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22" r:id="rId2"/>
    <p:sldId id="3224" r:id="rId3"/>
    <p:sldId id="3225" r:id="rId4"/>
    <p:sldId id="3130" r:id="rId5"/>
    <p:sldId id="3117" r:id="rId6"/>
    <p:sldId id="3123" r:id="rId7"/>
    <p:sldId id="3124" r:id="rId8"/>
    <p:sldId id="3226" r:id="rId9"/>
    <p:sldId id="3118" r:id="rId10"/>
    <p:sldId id="3127" r:id="rId11"/>
    <p:sldId id="3132" r:id="rId12"/>
    <p:sldId id="3125" r:id="rId13"/>
    <p:sldId id="3227" r:id="rId14"/>
    <p:sldId id="3119" r:id="rId15"/>
    <p:sldId id="3121" r:id="rId16"/>
    <p:sldId id="3131" r:id="rId17"/>
    <p:sldId id="3120" r:id="rId18"/>
    <p:sldId id="3228" r:id="rId19"/>
    <p:sldId id="3128" r:id="rId20"/>
    <p:sldId id="3122" r:id="rId21"/>
    <p:sldId id="3126" r:id="rId22"/>
    <p:sldId id="322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EC206C"/>
    <a:srgbClr val="BC148E"/>
    <a:srgbClr val="0A1A3B"/>
    <a:srgbClr val="CE000D"/>
    <a:srgbClr val="FE67BE"/>
    <a:srgbClr val="84004C"/>
    <a:srgbClr val="8B2FC3"/>
    <a:srgbClr val="C9247B"/>
    <a:srgbClr val="F3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9" autoAdjust="0"/>
    <p:restoredTop sz="92986" autoAdjust="0"/>
  </p:normalViewPr>
  <p:slideViewPr>
    <p:cSldViewPr>
      <p:cViewPr varScale="1">
        <p:scale>
          <a:sx n="59" d="100"/>
          <a:sy n="59" d="100"/>
        </p:scale>
        <p:origin x="90" y="39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12839466503"/>
          <c:y val="1.9316848786758802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45DC-4993-970E-B5815829857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45DC-4993-970E-B58158298574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45DC-4993-970E-B58158298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2822030999"/>
          <c:y val="1.93167714500804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>
              <c:ext xmlns:c16="http://schemas.microsoft.com/office/drawing/2014/chart" uri="{C3380CC4-5D6E-409C-BE32-E72D297353CC}">
                <c16:uniqueId val="{00000001-82D5-43E2-8761-EAB92F32993A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82D5-43E2-8761-EAB92F329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2822030999"/>
          <c:y val="1.93167714500804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1-956A-4829-BDDB-D647272519B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3-956A-4829-BDDB-D647272519BB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956A-4829-BDDB-D64727251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700985201"/>
          <c:y val="1.93168598900012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9EA8-40B1-BE1F-39570BCCB11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9EA8-40B1-BE1F-39570BCCB119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9EA8-40B1-BE1F-39570BCCB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840B-94F0-49FA-A493-1B79233BF6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353" y="5428926"/>
            <a:ext cx="12858044" cy="183216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010088" y="5560541"/>
            <a:ext cx="6838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annual financial data analysis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91012" y="5851729"/>
            <a:ext cx="76767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spc="6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年度财务数据分析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90643" y="6742145"/>
            <a:ext cx="567746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>
                <a:solidFill>
                  <a:schemeClr val="accent2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accent2"/>
                </a:solidFill>
                <a:cs typeface="Arial" panose="020B0604020202020204" pitchFamily="34" charset="0"/>
              </a:rPr>
              <a:t>xiazaii   </a:t>
            </a:r>
            <a:r>
              <a:rPr lang="zh-CN" altLang="en-US" sz="1800">
                <a:solidFill>
                  <a:schemeClr val="accent2"/>
                </a:solidFill>
                <a:cs typeface="Arial" panose="020B0604020202020204" pitchFamily="34" charset="0"/>
              </a:rPr>
              <a:t>汇报时间：</a:t>
            </a:r>
            <a:r>
              <a:rPr lang="en-US" altLang="zh-CN" sz="1800">
                <a:solidFill>
                  <a:schemeClr val="accent2"/>
                </a:solidFill>
                <a:cs typeface="Arial" panose="020B0604020202020204" pitchFamily="34" charset="0"/>
              </a:rPr>
              <a:t>xx</a:t>
            </a:r>
            <a:r>
              <a:rPr lang="zh-CN" altLang="en-US" sz="1800">
                <a:solidFill>
                  <a:schemeClr val="accent2"/>
                </a:solidFill>
                <a:cs typeface="Arial" panose="020B0604020202020204" pitchFamily="34" charset="0"/>
              </a:rPr>
              <a:t>年</a:t>
            </a:r>
            <a:r>
              <a:rPr lang="en-US" altLang="zh-CN" sz="1800">
                <a:solidFill>
                  <a:schemeClr val="accent2"/>
                </a:solidFill>
                <a:cs typeface="Arial" panose="020B0604020202020204" pitchFamily="34" charset="0"/>
              </a:rPr>
              <a:t>xx</a:t>
            </a:r>
            <a:r>
              <a:rPr lang="zh-CN" altLang="en-US" sz="1800">
                <a:solidFill>
                  <a:schemeClr val="accent2"/>
                </a:solidFill>
                <a:cs typeface="Arial" panose="020B0604020202020204" pitchFamily="34" charset="0"/>
              </a:rPr>
              <a:t>月</a:t>
            </a:r>
            <a:endParaRPr lang="zh-CN" altLang="en-US" sz="18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93" y="-921452"/>
            <a:ext cx="609566" cy="609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4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6" grpId="0" animBg="1"/>
          <p:bldP spid="3" grpId="0" animBg="1"/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4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6" grpId="0" animBg="1"/>
          <p:bldP spid="3" grpId="0" animBg="1"/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3544976" y="2386710"/>
            <a:ext cx="5888927" cy="751818"/>
            <a:chOff x="2855577" y="2033074"/>
            <a:chExt cx="6485661" cy="828001"/>
          </a:xfrm>
        </p:grpSpPr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855577" y="2038513"/>
              <a:ext cx="5853118" cy="7792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 Box 13"/>
            <p:cNvSpPr txBox="1">
              <a:spLocks noChangeArrowheads="1"/>
            </p:cNvSpPr>
            <p:nvPr/>
          </p:nvSpPr>
          <p:spPr bwMode="auto">
            <a:xfrm>
              <a:off x="4562600" y="2254653"/>
              <a:ext cx="2740917" cy="47313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8513238" y="2033074"/>
              <a:ext cx="828000" cy="8280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flipH="1">
              <a:off x="8628463" y="2172238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001238" y="3046152"/>
            <a:ext cx="4854071" cy="751818"/>
            <a:chOff x="3358070" y="2759339"/>
            <a:chExt cx="5345942" cy="828000"/>
          </a:xfrm>
        </p:grpSpPr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358070" y="2759339"/>
              <a:ext cx="4916431" cy="7792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1" name="Text Box 12"/>
            <p:cNvSpPr txBox="1">
              <a:spLocks noChangeArrowheads="1"/>
            </p:cNvSpPr>
            <p:nvPr/>
          </p:nvSpPr>
          <p:spPr bwMode="auto">
            <a:xfrm>
              <a:off x="4868347" y="2967588"/>
              <a:ext cx="2787212" cy="47313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7876012" y="2759339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7991238" y="2930476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20865" y="3740918"/>
            <a:ext cx="4887444" cy="751818"/>
            <a:chOff x="3930355" y="3524505"/>
            <a:chExt cx="5382696" cy="82800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930355" y="3539901"/>
              <a:ext cx="4778340" cy="7566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5235870" y="3792276"/>
              <a:ext cx="2943248" cy="31043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8485051" y="3524505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flipH="1">
              <a:off x="8600278" y="3679657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77091" y="4415196"/>
            <a:ext cx="4980005" cy="916064"/>
            <a:chOff x="4653076" y="4295241"/>
            <a:chExt cx="5484638" cy="1008890"/>
          </a:xfrm>
        </p:grpSpPr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4653076" y="4295241"/>
              <a:ext cx="4927020" cy="1008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5701991" y="4657170"/>
              <a:ext cx="3060628" cy="31043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9166975" y="4314980"/>
              <a:ext cx="970739" cy="9707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 flipH="1">
              <a:off x="9320236" y="4558037"/>
              <a:ext cx="658862" cy="488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545186" y="5956837"/>
            <a:ext cx="9780733" cy="4431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626461" y="5866092"/>
            <a:ext cx="95698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 bwMode="auto">
          <a:xfrm>
            <a:off x="1718730" y="1961341"/>
            <a:ext cx="3882907" cy="3401907"/>
            <a:chOff x="-115" y="653"/>
            <a:chExt cx="3913" cy="3610"/>
          </a:xfrm>
        </p:grpSpPr>
        <p:grpSp>
          <p:nvGrpSpPr>
            <p:cNvPr id="43" name="Group 15"/>
            <p:cNvGrpSpPr/>
            <p:nvPr/>
          </p:nvGrpSpPr>
          <p:grpSpPr bwMode="auto">
            <a:xfrm>
              <a:off x="-115" y="3057"/>
              <a:ext cx="3913" cy="1206"/>
              <a:chOff x="61" y="3092"/>
              <a:chExt cx="2912" cy="957"/>
            </a:xfrm>
          </p:grpSpPr>
          <p:sp>
            <p:nvSpPr>
              <p:cNvPr id="61" name="Freeform 16"/>
              <p:cNvSpPr/>
              <p:nvPr/>
            </p:nvSpPr>
            <p:spPr bwMode="gray">
              <a:xfrm>
                <a:off x="351" y="3097"/>
                <a:ext cx="2242" cy="346"/>
              </a:xfrm>
              <a:custGeom>
                <a:avLst/>
                <a:gdLst>
                  <a:gd name="T0" fmla="*/ 0 w 2208"/>
                  <a:gd name="T1" fmla="*/ 1672 h 303"/>
                  <a:gd name="T2" fmla="*/ 2412 w 2208"/>
                  <a:gd name="T3" fmla="*/ 1698 h 303"/>
                  <a:gd name="T4" fmla="*/ 2693 w 2208"/>
                  <a:gd name="T5" fmla="*/ 0 h 303"/>
                  <a:gd name="T6" fmla="*/ 842 w 2208"/>
                  <a:gd name="T7" fmla="*/ 159 h 303"/>
                  <a:gd name="T8" fmla="*/ 0 w 2208"/>
                  <a:gd name="T9" fmla="*/ 1672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17"/>
              <p:cNvSpPr/>
              <p:nvPr/>
            </p:nvSpPr>
            <p:spPr bwMode="gray">
              <a:xfrm>
                <a:off x="61" y="3429"/>
                <a:ext cx="2597" cy="617"/>
              </a:xfrm>
              <a:custGeom>
                <a:avLst/>
                <a:gdLst>
                  <a:gd name="T0" fmla="*/ 0 w 2557"/>
                  <a:gd name="T1" fmla="*/ 3186 h 538"/>
                  <a:gd name="T2" fmla="*/ 3128 w 2557"/>
                  <a:gd name="T3" fmla="*/ 3182 h 538"/>
                  <a:gd name="T4" fmla="*/ 2767 w 2557"/>
                  <a:gd name="T5" fmla="*/ 1 h 538"/>
                  <a:gd name="T6" fmla="*/ 353 w 2557"/>
                  <a:gd name="T7" fmla="*/ 0 h 538"/>
                  <a:gd name="T8" fmla="*/ 0 w 2557"/>
                  <a:gd name="T9" fmla="*/ 3186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18"/>
              <p:cNvSpPr/>
              <p:nvPr/>
            </p:nvSpPr>
            <p:spPr bwMode="gray">
              <a:xfrm>
                <a:off x="2352" y="3092"/>
                <a:ext cx="621" cy="957"/>
              </a:xfrm>
              <a:custGeom>
                <a:avLst/>
                <a:gdLst>
                  <a:gd name="T0" fmla="*/ 366 w 612"/>
                  <a:gd name="T1" fmla="*/ 4837 h 836"/>
                  <a:gd name="T2" fmla="*/ 739 w 612"/>
                  <a:gd name="T3" fmla="*/ 2755 h 836"/>
                  <a:gd name="T4" fmla="*/ 273 w 612"/>
                  <a:gd name="T5" fmla="*/ 0 h 836"/>
                  <a:gd name="T6" fmla="*/ 0 w 612"/>
                  <a:gd name="T7" fmla="*/ 1753 h 836"/>
                  <a:gd name="T8" fmla="*/ 366 w 612"/>
                  <a:gd name="T9" fmla="*/ 4837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chemeClr val="accent5"/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Group 19"/>
            <p:cNvGrpSpPr/>
            <p:nvPr/>
          </p:nvGrpSpPr>
          <p:grpSpPr bwMode="auto">
            <a:xfrm>
              <a:off x="305" y="2403"/>
              <a:ext cx="2912" cy="963"/>
              <a:chOff x="305" y="2403"/>
              <a:chExt cx="2912" cy="963"/>
            </a:xfrm>
          </p:grpSpPr>
          <p:sp>
            <p:nvSpPr>
              <p:cNvPr id="58" name="Freeform 20"/>
              <p:cNvSpPr/>
              <p:nvPr/>
            </p:nvSpPr>
            <p:spPr bwMode="gray">
              <a:xfrm>
                <a:off x="595" y="2403"/>
                <a:ext cx="2242" cy="346"/>
              </a:xfrm>
              <a:custGeom>
                <a:avLst/>
                <a:gdLst>
                  <a:gd name="T0" fmla="*/ 0 w 2208"/>
                  <a:gd name="T1" fmla="*/ 2180 h 303"/>
                  <a:gd name="T2" fmla="*/ 2487 w 2208"/>
                  <a:gd name="T3" fmla="*/ 2214 h 303"/>
                  <a:gd name="T4" fmla="*/ 2776 w 2208"/>
                  <a:gd name="T5" fmla="*/ 0 h 303"/>
                  <a:gd name="T6" fmla="*/ 868 w 2208"/>
                  <a:gd name="T7" fmla="*/ 208 h 303"/>
                  <a:gd name="T8" fmla="*/ 0 w 2208"/>
                  <a:gd name="T9" fmla="*/ 218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21"/>
              <p:cNvSpPr/>
              <p:nvPr/>
            </p:nvSpPr>
            <p:spPr bwMode="gray">
              <a:xfrm>
                <a:off x="305" y="2746"/>
                <a:ext cx="2597" cy="617"/>
              </a:xfrm>
              <a:custGeom>
                <a:avLst/>
                <a:gdLst>
                  <a:gd name="T0" fmla="*/ 0 w 2557"/>
                  <a:gd name="T1" fmla="*/ 4191 h 538"/>
                  <a:gd name="T2" fmla="*/ 3227 w 2557"/>
                  <a:gd name="T3" fmla="*/ 4185 h 538"/>
                  <a:gd name="T4" fmla="*/ 2854 w 2557"/>
                  <a:gd name="T5" fmla="*/ 1 h 538"/>
                  <a:gd name="T6" fmla="*/ 365 w 2557"/>
                  <a:gd name="T7" fmla="*/ 0 h 538"/>
                  <a:gd name="T8" fmla="*/ 0 w 2557"/>
                  <a:gd name="T9" fmla="*/ 4191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22"/>
              <p:cNvSpPr/>
              <p:nvPr/>
            </p:nvSpPr>
            <p:spPr bwMode="gray">
              <a:xfrm>
                <a:off x="2596" y="2409"/>
                <a:ext cx="621" cy="957"/>
              </a:xfrm>
              <a:custGeom>
                <a:avLst/>
                <a:gdLst>
                  <a:gd name="T0" fmla="*/ 376 w 612"/>
                  <a:gd name="T1" fmla="*/ 6338 h 836"/>
                  <a:gd name="T2" fmla="*/ 761 w 612"/>
                  <a:gd name="T3" fmla="*/ 3611 h 836"/>
                  <a:gd name="T4" fmla="*/ 281 w 612"/>
                  <a:gd name="T5" fmla="*/ 0 h 836"/>
                  <a:gd name="T6" fmla="*/ 0 w 612"/>
                  <a:gd name="T7" fmla="*/ 2297 h 836"/>
                  <a:gd name="T8" fmla="*/ 376 w 612"/>
                  <a:gd name="T9" fmla="*/ 6338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23"/>
            <p:cNvGrpSpPr/>
            <p:nvPr/>
          </p:nvGrpSpPr>
          <p:grpSpPr bwMode="auto">
            <a:xfrm>
              <a:off x="635" y="1825"/>
              <a:ext cx="2150" cy="838"/>
              <a:chOff x="635" y="1825"/>
              <a:chExt cx="2150" cy="838"/>
            </a:xfrm>
          </p:grpSpPr>
          <p:sp>
            <p:nvSpPr>
              <p:cNvPr id="55" name="Freeform 24"/>
              <p:cNvSpPr/>
              <p:nvPr/>
            </p:nvSpPr>
            <p:spPr bwMode="gray">
              <a:xfrm>
                <a:off x="2261" y="1825"/>
                <a:ext cx="524" cy="838"/>
              </a:xfrm>
              <a:custGeom>
                <a:avLst/>
                <a:gdLst>
                  <a:gd name="T0" fmla="*/ 0 w 516"/>
                  <a:gd name="T1" fmla="*/ 1526 h 732"/>
                  <a:gd name="T2" fmla="*/ 371 w 516"/>
                  <a:gd name="T3" fmla="*/ 5559 h 732"/>
                  <a:gd name="T4" fmla="*/ 648 w 516"/>
                  <a:gd name="T5" fmla="*/ 3374 h 732"/>
                  <a:gd name="T6" fmla="*/ 198 w 516"/>
                  <a:gd name="T7" fmla="*/ 0 h 732"/>
                  <a:gd name="T8" fmla="*/ 0 w 516"/>
                  <a:gd name="T9" fmla="*/ 152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6"/>
                  <a:gd name="T16" fmla="*/ 0 h 732"/>
                  <a:gd name="T17" fmla="*/ 516 w 516"/>
                  <a:gd name="T18" fmla="*/ 732 h 7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6" h="732">
                    <a:moveTo>
                      <a:pt x="0" y="201"/>
                    </a:moveTo>
                    <a:lnTo>
                      <a:pt x="294" y="731"/>
                    </a:lnTo>
                    <a:lnTo>
                      <a:pt x="515" y="444"/>
                    </a:lnTo>
                    <a:lnTo>
                      <a:pt x="156" y="0"/>
                    </a:lnTo>
                    <a:lnTo>
                      <a:pt x="0" y="201"/>
                    </a:lnTo>
                  </a:path>
                </a:pathLst>
              </a:custGeom>
              <a:solidFill>
                <a:schemeClr val="accent3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25"/>
              <p:cNvSpPr/>
              <p:nvPr/>
            </p:nvSpPr>
            <p:spPr bwMode="gray">
              <a:xfrm>
                <a:off x="915" y="1825"/>
                <a:ext cx="1504" cy="226"/>
              </a:xfrm>
              <a:custGeom>
                <a:avLst/>
                <a:gdLst>
                  <a:gd name="T0" fmla="*/ 0 w 1481"/>
                  <a:gd name="T1" fmla="*/ 1541 h 197"/>
                  <a:gd name="T2" fmla="*/ 1675 w 1481"/>
                  <a:gd name="T3" fmla="*/ 1541 h 197"/>
                  <a:gd name="T4" fmla="*/ 1865 w 1481"/>
                  <a:gd name="T5" fmla="*/ 0 h 197"/>
                  <a:gd name="T6" fmla="*/ 463 w 1481"/>
                  <a:gd name="T7" fmla="*/ 3 h 197"/>
                  <a:gd name="T8" fmla="*/ 0 w 1481"/>
                  <a:gd name="T9" fmla="*/ 1541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1"/>
                  <a:gd name="T16" fmla="*/ 0 h 197"/>
                  <a:gd name="T17" fmla="*/ 1481 w 1481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1" h="197">
                    <a:moveTo>
                      <a:pt x="0" y="196"/>
                    </a:moveTo>
                    <a:lnTo>
                      <a:pt x="1329" y="196"/>
                    </a:lnTo>
                    <a:lnTo>
                      <a:pt x="1480" y="0"/>
                    </a:lnTo>
                    <a:lnTo>
                      <a:pt x="367" y="3"/>
                    </a:lnTo>
                    <a:lnTo>
                      <a:pt x="0" y="196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6"/>
              <p:cNvSpPr/>
              <p:nvPr/>
            </p:nvSpPr>
            <p:spPr bwMode="gray">
              <a:xfrm>
                <a:off x="635" y="2051"/>
                <a:ext cx="1935" cy="607"/>
              </a:xfrm>
              <a:custGeom>
                <a:avLst/>
                <a:gdLst>
                  <a:gd name="T0" fmla="*/ 0 w 1906"/>
                  <a:gd name="T1" fmla="*/ 4042 h 530"/>
                  <a:gd name="T2" fmla="*/ 2389 w 1906"/>
                  <a:gd name="T3" fmla="*/ 4042 h 530"/>
                  <a:gd name="T4" fmla="*/ 2014 w 1906"/>
                  <a:gd name="T5" fmla="*/ 0 h 530"/>
                  <a:gd name="T6" fmla="*/ 353 w 1906"/>
                  <a:gd name="T7" fmla="*/ 0 h 530"/>
                  <a:gd name="T8" fmla="*/ 0 w 1906"/>
                  <a:gd name="T9" fmla="*/ 4042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6"/>
                  <a:gd name="T16" fmla="*/ 0 h 530"/>
                  <a:gd name="T17" fmla="*/ 1906 w 1906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6" h="530">
                    <a:moveTo>
                      <a:pt x="0" y="529"/>
                    </a:moveTo>
                    <a:lnTo>
                      <a:pt x="1905" y="529"/>
                    </a:lnTo>
                    <a:lnTo>
                      <a:pt x="1606" y="0"/>
                    </a:lnTo>
                    <a:lnTo>
                      <a:pt x="282" y="0"/>
                    </a:lnTo>
                    <a:lnTo>
                      <a:pt x="0" y="529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Group 27"/>
            <p:cNvGrpSpPr/>
            <p:nvPr/>
          </p:nvGrpSpPr>
          <p:grpSpPr bwMode="auto">
            <a:xfrm>
              <a:off x="955" y="1234"/>
              <a:ext cx="1404" cy="737"/>
              <a:chOff x="955" y="1234"/>
              <a:chExt cx="1404" cy="737"/>
            </a:xfrm>
          </p:grpSpPr>
          <p:sp>
            <p:nvSpPr>
              <p:cNvPr id="52" name="Freeform 28"/>
              <p:cNvSpPr/>
              <p:nvPr/>
            </p:nvSpPr>
            <p:spPr bwMode="gray">
              <a:xfrm>
                <a:off x="1250" y="1239"/>
                <a:ext cx="742" cy="118"/>
              </a:xfrm>
              <a:custGeom>
                <a:avLst/>
                <a:gdLst>
                  <a:gd name="T0" fmla="*/ 0 w 734"/>
                  <a:gd name="T1" fmla="*/ 661 h 104"/>
                  <a:gd name="T2" fmla="*/ 766 w 734"/>
                  <a:gd name="T3" fmla="*/ 686 h 104"/>
                  <a:gd name="T4" fmla="*/ 862 w 734"/>
                  <a:gd name="T5" fmla="*/ 0 h 104"/>
                  <a:gd name="T6" fmla="*/ 210 w 734"/>
                  <a:gd name="T7" fmla="*/ 0 h 104"/>
                  <a:gd name="T8" fmla="*/ 0 w 734"/>
                  <a:gd name="T9" fmla="*/ 66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4"/>
                  <a:gd name="T16" fmla="*/ 0 h 104"/>
                  <a:gd name="T17" fmla="*/ 734 w 73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4" h="104">
                    <a:moveTo>
                      <a:pt x="0" y="100"/>
                    </a:moveTo>
                    <a:lnTo>
                      <a:pt x="652" y="103"/>
                    </a:lnTo>
                    <a:lnTo>
                      <a:pt x="733" y="0"/>
                    </a:lnTo>
                    <a:lnTo>
                      <a:pt x="180" y="0"/>
                    </a:lnTo>
                    <a:lnTo>
                      <a:pt x="0" y="100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29"/>
              <p:cNvSpPr/>
              <p:nvPr/>
            </p:nvSpPr>
            <p:spPr bwMode="gray">
              <a:xfrm>
                <a:off x="955" y="1354"/>
                <a:ext cx="1258" cy="617"/>
              </a:xfrm>
              <a:custGeom>
                <a:avLst/>
                <a:gdLst>
                  <a:gd name="T0" fmla="*/ 0 w 1239"/>
                  <a:gd name="T1" fmla="*/ 4191 h 538"/>
                  <a:gd name="T2" fmla="*/ 1554 w 1239"/>
                  <a:gd name="T3" fmla="*/ 4191 h 538"/>
                  <a:gd name="T4" fmla="*/ 1193 w 1239"/>
                  <a:gd name="T5" fmla="*/ 0 h 538"/>
                  <a:gd name="T6" fmla="*/ 361 w 1239"/>
                  <a:gd name="T7" fmla="*/ 0 h 538"/>
                  <a:gd name="T8" fmla="*/ 0 w 1239"/>
                  <a:gd name="T9" fmla="*/ 4191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9"/>
                  <a:gd name="T16" fmla="*/ 0 h 538"/>
                  <a:gd name="T17" fmla="*/ 1239 w 1239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9" h="538">
                    <a:moveTo>
                      <a:pt x="0" y="537"/>
                    </a:moveTo>
                    <a:lnTo>
                      <a:pt x="1238" y="537"/>
                    </a:lnTo>
                    <a:lnTo>
                      <a:pt x="950" y="0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0"/>
              <p:cNvSpPr/>
              <p:nvPr/>
            </p:nvSpPr>
            <p:spPr bwMode="gray">
              <a:xfrm>
                <a:off x="1914" y="1234"/>
                <a:ext cx="445" cy="732"/>
              </a:xfrm>
              <a:custGeom>
                <a:avLst/>
                <a:gdLst>
                  <a:gd name="T0" fmla="*/ 353 w 439"/>
                  <a:gd name="T1" fmla="*/ 5012 h 638"/>
                  <a:gd name="T2" fmla="*/ 536 w 439"/>
                  <a:gd name="T3" fmla="*/ 3467 h 638"/>
                  <a:gd name="T4" fmla="*/ 94 w 439"/>
                  <a:gd name="T5" fmla="*/ 0 h 638"/>
                  <a:gd name="T6" fmla="*/ 0 w 439"/>
                  <a:gd name="T7" fmla="*/ 750 h 638"/>
                  <a:gd name="T8" fmla="*/ 353 w 439"/>
                  <a:gd name="T9" fmla="*/ 5012 h 6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638"/>
                  <a:gd name="T17" fmla="*/ 439 w 439"/>
                  <a:gd name="T18" fmla="*/ 638 h 6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638">
                    <a:moveTo>
                      <a:pt x="289" y="637"/>
                    </a:moveTo>
                    <a:lnTo>
                      <a:pt x="438" y="441"/>
                    </a:lnTo>
                    <a:lnTo>
                      <a:pt x="79" y="0"/>
                    </a:lnTo>
                    <a:lnTo>
                      <a:pt x="0" y="96"/>
                    </a:lnTo>
                    <a:lnTo>
                      <a:pt x="289" y="63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Group 31"/>
            <p:cNvGrpSpPr/>
            <p:nvPr/>
          </p:nvGrpSpPr>
          <p:grpSpPr bwMode="auto">
            <a:xfrm>
              <a:off x="1284" y="653"/>
              <a:ext cx="653" cy="616"/>
              <a:chOff x="1284" y="653"/>
              <a:chExt cx="653" cy="616"/>
            </a:xfrm>
          </p:grpSpPr>
          <p:sp>
            <p:nvSpPr>
              <p:cNvPr id="50" name="Freeform 32"/>
              <p:cNvSpPr/>
              <p:nvPr/>
            </p:nvSpPr>
            <p:spPr bwMode="gray">
              <a:xfrm>
                <a:off x="1284" y="653"/>
                <a:ext cx="598" cy="616"/>
              </a:xfrm>
              <a:custGeom>
                <a:avLst/>
                <a:gdLst>
                  <a:gd name="T0" fmla="*/ 0 w 587"/>
                  <a:gd name="T1" fmla="*/ 4177 h 537"/>
                  <a:gd name="T2" fmla="*/ 773 w 587"/>
                  <a:gd name="T3" fmla="*/ 4203 h 537"/>
                  <a:gd name="T4" fmla="*/ 373 w 587"/>
                  <a:gd name="T5" fmla="*/ 0 h 537"/>
                  <a:gd name="T6" fmla="*/ 0 w 587"/>
                  <a:gd name="T7" fmla="*/ 4177 h 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7"/>
                  <a:gd name="T13" fmla="*/ 0 h 537"/>
                  <a:gd name="T14" fmla="*/ 587 w 587"/>
                  <a:gd name="T15" fmla="*/ 537 h 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7" h="537">
                    <a:moveTo>
                      <a:pt x="0" y="533"/>
                    </a:moveTo>
                    <a:lnTo>
                      <a:pt x="586" y="536"/>
                    </a:lnTo>
                    <a:lnTo>
                      <a:pt x="283" y="0"/>
                    </a:lnTo>
                    <a:lnTo>
                      <a:pt x="0" y="533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gray">
              <a:xfrm>
                <a:off x="1568" y="653"/>
                <a:ext cx="369" cy="613"/>
              </a:xfrm>
              <a:custGeom>
                <a:avLst/>
                <a:gdLst>
                  <a:gd name="T0" fmla="*/ 363 w 364"/>
                  <a:gd name="T1" fmla="*/ 4113 h 535"/>
                  <a:gd name="T2" fmla="*/ 445 w 364"/>
                  <a:gd name="T3" fmla="*/ 3428 h 535"/>
                  <a:gd name="T4" fmla="*/ 0 w 364"/>
                  <a:gd name="T5" fmla="*/ 0 h 535"/>
                  <a:gd name="T6" fmla="*/ 363 w 364"/>
                  <a:gd name="T7" fmla="*/ 4113 h 5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4"/>
                  <a:gd name="T13" fmla="*/ 0 h 535"/>
                  <a:gd name="T14" fmla="*/ 364 w 364"/>
                  <a:gd name="T15" fmla="*/ 535 h 5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4" h="535">
                    <a:moveTo>
                      <a:pt x="296" y="534"/>
                    </a:moveTo>
                    <a:lnTo>
                      <a:pt x="363" y="445"/>
                    </a:lnTo>
                    <a:lnTo>
                      <a:pt x="0" y="0"/>
                    </a:lnTo>
                    <a:lnTo>
                      <a:pt x="296" y="534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040917" y="3491729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040917" y="2780822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3040917" y="4963119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3040917" y="4139900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04892" y="3090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2" grpId="0"/>
      <p:bldP spid="33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7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roup 532"/>
          <p:cNvGrpSpPr/>
          <p:nvPr/>
        </p:nvGrpSpPr>
        <p:grpSpPr>
          <a:xfrm>
            <a:off x="4966266" y="2176915"/>
            <a:ext cx="3032776" cy="3585256"/>
            <a:chOff x="56464" y="66751"/>
            <a:chExt cx="6792667" cy="8030085"/>
          </a:xfrm>
        </p:grpSpPr>
        <p:sp>
          <p:nvSpPr>
            <p:cNvPr id="522" name="Shape 522"/>
            <p:cNvSpPr/>
            <p:nvPr/>
          </p:nvSpPr>
          <p:spPr>
            <a:xfrm>
              <a:off x="56464" y="66751"/>
              <a:ext cx="6792667" cy="803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extrusionOk="0">
                  <a:moveTo>
                    <a:pt x="10550" y="0"/>
                  </a:moveTo>
                  <a:cubicBezTo>
                    <a:pt x="9016" y="1016"/>
                    <a:pt x="7352" y="1878"/>
                    <a:pt x="5590" y="2569"/>
                  </a:cubicBezTo>
                  <a:cubicBezTo>
                    <a:pt x="3838" y="3255"/>
                    <a:pt x="2000" y="3768"/>
                    <a:pt x="112" y="4098"/>
                  </a:cubicBezTo>
                  <a:cubicBezTo>
                    <a:pt x="-307" y="7561"/>
                    <a:pt x="456" y="11054"/>
                    <a:pt x="2309" y="14151"/>
                  </a:cubicBezTo>
                  <a:cubicBezTo>
                    <a:pt x="4182" y="17283"/>
                    <a:pt x="7086" y="19873"/>
                    <a:pt x="10659" y="21600"/>
                  </a:cubicBezTo>
                  <a:cubicBezTo>
                    <a:pt x="13758" y="20218"/>
                    <a:pt x="16326" y="18096"/>
                    <a:pt x="18052" y="15490"/>
                  </a:cubicBezTo>
                  <a:cubicBezTo>
                    <a:pt x="19165" y="13812"/>
                    <a:pt x="19895" y="11987"/>
                    <a:pt x="20406" y="10132"/>
                  </a:cubicBezTo>
                  <a:cubicBezTo>
                    <a:pt x="20944" y="8178"/>
                    <a:pt x="21244" y="6169"/>
                    <a:pt x="21293" y="4138"/>
                  </a:cubicBezTo>
                  <a:cubicBezTo>
                    <a:pt x="19428" y="3686"/>
                    <a:pt x="17604" y="3119"/>
                    <a:pt x="15834" y="2442"/>
                  </a:cubicBezTo>
                  <a:cubicBezTo>
                    <a:pt x="14004" y="1742"/>
                    <a:pt x="12238" y="926"/>
                    <a:pt x="10550" y="0"/>
                  </a:cubicBezTo>
                  <a:close/>
                </a:path>
              </a:pathLst>
            </a:custGeom>
            <a:noFill/>
            <a:ln w="304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545561" y="641674"/>
              <a:ext cx="5815468" cy="687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extrusionOk="0">
                  <a:moveTo>
                    <a:pt x="10550" y="0"/>
                  </a:moveTo>
                  <a:cubicBezTo>
                    <a:pt x="9016" y="1016"/>
                    <a:pt x="7352" y="1878"/>
                    <a:pt x="5590" y="2569"/>
                  </a:cubicBezTo>
                  <a:cubicBezTo>
                    <a:pt x="3838" y="3255"/>
                    <a:pt x="2000" y="3768"/>
                    <a:pt x="112" y="4098"/>
                  </a:cubicBezTo>
                  <a:cubicBezTo>
                    <a:pt x="-307" y="7561"/>
                    <a:pt x="456" y="11054"/>
                    <a:pt x="2309" y="14151"/>
                  </a:cubicBezTo>
                  <a:cubicBezTo>
                    <a:pt x="4182" y="17283"/>
                    <a:pt x="7086" y="19873"/>
                    <a:pt x="10659" y="21600"/>
                  </a:cubicBezTo>
                  <a:cubicBezTo>
                    <a:pt x="13758" y="20218"/>
                    <a:pt x="16326" y="18096"/>
                    <a:pt x="18052" y="15490"/>
                  </a:cubicBezTo>
                  <a:cubicBezTo>
                    <a:pt x="19165" y="13812"/>
                    <a:pt x="19895" y="11987"/>
                    <a:pt x="20406" y="10132"/>
                  </a:cubicBezTo>
                  <a:cubicBezTo>
                    <a:pt x="20944" y="8178"/>
                    <a:pt x="21244" y="6169"/>
                    <a:pt x="21293" y="4138"/>
                  </a:cubicBezTo>
                  <a:cubicBezTo>
                    <a:pt x="19428" y="3686"/>
                    <a:pt x="17604" y="3119"/>
                    <a:pt x="15834" y="2442"/>
                  </a:cubicBezTo>
                  <a:cubicBezTo>
                    <a:pt x="14004" y="1742"/>
                    <a:pt x="12238" y="926"/>
                    <a:pt x="10550" y="0"/>
                  </a:cubicBezTo>
                  <a:close/>
                </a:path>
              </a:pathLst>
            </a:custGeom>
            <a:noFill/>
            <a:ln w="177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954611" y="1090388"/>
              <a:ext cx="2402363" cy="303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111" y="7827"/>
                  </a:moveTo>
                  <a:cubicBezTo>
                    <a:pt x="3990" y="7234"/>
                    <a:pt x="7765" y="6273"/>
                    <a:pt x="11357" y="4966"/>
                  </a:cubicBezTo>
                  <a:cubicBezTo>
                    <a:pt x="14991" y="3644"/>
                    <a:pt x="18411" y="1976"/>
                    <a:pt x="21541" y="0"/>
                  </a:cubicBezTo>
                  <a:lnTo>
                    <a:pt x="21541" y="21600"/>
                  </a:lnTo>
                  <a:lnTo>
                    <a:pt x="1545" y="21600"/>
                  </a:lnTo>
                  <a:cubicBezTo>
                    <a:pt x="875" y="19278"/>
                    <a:pt x="421" y="16919"/>
                    <a:pt x="187" y="14544"/>
                  </a:cubicBezTo>
                  <a:cubicBezTo>
                    <a:pt x="-34" y="12309"/>
                    <a:pt x="-59" y="10065"/>
                    <a:pt x="111" y="782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3551011" y="1116085"/>
              <a:ext cx="2391400" cy="29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392" y="1699"/>
                    <a:pt x="6929" y="3205"/>
                    <a:pt x="10585" y="4507"/>
                  </a:cubicBezTo>
                  <a:cubicBezTo>
                    <a:pt x="14160" y="5780"/>
                    <a:pt x="17840" y="6855"/>
                    <a:pt x="21600" y="7724"/>
                  </a:cubicBezTo>
                  <a:cubicBezTo>
                    <a:pt x="21577" y="9984"/>
                    <a:pt x="21426" y="12241"/>
                    <a:pt x="21147" y="14490"/>
                  </a:cubicBezTo>
                  <a:cubicBezTo>
                    <a:pt x="20852" y="16875"/>
                    <a:pt x="20413" y="19248"/>
                    <a:pt x="19833" y="21600"/>
                  </a:cubicBezTo>
                  <a:lnTo>
                    <a:pt x="184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1213429" y="4289875"/>
              <a:ext cx="2119994" cy="2704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6474" y="19204"/>
                    <a:pt x="11955" y="16088"/>
                    <a:pt x="8268" y="12410"/>
                  </a:cubicBezTo>
                  <a:cubicBezTo>
                    <a:pt x="4558" y="8709"/>
                    <a:pt x="1755" y="45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3597286" y="4313711"/>
              <a:ext cx="2042834" cy="264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cubicBezTo>
                    <a:pt x="20097" y="4711"/>
                    <a:pt x="17304" y="9119"/>
                    <a:pt x="13408" y="12926"/>
                  </a:cubicBezTo>
                  <a:cubicBezTo>
                    <a:pt x="9782" y="16471"/>
                    <a:pt x="5274" y="19420"/>
                    <a:pt x="151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4151524" y="4773485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4218652" y="2526221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1915225" y="2526218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2033157" y="4773480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6" name="Group 536"/>
          <p:cNvGrpSpPr/>
          <p:nvPr/>
        </p:nvGrpSpPr>
        <p:grpSpPr>
          <a:xfrm>
            <a:off x="7069128" y="2316089"/>
            <a:ext cx="3392695" cy="831299"/>
            <a:chOff x="0" y="103764"/>
            <a:chExt cx="7598797" cy="1861905"/>
          </a:xfrm>
        </p:grpSpPr>
        <p:sp>
          <p:nvSpPr>
            <p:cNvPr id="533" name="Shape 533"/>
            <p:cNvSpPr/>
            <p:nvPr/>
          </p:nvSpPr>
          <p:spPr>
            <a:xfrm>
              <a:off x="0" y="314108"/>
              <a:ext cx="3573434" cy="109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460" y="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3758161" y="103764"/>
              <a:ext cx="2814818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3776859" y="672574"/>
              <a:ext cx="3821938" cy="12930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just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0" name="Group 540"/>
          <p:cNvGrpSpPr/>
          <p:nvPr/>
        </p:nvGrpSpPr>
        <p:grpSpPr>
          <a:xfrm>
            <a:off x="7118315" y="4799200"/>
            <a:ext cx="3343508" cy="831300"/>
            <a:chOff x="0" y="103766"/>
            <a:chExt cx="7488630" cy="1861906"/>
          </a:xfrm>
        </p:grpSpPr>
        <p:sp>
          <p:nvSpPr>
            <p:cNvPr id="537" name="Shape 537"/>
            <p:cNvSpPr/>
            <p:nvPr/>
          </p:nvSpPr>
          <p:spPr>
            <a:xfrm>
              <a:off x="0" y="223794"/>
              <a:ext cx="3412455" cy="93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408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3652010" y="103766"/>
              <a:ext cx="2814818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BBE48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3670710" y="672578"/>
              <a:ext cx="3817920" cy="1293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just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4" name="Group 544"/>
          <p:cNvGrpSpPr/>
          <p:nvPr/>
        </p:nvGrpSpPr>
        <p:grpSpPr>
          <a:xfrm>
            <a:off x="2468562" y="2316090"/>
            <a:ext cx="3464436" cy="831300"/>
            <a:chOff x="660839" y="103767"/>
            <a:chExt cx="7759478" cy="1861903"/>
          </a:xfrm>
        </p:grpSpPr>
        <p:sp>
          <p:nvSpPr>
            <p:cNvPr id="541" name="Shape 541"/>
            <p:cNvSpPr/>
            <p:nvPr/>
          </p:nvSpPr>
          <p:spPr>
            <a:xfrm>
              <a:off x="4517055" y="317067"/>
              <a:ext cx="3903262" cy="109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7263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1530013" y="103767"/>
              <a:ext cx="2814817" cy="52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algn="r">
                <a:defRPr sz="38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660839" y="672578"/>
              <a:ext cx="3666311" cy="1293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8" name="Group 548"/>
          <p:cNvGrpSpPr/>
          <p:nvPr/>
        </p:nvGrpSpPr>
        <p:grpSpPr>
          <a:xfrm>
            <a:off x="2468562" y="4844187"/>
            <a:ext cx="3399626" cy="927148"/>
            <a:chOff x="669677" y="0"/>
            <a:chExt cx="7614322" cy="2076582"/>
          </a:xfrm>
        </p:grpSpPr>
        <p:sp>
          <p:nvSpPr>
            <p:cNvPr id="545" name="Shape 545"/>
            <p:cNvSpPr/>
            <p:nvPr/>
          </p:nvSpPr>
          <p:spPr>
            <a:xfrm>
              <a:off x="4567152" y="0"/>
              <a:ext cx="3716847" cy="103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229" y="2160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1504612" y="214674"/>
              <a:ext cx="2814818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algn="r">
                <a:defRPr sz="38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669677" y="783488"/>
              <a:ext cx="3657476" cy="1293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 animBg="1" advAuto="0"/>
      <p:bldP spid="536" grpId="0" advAuto="0"/>
      <p:bldP spid="540" grpId="0" advAuto="0"/>
      <p:bldP spid="544" grpId="0" advAuto="0"/>
      <p:bldP spid="548" grpId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756" y="3324179"/>
            <a:ext cx="3466715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6887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7550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6887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7550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5883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5883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5952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70177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1964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6190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1006" y="248837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2480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6705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91213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5439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1658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3218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2749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7166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8728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9586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9821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6025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8378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5006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7148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4589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7148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67340" y="2620792"/>
            <a:ext cx="997248" cy="997248"/>
            <a:chOff x="2485261" y="1052590"/>
            <a:chExt cx="604874" cy="604874"/>
          </a:xfrm>
        </p:grpSpPr>
        <p:grpSp>
          <p:nvGrpSpPr>
            <p:cNvPr id="6" name="Group 2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10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357548" y="3119386"/>
            <a:ext cx="14068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136012" y="2524044"/>
            <a:ext cx="1190750" cy="1190750"/>
            <a:chOff x="1688904" y="1134544"/>
            <a:chExt cx="1097279" cy="1097279"/>
          </a:xfrm>
        </p:grpSpPr>
        <p:sp>
          <p:nvSpPr>
            <p:cNvPr id="22" name="Arc 21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771799" y="2385452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71799" y="2984218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71799" y="3572640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009500" y="4526182"/>
            <a:ext cx="997248" cy="997248"/>
            <a:chOff x="4514393" y="2768994"/>
            <a:chExt cx="918966" cy="918966"/>
          </a:xfrm>
        </p:grpSpPr>
        <p:sp>
          <p:nvSpPr>
            <p:cNvPr id="17" name="Sev01"/>
            <p:cNvSpPr>
              <a:spLocks noChangeAspect="1"/>
            </p:cNvSpPr>
            <p:nvPr/>
          </p:nvSpPr>
          <p:spPr>
            <a:xfrm>
              <a:off x="4514393" y="2768994"/>
              <a:ext cx="918966" cy="91896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4796564" y="2995576"/>
              <a:ext cx="354624" cy="465803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94" y="6"/>
                </a:cxn>
                <a:cxn ang="0">
                  <a:pos x="83" y="0"/>
                </a:cxn>
                <a:cxn ang="0">
                  <a:pos x="68" y="0"/>
                </a:cxn>
                <a:cxn ang="0">
                  <a:pos x="50" y="3"/>
                </a:cxn>
                <a:cxn ang="0">
                  <a:pos x="32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21"/>
                </a:cxn>
                <a:cxn ang="0">
                  <a:pos x="7" y="57"/>
                </a:cxn>
                <a:cxn ang="0">
                  <a:pos x="12" y="81"/>
                </a:cxn>
                <a:cxn ang="0">
                  <a:pos x="21" y="126"/>
                </a:cxn>
                <a:cxn ang="0">
                  <a:pos x="32" y="125"/>
                </a:cxn>
                <a:cxn ang="0">
                  <a:pos x="50" y="64"/>
                </a:cxn>
                <a:cxn ang="0">
                  <a:pos x="68" y="125"/>
                </a:cxn>
                <a:cxn ang="0">
                  <a:pos x="79" y="126"/>
                </a:cxn>
                <a:cxn ang="0">
                  <a:pos x="88" y="81"/>
                </a:cxn>
                <a:cxn ang="0">
                  <a:pos x="93" y="57"/>
                </a:cxn>
                <a:cxn ang="0">
                  <a:pos x="99" y="21"/>
                </a:cxn>
              </a:cxnLst>
              <a:rect l="0" t="0" r="r" b="b"/>
              <a:pathLst>
                <a:path w="100" h="131">
                  <a:moveTo>
                    <a:pt x="99" y="21"/>
                  </a:moveTo>
                  <a:cubicBezTo>
                    <a:pt x="99" y="16"/>
                    <a:pt x="96" y="9"/>
                    <a:pt x="94" y="6"/>
                  </a:cubicBezTo>
                  <a:cubicBezTo>
                    <a:pt x="91" y="3"/>
                    <a:pt x="86" y="1"/>
                    <a:pt x="83" y="0"/>
                  </a:cubicBezTo>
                  <a:cubicBezTo>
                    <a:pt x="80" y="0"/>
                    <a:pt x="73" y="0"/>
                    <a:pt x="68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0" y="0"/>
                    <a:pt x="17" y="0"/>
                  </a:cubicBezTo>
                  <a:cubicBezTo>
                    <a:pt x="13" y="1"/>
                    <a:pt x="9" y="3"/>
                    <a:pt x="6" y="6"/>
                  </a:cubicBezTo>
                  <a:cubicBezTo>
                    <a:pt x="4" y="9"/>
                    <a:pt x="1" y="16"/>
                    <a:pt x="0" y="21"/>
                  </a:cubicBezTo>
                  <a:cubicBezTo>
                    <a:pt x="0" y="30"/>
                    <a:pt x="1" y="44"/>
                    <a:pt x="7" y="57"/>
                  </a:cubicBezTo>
                  <a:cubicBezTo>
                    <a:pt x="7" y="57"/>
                    <a:pt x="12" y="67"/>
                    <a:pt x="12" y="81"/>
                  </a:cubicBezTo>
                  <a:cubicBezTo>
                    <a:pt x="12" y="92"/>
                    <a:pt x="16" y="116"/>
                    <a:pt x="21" y="126"/>
                  </a:cubicBezTo>
                  <a:cubicBezTo>
                    <a:pt x="23" y="131"/>
                    <a:pt x="30" y="130"/>
                    <a:pt x="32" y="125"/>
                  </a:cubicBezTo>
                  <a:cubicBezTo>
                    <a:pt x="37" y="108"/>
                    <a:pt x="40" y="64"/>
                    <a:pt x="50" y="64"/>
                  </a:cubicBezTo>
                  <a:cubicBezTo>
                    <a:pt x="59" y="64"/>
                    <a:pt x="63" y="108"/>
                    <a:pt x="68" y="125"/>
                  </a:cubicBezTo>
                  <a:cubicBezTo>
                    <a:pt x="69" y="130"/>
                    <a:pt x="76" y="131"/>
                    <a:pt x="79" y="126"/>
                  </a:cubicBezTo>
                  <a:cubicBezTo>
                    <a:pt x="84" y="116"/>
                    <a:pt x="88" y="92"/>
                    <a:pt x="88" y="81"/>
                  </a:cubicBezTo>
                  <a:cubicBezTo>
                    <a:pt x="88" y="67"/>
                    <a:pt x="93" y="57"/>
                    <a:pt x="93" y="57"/>
                  </a:cubicBezTo>
                  <a:cubicBezTo>
                    <a:pt x="99" y="44"/>
                    <a:pt x="100" y="30"/>
                    <a:pt x="99" y="21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09500" y="2628354"/>
            <a:ext cx="997248" cy="997248"/>
            <a:chOff x="4514393" y="1491454"/>
            <a:chExt cx="918966" cy="918966"/>
          </a:xfrm>
        </p:grpSpPr>
        <p:sp>
          <p:nvSpPr>
            <p:cNvPr id="35" name="Freeform 7"/>
            <p:cNvSpPr/>
            <p:nvPr/>
          </p:nvSpPr>
          <p:spPr bwMode="auto">
            <a:xfrm>
              <a:off x="4747684" y="1641361"/>
              <a:ext cx="452384" cy="619153"/>
            </a:xfrm>
            <a:custGeom>
              <a:avLst/>
              <a:gdLst/>
              <a:ahLst/>
              <a:cxnLst>
                <a:cxn ang="0">
                  <a:pos x="119" y="32"/>
                </a:cxn>
                <a:cxn ang="0">
                  <a:pos x="85" y="6"/>
                </a:cxn>
                <a:cxn ang="0">
                  <a:pos x="24" y="17"/>
                </a:cxn>
                <a:cxn ang="0">
                  <a:pos x="7" y="81"/>
                </a:cxn>
                <a:cxn ang="0">
                  <a:pos x="10" y="83"/>
                </a:cxn>
                <a:cxn ang="0">
                  <a:pos x="13" y="80"/>
                </a:cxn>
                <a:cxn ang="0">
                  <a:pos x="28" y="21"/>
                </a:cxn>
                <a:cxn ang="0">
                  <a:pos x="84" y="12"/>
                </a:cxn>
                <a:cxn ang="0">
                  <a:pos x="113" y="35"/>
                </a:cxn>
                <a:cxn ang="0">
                  <a:pos x="102" y="106"/>
                </a:cxn>
                <a:cxn ang="0">
                  <a:pos x="94" y="127"/>
                </a:cxn>
                <a:cxn ang="0">
                  <a:pos x="83" y="157"/>
                </a:cxn>
                <a:cxn ang="0">
                  <a:pos x="54" y="168"/>
                </a:cxn>
                <a:cxn ang="0">
                  <a:pos x="29" y="151"/>
                </a:cxn>
                <a:cxn ang="0">
                  <a:pos x="21" y="115"/>
                </a:cxn>
                <a:cxn ang="0">
                  <a:pos x="36" y="113"/>
                </a:cxn>
                <a:cxn ang="0">
                  <a:pos x="40" y="123"/>
                </a:cxn>
                <a:cxn ang="0">
                  <a:pos x="52" y="141"/>
                </a:cxn>
                <a:cxn ang="0">
                  <a:pos x="67" y="135"/>
                </a:cxn>
                <a:cxn ang="0">
                  <a:pos x="62" y="110"/>
                </a:cxn>
                <a:cxn ang="0">
                  <a:pos x="74" y="77"/>
                </a:cxn>
                <a:cxn ang="0">
                  <a:pos x="58" y="67"/>
                </a:cxn>
                <a:cxn ang="0">
                  <a:pos x="57" y="67"/>
                </a:cxn>
                <a:cxn ang="0">
                  <a:pos x="41" y="77"/>
                </a:cxn>
                <a:cxn ang="0">
                  <a:pos x="40" y="47"/>
                </a:cxn>
                <a:cxn ang="0">
                  <a:pos x="53" y="36"/>
                </a:cxn>
                <a:cxn ang="0">
                  <a:pos x="84" y="42"/>
                </a:cxn>
                <a:cxn ang="0">
                  <a:pos x="90" y="79"/>
                </a:cxn>
                <a:cxn ang="0">
                  <a:pos x="92" y="83"/>
                </a:cxn>
                <a:cxn ang="0">
                  <a:pos x="96" y="80"/>
                </a:cxn>
                <a:cxn ang="0">
                  <a:pos x="89" y="37"/>
                </a:cxn>
                <a:cxn ang="0">
                  <a:pos x="52" y="30"/>
                </a:cxn>
                <a:cxn ang="0">
                  <a:pos x="34" y="45"/>
                </a:cxn>
                <a:cxn ang="0">
                  <a:pos x="38" y="86"/>
                </a:cxn>
                <a:cxn ang="0">
                  <a:pos x="41" y="88"/>
                </a:cxn>
                <a:cxn ang="0">
                  <a:pos x="43" y="86"/>
                </a:cxn>
                <a:cxn ang="0">
                  <a:pos x="58" y="73"/>
                </a:cxn>
                <a:cxn ang="0">
                  <a:pos x="58" y="73"/>
                </a:cxn>
                <a:cxn ang="0">
                  <a:pos x="69" y="80"/>
                </a:cxn>
                <a:cxn ang="0">
                  <a:pos x="56" y="108"/>
                </a:cxn>
                <a:cxn ang="0">
                  <a:pos x="55" y="112"/>
                </a:cxn>
                <a:cxn ang="0">
                  <a:pos x="62" y="132"/>
                </a:cxn>
                <a:cxn ang="0">
                  <a:pos x="52" y="135"/>
                </a:cxn>
                <a:cxn ang="0">
                  <a:pos x="46" y="122"/>
                </a:cxn>
                <a:cxn ang="0">
                  <a:pos x="38" y="107"/>
                </a:cxn>
                <a:cxn ang="0">
                  <a:pos x="16" y="111"/>
                </a:cxn>
                <a:cxn ang="0">
                  <a:pos x="24" y="154"/>
                </a:cxn>
                <a:cxn ang="0">
                  <a:pos x="54" y="175"/>
                </a:cxn>
                <a:cxn ang="0">
                  <a:pos x="57" y="175"/>
                </a:cxn>
                <a:cxn ang="0">
                  <a:pos x="89" y="159"/>
                </a:cxn>
                <a:cxn ang="0">
                  <a:pos x="100" y="129"/>
                </a:cxn>
                <a:cxn ang="0">
                  <a:pos x="107" y="109"/>
                </a:cxn>
                <a:cxn ang="0">
                  <a:pos x="119" y="32"/>
                </a:cxn>
              </a:cxnLst>
              <a:rect l="0" t="0" r="r" b="b"/>
              <a:pathLst>
                <a:path w="128" h="175">
                  <a:moveTo>
                    <a:pt x="119" y="32"/>
                  </a:moveTo>
                  <a:cubicBezTo>
                    <a:pt x="111" y="16"/>
                    <a:pt x="97" y="8"/>
                    <a:pt x="85" y="6"/>
                  </a:cubicBezTo>
                  <a:cubicBezTo>
                    <a:pt x="58" y="0"/>
                    <a:pt x="37" y="4"/>
                    <a:pt x="24" y="17"/>
                  </a:cubicBezTo>
                  <a:cubicBezTo>
                    <a:pt x="0" y="39"/>
                    <a:pt x="6" y="79"/>
                    <a:pt x="7" y="81"/>
                  </a:cubicBezTo>
                  <a:cubicBezTo>
                    <a:pt x="7" y="82"/>
                    <a:pt x="8" y="83"/>
                    <a:pt x="10" y="83"/>
                  </a:cubicBezTo>
                  <a:cubicBezTo>
                    <a:pt x="12" y="83"/>
                    <a:pt x="13" y="81"/>
                    <a:pt x="13" y="80"/>
                  </a:cubicBezTo>
                  <a:cubicBezTo>
                    <a:pt x="13" y="79"/>
                    <a:pt x="7" y="41"/>
                    <a:pt x="28" y="21"/>
                  </a:cubicBezTo>
                  <a:cubicBezTo>
                    <a:pt x="40" y="10"/>
                    <a:pt x="59" y="6"/>
                    <a:pt x="84" y="12"/>
                  </a:cubicBezTo>
                  <a:cubicBezTo>
                    <a:pt x="94" y="14"/>
                    <a:pt x="107" y="21"/>
                    <a:pt x="113" y="35"/>
                  </a:cubicBezTo>
                  <a:cubicBezTo>
                    <a:pt x="121" y="52"/>
                    <a:pt x="117" y="77"/>
                    <a:pt x="102" y="106"/>
                  </a:cubicBezTo>
                  <a:cubicBezTo>
                    <a:pt x="97" y="114"/>
                    <a:pt x="96" y="120"/>
                    <a:pt x="94" y="127"/>
                  </a:cubicBezTo>
                  <a:cubicBezTo>
                    <a:pt x="92" y="135"/>
                    <a:pt x="90" y="144"/>
                    <a:pt x="83" y="157"/>
                  </a:cubicBezTo>
                  <a:cubicBezTo>
                    <a:pt x="80" y="164"/>
                    <a:pt x="67" y="169"/>
                    <a:pt x="54" y="168"/>
                  </a:cubicBezTo>
                  <a:cubicBezTo>
                    <a:pt x="48" y="168"/>
                    <a:pt x="34" y="166"/>
                    <a:pt x="29" y="151"/>
                  </a:cubicBezTo>
                  <a:cubicBezTo>
                    <a:pt x="23" y="141"/>
                    <a:pt x="16" y="122"/>
                    <a:pt x="21" y="115"/>
                  </a:cubicBezTo>
                  <a:cubicBezTo>
                    <a:pt x="24" y="111"/>
                    <a:pt x="31" y="112"/>
                    <a:pt x="36" y="113"/>
                  </a:cubicBezTo>
                  <a:cubicBezTo>
                    <a:pt x="38" y="114"/>
                    <a:pt x="39" y="120"/>
                    <a:pt x="40" y="123"/>
                  </a:cubicBezTo>
                  <a:cubicBezTo>
                    <a:pt x="43" y="132"/>
                    <a:pt x="45" y="141"/>
                    <a:pt x="52" y="141"/>
                  </a:cubicBezTo>
                  <a:cubicBezTo>
                    <a:pt x="53" y="141"/>
                    <a:pt x="63" y="142"/>
                    <a:pt x="67" y="135"/>
                  </a:cubicBezTo>
                  <a:cubicBezTo>
                    <a:pt x="70" y="129"/>
                    <a:pt x="69" y="121"/>
                    <a:pt x="62" y="110"/>
                  </a:cubicBezTo>
                  <a:cubicBezTo>
                    <a:pt x="67" y="105"/>
                    <a:pt x="81" y="90"/>
                    <a:pt x="74" y="77"/>
                  </a:cubicBezTo>
                  <a:cubicBezTo>
                    <a:pt x="72" y="73"/>
                    <a:pt x="66" y="67"/>
                    <a:pt x="58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3" y="67"/>
                    <a:pt x="47" y="69"/>
                    <a:pt x="41" y="77"/>
                  </a:cubicBezTo>
                  <a:cubicBezTo>
                    <a:pt x="39" y="70"/>
                    <a:pt x="36" y="57"/>
                    <a:pt x="40" y="47"/>
                  </a:cubicBezTo>
                  <a:cubicBezTo>
                    <a:pt x="42" y="42"/>
                    <a:pt x="47" y="38"/>
                    <a:pt x="53" y="36"/>
                  </a:cubicBezTo>
                  <a:cubicBezTo>
                    <a:pt x="58" y="34"/>
                    <a:pt x="75" y="33"/>
                    <a:pt x="84" y="42"/>
                  </a:cubicBezTo>
                  <a:cubicBezTo>
                    <a:pt x="92" y="49"/>
                    <a:pt x="94" y="61"/>
                    <a:pt x="90" y="79"/>
                  </a:cubicBezTo>
                  <a:cubicBezTo>
                    <a:pt x="89" y="81"/>
                    <a:pt x="90" y="82"/>
                    <a:pt x="92" y="83"/>
                  </a:cubicBezTo>
                  <a:cubicBezTo>
                    <a:pt x="94" y="83"/>
                    <a:pt x="95" y="82"/>
                    <a:pt x="96" y="80"/>
                  </a:cubicBezTo>
                  <a:cubicBezTo>
                    <a:pt x="100" y="61"/>
                    <a:pt x="98" y="46"/>
                    <a:pt x="89" y="37"/>
                  </a:cubicBezTo>
                  <a:cubicBezTo>
                    <a:pt x="76" y="26"/>
                    <a:pt x="56" y="29"/>
                    <a:pt x="52" y="30"/>
                  </a:cubicBezTo>
                  <a:cubicBezTo>
                    <a:pt x="43" y="33"/>
                    <a:pt x="38" y="38"/>
                    <a:pt x="34" y="45"/>
                  </a:cubicBezTo>
                  <a:cubicBezTo>
                    <a:pt x="27" y="62"/>
                    <a:pt x="37" y="85"/>
                    <a:pt x="38" y="86"/>
                  </a:cubicBezTo>
                  <a:cubicBezTo>
                    <a:pt x="38" y="87"/>
                    <a:pt x="39" y="88"/>
                    <a:pt x="41" y="88"/>
                  </a:cubicBezTo>
                  <a:cubicBezTo>
                    <a:pt x="42" y="88"/>
                    <a:pt x="43" y="87"/>
                    <a:pt x="43" y="86"/>
                  </a:cubicBezTo>
                  <a:cubicBezTo>
                    <a:pt x="47" y="78"/>
                    <a:pt x="52" y="74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73"/>
                    <a:pt x="68" y="77"/>
                    <a:pt x="69" y="80"/>
                  </a:cubicBezTo>
                  <a:cubicBezTo>
                    <a:pt x="74" y="89"/>
                    <a:pt x="61" y="103"/>
                    <a:pt x="56" y="108"/>
                  </a:cubicBezTo>
                  <a:cubicBezTo>
                    <a:pt x="55" y="109"/>
                    <a:pt x="54" y="110"/>
                    <a:pt x="55" y="112"/>
                  </a:cubicBezTo>
                  <a:cubicBezTo>
                    <a:pt x="64" y="124"/>
                    <a:pt x="63" y="130"/>
                    <a:pt x="62" y="132"/>
                  </a:cubicBezTo>
                  <a:cubicBezTo>
                    <a:pt x="60" y="135"/>
                    <a:pt x="53" y="135"/>
                    <a:pt x="52" y="135"/>
                  </a:cubicBezTo>
                  <a:cubicBezTo>
                    <a:pt x="50" y="135"/>
                    <a:pt x="47" y="127"/>
                    <a:pt x="46" y="122"/>
                  </a:cubicBezTo>
                  <a:cubicBezTo>
                    <a:pt x="44" y="114"/>
                    <a:pt x="43" y="108"/>
                    <a:pt x="38" y="107"/>
                  </a:cubicBezTo>
                  <a:cubicBezTo>
                    <a:pt x="27" y="105"/>
                    <a:pt x="20" y="106"/>
                    <a:pt x="16" y="111"/>
                  </a:cubicBezTo>
                  <a:cubicBezTo>
                    <a:pt x="7" y="123"/>
                    <a:pt x="22" y="151"/>
                    <a:pt x="24" y="154"/>
                  </a:cubicBezTo>
                  <a:cubicBezTo>
                    <a:pt x="28" y="166"/>
                    <a:pt x="39" y="174"/>
                    <a:pt x="54" y="175"/>
                  </a:cubicBezTo>
                  <a:cubicBezTo>
                    <a:pt x="55" y="175"/>
                    <a:pt x="56" y="175"/>
                    <a:pt x="57" y="175"/>
                  </a:cubicBezTo>
                  <a:cubicBezTo>
                    <a:pt x="71" y="175"/>
                    <a:pt x="84" y="169"/>
                    <a:pt x="89" y="159"/>
                  </a:cubicBezTo>
                  <a:cubicBezTo>
                    <a:pt x="96" y="146"/>
                    <a:pt x="98" y="137"/>
                    <a:pt x="100" y="129"/>
                  </a:cubicBezTo>
                  <a:cubicBezTo>
                    <a:pt x="102" y="122"/>
                    <a:pt x="103" y="116"/>
                    <a:pt x="107" y="109"/>
                  </a:cubicBezTo>
                  <a:cubicBezTo>
                    <a:pt x="124" y="78"/>
                    <a:pt x="128" y="52"/>
                    <a:pt x="119" y="3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Sev01"/>
            <p:cNvSpPr>
              <a:spLocks noChangeAspect="1"/>
            </p:cNvSpPr>
            <p:nvPr/>
          </p:nvSpPr>
          <p:spPr>
            <a:xfrm>
              <a:off x="4514393" y="1491454"/>
              <a:ext cx="918966" cy="9189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3357548" y="4992168"/>
            <a:ext cx="14068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136012" y="4396823"/>
            <a:ext cx="1190750" cy="1190750"/>
            <a:chOff x="1688904" y="1134544"/>
            <a:chExt cx="1097279" cy="1097279"/>
          </a:xfrm>
        </p:grpSpPr>
        <p:sp>
          <p:nvSpPr>
            <p:cNvPr id="68" name="Arc 67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ounded Rectangle 70"/>
          <p:cNvSpPr/>
          <p:nvPr/>
        </p:nvSpPr>
        <p:spPr>
          <a:xfrm>
            <a:off x="1771799" y="4258232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771799" y="4856999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771799" y="5445423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764362" y="4503435"/>
            <a:ext cx="997248" cy="997248"/>
            <a:chOff x="5954568" y="1997676"/>
            <a:chExt cx="918966" cy="918966"/>
          </a:xfrm>
        </p:grpSpPr>
        <p:sp>
          <p:nvSpPr>
            <p:cNvPr id="75" name="Sev01"/>
            <p:cNvSpPr>
              <a:spLocks noChangeAspect="1"/>
            </p:cNvSpPr>
            <p:nvPr/>
          </p:nvSpPr>
          <p:spPr>
            <a:xfrm>
              <a:off x="5954568" y="1997676"/>
              <a:ext cx="918966" cy="91896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6123643" y="2266429"/>
              <a:ext cx="580816" cy="381460"/>
            </a:xfrm>
            <a:custGeom>
              <a:avLst/>
              <a:gdLst/>
              <a:ahLst/>
              <a:cxnLst>
                <a:cxn ang="0">
                  <a:pos x="82" y="26"/>
                </a:cxn>
                <a:cxn ang="0">
                  <a:pos x="0" y="67"/>
                </a:cxn>
                <a:cxn ang="0">
                  <a:pos x="82" y="108"/>
                </a:cxn>
                <a:cxn ang="0">
                  <a:pos x="164" y="67"/>
                </a:cxn>
                <a:cxn ang="0">
                  <a:pos x="82" y="26"/>
                </a:cxn>
                <a:cxn ang="0">
                  <a:pos x="72" y="47"/>
                </a:cxn>
                <a:cxn ang="0">
                  <a:pos x="82" y="57"/>
                </a:cxn>
                <a:cxn ang="0">
                  <a:pos x="72" y="67"/>
                </a:cxn>
                <a:cxn ang="0">
                  <a:pos x="62" y="57"/>
                </a:cxn>
                <a:cxn ang="0">
                  <a:pos x="72" y="47"/>
                </a:cxn>
                <a:cxn ang="0">
                  <a:pos x="124" y="88"/>
                </a:cxn>
                <a:cxn ang="0">
                  <a:pos x="104" y="95"/>
                </a:cxn>
                <a:cxn ang="0">
                  <a:pos x="82" y="98"/>
                </a:cxn>
                <a:cxn ang="0">
                  <a:pos x="60" y="95"/>
                </a:cxn>
                <a:cxn ang="0">
                  <a:pos x="40" y="88"/>
                </a:cxn>
                <a:cxn ang="0">
                  <a:pos x="13" y="67"/>
                </a:cxn>
                <a:cxn ang="0">
                  <a:pos x="40" y="46"/>
                </a:cxn>
                <a:cxn ang="0">
                  <a:pos x="56" y="40"/>
                </a:cxn>
                <a:cxn ang="0">
                  <a:pos x="51" y="57"/>
                </a:cxn>
                <a:cxn ang="0">
                  <a:pos x="82" y="88"/>
                </a:cxn>
                <a:cxn ang="0">
                  <a:pos x="113" y="57"/>
                </a:cxn>
                <a:cxn ang="0">
                  <a:pos x="108" y="40"/>
                </a:cxn>
                <a:cxn ang="0">
                  <a:pos x="124" y="46"/>
                </a:cxn>
                <a:cxn ang="0">
                  <a:pos x="151" y="67"/>
                </a:cxn>
                <a:cxn ang="0">
                  <a:pos x="124" y="88"/>
                </a:cxn>
                <a:cxn ang="0">
                  <a:pos x="138" y="14"/>
                </a:cxn>
                <a:cxn ang="0">
                  <a:pos x="82" y="0"/>
                </a:cxn>
                <a:cxn ang="0">
                  <a:pos x="26" y="14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31" y="26"/>
                </a:cxn>
                <a:cxn ang="0">
                  <a:pos x="82" y="14"/>
                </a:cxn>
                <a:cxn ang="0">
                  <a:pos x="133" y="26"/>
                </a:cxn>
                <a:cxn ang="0">
                  <a:pos x="164" y="49"/>
                </a:cxn>
                <a:cxn ang="0">
                  <a:pos x="164" y="32"/>
                </a:cxn>
                <a:cxn ang="0">
                  <a:pos x="138" y="14"/>
                </a:cxn>
              </a:cxnLst>
              <a:rect l="0" t="0" r="r" b="b"/>
              <a:pathLst>
                <a:path w="164" h="108">
                  <a:moveTo>
                    <a:pt x="82" y="26"/>
                  </a:moveTo>
                  <a:cubicBezTo>
                    <a:pt x="49" y="26"/>
                    <a:pt x="19" y="42"/>
                    <a:pt x="0" y="67"/>
                  </a:cubicBezTo>
                  <a:cubicBezTo>
                    <a:pt x="19" y="92"/>
                    <a:pt x="49" y="108"/>
                    <a:pt x="82" y="108"/>
                  </a:cubicBezTo>
                  <a:cubicBezTo>
                    <a:pt x="116" y="108"/>
                    <a:pt x="145" y="92"/>
                    <a:pt x="164" y="67"/>
                  </a:cubicBezTo>
                  <a:cubicBezTo>
                    <a:pt x="145" y="42"/>
                    <a:pt x="116" y="26"/>
                    <a:pt x="82" y="26"/>
                  </a:cubicBezTo>
                  <a:moveTo>
                    <a:pt x="72" y="47"/>
                  </a:moveTo>
                  <a:cubicBezTo>
                    <a:pt x="77" y="47"/>
                    <a:pt x="82" y="51"/>
                    <a:pt x="82" y="57"/>
                  </a:cubicBezTo>
                  <a:cubicBezTo>
                    <a:pt x="82" y="63"/>
                    <a:pt x="77" y="67"/>
                    <a:pt x="72" y="67"/>
                  </a:cubicBezTo>
                  <a:cubicBezTo>
                    <a:pt x="66" y="67"/>
                    <a:pt x="62" y="63"/>
                    <a:pt x="62" y="57"/>
                  </a:cubicBezTo>
                  <a:cubicBezTo>
                    <a:pt x="62" y="51"/>
                    <a:pt x="66" y="47"/>
                    <a:pt x="72" y="47"/>
                  </a:cubicBezTo>
                  <a:moveTo>
                    <a:pt x="124" y="88"/>
                  </a:moveTo>
                  <a:cubicBezTo>
                    <a:pt x="118" y="91"/>
                    <a:pt x="111" y="94"/>
                    <a:pt x="104" y="95"/>
                  </a:cubicBezTo>
                  <a:cubicBezTo>
                    <a:pt x="97" y="97"/>
                    <a:pt x="89" y="98"/>
                    <a:pt x="82" y="98"/>
                  </a:cubicBezTo>
                  <a:cubicBezTo>
                    <a:pt x="75" y="98"/>
                    <a:pt x="67" y="97"/>
                    <a:pt x="60" y="95"/>
                  </a:cubicBezTo>
                  <a:cubicBezTo>
                    <a:pt x="53" y="94"/>
                    <a:pt x="46" y="91"/>
                    <a:pt x="40" y="88"/>
                  </a:cubicBezTo>
                  <a:cubicBezTo>
                    <a:pt x="30" y="83"/>
                    <a:pt x="21" y="76"/>
                    <a:pt x="13" y="67"/>
                  </a:cubicBezTo>
                  <a:cubicBezTo>
                    <a:pt x="21" y="59"/>
                    <a:pt x="30" y="52"/>
                    <a:pt x="40" y="46"/>
                  </a:cubicBezTo>
                  <a:cubicBezTo>
                    <a:pt x="45" y="44"/>
                    <a:pt x="51" y="42"/>
                    <a:pt x="56" y="40"/>
                  </a:cubicBezTo>
                  <a:cubicBezTo>
                    <a:pt x="53" y="45"/>
                    <a:pt x="51" y="51"/>
                    <a:pt x="51" y="57"/>
                  </a:cubicBezTo>
                  <a:cubicBezTo>
                    <a:pt x="51" y="74"/>
                    <a:pt x="65" y="88"/>
                    <a:pt x="82" y="88"/>
                  </a:cubicBezTo>
                  <a:cubicBezTo>
                    <a:pt x="99" y="88"/>
                    <a:pt x="113" y="74"/>
                    <a:pt x="113" y="57"/>
                  </a:cubicBezTo>
                  <a:cubicBezTo>
                    <a:pt x="113" y="51"/>
                    <a:pt x="111" y="45"/>
                    <a:pt x="108" y="40"/>
                  </a:cubicBezTo>
                  <a:cubicBezTo>
                    <a:pt x="113" y="42"/>
                    <a:pt x="119" y="44"/>
                    <a:pt x="124" y="46"/>
                  </a:cubicBezTo>
                  <a:cubicBezTo>
                    <a:pt x="134" y="52"/>
                    <a:pt x="143" y="59"/>
                    <a:pt x="151" y="67"/>
                  </a:cubicBezTo>
                  <a:cubicBezTo>
                    <a:pt x="143" y="76"/>
                    <a:pt x="134" y="83"/>
                    <a:pt x="124" y="88"/>
                  </a:cubicBezTo>
                  <a:moveTo>
                    <a:pt x="138" y="14"/>
                  </a:moveTo>
                  <a:cubicBezTo>
                    <a:pt x="121" y="5"/>
                    <a:pt x="102" y="0"/>
                    <a:pt x="82" y="0"/>
                  </a:cubicBezTo>
                  <a:cubicBezTo>
                    <a:pt x="62" y="0"/>
                    <a:pt x="44" y="5"/>
                    <a:pt x="26" y="14"/>
                  </a:cubicBezTo>
                  <a:cubicBezTo>
                    <a:pt x="17" y="19"/>
                    <a:pt x="8" y="25"/>
                    <a:pt x="0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40"/>
                    <a:pt x="19" y="32"/>
                    <a:pt x="31" y="26"/>
                  </a:cubicBezTo>
                  <a:cubicBezTo>
                    <a:pt x="47" y="18"/>
                    <a:pt x="64" y="14"/>
                    <a:pt x="82" y="14"/>
                  </a:cubicBezTo>
                  <a:cubicBezTo>
                    <a:pt x="100" y="14"/>
                    <a:pt x="117" y="18"/>
                    <a:pt x="133" y="26"/>
                  </a:cubicBezTo>
                  <a:cubicBezTo>
                    <a:pt x="145" y="32"/>
                    <a:pt x="155" y="40"/>
                    <a:pt x="164" y="49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56" y="25"/>
                    <a:pt x="147" y="19"/>
                    <a:pt x="138" y="1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7995401" y="3119177"/>
            <a:ext cx="140681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 rot="10800000">
            <a:off x="8476949" y="2523835"/>
            <a:ext cx="1190750" cy="1190750"/>
            <a:chOff x="1688904" y="1134544"/>
            <a:chExt cx="1097279" cy="1097279"/>
          </a:xfrm>
        </p:grpSpPr>
        <p:sp>
          <p:nvSpPr>
            <p:cNvPr id="79" name="Arc 78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9438731" y="2385248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438731" y="2984014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438731" y="3572437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995401" y="5012523"/>
            <a:ext cx="14068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 rot="10800000">
            <a:off x="8476949" y="4417179"/>
            <a:ext cx="1190750" cy="1190750"/>
            <a:chOff x="1688904" y="1134544"/>
            <a:chExt cx="1097279" cy="1097279"/>
          </a:xfrm>
        </p:grpSpPr>
        <p:sp>
          <p:nvSpPr>
            <p:cNvPr id="87" name="Arc 86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9438731" y="4278593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438731" y="4877359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38731" y="5465784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 rot="2700000">
            <a:off x="5163022" y="2692679"/>
            <a:ext cx="2532772" cy="2587674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825773" y="2251159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/>
          <p:nvPr/>
        </p:nvSpPr>
        <p:spPr bwMode="auto">
          <a:xfrm>
            <a:off x="2236143" y="2699581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/>
          <p:nvPr/>
        </p:nvSpPr>
        <p:spPr bwMode="auto">
          <a:xfrm>
            <a:off x="2109300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/>
          <p:nvPr/>
        </p:nvSpPr>
        <p:spPr bwMode="auto">
          <a:xfrm>
            <a:off x="2109300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158913" y="2282496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/>
          <p:nvPr/>
        </p:nvSpPr>
        <p:spPr bwMode="auto">
          <a:xfrm>
            <a:off x="4573758" y="2706296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/>
          <p:nvPr/>
        </p:nvSpPr>
        <p:spPr bwMode="auto">
          <a:xfrm>
            <a:off x="4446916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/>
          <p:nvPr/>
        </p:nvSpPr>
        <p:spPr bwMode="auto">
          <a:xfrm>
            <a:off x="4446916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423406" y="2281002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/>
          <p:nvPr/>
        </p:nvSpPr>
        <p:spPr bwMode="auto">
          <a:xfrm>
            <a:off x="6839000" y="2706296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/>
          <p:nvPr/>
        </p:nvSpPr>
        <p:spPr bwMode="auto">
          <a:xfrm>
            <a:off x="6712903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/>
          <p:nvPr/>
        </p:nvSpPr>
        <p:spPr bwMode="auto">
          <a:xfrm>
            <a:off x="6712903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8645372" y="2248173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/>
          <p:nvPr/>
        </p:nvSpPr>
        <p:spPr bwMode="auto">
          <a:xfrm>
            <a:off x="9094541" y="2689135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/>
          <p:nvPr/>
        </p:nvSpPr>
        <p:spPr bwMode="auto">
          <a:xfrm>
            <a:off x="8967698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/>
          <p:nvPr/>
        </p:nvSpPr>
        <p:spPr bwMode="auto">
          <a:xfrm>
            <a:off x="8967698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/>
          <p:nvPr/>
        </p:nvGrpSpPr>
        <p:grpSpPr bwMode="auto">
          <a:xfrm>
            <a:off x="2753209" y="3223361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/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/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/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/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756" y="3324179"/>
            <a:ext cx="3466715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78756" y="2278153"/>
            <a:ext cx="3816112" cy="3816112"/>
            <a:chOff x="1596236" y="1916860"/>
            <a:chExt cx="3618636" cy="3618636"/>
          </a:xfrm>
          <a:effectLst/>
        </p:grpSpPr>
        <p:grpSp>
          <p:nvGrpSpPr>
            <p:cNvPr id="4" name="组合 28"/>
            <p:cNvGrpSpPr/>
            <p:nvPr/>
          </p:nvGrpSpPr>
          <p:grpSpPr>
            <a:xfrm rot="19276222">
              <a:off x="1596236" y="1916860"/>
              <a:ext cx="3618636" cy="3618636"/>
              <a:chOff x="356968" y="796740"/>
              <a:chExt cx="2822019" cy="2822019"/>
            </a:xfrm>
          </p:grpSpPr>
          <p:sp>
            <p:nvSpPr>
              <p:cNvPr id="5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饼形 35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Freeform 11"/>
            <p:cNvSpPr/>
            <p:nvPr/>
          </p:nvSpPr>
          <p:spPr bwMode="auto">
            <a:xfrm>
              <a:off x="2884969" y="4040434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AutoShape 14"/>
            <p:cNvSpPr/>
            <p:nvPr/>
          </p:nvSpPr>
          <p:spPr bwMode="auto">
            <a:xfrm>
              <a:off x="4259357" y="3355575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3"/>
            <p:cNvSpPr/>
            <p:nvPr/>
          </p:nvSpPr>
          <p:spPr bwMode="auto">
            <a:xfrm>
              <a:off x="3546424" y="2542702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71029" y="2542894"/>
              <a:ext cx="358955" cy="332191"/>
              <a:chOff x="1424267" y="1898426"/>
              <a:chExt cx="477770" cy="401951"/>
            </a:xfrm>
            <a:solidFill>
              <a:schemeClr val="bg2"/>
            </a:solidFill>
          </p:grpSpPr>
          <p:sp>
            <p:nvSpPr>
              <p:cNvPr id="13" name="AutoShape 27"/>
              <p:cNvSpPr/>
              <p:nvPr/>
            </p:nvSpPr>
            <p:spPr bwMode="auto">
              <a:xfrm>
                <a:off x="1424267" y="1898426"/>
                <a:ext cx="288258" cy="401951"/>
              </a:xfrm>
              <a:custGeom>
                <a:avLst/>
                <a:gdLst>
                  <a:gd name="T0" fmla="*/ 0 w 21594"/>
                  <a:gd name="T1" fmla="*/ 0 h 21481"/>
                  <a:gd name="T2" fmla="*/ 0 w 21594"/>
                  <a:gd name="T3" fmla="*/ 0 h 21481"/>
                  <a:gd name="T4" fmla="*/ 0 w 21594"/>
                  <a:gd name="T5" fmla="*/ 0 h 21481"/>
                  <a:gd name="T6" fmla="*/ 0 w 21594"/>
                  <a:gd name="T7" fmla="*/ 0 h 21481"/>
                  <a:gd name="T8" fmla="*/ 0 w 21594"/>
                  <a:gd name="T9" fmla="*/ 0 h 21481"/>
                  <a:gd name="T10" fmla="*/ 0 w 21594"/>
                  <a:gd name="T11" fmla="*/ 0 h 21481"/>
                  <a:gd name="T12" fmla="*/ 0 w 21594"/>
                  <a:gd name="T13" fmla="*/ 0 h 21481"/>
                  <a:gd name="T14" fmla="*/ 0 w 21594"/>
                  <a:gd name="T15" fmla="*/ 0 h 21481"/>
                  <a:gd name="T16" fmla="*/ 0 w 21594"/>
                  <a:gd name="T17" fmla="*/ 0 h 21481"/>
                  <a:gd name="T18" fmla="*/ 0 w 21594"/>
                  <a:gd name="T19" fmla="*/ 0 h 21481"/>
                  <a:gd name="T20" fmla="*/ 0 w 21594"/>
                  <a:gd name="T21" fmla="*/ 0 h 21481"/>
                  <a:gd name="T22" fmla="*/ 0 w 21594"/>
                  <a:gd name="T23" fmla="*/ 0 h 21481"/>
                  <a:gd name="T24" fmla="*/ 0 w 21594"/>
                  <a:gd name="T25" fmla="*/ 0 h 21481"/>
                  <a:gd name="T26" fmla="*/ 0 w 21594"/>
                  <a:gd name="T27" fmla="*/ 0 h 21481"/>
                  <a:gd name="T28" fmla="*/ 0 w 21594"/>
                  <a:gd name="T29" fmla="*/ 0 h 21481"/>
                  <a:gd name="T30" fmla="*/ 0 w 21594"/>
                  <a:gd name="T31" fmla="*/ 0 h 21481"/>
                  <a:gd name="T32" fmla="*/ 0 w 21594"/>
                  <a:gd name="T33" fmla="*/ 0 h 21481"/>
                  <a:gd name="T34" fmla="*/ 0 w 21594"/>
                  <a:gd name="T35" fmla="*/ 0 h 21481"/>
                  <a:gd name="T36" fmla="*/ 0 w 21594"/>
                  <a:gd name="T37" fmla="*/ 0 h 21481"/>
                  <a:gd name="T38" fmla="*/ 0 w 21594"/>
                  <a:gd name="T39" fmla="*/ 0 h 21481"/>
                  <a:gd name="T40" fmla="*/ 0 w 21594"/>
                  <a:gd name="T41" fmla="*/ 0 h 21481"/>
                  <a:gd name="T42" fmla="*/ 0 w 21594"/>
                  <a:gd name="T43" fmla="*/ 0 h 21481"/>
                  <a:gd name="T44" fmla="*/ 0 w 21594"/>
                  <a:gd name="T45" fmla="*/ 0 h 21481"/>
                  <a:gd name="T46" fmla="*/ 0 w 21594"/>
                  <a:gd name="T47" fmla="*/ 0 h 21481"/>
                  <a:gd name="T48" fmla="*/ 0 w 21594"/>
                  <a:gd name="T49" fmla="*/ 0 h 21481"/>
                  <a:gd name="T50" fmla="*/ 0 w 21594"/>
                  <a:gd name="T51" fmla="*/ 0 h 21481"/>
                  <a:gd name="T52" fmla="*/ 0 w 21594"/>
                  <a:gd name="T53" fmla="*/ 0 h 21481"/>
                  <a:gd name="T54" fmla="*/ 0 w 21594"/>
                  <a:gd name="T55" fmla="*/ 0 h 21481"/>
                  <a:gd name="T56" fmla="*/ 0 w 21594"/>
                  <a:gd name="T57" fmla="*/ 0 h 21481"/>
                  <a:gd name="T58" fmla="*/ 0 w 21594"/>
                  <a:gd name="T59" fmla="*/ 0 h 21481"/>
                  <a:gd name="T60" fmla="*/ 0 w 21594"/>
                  <a:gd name="T61" fmla="*/ 0 h 21481"/>
                  <a:gd name="T62" fmla="*/ 0 w 21594"/>
                  <a:gd name="T63" fmla="*/ 0 h 21481"/>
                  <a:gd name="T64" fmla="*/ 0 w 21594"/>
                  <a:gd name="T65" fmla="*/ 0 h 21481"/>
                  <a:gd name="T66" fmla="*/ 0 w 21594"/>
                  <a:gd name="T67" fmla="*/ 0 h 21481"/>
                  <a:gd name="T68" fmla="*/ 0 w 21594"/>
                  <a:gd name="T69" fmla="*/ 0 h 21481"/>
                  <a:gd name="T70" fmla="*/ 0 w 21594"/>
                  <a:gd name="T71" fmla="*/ 0 h 21481"/>
                  <a:gd name="T72" fmla="*/ 0 w 21594"/>
                  <a:gd name="T73" fmla="*/ 0 h 21481"/>
                  <a:gd name="T74" fmla="*/ 0 w 21594"/>
                  <a:gd name="T75" fmla="*/ 0 h 21481"/>
                  <a:gd name="T76" fmla="*/ 0 w 21594"/>
                  <a:gd name="T77" fmla="*/ 0 h 214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94" h="21481">
                    <a:moveTo>
                      <a:pt x="5932" y="14439"/>
                    </a:moveTo>
                    <a:cubicBezTo>
                      <a:pt x="5273" y="14717"/>
                      <a:pt x="4486" y="15132"/>
                      <a:pt x="4051" y="15925"/>
                    </a:cubicBezTo>
                    <a:cubicBezTo>
                      <a:pt x="3759" y="16454"/>
                      <a:pt x="3756" y="17150"/>
                      <a:pt x="3978" y="17683"/>
                    </a:cubicBezTo>
                    <a:cubicBezTo>
                      <a:pt x="4608" y="19197"/>
                      <a:pt x="7232" y="20072"/>
                      <a:pt x="9983" y="20234"/>
                    </a:cubicBezTo>
                    <a:cubicBezTo>
                      <a:pt x="12956" y="20410"/>
                      <a:pt x="15960" y="20095"/>
                      <a:pt x="17254" y="18650"/>
                    </a:cubicBezTo>
                    <a:cubicBezTo>
                      <a:pt x="17955" y="17866"/>
                      <a:pt x="17984" y="16727"/>
                      <a:pt x="17290" y="15949"/>
                    </a:cubicBezTo>
                    <a:cubicBezTo>
                      <a:pt x="16475" y="15037"/>
                      <a:pt x="15361" y="14638"/>
                      <a:pt x="14179" y="14068"/>
                    </a:cubicBezTo>
                    <a:cubicBezTo>
                      <a:pt x="13820" y="13894"/>
                      <a:pt x="13466" y="13609"/>
                      <a:pt x="12986" y="13522"/>
                    </a:cubicBezTo>
                    <a:cubicBezTo>
                      <a:pt x="12654" y="13463"/>
                      <a:pt x="11973" y="13511"/>
                      <a:pt x="11611" y="13522"/>
                    </a:cubicBezTo>
                    <a:cubicBezTo>
                      <a:pt x="9250" y="13600"/>
                      <a:pt x="7368" y="13834"/>
                      <a:pt x="5932" y="14439"/>
                    </a:cubicBezTo>
                    <a:close/>
                    <a:moveTo>
                      <a:pt x="6258" y="2650"/>
                    </a:moveTo>
                    <a:cubicBezTo>
                      <a:pt x="5686" y="3797"/>
                      <a:pt x="6129" y="5340"/>
                      <a:pt x="6727" y="6340"/>
                    </a:cubicBezTo>
                    <a:cubicBezTo>
                      <a:pt x="7378" y="7427"/>
                      <a:pt x="8390" y="8316"/>
                      <a:pt x="9622" y="8718"/>
                    </a:cubicBezTo>
                    <a:cubicBezTo>
                      <a:pt x="11602" y="9365"/>
                      <a:pt x="14233" y="8713"/>
                      <a:pt x="15048" y="7554"/>
                    </a:cubicBezTo>
                    <a:cubicBezTo>
                      <a:pt x="15273" y="7233"/>
                      <a:pt x="15376" y="6761"/>
                      <a:pt x="15409" y="6414"/>
                    </a:cubicBezTo>
                    <a:cubicBezTo>
                      <a:pt x="15622" y="4186"/>
                      <a:pt x="13889" y="2022"/>
                      <a:pt x="11935" y="1263"/>
                    </a:cubicBezTo>
                    <a:cubicBezTo>
                      <a:pt x="11340" y="1030"/>
                      <a:pt x="10391" y="902"/>
                      <a:pt x="9513" y="966"/>
                    </a:cubicBezTo>
                    <a:cubicBezTo>
                      <a:pt x="7789" y="1092"/>
                      <a:pt x="6661" y="1840"/>
                      <a:pt x="6258" y="2650"/>
                    </a:cubicBezTo>
                    <a:close/>
                    <a:moveTo>
                      <a:pt x="18845" y="1015"/>
                    </a:moveTo>
                    <a:cubicBezTo>
                      <a:pt x="18029" y="1015"/>
                      <a:pt x="17240" y="1015"/>
                      <a:pt x="16240" y="1015"/>
                    </a:cubicBezTo>
                    <a:cubicBezTo>
                      <a:pt x="17894" y="1951"/>
                      <a:pt x="19363" y="3151"/>
                      <a:pt x="19243" y="5102"/>
                    </a:cubicBezTo>
                    <a:cubicBezTo>
                      <a:pt x="19122" y="7073"/>
                      <a:pt x="17294" y="7867"/>
                      <a:pt x="15625" y="8792"/>
                    </a:cubicBezTo>
                    <a:cubicBezTo>
                      <a:pt x="15241" y="9005"/>
                      <a:pt x="14651" y="9444"/>
                      <a:pt x="14505" y="9708"/>
                    </a:cubicBezTo>
                    <a:cubicBezTo>
                      <a:pt x="13900" y="10800"/>
                      <a:pt x="15517" y="11415"/>
                      <a:pt x="16349" y="11838"/>
                    </a:cubicBezTo>
                    <a:cubicBezTo>
                      <a:pt x="17110" y="12225"/>
                      <a:pt x="17756" y="12561"/>
                      <a:pt x="18339" y="12903"/>
                    </a:cubicBezTo>
                    <a:cubicBezTo>
                      <a:pt x="19569" y="13625"/>
                      <a:pt x="20734" y="14550"/>
                      <a:pt x="20726" y="16148"/>
                    </a:cubicBezTo>
                    <a:cubicBezTo>
                      <a:pt x="20718" y="17893"/>
                      <a:pt x="19252" y="19109"/>
                      <a:pt x="17615" y="19913"/>
                    </a:cubicBezTo>
                    <a:cubicBezTo>
                      <a:pt x="15973" y="20718"/>
                      <a:pt x="13608" y="21273"/>
                      <a:pt x="11213" y="21423"/>
                    </a:cubicBezTo>
                    <a:cubicBezTo>
                      <a:pt x="8407" y="21600"/>
                      <a:pt x="5762" y="21374"/>
                      <a:pt x="3725" y="20755"/>
                    </a:cubicBezTo>
                    <a:cubicBezTo>
                      <a:pt x="1883" y="20194"/>
                      <a:pt x="-6" y="19159"/>
                      <a:pt x="0" y="17436"/>
                    </a:cubicBezTo>
                    <a:cubicBezTo>
                      <a:pt x="3" y="16550"/>
                      <a:pt x="593" y="15684"/>
                      <a:pt x="1265" y="15132"/>
                    </a:cubicBezTo>
                    <a:cubicBezTo>
                      <a:pt x="3418" y="13366"/>
                      <a:pt x="7108" y="12934"/>
                      <a:pt x="11575" y="12705"/>
                    </a:cubicBezTo>
                    <a:cubicBezTo>
                      <a:pt x="11335" y="12383"/>
                      <a:pt x="10683" y="11999"/>
                      <a:pt x="10453" y="11516"/>
                    </a:cubicBezTo>
                    <a:cubicBezTo>
                      <a:pt x="10158" y="10897"/>
                      <a:pt x="10341" y="10209"/>
                      <a:pt x="10742" y="9708"/>
                    </a:cubicBezTo>
                    <a:cubicBezTo>
                      <a:pt x="7884" y="9960"/>
                      <a:pt x="5600" y="9393"/>
                      <a:pt x="4086" y="8396"/>
                    </a:cubicBezTo>
                    <a:cubicBezTo>
                      <a:pt x="2796" y="7544"/>
                      <a:pt x="1798" y="6101"/>
                      <a:pt x="2314" y="4433"/>
                    </a:cubicBezTo>
                    <a:cubicBezTo>
                      <a:pt x="2755" y="3007"/>
                      <a:pt x="3989" y="1978"/>
                      <a:pt x="5534" y="1263"/>
                    </a:cubicBezTo>
                    <a:cubicBezTo>
                      <a:pt x="7148" y="516"/>
                      <a:pt x="9116" y="0"/>
                      <a:pt x="11684" y="0"/>
                    </a:cubicBezTo>
                    <a:cubicBezTo>
                      <a:pt x="14848" y="0"/>
                      <a:pt x="18228" y="0"/>
                      <a:pt x="2159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28"/>
              <p:cNvSpPr/>
              <p:nvPr/>
            </p:nvSpPr>
            <p:spPr bwMode="auto">
              <a:xfrm>
                <a:off x="1719507" y="1963838"/>
                <a:ext cx="182530" cy="1753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9382" y="0"/>
                    </a:moveTo>
                    <a:cubicBezTo>
                      <a:pt x="10335" y="0"/>
                      <a:pt x="11333" y="0"/>
                      <a:pt x="12285" y="0"/>
                    </a:cubicBezTo>
                    <a:cubicBezTo>
                      <a:pt x="12285" y="3056"/>
                      <a:pt x="12285" y="6154"/>
                      <a:pt x="12285" y="9210"/>
                    </a:cubicBezTo>
                    <a:cubicBezTo>
                      <a:pt x="15184" y="9210"/>
                      <a:pt x="18514" y="9210"/>
                      <a:pt x="21600" y="9210"/>
                    </a:cubicBezTo>
                    <a:cubicBezTo>
                      <a:pt x="21600" y="10204"/>
                      <a:pt x="21600" y="11225"/>
                      <a:pt x="21600" y="12218"/>
                    </a:cubicBezTo>
                    <a:cubicBezTo>
                      <a:pt x="18423" y="12218"/>
                      <a:pt x="15390" y="12218"/>
                      <a:pt x="12285" y="12218"/>
                    </a:cubicBezTo>
                    <a:cubicBezTo>
                      <a:pt x="12285" y="15351"/>
                      <a:pt x="12285" y="18467"/>
                      <a:pt x="12285" y="21600"/>
                    </a:cubicBezTo>
                    <a:cubicBezTo>
                      <a:pt x="11313" y="21600"/>
                      <a:pt x="10354" y="21600"/>
                      <a:pt x="9382" y="21600"/>
                    </a:cubicBezTo>
                    <a:cubicBezTo>
                      <a:pt x="9382" y="18486"/>
                      <a:pt x="9382" y="15331"/>
                      <a:pt x="9382" y="12218"/>
                    </a:cubicBezTo>
                    <a:cubicBezTo>
                      <a:pt x="6247" y="12218"/>
                      <a:pt x="3125" y="12218"/>
                      <a:pt x="0" y="12218"/>
                    </a:cubicBezTo>
                    <a:cubicBezTo>
                      <a:pt x="0" y="11225"/>
                      <a:pt x="0" y="10204"/>
                      <a:pt x="0" y="9210"/>
                    </a:cubicBezTo>
                    <a:cubicBezTo>
                      <a:pt x="3124" y="9210"/>
                      <a:pt x="6259" y="9210"/>
                      <a:pt x="9382" y="9210"/>
                    </a:cubicBezTo>
                    <a:cubicBezTo>
                      <a:pt x="9382" y="6192"/>
                      <a:pt x="9382" y="3190"/>
                      <a:pt x="9382" y="171"/>
                    </a:cubicBezTo>
                    <a:cubicBezTo>
                      <a:pt x="9379" y="90"/>
                      <a:pt x="9315" y="10"/>
                      <a:pt x="9382" y="0"/>
                    </a:cubicBezTo>
                    <a:close/>
                    <a:moveTo>
                      <a:pt x="938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261199" y="2932109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2890" y="3747556"/>
              <a:ext cx="873031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5754" y="2886397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15601" y="4696968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8979" y="2764751"/>
            <a:ext cx="151444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5668979" y="3930772"/>
            <a:ext cx="634782" cy="605549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>
            <a:spLocks noEditPoints="1"/>
          </p:cNvSpPr>
          <p:nvPr/>
        </p:nvSpPr>
        <p:spPr bwMode="auto">
          <a:xfrm>
            <a:off x="8667000" y="3918527"/>
            <a:ext cx="415328" cy="630039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68979" y="3029935"/>
            <a:ext cx="5764353" cy="57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9408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70036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58%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8979" y="5145661"/>
            <a:ext cx="271109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8979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69863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69863" y="5145661"/>
            <a:ext cx="27634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SubTitle_1"/>
          <p:cNvSpPr/>
          <p:nvPr>
            <p:custDataLst>
              <p:tags r:id="rId2"/>
            </p:custDataLst>
          </p:nvPr>
        </p:nvSpPr>
        <p:spPr>
          <a:xfrm>
            <a:off x="5379974" y="2362542"/>
            <a:ext cx="4012975" cy="74235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7925" tIns="0" rIns="0" bIns="0" rtlCol="0" anchor="ctr" anchorCtr="0">
            <a:no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_1"/>
          <p:cNvSpPr txBox="1"/>
          <p:nvPr>
            <p:custDataLst>
              <p:tags r:id="rId3"/>
            </p:custDataLst>
          </p:nvPr>
        </p:nvSpPr>
        <p:spPr>
          <a:xfrm flipH="1">
            <a:off x="5595602" y="2411037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flipH="1">
            <a:off x="3465802" y="3355942"/>
            <a:ext cx="4011444" cy="74120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3982" tIns="0" rIns="0" bIns="0" rtlCol="0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2"/>
          <p:cNvSpPr txBox="1"/>
          <p:nvPr>
            <p:custDataLst>
              <p:tags r:id="rId5"/>
            </p:custDataLst>
          </p:nvPr>
        </p:nvSpPr>
        <p:spPr>
          <a:xfrm flipH="1">
            <a:off x="6441443" y="3403863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/>
          <p:nvPr>
            <p:custDataLst>
              <p:tags r:id="rId6"/>
            </p:custDataLst>
          </p:nvPr>
        </p:nvSpPr>
        <p:spPr>
          <a:xfrm>
            <a:off x="5379974" y="4290940"/>
            <a:ext cx="4012975" cy="74235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7925" tIns="0" rIns="0" bIns="0" rtlCol="0" anchor="ctr" anchorCtr="0">
            <a:no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"/>
          <p:cNvSpPr txBox="1"/>
          <p:nvPr>
            <p:custDataLst>
              <p:tags r:id="rId7"/>
            </p:custDataLst>
          </p:nvPr>
        </p:nvSpPr>
        <p:spPr>
          <a:xfrm flipH="1">
            <a:off x="5595602" y="4339435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SubTitle_2"/>
          <p:cNvSpPr/>
          <p:nvPr>
            <p:custDataLst>
              <p:tags r:id="rId8"/>
            </p:custDataLst>
          </p:nvPr>
        </p:nvSpPr>
        <p:spPr>
          <a:xfrm flipH="1">
            <a:off x="3465802" y="5284340"/>
            <a:ext cx="4011444" cy="74120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3982" tIns="0" rIns="0" bIns="0" rtlCol="0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2"/>
          <p:cNvSpPr txBox="1"/>
          <p:nvPr>
            <p:custDataLst>
              <p:tags r:id="rId9"/>
            </p:custDataLst>
          </p:nvPr>
        </p:nvSpPr>
        <p:spPr>
          <a:xfrm flipH="1">
            <a:off x="6441443" y="5332260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10"/>
            </p:custDataLst>
          </p:nvPr>
        </p:nvSpPr>
        <p:spPr>
          <a:xfrm>
            <a:off x="4269253" y="1061039"/>
            <a:ext cx="1679482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25" name="MH_Others_2"/>
          <p:cNvSpPr txBox="1"/>
          <p:nvPr>
            <p:custDataLst>
              <p:tags r:id="rId11"/>
            </p:custDataLst>
          </p:nvPr>
        </p:nvSpPr>
        <p:spPr>
          <a:xfrm>
            <a:off x="6294160" y="1061059"/>
            <a:ext cx="317063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/>
      <p:bldP spid="19" grpId="0" animBg="1"/>
      <p:bldP spid="38" grpId="0"/>
      <p:bldP spid="12" grpId="0" animBg="1"/>
      <p:bldP spid="20" grpId="0"/>
      <p:bldP spid="21" grpId="0" animBg="1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94605" y="1910344"/>
            <a:ext cx="2229914" cy="3086812"/>
            <a:chOff x="580606" y="1131575"/>
            <a:chExt cx="2339350" cy="3238299"/>
          </a:xfrm>
          <a:solidFill>
            <a:schemeClr val="accent1"/>
          </a:solidFill>
        </p:grpSpPr>
        <p:sp>
          <p:nvSpPr>
            <p:cNvPr id="10" name="Freeform 90"/>
            <p:cNvSpPr>
              <a:spLocks noEditPoints="1"/>
            </p:cNvSpPr>
            <p:nvPr/>
          </p:nvSpPr>
          <p:spPr bwMode="auto">
            <a:xfrm flipH="1">
              <a:off x="639484" y="1131575"/>
              <a:ext cx="2280472" cy="3099394"/>
            </a:xfrm>
            <a:custGeom>
              <a:avLst/>
              <a:gdLst/>
              <a:ahLst/>
              <a:cxnLst>
                <a:cxn ang="0">
                  <a:pos x="130" y="294"/>
                </a:cxn>
                <a:cxn ang="0">
                  <a:pos x="109" y="255"/>
                </a:cxn>
                <a:cxn ang="0">
                  <a:pos x="37" y="183"/>
                </a:cxn>
                <a:cxn ang="0">
                  <a:pos x="1" y="138"/>
                </a:cxn>
                <a:cxn ang="0">
                  <a:pos x="14" y="128"/>
                </a:cxn>
                <a:cxn ang="0">
                  <a:pos x="38" y="134"/>
                </a:cxn>
                <a:cxn ang="0">
                  <a:pos x="60" y="153"/>
                </a:cxn>
                <a:cxn ang="0">
                  <a:pos x="79" y="174"/>
                </a:cxn>
                <a:cxn ang="0">
                  <a:pos x="118" y="164"/>
                </a:cxn>
                <a:cxn ang="0">
                  <a:pos x="66" y="114"/>
                </a:cxn>
                <a:cxn ang="0">
                  <a:pos x="47" y="107"/>
                </a:cxn>
                <a:cxn ang="0">
                  <a:pos x="10" y="92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10" y="81"/>
                </a:cxn>
                <a:cxn ang="0">
                  <a:pos x="18" y="80"/>
                </a:cxn>
                <a:cxn ang="0">
                  <a:pos x="34" y="81"/>
                </a:cxn>
                <a:cxn ang="0">
                  <a:pos x="79" y="87"/>
                </a:cxn>
                <a:cxn ang="0">
                  <a:pos x="92" y="90"/>
                </a:cxn>
                <a:cxn ang="0">
                  <a:pos x="77" y="81"/>
                </a:cxn>
                <a:cxn ang="0">
                  <a:pos x="61" y="68"/>
                </a:cxn>
                <a:cxn ang="0">
                  <a:pos x="50" y="65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7" y="28"/>
                </a:cxn>
                <a:cxn ang="0">
                  <a:pos x="83" y="49"/>
                </a:cxn>
                <a:cxn ang="0">
                  <a:pos x="109" y="63"/>
                </a:cxn>
                <a:cxn ang="0">
                  <a:pos x="109" y="63"/>
                </a:cxn>
                <a:cxn ang="0">
                  <a:pos x="98" y="48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79" y="3"/>
                </a:cxn>
                <a:cxn ang="0">
                  <a:pos x="80" y="2"/>
                </a:cxn>
                <a:cxn ang="0">
                  <a:pos x="83" y="1"/>
                </a:cxn>
                <a:cxn ang="0">
                  <a:pos x="144" y="53"/>
                </a:cxn>
                <a:cxn ang="0">
                  <a:pos x="149" y="59"/>
                </a:cxn>
                <a:cxn ang="0">
                  <a:pos x="147" y="56"/>
                </a:cxn>
                <a:cxn ang="0">
                  <a:pos x="139" y="24"/>
                </a:cxn>
                <a:cxn ang="0">
                  <a:pos x="151" y="17"/>
                </a:cxn>
                <a:cxn ang="0">
                  <a:pos x="154" y="18"/>
                </a:cxn>
                <a:cxn ang="0">
                  <a:pos x="160" y="29"/>
                </a:cxn>
                <a:cxn ang="0">
                  <a:pos x="163" y="37"/>
                </a:cxn>
                <a:cxn ang="0">
                  <a:pos x="187" y="76"/>
                </a:cxn>
                <a:cxn ang="0">
                  <a:pos x="197" y="108"/>
                </a:cxn>
                <a:cxn ang="0">
                  <a:pos x="220" y="299"/>
                </a:cxn>
                <a:cxn ang="0">
                  <a:pos x="132" y="299"/>
                </a:cxn>
              </a:cxnLst>
              <a:rect l="0" t="0" r="r" b="b"/>
              <a:pathLst>
                <a:path w="220" h="299">
                  <a:moveTo>
                    <a:pt x="132" y="299"/>
                  </a:moveTo>
                  <a:cubicBezTo>
                    <a:pt x="131" y="297"/>
                    <a:pt x="131" y="295"/>
                    <a:pt x="130" y="294"/>
                  </a:cubicBezTo>
                  <a:cubicBezTo>
                    <a:pt x="130" y="292"/>
                    <a:pt x="129" y="291"/>
                    <a:pt x="128" y="289"/>
                  </a:cubicBezTo>
                  <a:cubicBezTo>
                    <a:pt x="128" y="289"/>
                    <a:pt x="120" y="262"/>
                    <a:pt x="109" y="255"/>
                  </a:cubicBezTo>
                  <a:cubicBezTo>
                    <a:pt x="95" y="247"/>
                    <a:pt x="86" y="239"/>
                    <a:pt x="86" y="239"/>
                  </a:cubicBezTo>
                  <a:cubicBezTo>
                    <a:pt x="86" y="239"/>
                    <a:pt x="46" y="202"/>
                    <a:pt x="37" y="183"/>
                  </a:cubicBezTo>
                  <a:cubicBezTo>
                    <a:pt x="25" y="160"/>
                    <a:pt x="4" y="144"/>
                    <a:pt x="4" y="144"/>
                  </a:cubicBezTo>
                  <a:cubicBezTo>
                    <a:pt x="3" y="142"/>
                    <a:pt x="1" y="139"/>
                    <a:pt x="1" y="138"/>
                  </a:cubicBezTo>
                  <a:cubicBezTo>
                    <a:pt x="0" y="135"/>
                    <a:pt x="3" y="136"/>
                    <a:pt x="5" y="134"/>
                  </a:cubicBezTo>
                  <a:cubicBezTo>
                    <a:pt x="7" y="131"/>
                    <a:pt x="10" y="128"/>
                    <a:pt x="14" y="128"/>
                  </a:cubicBezTo>
                  <a:cubicBezTo>
                    <a:pt x="14" y="128"/>
                    <a:pt x="23" y="127"/>
                    <a:pt x="30" y="130"/>
                  </a:cubicBezTo>
                  <a:cubicBezTo>
                    <a:pt x="33" y="132"/>
                    <a:pt x="35" y="133"/>
                    <a:pt x="38" y="134"/>
                  </a:cubicBezTo>
                  <a:cubicBezTo>
                    <a:pt x="38" y="134"/>
                    <a:pt x="49" y="140"/>
                    <a:pt x="56" y="149"/>
                  </a:cubicBezTo>
                  <a:cubicBezTo>
                    <a:pt x="57" y="150"/>
                    <a:pt x="58" y="152"/>
                    <a:pt x="60" y="153"/>
                  </a:cubicBezTo>
                  <a:cubicBezTo>
                    <a:pt x="60" y="154"/>
                    <a:pt x="60" y="154"/>
                    <a:pt x="61" y="155"/>
                  </a:cubicBezTo>
                  <a:cubicBezTo>
                    <a:pt x="63" y="158"/>
                    <a:pt x="78" y="174"/>
                    <a:pt x="79" y="174"/>
                  </a:cubicBezTo>
                  <a:cubicBezTo>
                    <a:pt x="80" y="176"/>
                    <a:pt x="87" y="182"/>
                    <a:pt x="94" y="182"/>
                  </a:cubicBezTo>
                  <a:cubicBezTo>
                    <a:pt x="118" y="182"/>
                    <a:pt x="120" y="167"/>
                    <a:pt x="118" y="164"/>
                  </a:cubicBezTo>
                  <a:cubicBezTo>
                    <a:pt x="118" y="163"/>
                    <a:pt x="113" y="149"/>
                    <a:pt x="105" y="142"/>
                  </a:cubicBezTo>
                  <a:cubicBezTo>
                    <a:pt x="94" y="131"/>
                    <a:pt x="79" y="118"/>
                    <a:pt x="66" y="114"/>
                  </a:cubicBezTo>
                  <a:cubicBezTo>
                    <a:pt x="61" y="113"/>
                    <a:pt x="56" y="111"/>
                    <a:pt x="53" y="108"/>
                  </a:cubicBezTo>
                  <a:cubicBezTo>
                    <a:pt x="51" y="107"/>
                    <a:pt x="50" y="107"/>
                    <a:pt x="47" y="107"/>
                  </a:cubicBezTo>
                  <a:cubicBezTo>
                    <a:pt x="35" y="106"/>
                    <a:pt x="17" y="98"/>
                    <a:pt x="17" y="98"/>
                  </a:cubicBezTo>
                  <a:cubicBezTo>
                    <a:pt x="14" y="97"/>
                    <a:pt x="11" y="93"/>
                    <a:pt x="10" y="92"/>
                  </a:cubicBezTo>
                  <a:cubicBezTo>
                    <a:pt x="10" y="92"/>
                    <a:pt x="10" y="92"/>
                    <a:pt x="10" y="91"/>
                  </a:cubicBezTo>
                  <a:cubicBezTo>
                    <a:pt x="9" y="90"/>
                    <a:pt x="9" y="88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9" y="84"/>
                    <a:pt x="9" y="83"/>
                  </a:cubicBezTo>
                  <a:cubicBezTo>
                    <a:pt x="9" y="82"/>
                    <a:pt x="10" y="82"/>
                    <a:pt x="10" y="81"/>
                  </a:cubicBezTo>
                  <a:cubicBezTo>
                    <a:pt x="11" y="81"/>
                    <a:pt x="12" y="81"/>
                    <a:pt x="13" y="81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22" y="80"/>
                    <a:pt x="26" y="80"/>
                    <a:pt x="29" y="80"/>
                  </a:cubicBezTo>
                  <a:cubicBezTo>
                    <a:pt x="31" y="81"/>
                    <a:pt x="32" y="81"/>
                    <a:pt x="34" y="81"/>
                  </a:cubicBezTo>
                  <a:cubicBezTo>
                    <a:pt x="34" y="81"/>
                    <a:pt x="43" y="80"/>
                    <a:pt x="45" y="80"/>
                  </a:cubicBezTo>
                  <a:cubicBezTo>
                    <a:pt x="45" y="80"/>
                    <a:pt x="77" y="87"/>
                    <a:pt x="79" y="87"/>
                  </a:cubicBezTo>
                  <a:cubicBezTo>
                    <a:pt x="80" y="87"/>
                    <a:pt x="85" y="89"/>
                    <a:pt x="85" y="89"/>
                  </a:cubicBezTo>
                  <a:cubicBezTo>
                    <a:pt x="86" y="89"/>
                    <a:pt x="89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79" y="82"/>
                    <a:pt x="77" y="81"/>
                  </a:cubicBezTo>
                  <a:cubicBezTo>
                    <a:pt x="76" y="80"/>
                    <a:pt x="75" y="80"/>
                    <a:pt x="74" y="79"/>
                  </a:cubicBezTo>
                  <a:cubicBezTo>
                    <a:pt x="72" y="78"/>
                    <a:pt x="62" y="69"/>
                    <a:pt x="61" y="68"/>
                  </a:cubicBezTo>
                  <a:cubicBezTo>
                    <a:pt x="59" y="68"/>
                    <a:pt x="57" y="67"/>
                    <a:pt x="55" y="66"/>
                  </a:cubicBezTo>
                  <a:cubicBezTo>
                    <a:pt x="54" y="66"/>
                    <a:pt x="51" y="65"/>
                    <a:pt x="50" y="65"/>
                  </a:cubicBezTo>
                  <a:cubicBezTo>
                    <a:pt x="50" y="65"/>
                    <a:pt x="43" y="62"/>
                    <a:pt x="43" y="62"/>
                  </a:cubicBezTo>
                  <a:cubicBezTo>
                    <a:pt x="23" y="54"/>
                    <a:pt x="23" y="37"/>
                    <a:pt x="24" y="34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55" y="37"/>
                    <a:pt x="56" y="3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2" y="53"/>
                    <a:pt x="102" y="59"/>
                    <a:pt x="103" y="59"/>
                  </a:cubicBezTo>
                  <a:cubicBezTo>
                    <a:pt x="105" y="61"/>
                    <a:pt x="107" y="62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6" y="54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80" y="34"/>
                    <a:pt x="80" y="34"/>
                  </a:cubicBezTo>
                  <a:cubicBezTo>
                    <a:pt x="74" y="28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9" y="15"/>
                    <a:pt x="69" y="10"/>
                    <a:pt x="72" y="6"/>
                  </a:cubicBezTo>
                  <a:cubicBezTo>
                    <a:pt x="72" y="6"/>
                    <a:pt x="75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3" y="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7" y="46"/>
                    <a:pt x="141" y="49"/>
                    <a:pt x="144" y="53"/>
                  </a:cubicBezTo>
                  <a:cubicBezTo>
                    <a:pt x="145" y="55"/>
                    <a:pt x="146" y="56"/>
                    <a:pt x="148" y="57"/>
                  </a:cubicBezTo>
                  <a:cubicBezTo>
                    <a:pt x="148" y="58"/>
                    <a:pt x="149" y="5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4"/>
                    <a:pt x="145" y="53"/>
                    <a:pt x="144" y="51"/>
                  </a:cubicBezTo>
                  <a:cubicBezTo>
                    <a:pt x="138" y="39"/>
                    <a:pt x="137" y="28"/>
                    <a:pt x="139" y="24"/>
                  </a:cubicBezTo>
                  <a:cubicBezTo>
                    <a:pt x="141" y="22"/>
                    <a:pt x="143" y="19"/>
                    <a:pt x="148" y="17"/>
                  </a:cubicBezTo>
                  <a:cubicBezTo>
                    <a:pt x="149" y="17"/>
                    <a:pt x="150" y="17"/>
                    <a:pt x="151" y="17"/>
                  </a:cubicBezTo>
                  <a:cubicBezTo>
                    <a:pt x="151" y="16"/>
                    <a:pt x="152" y="16"/>
                    <a:pt x="152" y="16"/>
                  </a:cubicBezTo>
                  <a:cubicBezTo>
                    <a:pt x="153" y="16"/>
                    <a:pt x="153" y="17"/>
                    <a:pt x="154" y="18"/>
                  </a:cubicBezTo>
                  <a:cubicBezTo>
                    <a:pt x="155" y="20"/>
                    <a:pt x="156" y="22"/>
                    <a:pt x="157" y="24"/>
                  </a:cubicBezTo>
                  <a:cubicBezTo>
                    <a:pt x="158" y="26"/>
                    <a:pt x="159" y="28"/>
                    <a:pt x="160" y="29"/>
                  </a:cubicBezTo>
                  <a:cubicBezTo>
                    <a:pt x="160" y="30"/>
                    <a:pt x="160" y="31"/>
                    <a:pt x="161" y="32"/>
                  </a:cubicBezTo>
                  <a:cubicBezTo>
                    <a:pt x="161" y="34"/>
                    <a:pt x="162" y="36"/>
                    <a:pt x="163" y="37"/>
                  </a:cubicBezTo>
                  <a:cubicBezTo>
                    <a:pt x="163" y="37"/>
                    <a:pt x="176" y="54"/>
                    <a:pt x="182" y="66"/>
                  </a:cubicBezTo>
                  <a:cubicBezTo>
                    <a:pt x="183" y="68"/>
                    <a:pt x="186" y="75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96" y="93"/>
                    <a:pt x="197" y="107"/>
                    <a:pt x="197" y="108"/>
                  </a:cubicBezTo>
                  <a:cubicBezTo>
                    <a:pt x="197" y="108"/>
                    <a:pt x="205" y="226"/>
                    <a:pt x="210" y="254"/>
                  </a:cubicBezTo>
                  <a:cubicBezTo>
                    <a:pt x="215" y="282"/>
                    <a:pt x="220" y="297"/>
                    <a:pt x="220" y="299"/>
                  </a:cubicBezTo>
                  <a:cubicBezTo>
                    <a:pt x="132" y="299"/>
                    <a:pt x="132" y="299"/>
                    <a:pt x="132" y="299"/>
                  </a:cubicBezTo>
                  <a:close/>
                  <a:moveTo>
                    <a:pt x="132" y="299"/>
                  </a:moveTo>
                  <a:cubicBezTo>
                    <a:pt x="132" y="299"/>
                    <a:pt x="132" y="299"/>
                    <a:pt x="132" y="2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0606" y="4081839"/>
              <a:ext cx="1152140" cy="2880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521600">
            <a:off x="3791041" y="2911291"/>
            <a:ext cx="297031" cy="297031"/>
            <a:chOff x="3765502" y="2110894"/>
            <a:chExt cx="403249" cy="403249"/>
          </a:xfrm>
        </p:grpSpPr>
        <p:sp>
          <p:nvSpPr>
            <p:cNvPr id="12" name="Oval 11"/>
            <p:cNvSpPr/>
            <p:nvPr/>
          </p:nvSpPr>
          <p:spPr>
            <a:xfrm>
              <a:off x="3765502" y="2110894"/>
              <a:ext cx="403249" cy="4032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38323" y="2110894"/>
              <a:ext cx="57607" cy="4032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6547294" y="4224309"/>
            <a:ext cx="155506" cy="609442"/>
            <a:chOff x="4514393" y="1036303"/>
            <a:chExt cx="115214" cy="14873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6547294" y="3357941"/>
            <a:ext cx="155506" cy="609442"/>
            <a:chOff x="4514393" y="1036303"/>
            <a:chExt cx="115214" cy="14873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6547294" y="2403364"/>
            <a:ext cx="155506" cy="609442"/>
            <a:chOff x="4514393" y="1036303"/>
            <a:chExt cx="115214" cy="148736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4406185" y="2695961"/>
            <a:ext cx="2141126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4405902" y="2975983"/>
            <a:ext cx="2141415" cy="687657"/>
          </a:xfrm>
          <a:prstGeom prst="bentConnector3">
            <a:avLst>
              <a:gd name="adj1" fmla="val 79927"/>
            </a:avLst>
          </a:prstGeom>
          <a:ln w="19050" cmpd="sng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4406185" y="3279724"/>
            <a:ext cx="2141126" cy="1259112"/>
          </a:xfrm>
          <a:prstGeom prst="bentConnector3">
            <a:avLst>
              <a:gd name="adj1" fmla="val 65448"/>
            </a:avLst>
          </a:prstGeom>
          <a:ln w="19050" cmpd="sng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79"/>
          <p:cNvGrpSpPr/>
          <p:nvPr/>
        </p:nvGrpSpPr>
        <p:grpSpPr>
          <a:xfrm>
            <a:off x="6861740" y="2410238"/>
            <a:ext cx="217146" cy="555745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49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259"/>
          <p:cNvGrpSpPr/>
          <p:nvPr/>
        </p:nvGrpSpPr>
        <p:grpSpPr>
          <a:xfrm>
            <a:off x="6829983" y="3329929"/>
            <a:ext cx="280704" cy="602628"/>
            <a:chOff x="6913466" y="1930294"/>
            <a:chExt cx="328336" cy="704884"/>
          </a:xfrm>
          <a:solidFill>
            <a:schemeClr val="accent2"/>
          </a:solidFill>
        </p:grpSpPr>
        <p:sp>
          <p:nvSpPr>
            <p:cNvPr id="56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6913466" y="2058872"/>
              <a:ext cx="328336" cy="576306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179"/>
          <p:cNvGrpSpPr/>
          <p:nvPr/>
        </p:nvGrpSpPr>
        <p:grpSpPr>
          <a:xfrm>
            <a:off x="6895306" y="4359444"/>
            <a:ext cx="149998" cy="383893"/>
            <a:chOff x="5054600" y="1652588"/>
            <a:chExt cx="187325" cy="479424"/>
          </a:xfrm>
          <a:solidFill>
            <a:schemeClr val="accent3"/>
          </a:solidFill>
        </p:grpSpPr>
        <p:sp>
          <p:nvSpPr>
            <p:cNvPr id="61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11658" y="4336164"/>
            <a:ext cx="287310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11658" y="2434977"/>
            <a:ext cx="287310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411658" y="3385571"/>
            <a:ext cx="2873110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Text Placeholder 3"/>
          <p:cNvSpPr txBox="1"/>
          <p:nvPr/>
        </p:nvSpPr>
        <p:spPr>
          <a:xfrm>
            <a:off x="7177672" y="2375478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3" name="Text Placeholder 3"/>
          <p:cNvSpPr txBox="1"/>
          <p:nvPr/>
        </p:nvSpPr>
        <p:spPr>
          <a:xfrm>
            <a:off x="7203706" y="3305909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7141690" y="4237435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112" name="Text Placeholder 3"/>
          <p:cNvSpPr txBox="1"/>
          <p:nvPr/>
        </p:nvSpPr>
        <p:spPr>
          <a:xfrm>
            <a:off x="2931558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 Placeholder 3"/>
          <p:cNvSpPr txBox="1"/>
          <p:nvPr/>
        </p:nvSpPr>
        <p:spPr>
          <a:xfrm>
            <a:off x="2931579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236892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15" name="Text Placeholder 3"/>
          <p:cNvSpPr txBox="1"/>
          <p:nvPr/>
        </p:nvSpPr>
        <p:spPr>
          <a:xfrm>
            <a:off x="5838250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ext Placeholder 3"/>
          <p:cNvSpPr txBox="1"/>
          <p:nvPr/>
        </p:nvSpPr>
        <p:spPr>
          <a:xfrm>
            <a:off x="5838261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5193926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18" name="Text Placeholder 3"/>
          <p:cNvSpPr txBox="1"/>
          <p:nvPr/>
        </p:nvSpPr>
        <p:spPr>
          <a:xfrm>
            <a:off x="8729369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Text Placeholder 3"/>
          <p:cNvSpPr txBox="1"/>
          <p:nvPr/>
        </p:nvSpPr>
        <p:spPr>
          <a:xfrm>
            <a:off x="8729379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809538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1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70" grpId="0"/>
      <p:bldP spid="72" grpId="0"/>
      <p:bldP spid="73" grpId="0"/>
      <p:bldP spid="74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08918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-1" fmla="*/ 0 w 21976"/>
                <a:gd name="connsiteY0-2" fmla="*/ 21352 h 28790"/>
                <a:gd name="connsiteX1-3" fmla="*/ 3874 w 21976"/>
                <a:gd name="connsiteY1-4" fmla="*/ 0 h 28790"/>
                <a:gd name="connsiteX2-5" fmla="*/ 21976 w 21976"/>
                <a:gd name="connsiteY2-6" fmla="*/ 0 h 28790"/>
                <a:gd name="connsiteX3-7" fmla="*/ 16859 w 21976"/>
                <a:gd name="connsiteY3-8" fmla="*/ 28790 h 28790"/>
                <a:gd name="connsiteX4-9" fmla="*/ 0 w 21976"/>
                <a:gd name="connsiteY4-10" fmla="*/ 21352 h 28790"/>
                <a:gd name="connsiteX0-11" fmla="*/ 0 w 21788"/>
                <a:gd name="connsiteY0-12" fmla="*/ 21352 h 28790"/>
                <a:gd name="connsiteX1-13" fmla="*/ 3686 w 21788"/>
                <a:gd name="connsiteY1-14" fmla="*/ 0 h 28790"/>
                <a:gd name="connsiteX2-15" fmla="*/ 21788 w 21788"/>
                <a:gd name="connsiteY2-16" fmla="*/ 0 h 28790"/>
                <a:gd name="connsiteX3-17" fmla="*/ 16671 w 21788"/>
                <a:gd name="connsiteY3-18" fmla="*/ 28790 h 28790"/>
                <a:gd name="connsiteX4-19" fmla="*/ 0 w 21788"/>
                <a:gd name="connsiteY4-20" fmla="*/ 21352 h 287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-1" fmla="*/ 0 w 20924"/>
                <a:gd name="connsiteY0-2" fmla="*/ 16789 h 21600"/>
                <a:gd name="connsiteX1-3" fmla="*/ 10166 w 20924"/>
                <a:gd name="connsiteY1-4" fmla="*/ 0 h 21600"/>
                <a:gd name="connsiteX2-5" fmla="*/ 20924 w 20924"/>
                <a:gd name="connsiteY2-6" fmla="*/ 9973 h 21600"/>
                <a:gd name="connsiteX3-7" fmla="*/ 13044 w 20924"/>
                <a:gd name="connsiteY3-8" fmla="*/ 21600 h 21600"/>
                <a:gd name="connsiteX4-9" fmla="*/ 0 w 20924"/>
                <a:gd name="connsiteY4-10" fmla="*/ 16789 h 21600"/>
                <a:gd name="connsiteX0-11" fmla="*/ 0 w 21037"/>
                <a:gd name="connsiteY0-12" fmla="*/ 16789 h 21600"/>
                <a:gd name="connsiteX1-13" fmla="*/ 10166 w 21037"/>
                <a:gd name="connsiteY1-14" fmla="*/ 0 h 21600"/>
                <a:gd name="connsiteX2-15" fmla="*/ 21037 w 21037"/>
                <a:gd name="connsiteY2-16" fmla="*/ 11707 h 21600"/>
                <a:gd name="connsiteX3-17" fmla="*/ 13044 w 21037"/>
                <a:gd name="connsiteY3-18" fmla="*/ 21600 h 21600"/>
                <a:gd name="connsiteX4-19" fmla="*/ 0 w 21037"/>
                <a:gd name="connsiteY4-20" fmla="*/ 16789 h 21600"/>
                <a:gd name="connsiteX0-21" fmla="*/ 0 w 21037"/>
                <a:gd name="connsiteY0-22" fmla="*/ 15054 h 21600"/>
                <a:gd name="connsiteX1-23" fmla="*/ 10166 w 21037"/>
                <a:gd name="connsiteY1-24" fmla="*/ 0 h 21600"/>
                <a:gd name="connsiteX2-25" fmla="*/ 21037 w 21037"/>
                <a:gd name="connsiteY2-26" fmla="*/ 11707 h 21600"/>
                <a:gd name="connsiteX3-27" fmla="*/ 13044 w 21037"/>
                <a:gd name="connsiteY3-28" fmla="*/ 21600 h 21600"/>
                <a:gd name="connsiteX4-29" fmla="*/ 0 w 21037"/>
                <a:gd name="connsiteY4-30" fmla="*/ 15054 h 21600"/>
                <a:gd name="connsiteX0-31" fmla="*/ 0 w 21037"/>
                <a:gd name="connsiteY0-32" fmla="*/ 15748 h 21600"/>
                <a:gd name="connsiteX1-33" fmla="*/ 10166 w 21037"/>
                <a:gd name="connsiteY1-34" fmla="*/ 0 h 21600"/>
                <a:gd name="connsiteX2-35" fmla="*/ 21037 w 21037"/>
                <a:gd name="connsiteY2-36" fmla="*/ 11707 h 21600"/>
                <a:gd name="connsiteX3-37" fmla="*/ 13044 w 21037"/>
                <a:gd name="connsiteY3-38" fmla="*/ 21600 h 21600"/>
                <a:gd name="connsiteX4-39" fmla="*/ 0 w 21037"/>
                <a:gd name="connsiteY4-40" fmla="*/ 15748 h 21600"/>
                <a:gd name="connsiteX0-41" fmla="*/ 0 w 20924"/>
                <a:gd name="connsiteY0-42" fmla="*/ 15748 h 21600"/>
                <a:gd name="connsiteX1-43" fmla="*/ 10166 w 20924"/>
                <a:gd name="connsiteY1-44" fmla="*/ 0 h 21600"/>
                <a:gd name="connsiteX2-45" fmla="*/ 20924 w 20924"/>
                <a:gd name="connsiteY2-46" fmla="*/ 11360 h 21600"/>
                <a:gd name="connsiteX3-47" fmla="*/ 13044 w 20924"/>
                <a:gd name="connsiteY3-48" fmla="*/ 21600 h 21600"/>
                <a:gd name="connsiteX4-49" fmla="*/ 0 w 20924"/>
                <a:gd name="connsiteY4-50" fmla="*/ 15748 h 21600"/>
                <a:gd name="connsiteX0-51" fmla="*/ 0 w 21601"/>
                <a:gd name="connsiteY0-52" fmla="*/ 15748 h 21600"/>
                <a:gd name="connsiteX1-53" fmla="*/ 10166 w 21601"/>
                <a:gd name="connsiteY1-54" fmla="*/ 0 h 21600"/>
                <a:gd name="connsiteX2-55" fmla="*/ 21601 w 21601"/>
                <a:gd name="connsiteY2-56" fmla="*/ 9805 h 21600"/>
                <a:gd name="connsiteX3-57" fmla="*/ 13044 w 21601"/>
                <a:gd name="connsiteY3-58" fmla="*/ 21600 h 21600"/>
                <a:gd name="connsiteX4-59" fmla="*/ 0 w 21601"/>
                <a:gd name="connsiteY4-60" fmla="*/ 15748 h 2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72983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98047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122815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62498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2836" y="2573632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7302836" y="2274228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3311407" y="3546089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4175548" y="3246685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6" y="4431461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7302836" y="4132057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3311407" y="5403918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4175548" y="5104514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dvAuto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353" y="5428926"/>
            <a:ext cx="12858044" cy="183216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010088" y="5560541"/>
            <a:ext cx="6838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annual financial data analysis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91012" y="5851729"/>
            <a:ext cx="76767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spc="6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90643" y="6742145"/>
            <a:ext cx="567746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>
                <a:solidFill>
                  <a:schemeClr val="accent2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accent2"/>
                </a:solidFill>
                <a:cs typeface="Arial" panose="020B0604020202020204" pitchFamily="34" charset="0"/>
              </a:rPr>
              <a:t>xiazaii    </a:t>
            </a:r>
            <a:r>
              <a:rPr lang="zh-CN" altLang="en-US" sz="1800">
                <a:solidFill>
                  <a:schemeClr val="accent2"/>
                </a:solidFill>
                <a:cs typeface="Arial" panose="020B0604020202020204" pitchFamily="34" charset="0"/>
              </a:rPr>
              <a:t>汇报时间：</a:t>
            </a:r>
            <a:r>
              <a:rPr lang="en-US" altLang="zh-CN" sz="1800">
                <a:solidFill>
                  <a:schemeClr val="accent2"/>
                </a:solidFill>
                <a:cs typeface="Arial" panose="020B0604020202020204" pitchFamily="34" charset="0"/>
              </a:rPr>
              <a:t>xx</a:t>
            </a:r>
            <a:r>
              <a:rPr lang="zh-CN" altLang="en-US" sz="1800">
                <a:solidFill>
                  <a:schemeClr val="accent2"/>
                </a:solidFill>
                <a:cs typeface="Arial" panose="020B0604020202020204" pitchFamily="34" charset="0"/>
              </a:rPr>
              <a:t>年</a:t>
            </a:r>
            <a:r>
              <a:rPr lang="en-US" altLang="zh-CN" sz="1800">
                <a:solidFill>
                  <a:schemeClr val="accent2"/>
                </a:solidFill>
                <a:cs typeface="Arial" panose="020B0604020202020204" pitchFamily="34" charset="0"/>
              </a:rPr>
              <a:t>xx</a:t>
            </a:r>
            <a:r>
              <a:rPr lang="zh-CN" altLang="en-US" sz="1800">
                <a:solidFill>
                  <a:schemeClr val="accent2"/>
                </a:solidFill>
                <a:cs typeface="Arial" panose="020B0604020202020204" pitchFamily="34" charset="0"/>
              </a:rPr>
              <a:t>月</a:t>
            </a:r>
            <a:endParaRPr lang="zh-CN" altLang="en-US" sz="18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4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" grpId="0" animBg="1"/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4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" grpId="0" animBg="1"/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756" y="3324179"/>
            <a:ext cx="3466715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animBg="1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3932626" y="2494966"/>
            <a:ext cx="2107814" cy="3193654"/>
            <a:chOff x="2963863" y="2008188"/>
            <a:chExt cx="1770063" cy="2838450"/>
          </a:xfrm>
        </p:grpSpPr>
        <p:sp>
          <p:nvSpPr>
            <p:cNvPr id="53" name="Freeform 41"/>
            <p:cNvSpPr/>
            <p:nvPr/>
          </p:nvSpPr>
          <p:spPr bwMode="auto">
            <a:xfrm>
              <a:off x="2963863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4057651" y="2105026"/>
              <a:ext cx="676275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3562351" y="4014788"/>
              <a:ext cx="577850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3414713" y="4146551"/>
              <a:ext cx="873125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757613" y="3408363"/>
              <a:ext cx="187325" cy="661988"/>
            </a:xfrm>
            <a:prstGeom prst="rect">
              <a:avLst/>
            </a:pr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3284538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Oval 47"/>
            <p:cNvSpPr>
              <a:spLocks noChangeArrowheads="1"/>
            </p:cNvSpPr>
            <p:nvPr/>
          </p:nvSpPr>
          <p:spPr bwMode="auto">
            <a:xfrm>
              <a:off x="3681413" y="3367088"/>
              <a:ext cx="334963" cy="241300"/>
            </a:xfrm>
            <a:prstGeom prst="ellipse">
              <a:avLst/>
            </a:pr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3351213" y="4289426"/>
              <a:ext cx="1000125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3227388" y="4459288"/>
              <a:ext cx="1247775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3565526" y="4519613"/>
              <a:ext cx="566738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4068763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52"/>
            <p:cNvSpPr>
              <a:spLocks noChangeArrowheads="1"/>
            </p:cNvSpPr>
            <p:nvPr/>
          </p:nvSpPr>
          <p:spPr bwMode="auto">
            <a:xfrm>
              <a:off x="4068763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Oval 53"/>
            <p:cNvSpPr>
              <a:spLocks noChangeArrowheads="1"/>
            </p:cNvSpPr>
            <p:nvPr/>
          </p:nvSpPr>
          <p:spPr bwMode="auto">
            <a:xfrm>
              <a:off x="3592513" y="45418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Oval 54"/>
            <p:cNvSpPr>
              <a:spLocks noChangeArrowheads="1"/>
            </p:cNvSpPr>
            <p:nvPr/>
          </p:nvSpPr>
          <p:spPr bwMode="auto">
            <a:xfrm>
              <a:off x="3592513" y="47069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55"/>
            <p:cNvSpPr/>
            <p:nvPr/>
          </p:nvSpPr>
          <p:spPr bwMode="auto">
            <a:xfrm>
              <a:off x="3694113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56"/>
            <p:cNvSpPr/>
            <p:nvPr/>
          </p:nvSpPr>
          <p:spPr bwMode="auto">
            <a:xfrm>
              <a:off x="3554413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57"/>
            <p:cNvSpPr/>
            <p:nvPr/>
          </p:nvSpPr>
          <p:spPr bwMode="auto">
            <a:xfrm>
              <a:off x="3730626" y="3871913"/>
              <a:ext cx="241300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58"/>
            <p:cNvSpPr/>
            <p:nvPr/>
          </p:nvSpPr>
          <p:spPr bwMode="auto">
            <a:xfrm>
              <a:off x="3216276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3851276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83039" y="2556032"/>
            <a:ext cx="2049584" cy="3105430"/>
            <a:chOff x="5384801" y="2008188"/>
            <a:chExt cx="1768475" cy="2838450"/>
          </a:xfrm>
        </p:grpSpPr>
        <p:sp>
          <p:nvSpPr>
            <p:cNvPr id="33" name="Freeform 23"/>
            <p:cNvSpPr/>
            <p:nvPr/>
          </p:nvSpPr>
          <p:spPr bwMode="auto">
            <a:xfrm>
              <a:off x="5384801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6477001" y="2105026"/>
              <a:ext cx="676275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5981701" y="4014788"/>
              <a:ext cx="577850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835651" y="4146551"/>
              <a:ext cx="871538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176963" y="3408363"/>
              <a:ext cx="187325" cy="6619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703888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6102351" y="3367088"/>
              <a:ext cx="333375" cy="2413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770563" y="4289426"/>
              <a:ext cx="1000125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646738" y="4459288"/>
              <a:ext cx="1247775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5984876" y="4519613"/>
              <a:ext cx="568325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6488113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auto">
            <a:xfrm>
              <a:off x="6488113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6011863" y="45418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6011863" y="47069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6113463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5973763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6149976" y="3871913"/>
              <a:ext cx="241300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5635626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60"/>
            <p:cNvSpPr>
              <a:spLocks noEditPoints="1"/>
            </p:cNvSpPr>
            <p:nvPr/>
          </p:nvSpPr>
          <p:spPr bwMode="auto">
            <a:xfrm>
              <a:off x="6270626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61157" y="2115126"/>
            <a:ext cx="2442936" cy="3701418"/>
            <a:chOff x="7458076" y="2008188"/>
            <a:chExt cx="1768475" cy="2838450"/>
          </a:xfrm>
        </p:grpSpPr>
        <p:sp>
          <p:nvSpPr>
            <p:cNvPr id="13" name="Freeform 5"/>
            <p:cNvSpPr/>
            <p:nvPr/>
          </p:nvSpPr>
          <p:spPr bwMode="auto">
            <a:xfrm>
              <a:off x="7458076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8551863" y="2105026"/>
              <a:ext cx="674688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8054976" y="4014788"/>
              <a:ext cx="579438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7908926" y="4146551"/>
              <a:ext cx="871538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8250238" y="3408363"/>
              <a:ext cx="188913" cy="661988"/>
            </a:xfrm>
            <a:prstGeom prst="rect">
              <a:avLst/>
            </a:pr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777163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8175626" y="3367088"/>
              <a:ext cx="333375" cy="241300"/>
            </a:xfrm>
            <a:prstGeom prst="ellipse">
              <a:avLst/>
            </a:pr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7845426" y="4289426"/>
              <a:ext cx="998538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7721601" y="4459288"/>
              <a:ext cx="1246188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8058151" y="4519613"/>
              <a:ext cx="568325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8562976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8562976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8085138" y="4541838"/>
              <a:ext cx="38100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8085138" y="4706938"/>
              <a:ext cx="38100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8186738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8047038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224838" y="3871913"/>
              <a:ext cx="239713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7708901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9"/>
            <p:cNvSpPr>
              <a:spLocks noEditPoints="1"/>
            </p:cNvSpPr>
            <p:nvPr/>
          </p:nvSpPr>
          <p:spPr bwMode="auto">
            <a:xfrm>
              <a:off x="8343901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" name="Rounded Rectangle 9"/>
          <p:cNvSpPr/>
          <p:nvPr/>
        </p:nvSpPr>
        <p:spPr>
          <a:xfrm>
            <a:off x="10277082" y="2279379"/>
            <a:ext cx="867022" cy="86786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 Placeholder 7"/>
          <p:cNvSpPr txBox="1"/>
          <p:nvPr/>
        </p:nvSpPr>
        <p:spPr>
          <a:xfrm>
            <a:off x="8762828" y="2197345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6715319" y="2573748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75" name="Rounded Rectangle 12"/>
          <p:cNvSpPr/>
          <p:nvPr/>
        </p:nvSpPr>
        <p:spPr>
          <a:xfrm>
            <a:off x="10277082" y="3517378"/>
            <a:ext cx="867022" cy="86786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 Placeholder 7"/>
          <p:cNvSpPr txBox="1"/>
          <p:nvPr/>
        </p:nvSpPr>
        <p:spPr>
          <a:xfrm>
            <a:off x="8762828" y="3435344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2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6715319" y="3811747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78" name="Rounded Rectangle 15"/>
          <p:cNvSpPr/>
          <p:nvPr/>
        </p:nvSpPr>
        <p:spPr>
          <a:xfrm>
            <a:off x="10277082" y="4834739"/>
            <a:ext cx="867022" cy="86786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Placeholder 7"/>
          <p:cNvSpPr txBox="1"/>
          <p:nvPr/>
        </p:nvSpPr>
        <p:spPr>
          <a:xfrm>
            <a:off x="8762828" y="4752705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3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Placeholder 2"/>
          <p:cNvSpPr txBox="1"/>
          <p:nvPr/>
        </p:nvSpPr>
        <p:spPr>
          <a:xfrm>
            <a:off x="6715319" y="5129108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81" name="Text Placeholder 7"/>
          <p:cNvSpPr txBox="1"/>
          <p:nvPr/>
        </p:nvSpPr>
        <p:spPr>
          <a:xfrm>
            <a:off x="10448385" y="2434913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2" name="Text Placeholder 7"/>
          <p:cNvSpPr txBox="1"/>
          <p:nvPr/>
        </p:nvSpPr>
        <p:spPr>
          <a:xfrm>
            <a:off x="10448385" y="3686629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3" name="Text Placeholder 7"/>
          <p:cNvSpPr txBox="1"/>
          <p:nvPr/>
        </p:nvSpPr>
        <p:spPr>
          <a:xfrm>
            <a:off x="10448385" y="4996739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85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722524" y="1456085"/>
            <a:ext cx="6731975" cy="4199693"/>
            <a:chOff x="4280204" y="1234493"/>
            <a:chExt cx="7161658" cy="4467748"/>
          </a:xfrm>
        </p:grpSpPr>
        <p:sp>
          <p:nvSpPr>
            <p:cNvPr id="4" name="等腰三角形 33"/>
            <p:cNvSpPr/>
            <p:nvPr/>
          </p:nvSpPr>
          <p:spPr>
            <a:xfrm rot="16200000">
              <a:off x="3992172" y="3328916"/>
              <a:ext cx="2304256" cy="1728192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椭圆 34"/>
            <p:cNvSpPr/>
            <p:nvPr/>
          </p:nvSpPr>
          <p:spPr>
            <a:xfrm>
              <a:off x="5300220" y="3652598"/>
              <a:ext cx="432049" cy="43204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椭圆 35"/>
            <p:cNvSpPr/>
            <p:nvPr/>
          </p:nvSpPr>
          <p:spPr>
            <a:xfrm>
              <a:off x="5387858" y="3748382"/>
              <a:ext cx="243873" cy="243873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36"/>
            <p:cNvSpPr/>
            <p:nvPr/>
          </p:nvSpPr>
          <p:spPr>
            <a:xfrm>
              <a:off x="5551855" y="4051744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37"/>
            <p:cNvSpPr/>
            <p:nvPr/>
          </p:nvSpPr>
          <p:spPr>
            <a:xfrm>
              <a:off x="5936389" y="4193012"/>
              <a:ext cx="4824536" cy="10765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0168273" y="3744134"/>
              <a:ext cx="1541765" cy="1005412"/>
            </a:xfrm>
            <a:custGeom>
              <a:avLst/>
              <a:gdLst/>
              <a:ahLst/>
              <a:cxnLst/>
              <a:rect l="l" t="t" r="r" b="b"/>
              <a:pathLst>
                <a:path w="1541765" h="1005412">
                  <a:moveTo>
                    <a:pt x="1541765" y="1005412"/>
                  </a:moveTo>
                  <a:lnTo>
                    <a:pt x="0" y="1005412"/>
                  </a:lnTo>
                  <a:lnTo>
                    <a:pt x="670275" y="0"/>
                  </a:lnTo>
                  <a:lnTo>
                    <a:pt x="87149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 39"/>
            <p:cNvSpPr/>
            <p:nvPr/>
          </p:nvSpPr>
          <p:spPr>
            <a:xfrm>
              <a:off x="6584459" y="3073812"/>
              <a:ext cx="504056" cy="1043763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40"/>
            <p:cNvSpPr/>
            <p:nvPr/>
          </p:nvSpPr>
          <p:spPr>
            <a:xfrm>
              <a:off x="6584459" y="3895362"/>
              <a:ext cx="504056" cy="222213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41"/>
            <p:cNvSpPr/>
            <p:nvPr/>
          </p:nvSpPr>
          <p:spPr>
            <a:xfrm>
              <a:off x="7520563" y="2569756"/>
              <a:ext cx="504056" cy="1547819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42"/>
            <p:cNvSpPr/>
            <p:nvPr/>
          </p:nvSpPr>
          <p:spPr>
            <a:xfrm>
              <a:off x="7520563" y="3500661"/>
              <a:ext cx="504056" cy="61691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43"/>
            <p:cNvSpPr/>
            <p:nvPr/>
          </p:nvSpPr>
          <p:spPr>
            <a:xfrm>
              <a:off x="8462389" y="2040999"/>
              <a:ext cx="504056" cy="2076576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44"/>
            <p:cNvSpPr/>
            <p:nvPr/>
          </p:nvSpPr>
          <p:spPr>
            <a:xfrm>
              <a:off x="8462390" y="3071063"/>
              <a:ext cx="504056" cy="1046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45"/>
            <p:cNvSpPr/>
            <p:nvPr/>
          </p:nvSpPr>
          <p:spPr>
            <a:xfrm>
              <a:off x="9464779" y="1608950"/>
              <a:ext cx="504056" cy="2508625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 46"/>
            <p:cNvSpPr/>
            <p:nvPr/>
          </p:nvSpPr>
          <p:spPr>
            <a:xfrm>
              <a:off x="9464779" y="2536828"/>
              <a:ext cx="504056" cy="158074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任意多边形 47"/>
            <p:cNvSpPr/>
            <p:nvPr/>
          </p:nvSpPr>
          <p:spPr>
            <a:xfrm>
              <a:off x="6809773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474455" y="2608835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10%</a:t>
              </a:r>
              <a:endPara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393553" y="2104780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20%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8374783" y="1678631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50%</a:t>
              </a:r>
              <a:endPara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9367560" y="1234493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70%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514057" flipH="1">
              <a:off x="6847638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5" name="任意多边形 54"/>
            <p:cNvSpPr/>
            <p:nvPr/>
          </p:nvSpPr>
          <p:spPr>
            <a:xfrm>
              <a:off x="7738904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14057" flipH="1">
              <a:off x="7776769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任意多边形 57"/>
            <p:cNvSpPr/>
            <p:nvPr/>
          </p:nvSpPr>
          <p:spPr>
            <a:xfrm>
              <a:off x="8668035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514057" flipH="1">
              <a:off x="8705900" y="5352719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1" name="任意多边形 60"/>
            <p:cNvSpPr/>
            <p:nvPr/>
          </p:nvSpPr>
          <p:spPr>
            <a:xfrm>
              <a:off x="9597166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514057" flipH="1">
              <a:off x="9635031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椭圆 62"/>
            <p:cNvSpPr/>
            <p:nvPr/>
          </p:nvSpPr>
          <p:spPr>
            <a:xfrm>
              <a:off x="5504339" y="3832972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95103" y="2530499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4985" y="2662643"/>
            <a:ext cx="1027525" cy="6707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95104" y="3443363"/>
            <a:ext cx="3076259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02389" y="2761400"/>
            <a:ext cx="206897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95104" y="4674929"/>
            <a:ext cx="3076259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54962" y="4015778"/>
            <a:ext cx="2510645" cy="1171489"/>
            <a:chOff x="7393782" y="3794125"/>
            <a:chExt cx="1830388" cy="854075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393782" y="3879850"/>
              <a:ext cx="870744" cy="768350"/>
            </a:xfrm>
            <a:custGeom>
              <a:avLst/>
              <a:gdLst>
                <a:gd name="T0" fmla="*/ 187 w 254"/>
                <a:gd name="T1" fmla="*/ 68 h 224"/>
                <a:gd name="T2" fmla="*/ 188 w 254"/>
                <a:gd name="T3" fmla="*/ 81 h 224"/>
                <a:gd name="T4" fmla="*/ 186 w 254"/>
                <a:gd name="T5" fmla="*/ 82 h 224"/>
                <a:gd name="T6" fmla="*/ 148 w 254"/>
                <a:gd name="T7" fmla="*/ 66 h 224"/>
                <a:gd name="T8" fmla="*/ 130 w 254"/>
                <a:gd name="T9" fmla="*/ 69 h 224"/>
                <a:gd name="T10" fmla="*/ 102 w 254"/>
                <a:gd name="T11" fmla="*/ 91 h 224"/>
                <a:gd name="T12" fmla="*/ 75 w 254"/>
                <a:gd name="T13" fmla="*/ 81 h 224"/>
                <a:gd name="T14" fmla="*/ 32 w 254"/>
                <a:gd name="T15" fmla="*/ 125 h 224"/>
                <a:gd name="T16" fmla="*/ 32 w 254"/>
                <a:gd name="T17" fmla="*/ 133 h 224"/>
                <a:gd name="T18" fmla="*/ 0 w 254"/>
                <a:gd name="T19" fmla="*/ 178 h 224"/>
                <a:gd name="T20" fmla="*/ 47 w 254"/>
                <a:gd name="T21" fmla="*/ 224 h 224"/>
                <a:gd name="T22" fmla="*/ 54 w 254"/>
                <a:gd name="T23" fmla="*/ 224 h 224"/>
                <a:gd name="T24" fmla="*/ 130 w 254"/>
                <a:gd name="T25" fmla="*/ 224 h 224"/>
                <a:gd name="T26" fmla="*/ 194 w 254"/>
                <a:gd name="T27" fmla="*/ 224 h 224"/>
                <a:gd name="T28" fmla="*/ 199 w 254"/>
                <a:gd name="T29" fmla="*/ 224 h 224"/>
                <a:gd name="T30" fmla="*/ 203 w 254"/>
                <a:gd name="T31" fmla="*/ 224 h 224"/>
                <a:gd name="T32" fmla="*/ 211 w 254"/>
                <a:gd name="T33" fmla="*/ 224 h 224"/>
                <a:gd name="T34" fmla="*/ 221 w 254"/>
                <a:gd name="T35" fmla="*/ 224 h 224"/>
                <a:gd name="T36" fmla="*/ 254 w 254"/>
                <a:gd name="T37" fmla="*/ 224 h 224"/>
                <a:gd name="T38" fmla="*/ 254 w 254"/>
                <a:gd name="T39" fmla="*/ 0 h 224"/>
                <a:gd name="T40" fmla="*/ 187 w 254"/>
                <a:gd name="T41" fmla="*/ 68 h 224"/>
                <a:gd name="T42" fmla="*/ 107 w 254"/>
                <a:gd name="T43" fmla="*/ 154 h 224"/>
                <a:gd name="T44" fmla="*/ 107 w 254"/>
                <a:gd name="T45" fmla="*/ 154 h 224"/>
                <a:gd name="T46" fmla="*/ 107 w 254"/>
                <a:gd name="T47" fmla="*/ 15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4" h="224">
                  <a:moveTo>
                    <a:pt x="187" y="68"/>
                  </a:moveTo>
                  <a:cubicBezTo>
                    <a:pt x="187" y="72"/>
                    <a:pt x="187" y="77"/>
                    <a:pt x="188" y="81"/>
                  </a:cubicBezTo>
                  <a:cubicBezTo>
                    <a:pt x="187" y="81"/>
                    <a:pt x="187" y="81"/>
                    <a:pt x="186" y="82"/>
                  </a:cubicBezTo>
                  <a:cubicBezTo>
                    <a:pt x="176" y="72"/>
                    <a:pt x="163" y="66"/>
                    <a:pt x="148" y="66"/>
                  </a:cubicBezTo>
                  <a:cubicBezTo>
                    <a:pt x="142" y="66"/>
                    <a:pt x="135" y="67"/>
                    <a:pt x="130" y="69"/>
                  </a:cubicBezTo>
                  <a:cubicBezTo>
                    <a:pt x="118" y="73"/>
                    <a:pt x="109" y="81"/>
                    <a:pt x="102" y="91"/>
                  </a:cubicBezTo>
                  <a:cubicBezTo>
                    <a:pt x="95" y="85"/>
                    <a:pt x="85" y="81"/>
                    <a:pt x="75" y="81"/>
                  </a:cubicBezTo>
                  <a:cubicBezTo>
                    <a:pt x="51" y="81"/>
                    <a:pt x="32" y="101"/>
                    <a:pt x="32" y="125"/>
                  </a:cubicBezTo>
                  <a:cubicBezTo>
                    <a:pt x="32" y="128"/>
                    <a:pt x="32" y="130"/>
                    <a:pt x="32" y="133"/>
                  </a:cubicBezTo>
                  <a:cubicBezTo>
                    <a:pt x="14" y="139"/>
                    <a:pt x="0" y="157"/>
                    <a:pt x="0" y="178"/>
                  </a:cubicBezTo>
                  <a:cubicBezTo>
                    <a:pt x="0" y="203"/>
                    <a:pt x="21" y="224"/>
                    <a:pt x="47" y="224"/>
                  </a:cubicBezTo>
                  <a:cubicBezTo>
                    <a:pt x="49" y="224"/>
                    <a:pt x="51" y="224"/>
                    <a:pt x="54" y="224"/>
                  </a:cubicBezTo>
                  <a:cubicBezTo>
                    <a:pt x="130" y="224"/>
                    <a:pt x="130" y="224"/>
                    <a:pt x="130" y="224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5" y="224"/>
                    <a:pt x="197" y="224"/>
                    <a:pt x="199" y="224"/>
                  </a:cubicBezTo>
                  <a:cubicBezTo>
                    <a:pt x="201" y="224"/>
                    <a:pt x="202" y="224"/>
                    <a:pt x="203" y="224"/>
                  </a:cubicBezTo>
                  <a:cubicBezTo>
                    <a:pt x="206" y="224"/>
                    <a:pt x="208" y="224"/>
                    <a:pt x="211" y="224"/>
                  </a:cubicBezTo>
                  <a:cubicBezTo>
                    <a:pt x="214" y="224"/>
                    <a:pt x="218" y="224"/>
                    <a:pt x="221" y="224"/>
                  </a:cubicBezTo>
                  <a:cubicBezTo>
                    <a:pt x="254" y="224"/>
                    <a:pt x="254" y="224"/>
                    <a:pt x="254" y="22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17" y="0"/>
                    <a:pt x="187" y="31"/>
                    <a:pt x="187" y="68"/>
                  </a:cubicBezTo>
                  <a:close/>
                  <a:moveTo>
                    <a:pt x="107" y="154"/>
                  </a:move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4"/>
                    <a:pt x="107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264526" y="3794125"/>
              <a:ext cx="959644" cy="854075"/>
            </a:xfrm>
            <a:custGeom>
              <a:avLst/>
              <a:gdLst>
                <a:gd name="T0" fmla="*/ 199 w 280"/>
                <a:gd name="T1" fmla="*/ 81 h 249"/>
                <a:gd name="T2" fmla="*/ 115 w 280"/>
                <a:gd name="T3" fmla="*/ 0 h 249"/>
                <a:gd name="T4" fmla="*/ 87 w 280"/>
                <a:gd name="T5" fmla="*/ 5 h 249"/>
                <a:gd name="T6" fmla="*/ 44 w 280"/>
                <a:gd name="T7" fmla="*/ 40 h 249"/>
                <a:gd name="T8" fmla="*/ 1 w 280"/>
                <a:gd name="T9" fmla="*/ 25 h 249"/>
                <a:gd name="T10" fmla="*/ 0 w 280"/>
                <a:gd name="T11" fmla="*/ 25 h 249"/>
                <a:gd name="T12" fmla="*/ 0 w 280"/>
                <a:gd name="T13" fmla="*/ 249 h 249"/>
                <a:gd name="T14" fmla="*/ 87 w 280"/>
                <a:gd name="T15" fmla="*/ 249 h 249"/>
                <a:gd name="T16" fmla="*/ 187 w 280"/>
                <a:gd name="T17" fmla="*/ 249 h 249"/>
                <a:gd name="T18" fmla="*/ 196 w 280"/>
                <a:gd name="T19" fmla="*/ 249 h 249"/>
                <a:gd name="T20" fmla="*/ 280 w 280"/>
                <a:gd name="T21" fmla="*/ 165 h 249"/>
                <a:gd name="T22" fmla="*/ 199 w 280"/>
                <a:gd name="T23" fmla="*/ 81 h 249"/>
                <a:gd name="T24" fmla="*/ 51 w 280"/>
                <a:gd name="T25" fmla="*/ 139 h 249"/>
                <a:gd name="T26" fmla="*/ 51 w 280"/>
                <a:gd name="T27" fmla="*/ 139 h 249"/>
                <a:gd name="T28" fmla="*/ 51 w 280"/>
                <a:gd name="T29" fmla="*/ 13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249">
                  <a:moveTo>
                    <a:pt x="199" y="81"/>
                  </a:moveTo>
                  <a:cubicBezTo>
                    <a:pt x="197" y="36"/>
                    <a:pt x="161" y="0"/>
                    <a:pt x="115" y="0"/>
                  </a:cubicBezTo>
                  <a:cubicBezTo>
                    <a:pt x="105" y="0"/>
                    <a:pt x="96" y="2"/>
                    <a:pt x="87" y="5"/>
                  </a:cubicBezTo>
                  <a:cubicBezTo>
                    <a:pt x="69" y="12"/>
                    <a:pt x="54" y="24"/>
                    <a:pt x="44" y="40"/>
                  </a:cubicBezTo>
                  <a:cubicBezTo>
                    <a:pt x="32" y="31"/>
                    <a:pt x="17" y="25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87" y="249"/>
                    <a:pt x="87" y="249"/>
                    <a:pt x="87" y="249"/>
                  </a:cubicBezTo>
                  <a:cubicBezTo>
                    <a:pt x="187" y="249"/>
                    <a:pt x="187" y="249"/>
                    <a:pt x="187" y="249"/>
                  </a:cubicBezTo>
                  <a:cubicBezTo>
                    <a:pt x="190" y="249"/>
                    <a:pt x="193" y="249"/>
                    <a:pt x="196" y="249"/>
                  </a:cubicBezTo>
                  <a:cubicBezTo>
                    <a:pt x="242" y="249"/>
                    <a:pt x="280" y="212"/>
                    <a:pt x="280" y="165"/>
                  </a:cubicBezTo>
                  <a:cubicBezTo>
                    <a:pt x="280" y="120"/>
                    <a:pt x="244" y="83"/>
                    <a:pt x="199" y="81"/>
                  </a:cubicBezTo>
                  <a:close/>
                  <a:moveTo>
                    <a:pt x="51" y="139"/>
                  </a:moveTo>
                  <a:cubicBezTo>
                    <a:pt x="51" y="139"/>
                    <a:pt x="51" y="139"/>
                    <a:pt x="51" y="139"/>
                  </a:cubicBezTo>
                  <a:cubicBezTo>
                    <a:pt x="51" y="139"/>
                    <a:pt x="51" y="139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4376" y="2629480"/>
            <a:ext cx="3075749" cy="3043724"/>
            <a:chOff x="304800" y="434975"/>
            <a:chExt cx="3963988" cy="3922713"/>
          </a:xfrm>
          <a:solidFill>
            <a:schemeClr val="accent4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469900" y="3235325"/>
              <a:ext cx="1223963" cy="992188"/>
            </a:xfrm>
            <a:custGeom>
              <a:avLst/>
              <a:gdLst>
                <a:gd name="T0" fmla="*/ 92 w 170"/>
                <a:gd name="T1" fmla="*/ 44 h 138"/>
                <a:gd name="T2" fmla="*/ 93 w 170"/>
                <a:gd name="T3" fmla="*/ 45 h 138"/>
                <a:gd name="T4" fmla="*/ 140 w 170"/>
                <a:gd name="T5" fmla="*/ 138 h 138"/>
                <a:gd name="T6" fmla="*/ 153 w 170"/>
                <a:gd name="T7" fmla="*/ 129 h 138"/>
                <a:gd name="T8" fmla="*/ 169 w 170"/>
                <a:gd name="T9" fmla="*/ 104 h 138"/>
                <a:gd name="T10" fmla="*/ 170 w 170"/>
                <a:gd name="T11" fmla="*/ 99 h 138"/>
                <a:gd name="T12" fmla="*/ 169 w 170"/>
                <a:gd name="T13" fmla="*/ 104 h 138"/>
                <a:gd name="T14" fmla="*/ 153 w 170"/>
                <a:gd name="T15" fmla="*/ 129 h 138"/>
                <a:gd name="T16" fmla="*/ 140 w 170"/>
                <a:gd name="T17" fmla="*/ 138 h 138"/>
                <a:gd name="T18" fmla="*/ 93 w 170"/>
                <a:gd name="T19" fmla="*/ 45 h 138"/>
                <a:gd name="T20" fmla="*/ 92 w 170"/>
                <a:gd name="T21" fmla="*/ 44 h 138"/>
                <a:gd name="T22" fmla="*/ 90 w 170"/>
                <a:gd name="T23" fmla="*/ 43 h 138"/>
                <a:gd name="T24" fmla="*/ 90 w 170"/>
                <a:gd name="T25" fmla="*/ 43 h 138"/>
                <a:gd name="T26" fmla="*/ 90 w 170"/>
                <a:gd name="T27" fmla="*/ 43 h 138"/>
                <a:gd name="T28" fmla="*/ 90 w 170"/>
                <a:gd name="T29" fmla="*/ 43 h 138"/>
                <a:gd name="T30" fmla="*/ 90 w 170"/>
                <a:gd name="T31" fmla="*/ 43 h 138"/>
                <a:gd name="T32" fmla="*/ 90 w 170"/>
                <a:gd name="T33" fmla="*/ 43 h 138"/>
                <a:gd name="T34" fmla="*/ 2 w 170"/>
                <a:gd name="T35" fmla="*/ 2 h 138"/>
                <a:gd name="T36" fmla="*/ 3 w 170"/>
                <a:gd name="T37" fmla="*/ 2 h 138"/>
                <a:gd name="T38" fmla="*/ 4 w 170"/>
                <a:gd name="T39" fmla="*/ 3 h 138"/>
                <a:gd name="T40" fmla="*/ 2 w 170"/>
                <a:gd name="T41" fmla="*/ 2 h 138"/>
                <a:gd name="T42" fmla="*/ 0 w 170"/>
                <a:gd name="T43" fmla="*/ 0 h 138"/>
                <a:gd name="T44" fmla="*/ 0 w 170"/>
                <a:gd name="T45" fmla="*/ 0 h 138"/>
                <a:gd name="T46" fmla="*/ 1 w 170"/>
                <a:gd name="T47" fmla="*/ 1 h 138"/>
                <a:gd name="T48" fmla="*/ 0 w 170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138">
                  <a:moveTo>
                    <a:pt x="92" y="44"/>
                  </a:moveTo>
                  <a:cubicBezTo>
                    <a:pt x="92" y="44"/>
                    <a:pt x="93" y="45"/>
                    <a:pt x="93" y="45"/>
                  </a:cubicBezTo>
                  <a:cubicBezTo>
                    <a:pt x="114" y="97"/>
                    <a:pt x="130" y="128"/>
                    <a:pt x="140" y="138"/>
                  </a:cubicBezTo>
                  <a:cubicBezTo>
                    <a:pt x="143" y="137"/>
                    <a:pt x="148" y="135"/>
                    <a:pt x="153" y="129"/>
                  </a:cubicBezTo>
                  <a:cubicBezTo>
                    <a:pt x="163" y="119"/>
                    <a:pt x="168" y="111"/>
                    <a:pt x="169" y="104"/>
                  </a:cubicBezTo>
                  <a:cubicBezTo>
                    <a:pt x="170" y="103"/>
                    <a:pt x="170" y="101"/>
                    <a:pt x="170" y="99"/>
                  </a:cubicBezTo>
                  <a:cubicBezTo>
                    <a:pt x="170" y="101"/>
                    <a:pt x="170" y="103"/>
                    <a:pt x="169" y="104"/>
                  </a:cubicBezTo>
                  <a:cubicBezTo>
                    <a:pt x="168" y="111"/>
                    <a:pt x="163" y="119"/>
                    <a:pt x="153" y="129"/>
                  </a:cubicBezTo>
                  <a:cubicBezTo>
                    <a:pt x="148" y="135"/>
                    <a:pt x="143" y="137"/>
                    <a:pt x="140" y="138"/>
                  </a:cubicBezTo>
                  <a:cubicBezTo>
                    <a:pt x="130" y="128"/>
                    <a:pt x="114" y="97"/>
                    <a:pt x="93" y="45"/>
                  </a:cubicBezTo>
                  <a:cubicBezTo>
                    <a:pt x="93" y="45"/>
                    <a:pt x="92" y="44"/>
                    <a:pt x="92" y="44"/>
                  </a:cubicBezTo>
                  <a:moveTo>
                    <a:pt x="90" y="43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3" y="2"/>
                    <a:pt x="3" y="2"/>
                    <a:pt x="2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304800" y="434975"/>
              <a:ext cx="3963988" cy="3922713"/>
            </a:xfrm>
            <a:custGeom>
              <a:avLst/>
              <a:gdLst>
                <a:gd name="T0" fmla="*/ 285 w 551"/>
                <a:gd name="T1" fmla="*/ 110 h 545"/>
                <a:gd name="T2" fmla="*/ 296 w 551"/>
                <a:gd name="T3" fmla="*/ 99 h 545"/>
                <a:gd name="T4" fmla="*/ 298 w 551"/>
                <a:gd name="T5" fmla="*/ 72 h 545"/>
                <a:gd name="T6" fmla="*/ 258 w 551"/>
                <a:gd name="T7" fmla="*/ 85 h 545"/>
                <a:gd name="T8" fmla="*/ 240 w 551"/>
                <a:gd name="T9" fmla="*/ 104 h 545"/>
                <a:gd name="T10" fmla="*/ 175 w 551"/>
                <a:gd name="T11" fmla="*/ 95 h 545"/>
                <a:gd name="T12" fmla="*/ 188 w 551"/>
                <a:gd name="T13" fmla="*/ 82 h 545"/>
                <a:gd name="T14" fmla="*/ 189 w 551"/>
                <a:gd name="T15" fmla="*/ 57 h 545"/>
                <a:gd name="T16" fmla="*/ 157 w 551"/>
                <a:gd name="T17" fmla="*/ 62 h 545"/>
                <a:gd name="T18" fmla="*/ 130 w 551"/>
                <a:gd name="T19" fmla="*/ 89 h 545"/>
                <a:gd name="T20" fmla="*/ 9 w 551"/>
                <a:gd name="T21" fmla="*/ 85 h 545"/>
                <a:gd name="T22" fmla="*/ 1 w 551"/>
                <a:gd name="T23" fmla="*/ 102 h 545"/>
                <a:gd name="T24" fmla="*/ 5 w 551"/>
                <a:gd name="T25" fmla="*/ 119 h 545"/>
                <a:gd name="T26" fmla="*/ 46 w 551"/>
                <a:gd name="T27" fmla="*/ 131 h 545"/>
                <a:gd name="T28" fmla="*/ 168 w 551"/>
                <a:gd name="T29" fmla="*/ 171 h 545"/>
                <a:gd name="T30" fmla="*/ 266 w 551"/>
                <a:gd name="T31" fmla="*/ 215 h 545"/>
                <a:gd name="T32" fmla="*/ 252 w 551"/>
                <a:gd name="T33" fmla="*/ 247 h 545"/>
                <a:gd name="T34" fmla="*/ 147 w 551"/>
                <a:gd name="T35" fmla="*/ 368 h 545"/>
                <a:gd name="T36" fmla="*/ 103 w 551"/>
                <a:gd name="T37" fmla="*/ 363 h 545"/>
                <a:gd name="T38" fmla="*/ 56 w 551"/>
                <a:gd name="T39" fmla="*/ 359 h 545"/>
                <a:gd name="T40" fmla="*/ 31 w 551"/>
                <a:gd name="T41" fmla="*/ 376 h 545"/>
                <a:gd name="T42" fmla="*/ 23 w 551"/>
                <a:gd name="T43" fmla="*/ 389 h 545"/>
                <a:gd name="T44" fmla="*/ 116 w 551"/>
                <a:gd name="T45" fmla="*/ 434 h 545"/>
                <a:gd name="T46" fmla="*/ 163 w 551"/>
                <a:gd name="T47" fmla="*/ 527 h 545"/>
                <a:gd name="T48" fmla="*/ 176 w 551"/>
                <a:gd name="T49" fmla="*/ 518 h 545"/>
                <a:gd name="T50" fmla="*/ 192 w 551"/>
                <a:gd name="T51" fmla="*/ 493 h 545"/>
                <a:gd name="T52" fmla="*/ 188 w 551"/>
                <a:gd name="T53" fmla="*/ 446 h 545"/>
                <a:gd name="T54" fmla="*/ 181 w 551"/>
                <a:gd name="T55" fmla="*/ 401 h 545"/>
                <a:gd name="T56" fmla="*/ 266 w 551"/>
                <a:gd name="T57" fmla="*/ 329 h 545"/>
                <a:gd name="T58" fmla="*/ 320 w 551"/>
                <a:gd name="T59" fmla="*/ 280 h 545"/>
                <a:gd name="T60" fmla="*/ 333 w 551"/>
                <a:gd name="T61" fmla="*/ 280 h 545"/>
                <a:gd name="T62" fmla="*/ 379 w 551"/>
                <a:gd name="T63" fmla="*/ 378 h 545"/>
                <a:gd name="T64" fmla="*/ 420 w 551"/>
                <a:gd name="T65" fmla="*/ 500 h 545"/>
                <a:gd name="T66" fmla="*/ 434 w 551"/>
                <a:gd name="T67" fmla="*/ 541 h 545"/>
                <a:gd name="T68" fmla="*/ 450 w 551"/>
                <a:gd name="T69" fmla="*/ 544 h 545"/>
                <a:gd name="T70" fmla="*/ 467 w 551"/>
                <a:gd name="T71" fmla="*/ 536 h 545"/>
                <a:gd name="T72" fmla="*/ 462 w 551"/>
                <a:gd name="T73" fmla="*/ 415 h 545"/>
                <a:gd name="T74" fmla="*/ 488 w 551"/>
                <a:gd name="T75" fmla="*/ 388 h 545"/>
                <a:gd name="T76" fmla="*/ 493 w 551"/>
                <a:gd name="T77" fmla="*/ 355 h 545"/>
                <a:gd name="T78" fmla="*/ 467 w 551"/>
                <a:gd name="T79" fmla="*/ 357 h 545"/>
                <a:gd name="T80" fmla="*/ 454 w 551"/>
                <a:gd name="T81" fmla="*/ 370 h 545"/>
                <a:gd name="T82" fmla="*/ 445 w 551"/>
                <a:gd name="T83" fmla="*/ 305 h 545"/>
                <a:gd name="T84" fmla="*/ 463 w 551"/>
                <a:gd name="T85" fmla="*/ 287 h 545"/>
                <a:gd name="T86" fmla="*/ 475 w 551"/>
                <a:gd name="T87" fmla="*/ 246 h 545"/>
                <a:gd name="T88" fmla="*/ 449 w 551"/>
                <a:gd name="T89" fmla="*/ 249 h 545"/>
                <a:gd name="T90" fmla="*/ 438 w 551"/>
                <a:gd name="T91" fmla="*/ 260 h 545"/>
                <a:gd name="T92" fmla="*/ 429 w 551"/>
                <a:gd name="T93" fmla="*/ 163 h 545"/>
                <a:gd name="T94" fmla="*/ 486 w 551"/>
                <a:gd name="T95" fmla="*/ 105 h 545"/>
                <a:gd name="T96" fmla="*/ 534 w 551"/>
                <a:gd name="T97" fmla="*/ 7 h 545"/>
                <a:gd name="T98" fmla="*/ 489 w 551"/>
                <a:gd name="T99" fmla="*/ 21 h 545"/>
                <a:gd name="T100" fmla="*/ 439 w 551"/>
                <a:gd name="T101" fmla="*/ 59 h 545"/>
                <a:gd name="T102" fmla="*/ 382 w 551"/>
                <a:gd name="T103" fmla="*/ 117 h 545"/>
                <a:gd name="T104" fmla="*/ 285 w 551"/>
                <a:gd name="T105" fmla="*/ 11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1" h="545">
                  <a:moveTo>
                    <a:pt x="285" y="110"/>
                  </a:moveTo>
                  <a:cubicBezTo>
                    <a:pt x="296" y="99"/>
                    <a:pt x="296" y="99"/>
                    <a:pt x="296" y="99"/>
                  </a:cubicBezTo>
                  <a:cubicBezTo>
                    <a:pt x="306" y="89"/>
                    <a:pt x="306" y="80"/>
                    <a:pt x="298" y="72"/>
                  </a:cubicBezTo>
                  <a:cubicBezTo>
                    <a:pt x="289" y="63"/>
                    <a:pt x="275" y="68"/>
                    <a:pt x="258" y="85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97" y="73"/>
                    <a:pt x="197" y="65"/>
                    <a:pt x="189" y="57"/>
                  </a:cubicBezTo>
                  <a:cubicBezTo>
                    <a:pt x="180" y="47"/>
                    <a:pt x="169" y="49"/>
                    <a:pt x="157" y="62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57" y="78"/>
                    <a:pt x="17" y="77"/>
                    <a:pt x="9" y="85"/>
                  </a:cubicBezTo>
                  <a:cubicBezTo>
                    <a:pt x="5" y="89"/>
                    <a:pt x="3" y="95"/>
                    <a:pt x="1" y="102"/>
                  </a:cubicBezTo>
                  <a:cubicBezTo>
                    <a:pt x="0" y="110"/>
                    <a:pt x="1" y="115"/>
                    <a:pt x="5" y="119"/>
                  </a:cubicBezTo>
                  <a:cubicBezTo>
                    <a:pt x="8" y="122"/>
                    <a:pt x="22" y="126"/>
                    <a:pt x="46" y="131"/>
                  </a:cubicBezTo>
                  <a:cubicBezTo>
                    <a:pt x="70" y="136"/>
                    <a:pt x="111" y="149"/>
                    <a:pt x="168" y="171"/>
                  </a:cubicBezTo>
                  <a:cubicBezTo>
                    <a:pt x="225" y="192"/>
                    <a:pt x="258" y="207"/>
                    <a:pt x="266" y="215"/>
                  </a:cubicBezTo>
                  <a:cubicBezTo>
                    <a:pt x="272" y="220"/>
                    <a:pt x="267" y="231"/>
                    <a:pt x="252" y="247"/>
                  </a:cubicBezTo>
                  <a:cubicBezTo>
                    <a:pt x="200" y="300"/>
                    <a:pt x="165" y="341"/>
                    <a:pt x="147" y="368"/>
                  </a:cubicBezTo>
                  <a:cubicBezTo>
                    <a:pt x="142" y="368"/>
                    <a:pt x="128" y="367"/>
                    <a:pt x="103" y="363"/>
                  </a:cubicBezTo>
                  <a:cubicBezTo>
                    <a:pt x="78" y="359"/>
                    <a:pt x="62" y="358"/>
                    <a:pt x="56" y="359"/>
                  </a:cubicBezTo>
                  <a:cubicBezTo>
                    <a:pt x="49" y="360"/>
                    <a:pt x="41" y="366"/>
                    <a:pt x="31" y="376"/>
                  </a:cubicBezTo>
                  <a:cubicBezTo>
                    <a:pt x="26" y="381"/>
                    <a:pt x="23" y="385"/>
                    <a:pt x="23" y="389"/>
                  </a:cubicBezTo>
                  <a:cubicBezTo>
                    <a:pt x="29" y="395"/>
                    <a:pt x="60" y="410"/>
                    <a:pt x="116" y="434"/>
                  </a:cubicBezTo>
                  <a:cubicBezTo>
                    <a:pt x="137" y="486"/>
                    <a:pt x="153" y="517"/>
                    <a:pt x="163" y="527"/>
                  </a:cubicBezTo>
                  <a:cubicBezTo>
                    <a:pt x="166" y="526"/>
                    <a:pt x="171" y="524"/>
                    <a:pt x="176" y="518"/>
                  </a:cubicBezTo>
                  <a:cubicBezTo>
                    <a:pt x="186" y="508"/>
                    <a:pt x="191" y="500"/>
                    <a:pt x="192" y="493"/>
                  </a:cubicBezTo>
                  <a:cubicBezTo>
                    <a:pt x="194" y="487"/>
                    <a:pt x="192" y="471"/>
                    <a:pt x="188" y="446"/>
                  </a:cubicBezTo>
                  <a:cubicBezTo>
                    <a:pt x="183" y="421"/>
                    <a:pt x="181" y="406"/>
                    <a:pt x="181" y="401"/>
                  </a:cubicBezTo>
                  <a:cubicBezTo>
                    <a:pt x="208" y="383"/>
                    <a:pt x="236" y="358"/>
                    <a:pt x="266" y="329"/>
                  </a:cubicBezTo>
                  <a:cubicBezTo>
                    <a:pt x="296" y="299"/>
                    <a:pt x="314" y="282"/>
                    <a:pt x="320" y="280"/>
                  </a:cubicBezTo>
                  <a:cubicBezTo>
                    <a:pt x="325" y="277"/>
                    <a:pt x="330" y="277"/>
                    <a:pt x="333" y="280"/>
                  </a:cubicBezTo>
                  <a:cubicBezTo>
                    <a:pt x="341" y="288"/>
                    <a:pt x="356" y="321"/>
                    <a:pt x="379" y="378"/>
                  </a:cubicBezTo>
                  <a:cubicBezTo>
                    <a:pt x="401" y="435"/>
                    <a:pt x="415" y="476"/>
                    <a:pt x="420" y="500"/>
                  </a:cubicBezTo>
                  <a:cubicBezTo>
                    <a:pt x="426" y="524"/>
                    <a:pt x="430" y="537"/>
                    <a:pt x="434" y="541"/>
                  </a:cubicBezTo>
                  <a:cubicBezTo>
                    <a:pt x="437" y="544"/>
                    <a:pt x="443" y="545"/>
                    <a:pt x="450" y="544"/>
                  </a:cubicBezTo>
                  <a:cubicBezTo>
                    <a:pt x="457" y="542"/>
                    <a:pt x="463" y="540"/>
                    <a:pt x="467" y="536"/>
                  </a:cubicBezTo>
                  <a:cubicBezTo>
                    <a:pt x="475" y="528"/>
                    <a:pt x="473" y="487"/>
                    <a:pt x="462" y="415"/>
                  </a:cubicBezTo>
                  <a:cubicBezTo>
                    <a:pt x="488" y="388"/>
                    <a:pt x="488" y="388"/>
                    <a:pt x="488" y="388"/>
                  </a:cubicBezTo>
                  <a:cubicBezTo>
                    <a:pt x="501" y="375"/>
                    <a:pt x="502" y="365"/>
                    <a:pt x="493" y="355"/>
                  </a:cubicBezTo>
                  <a:cubicBezTo>
                    <a:pt x="485" y="347"/>
                    <a:pt x="476" y="348"/>
                    <a:pt x="467" y="357"/>
                  </a:cubicBezTo>
                  <a:cubicBezTo>
                    <a:pt x="454" y="370"/>
                    <a:pt x="454" y="370"/>
                    <a:pt x="454" y="370"/>
                  </a:cubicBezTo>
                  <a:cubicBezTo>
                    <a:pt x="445" y="305"/>
                    <a:pt x="445" y="305"/>
                    <a:pt x="445" y="305"/>
                  </a:cubicBezTo>
                  <a:cubicBezTo>
                    <a:pt x="463" y="287"/>
                    <a:pt x="463" y="287"/>
                    <a:pt x="463" y="287"/>
                  </a:cubicBezTo>
                  <a:cubicBezTo>
                    <a:pt x="480" y="269"/>
                    <a:pt x="484" y="255"/>
                    <a:pt x="475" y="246"/>
                  </a:cubicBezTo>
                  <a:cubicBezTo>
                    <a:pt x="467" y="238"/>
                    <a:pt x="458" y="239"/>
                    <a:pt x="449" y="249"/>
                  </a:cubicBezTo>
                  <a:cubicBezTo>
                    <a:pt x="438" y="260"/>
                    <a:pt x="438" y="260"/>
                    <a:pt x="438" y="260"/>
                  </a:cubicBezTo>
                  <a:cubicBezTo>
                    <a:pt x="429" y="163"/>
                    <a:pt x="429" y="163"/>
                    <a:pt x="429" y="163"/>
                  </a:cubicBezTo>
                  <a:cubicBezTo>
                    <a:pt x="486" y="105"/>
                    <a:pt x="486" y="105"/>
                    <a:pt x="486" y="105"/>
                  </a:cubicBezTo>
                  <a:cubicBezTo>
                    <a:pt x="534" y="56"/>
                    <a:pt x="551" y="23"/>
                    <a:pt x="534" y="7"/>
                  </a:cubicBezTo>
                  <a:cubicBezTo>
                    <a:pt x="528" y="0"/>
                    <a:pt x="512" y="5"/>
                    <a:pt x="489" y="21"/>
                  </a:cubicBezTo>
                  <a:cubicBezTo>
                    <a:pt x="465" y="37"/>
                    <a:pt x="448" y="49"/>
                    <a:pt x="439" y="59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285" y="110"/>
                    <a:pt x="285" y="110"/>
                    <a:pt x="285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722688" y="687388"/>
              <a:ext cx="258763" cy="252413"/>
            </a:xfrm>
            <a:custGeom>
              <a:avLst/>
              <a:gdLst>
                <a:gd name="T0" fmla="*/ 0 w 36"/>
                <a:gd name="T1" fmla="*/ 4 h 35"/>
                <a:gd name="T2" fmla="*/ 9 w 36"/>
                <a:gd name="T3" fmla="*/ 1 h 35"/>
                <a:gd name="T4" fmla="*/ 19 w 36"/>
                <a:gd name="T5" fmla="*/ 0 h 35"/>
                <a:gd name="T6" fmla="*/ 30 w 36"/>
                <a:gd name="T7" fmla="*/ 6 h 35"/>
                <a:gd name="T8" fmla="*/ 36 w 36"/>
                <a:gd name="T9" fmla="*/ 17 h 35"/>
                <a:gd name="T10" fmla="*/ 35 w 36"/>
                <a:gd name="T11" fmla="*/ 27 h 35"/>
                <a:gd name="T12" fmla="*/ 33 w 36"/>
                <a:gd name="T13" fmla="*/ 33 h 35"/>
                <a:gd name="T14" fmla="*/ 31 w 36"/>
                <a:gd name="T15" fmla="*/ 35 h 35"/>
                <a:gd name="T16" fmla="*/ 30 w 36"/>
                <a:gd name="T17" fmla="*/ 27 h 35"/>
                <a:gd name="T18" fmla="*/ 27 w 36"/>
                <a:gd name="T19" fmla="*/ 19 h 35"/>
                <a:gd name="T20" fmla="*/ 23 w 36"/>
                <a:gd name="T21" fmla="*/ 13 h 35"/>
                <a:gd name="T22" fmla="*/ 9 w 36"/>
                <a:gd name="T23" fmla="*/ 6 h 35"/>
                <a:gd name="T24" fmla="*/ 0 w 36"/>
                <a:gd name="T2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5">
                  <a:moveTo>
                    <a:pt x="0" y="4"/>
                  </a:moveTo>
                  <a:cubicBezTo>
                    <a:pt x="0" y="4"/>
                    <a:pt x="3" y="2"/>
                    <a:pt x="9" y="1"/>
                  </a:cubicBezTo>
                  <a:cubicBezTo>
                    <a:pt x="12" y="0"/>
                    <a:pt x="15" y="0"/>
                    <a:pt x="19" y="0"/>
                  </a:cubicBezTo>
                  <a:cubicBezTo>
                    <a:pt x="22" y="1"/>
                    <a:pt x="27" y="3"/>
                    <a:pt x="30" y="6"/>
                  </a:cubicBezTo>
                  <a:cubicBezTo>
                    <a:pt x="33" y="9"/>
                    <a:pt x="35" y="13"/>
                    <a:pt x="36" y="17"/>
                  </a:cubicBezTo>
                  <a:cubicBezTo>
                    <a:pt x="36" y="21"/>
                    <a:pt x="36" y="24"/>
                    <a:pt x="35" y="27"/>
                  </a:cubicBezTo>
                  <a:cubicBezTo>
                    <a:pt x="35" y="30"/>
                    <a:pt x="33" y="32"/>
                    <a:pt x="33" y="33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5"/>
                    <a:pt x="30" y="32"/>
                    <a:pt x="30" y="27"/>
                  </a:cubicBezTo>
                  <a:cubicBezTo>
                    <a:pt x="29" y="24"/>
                    <a:pt x="28" y="22"/>
                    <a:pt x="27" y="19"/>
                  </a:cubicBezTo>
                  <a:cubicBezTo>
                    <a:pt x="26" y="17"/>
                    <a:pt x="25" y="14"/>
                    <a:pt x="23" y="13"/>
                  </a:cubicBezTo>
                  <a:cubicBezTo>
                    <a:pt x="20" y="9"/>
                    <a:pt x="14" y="7"/>
                    <a:pt x="9" y="6"/>
                  </a:cubicBezTo>
                  <a:cubicBezTo>
                    <a:pt x="4" y="5"/>
                    <a:pt x="0" y="4"/>
                    <a:pt x="0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22325" y="465138"/>
              <a:ext cx="3324225" cy="3079750"/>
            </a:xfrm>
            <a:custGeom>
              <a:avLst/>
              <a:gdLst>
                <a:gd name="T0" fmla="*/ 0 w 462"/>
                <a:gd name="T1" fmla="*/ 410 h 428"/>
                <a:gd name="T2" fmla="*/ 41 w 462"/>
                <a:gd name="T3" fmla="*/ 428 h 428"/>
                <a:gd name="T4" fmla="*/ 30 w 462"/>
                <a:gd name="T5" fmla="*/ 424 h 428"/>
                <a:gd name="T6" fmla="*/ 0 w 462"/>
                <a:gd name="T7" fmla="*/ 410 h 428"/>
                <a:gd name="T8" fmla="*/ 454 w 462"/>
                <a:gd name="T9" fmla="*/ 0 h 428"/>
                <a:gd name="T10" fmla="*/ 417 w 462"/>
                <a:gd name="T11" fmla="*/ 17 h 428"/>
                <a:gd name="T12" fmla="*/ 367 w 462"/>
                <a:gd name="T13" fmla="*/ 55 h 428"/>
                <a:gd name="T14" fmla="*/ 310 w 462"/>
                <a:gd name="T15" fmla="*/ 113 h 428"/>
                <a:gd name="T16" fmla="*/ 213 w 462"/>
                <a:gd name="T17" fmla="*/ 106 h 428"/>
                <a:gd name="T18" fmla="*/ 310 w 462"/>
                <a:gd name="T19" fmla="*/ 113 h 428"/>
                <a:gd name="T20" fmla="*/ 367 w 462"/>
                <a:gd name="T21" fmla="*/ 55 h 428"/>
                <a:gd name="T22" fmla="*/ 417 w 462"/>
                <a:gd name="T23" fmla="*/ 17 h 428"/>
                <a:gd name="T24" fmla="*/ 454 w 462"/>
                <a:gd name="T25" fmla="*/ 0 h 428"/>
                <a:gd name="T26" fmla="*/ 462 w 462"/>
                <a:gd name="T27" fmla="*/ 3 h 428"/>
                <a:gd name="T28" fmla="*/ 462 w 462"/>
                <a:gd name="T29" fmla="*/ 3 h 428"/>
                <a:gd name="T30" fmla="*/ 462 w 462"/>
                <a:gd name="T31" fmla="*/ 3 h 428"/>
                <a:gd name="T32" fmla="*/ 454 w 462"/>
                <a:gd name="T3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2" h="428">
                  <a:moveTo>
                    <a:pt x="0" y="410"/>
                  </a:moveTo>
                  <a:cubicBezTo>
                    <a:pt x="11" y="416"/>
                    <a:pt x="25" y="422"/>
                    <a:pt x="41" y="428"/>
                  </a:cubicBezTo>
                  <a:cubicBezTo>
                    <a:pt x="37" y="427"/>
                    <a:pt x="34" y="425"/>
                    <a:pt x="30" y="424"/>
                  </a:cubicBezTo>
                  <a:cubicBezTo>
                    <a:pt x="19" y="419"/>
                    <a:pt x="9" y="414"/>
                    <a:pt x="0" y="410"/>
                  </a:cubicBezTo>
                  <a:moveTo>
                    <a:pt x="454" y="0"/>
                  </a:moveTo>
                  <a:cubicBezTo>
                    <a:pt x="446" y="0"/>
                    <a:pt x="434" y="5"/>
                    <a:pt x="417" y="17"/>
                  </a:cubicBezTo>
                  <a:cubicBezTo>
                    <a:pt x="393" y="33"/>
                    <a:pt x="376" y="45"/>
                    <a:pt x="367" y="55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76" y="45"/>
                    <a:pt x="393" y="33"/>
                    <a:pt x="417" y="17"/>
                  </a:cubicBezTo>
                  <a:cubicBezTo>
                    <a:pt x="434" y="5"/>
                    <a:pt x="446" y="0"/>
                    <a:pt x="454" y="0"/>
                  </a:cubicBezTo>
                  <a:cubicBezTo>
                    <a:pt x="458" y="0"/>
                    <a:pt x="460" y="1"/>
                    <a:pt x="462" y="3"/>
                  </a:cubicBezTo>
                  <a:cubicBezTo>
                    <a:pt x="462" y="3"/>
                    <a:pt x="462" y="3"/>
                    <a:pt x="462" y="3"/>
                  </a:cubicBezTo>
                  <a:cubicBezTo>
                    <a:pt x="462" y="3"/>
                    <a:pt x="462" y="3"/>
                    <a:pt x="462" y="3"/>
                  </a:cubicBezTo>
                  <a:cubicBezTo>
                    <a:pt x="460" y="1"/>
                    <a:pt x="458" y="0"/>
                    <a:pt x="4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038225" y="3516313"/>
              <a:ext cx="79375" cy="28575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4 h 4"/>
                <a:gd name="T4" fmla="*/ 11 w 11"/>
                <a:gd name="T5" fmla="*/ 4 h 4"/>
                <a:gd name="T6" fmla="*/ 11 w 11"/>
                <a:gd name="T7" fmla="*/ 4 h 4"/>
                <a:gd name="T8" fmla="*/ 0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1"/>
                    <a:pt x="7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3"/>
                    <a:pt x="4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311150" y="465138"/>
              <a:ext cx="3849688" cy="3079750"/>
            </a:xfrm>
            <a:custGeom>
              <a:avLst/>
              <a:gdLst>
                <a:gd name="T0" fmla="*/ 525 w 535"/>
                <a:gd name="T1" fmla="*/ 0 h 428"/>
                <a:gd name="T2" fmla="*/ 488 w 535"/>
                <a:gd name="T3" fmla="*/ 17 h 428"/>
                <a:gd name="T4" fmla="*/ 438 w 535"/>
                <a:gd name="T5" fmla="*/ 55 h 428"/>
                <a:gd name="T6" fmla="*/ 381 w 535"/>
                <a:gd name="T7" fmla="*/ 113 h 428"/>
                <a:gd name="T8" fmla="*/ 284 w 535"/>
                <a:gd name="T9" fmla="*/ 106 h 428"/>
                <a:gd name="T10" fmla="*/ 295 w 535"/>
                <a:gd name="T11" fmla="*/ 95 h 428"/>
                <a:gd name="T12" fmla="*/ 303 w 535"/>
                <a:gd name="T13" fmla="*/ 80 h 428"/>
                <a:gd name="T14" fmla="*/ 297 w 535"/>
                <a:gd name="T15" fmla="*/ 68 h 428"/>
                <a:gd name="T16" fmla="*/ 286 w 535"/>
                <a:gd name="T17" fmla="*/ 64 h 428"/>
                <a:gd name="T18" fmla="*/ 257 w 535"/>
                <a:gd name="T19" fmla="*/ 81 h 428"/>
                <a:gd name="T20" fmla="*/ 239 w 535"/>
                <a:gd name="T21" fmla="*/ 100 h 428"/>
                <a:gd name="T22" fmla="*/ 174 w 535"/>
                <a:gd name="T23" fmla="*/ 91 h 428"/>
                <a:gd name="T24" fmla="*/ 187 w 535"/>
                <a:gd name="T25" fmla="*/ 78 h 428"/>
                <a:gd name="T26" fmla="*/ 194 w 535"/>
                <a:gd name="T27" fmla="*/ 64 h 428"/>
                <a:gd name="T28" fmla="*/ 188 w 535"/>
                <a:gd name="T29" fmla="*/ 53 h 428"/>
                <a:gd name="T30" fmla="*/ 175 w 535"/>
                <a:gd name="T31" fmla="*/ 47 h 428"/>
                <a:gd name="T32" fmla="*/ 156 w 535"/>
                <a:gd name="T33" fmla="*/ 58 h 428"/>
                <a:gd name="T34" fmla="*/ 129 w 535"/>
                <a:gd name="T35" fmla="*/ 85 h 428"/>
                <a:gd name="T36" fmla="*/ 38 w 535"/>
                <a:gd name="T37" fmla="*/ 76 h 428"/>
                <a:gd name="T38" fmla="*/ 8 w 535"/>
                <a:gd name="T39" fmla="*/ 81 h 428"/>
                <a:gd name="T40" fmla="*/ 0 w 535"/>
                <a:gd name="T41" fmla="*/ 98 h 428"/>
                <a:gd name="T42" fmla="*/ 0 w 535"/>
                <a:gd name="T43" fmla="*/ 104 h 428"/>
                <a:gd name="T44" fmla="*/ 4 w 535"/>
                <a:gd name="T45" fmla="*/ 115 h 428"/>
                <a:gd name="T46" fmla="*/ 45 w 535"/>
                <a:gd name="T47" fmla="*/ 127 h 428"/>
                <a:gd name="T48" fmla="*/ 167 w 535"/>
                <a:gd name="T49" fmla="*/ 167 h 428"/>
                <a:gd name="T50" fmla="*/ 265 w 535"/>
                <a:gd name="T51" fmla="*/ 211 h 428"/>
                <a:gd name="T52" fmla="*/ 268 w 535"/>
                <a:gd name="T53" fmla="*/ 216 h 428"/>
                <a:gd name="T54" fmla="*/ 251 w 535"/>
                <a:gd name="T55" fmla="*/ 243 h 428"/>
                <a:gd name="T56" fmla="*/ 146 w 535"/>
                <a:gd name="T57" fmla="*/ 364 h 428"/>
                <a:gd name="T58" fmla="*/ 145 w 535"/>
                <a:gd name="T59" fmla="*/ 364 h 428"/>
                <a:gd name="T60" fmla="*/ 102 w 535"/>
                <a:gd name="T61" fmla="*/ 359 h 428"/>
                <a:gd name="T62" fmla="*/ 61 w 535"/>
                <a:gd name="T63" fmla="*/ 354 h 428"/>
                <a:gd name="T64" fmla="*/ 55 w 535"/>
                <a:gd name="T65" fmla="*/ 355 h 428"/>
                <a:gd name="T66" fmla="*/ 30 w 535"/>
                <a:gd name="T67" fmla="*/ 372 h 428"/>
                <a:gd name="T68" fmla="*/ 22 w 535"/>
                <a:gd name="T69" fmla="*/ 385 h 428"/>
                <a:gd name="T70" fmla="*/ 71 w 535"/>
                <a:gd name="T71" fmla="*/ 410 h 428"/>
                <a:gd name="T72" fmla="*/ 101 w 535"/>
                <a:gd name="T73" fmla="*/ 424 h 428"/>
                <a:gd name="T74" fmla="*/ 112 w 535"/>
                <a:gd name="T75" fmla="*/ 428 h 428"/>
                <a:gd name="T76" fmla="*/ 497 w 535"/>
                <a:gd name="T77" fmla="*/ 43 h 428"/>
                <a:gd name="T78" fmla="*/ 483 w 535"/>
                <a:gd name="T79" fmla="*/ 37 h 428"/>
                <a:gd name="T80" fmla="*/ 474 w 535"/>
                <a:gd name="T81" fmla="*/ 35 h 428"/>
                <a:gd name="T82" fmla="*/ 483 w 535"/>
                <a:gd name="T83" fmla="*/ 32 h 428"/>
                <a:gd name="T84" fmla="*/ 489 w 535"/>
                <a:gd name="T85" fmla="*/ 31 h 428"/>
                <a:gd name="T86" fmla="*/ 493 w 535"/>
                <a:gd name="T87" fmla="*/ 31 h 428"/>
                <a:gd name="T88" fmla="*/ 504 w 535"/>
                <a:gd name="T89" fmla="*/ 36 h 428"/>
                <a:gd name="T90" fmla="*/ 535 w 535"/>
                <a:gd name="T91" fmla="*/ 5 h 428"/>
                <a:gd name="T92" fmla="*/ 533 w 535"/>
                <a:gd name="T93" fmla="*/ 3 h 428"/>
                <a:gd name="T94" fmla="*/ 533 w 535"/>
                <a:gd name="T95" fmla="*/ 3 h 428"/>
                <a:gd name="T96" fmla="*/ 525 w 535"/>
                <a:gd name="T9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428">
                  <a:moveTo>
                    <a:pt x="525" y="0"/>
                  </a:moveTo>
                  <a:cubicBezTo>
                    <a:pt x="517" y="0"/>
                    <a:pt x="505" y="5"/>
                    <a:pt x="488" y="17"/>
                  </a:cubicBezTo>
                  <a:cubicBezTo>
                    <a:pt x="464" y="33"/>
                    <a:pt x="447" y="45"/>
                    <a:pt x="438" y="55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284" y="106"/>
                    <a:pt x="284" y="106"/>
                    <a:pt x="284" y="106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300" y="90"/>
                    <a:pt x="303" y="85"/>
                    <a:pt x="303" y="80"/>
                  </a:cubicBezTo>
                  <a:cubicBezTo>
                    <a:pt x="303" y="76"/>
                    <a:pt x="301" y="72"/>
                    <a:pt x="297" y="68"/>
                  </a:cubicBezTo>
                  <a:cubicBezTo>
                    <a:pt x="294" y="65"/>
                    <a:pt x="290" y="64"/>
                    <a:pt x="286" y="64"/>
                  </a:cubicBezTo>
                  <a:cubicBezTo>
                    <a:pt x="278" y="64"/>
                    <a:pt x="269" y="70"/>
                    <a:pt x="257" y="81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92" y="73"/>
                    <a:pt x="194" y="69"/>
                    <a:pt x="194" y="64"/>
                  </a:cubicBezTo>
                  <a:cubicBezTo>
                    <a:pt x="194" y="60"/>
                    <a:pt x="192" y="56"/>
                    <a:pt x="188" y="53"/>
                  </a:cubicBezTo>
                  <a:cubicBezTo>
                    <a:pt x="184" y="49"/>
                    <a:pt x="180" y="47"/>
                    <a:pt x="175" y="47"/>
                  </a:cubicBezTo>
                  <a:cubicBezTo>
                    <a:pt x="169" y="47"/>
                    <a:pt x="163" y="50"/>
                    <a:pt x="156" y="58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89" y="79"/>
                    <a:pt x="58" y="76"/>
                    <a:pt x="38" y="76"/>
                  </a:cubicBezTo>
                  <a:cubicBezTo>
                    <a:pt x="22" y="76"/>
                    <a:pt x="12" y="78"/>
                    <a:pt x="8" y="81"/>
                  </a:cubicBezTo>
                  <a:cubicBezTo>
                    <a:pt x="4" y="85"/>
                    <a:pt x="2" y="91"/>
                    <a:pt x="0" y="98"/>
                  </a:cubicBezTo>
                  <a:cubicBezTo>
                    <a:pt x="0" y="100"/>
                    <a:pt x="0" y="102"/>
                    <a:pt x="0" y="104"/>
                  </a:cubicBezTo>
                  <a:cubicBezTo>
                    <a:pt x="0" y="109"/>
                    <a:pt x="1" y="112"/>
                    <a:pt x="4" y="115"/>
                  </a:cubicBezTo>
                  <a:cubicBezTo>
                    <a:pt x="7" y="118"/>
                    <a:pt x="21" y="122"/>
                    <a:pt x="45" y="127"/>
                  </a:cubicBezTo>
                  <a:cubicBezTo>
                    <a:pt x="69" y="132"/>
                    <a:pt x="110" y="145"/>
                    <a:pt x="167" y="167"/>
                  </a:cubicBezTo>
                  <a:cubicBezTo>
                    <a:pt x="224" y="188"/>
                    <a:pt x="257" y="203"/>
                    <a:pt x="265" y="211"/>
                  </a:cubicBezTo>
                  <a:cubicBezTo>
                    <a:pt x="267" y="212"/>
                    <a:pt x="268" y="214"/>
                    <a:pt x="268" y="216"/>
                  </a:cubicBezTo>
                  <a:cubicBezTo>
                    <a:pt x="268" y="222"/>
                    <a:pt x="262" y="231"/>
                    <a:pt x="251" y="243"/>
                  </a:cubicBezTo>
                  <a:cubicBezTo>
                    <a:pt x="199" y="296"/>
                    <a:pt x="164" y="337"/>
                    <a:pt x="146" y="364"/>
                  </a:cubicBezTo>
                  <a:cubicBezTo>
                    <a:pt x="146" y="364"/>
                    <a:pt x="145" y="364"/>
                    <a:pt x="145" y="364"/>
                  </a:cubicBezTo>
                  <a:cubicBezTo>
                    <a:pt x="139" y="364"/>
                    <a:pt x="124" y="362"/>
                    <a:pt x="102" y="359"/>
                  </a:cubicBezTo>
                  <a:cubicBezTo>
                    <a:pt x="83" y="356"/>
                    <a:pt x="69" y="354"/>
                    <a:pt x="61" y="354"/>
                  </a:cubicBezTo>
                  <a:cubicBezTo>
                    <a:pt x="58" y="354"/>
                    <a:pt x="56" y="355"/>
                    <a:pt x="55" y="355"/>
                  </a:cubicBezTo>
                  <a:cubicBezTo>
                    <a:pt x="48" y="356"/>
                    <a:pt x="40" y="362"/>
                    <a:pt x="30" y="372"/>
                  </a:cubicBezTo>
                  <a:cubicBezTo>
                    <a:pt x="25" y="377"/>
                    <a:pt x="22" y="381"/>
                    <a:pt x="22" y="385"/>
                  </a:cubicBezTo>
                  <a:cubicBezTo>
                    <a:pt x="26" y="389"/>
                    <a:pt x="43" y="398"/>
                    <a:pt x="71" y="410"/>
                  </a:cubicBezTo>
                  <a:cubicBezTo>
                    <a:pt x="80" y="414"/>
                    <a:pt x="90" y="419"/>
                    <a:pt x="101" y="424"/>
                  </a:cubicBezTo>
                  <a:cubicBezTo>
                    <a:pt x="105" y="425"/>
                    <a:pt x="108" y="427"/>
                    <a:pt x="112" y="428"/>
                  </a:cubicBezTo>
                  <a:cubicBezTo>
                    <a:pt x="497" y="43"/>
                    <a:pt x="497" y="43"/>
                    <a:pt x="497" y="43"/>
                  </a:cubicBezTo>
                  <a:cubicBezTo>
                    <a:pt x="493" y="40"/>
                    <a:pt x="488" y="38"/>
                    <a:pt x="483" y="37"/>
                  </a:cubicBezTo>
                  <a:cubicBezTo>
                    <a:pt x="478" y="36"/>
                    <a:pt x="474" y="35"/>
                    <a:pt x="474" y="35"/>
                  </a:cubicBezTo>
                  <a:cubicBezTo>
                    <a:pt x="474" y="35"/>
                    <a:pt x="477" y="33"/>
                    <a:pt x="483" y="32"/>
                  </a:cubicBezTo>
                  <a:cubicBezTo>
                    <a:pt x="485" y="32"/>
                    <a:pt x="487" y="31"/>
                    <a:pt x="489" y="31"/>
                  </a:cubicBezTo>
                  <a:cubicBezTo>
                    <a:pt x="490" y="31"/>
                    <a:pt x="492" y="31"/>
                    <a:pt x="493" y="31"/>
                  </a:cubicBezTo>
                  <a:cubicBezTo>
                    <a:pt x="496" y="32"/>
                    <a:pt x="500" y="34"/>
                    <a:pt x="504" y="36"/>
                  </a:cubicBezTo>
                  <a:cubicBezTo>
                    <a:pt x="535" y="5"/>
                    <a:pt x="535" y="5"/>
                    <a:pt x="535" y="5"/>
                  </a:cubicBezTo>
                  <a:cubicBezTo>
                    <a:pt x="534" y="4"/>
                    <a:pt x="534" y="3"/>
                    <a:pt x="533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1" y="1"/>
                    <a:pt x="529" y="0"/>
                    <a:pt x="5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3722688" y="687388"/>
              <a:ext cx="215900" cy="85725"/>
            </a:xfrm>
            <a:custGeom>
              <a:avLst/>
              <a:gdLst>
                <a:gd name="T0" fmla="*/ 15 w 30"/>
                <a:gd name="T1" fmla="*/ 0 h 12"/>
                <a:gd name="T2" fmla="*/ 9 w 30"/>
                <a:gd name="T3" fmla="*/ 1 h 12"/>
                <a:gd name="T4" fmla="*/ 0 w 30"/>
                <a:gd name="T5" fmla="*/ 4 h 12"/>
                <a:gd name="T6" fmla="*/ 9 w 30"/>
                <a:gd name="T7" fmla="*/ 6 h 12"/>
                <a:gd name="T8" fmla="*/ 23 w 30"/>
                <a:gd name="T9" fmla="*/ 12 h 12"/>
                <a:gd name="T10" fmla="*/ 30 w 30"/>
                <a:gd name="T11" fmla="*/ 5 h 12"/>
                <a:gd name="T12" fmla="*/ 19 w 30"/>
                <a:gd name="T13" fmla="*/ 0 h 12"/>
                <a:gd name="T14" fmla="*/ 15 w 3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15" y="0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3" y="2"/>
                    <a:pt x="0" y="4"/>
                    <a:pt x="0" y="4"/>
                  </a:cubicBezTo>
                  <a:cubicBezTo>
                    <a:pt x="0" y="4"/>
                    <a:pt x="4" y="5"/>
                    <a:pt x="9" y="6"/>
                  </a:cubicBezTo>
                  <a:cubicBezTo>
                    <a:pt x="14" y="7"/>
                    <a:pt x="19" y="9"/>
                    <a:pt x="23" y="12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6" y="3"/>
                    <a:pt x="22" y="1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65233" y="4914313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48650" y="5128267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3696" y="4828862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65233" y="3697121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48650" y="3911075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3696" y="3611670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5233" y="2397000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48650" y="2610954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43696" y="2311549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97731" y="3247573"/>
            <a:ext cx="1427640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Sun 37"/>
          <p:cNvSpPr/>
          <p:nvPr/>
        </p:nvSpPr>
        <p:spPr>
          <a:xfrm>
            <a:off x="2376610" y="2518400"/>
            <a:ext cx="669883" cy="669883"/>
          </a:xfrm>
          <a:prstGeom prst="su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97731" y="4936244"/>
            <a:ext cx="1427640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Sun 39"/>
          <p:cNvSpPr/>
          <p:nvPr/>
        </p:nvSpPr>
        <p:spPr>
          <a:xfrm>
            <a:off x="2376610" y="4207071"/>
            <a:ext cx="669883" cy="669883"/>
          </a:xfrm>
          <a:prstGeom prst="su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38" grpId="0" animBg="1"/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36538"/>
            <a:chOff x="-1" y="-15"/>
            <a:chExt cx="2911317" cy="822381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5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28932"/>
              <a:ext cx="2911317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1840"/>
            <a:chOff x="0" y="0"/>
            <a:chExt cx="2911316" cy="686845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33217"/>
              <a:ext cx="2383307" cy="49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73595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65548"/>
            <a:chOff x="0" y="0"/>
            <a:chExt cx="2911316" cy="827882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07251"/>
            <a:chOff x="0" y="0"/>
            <a:chExt cx="2911316" cy="684079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4592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65548"/>
            <a:chOff x="0" y="0"/>
            <a:chExt cx="2911316" cy="827882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2829"/>
            <a:chOff x="0" y="0"/>
            <a:chExt cx="2911316" cy="681344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1857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756" y="3324179"/>
            <a:ext cx="3466715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706522" y="1672109"/>
            <a:ext cx="2580877" cy="3051270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337434" y="4810466"/>
            <a:ext cx="1319053" cy="1058034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30110" y="1874328"/>
            <a:ext cx="2133701" cy="1909762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/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936457" y="2310643"/>
            <a:ext cx="505538" cy="505538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65888" y="2321065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36457" y="3168665"/>
            <a:ext cx="505538" cy="5055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65888" y="3179087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36457" y="4110973"/>
            <a:ext cx="505538" cy="5055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65888" y="4121395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36457" y="4966966"/>
            <a:ext cx="505538" cy="5055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65888" y="4977388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82D80D8-3455-4AC4-86B0-7B2D266E373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1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022203851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1_自定义设计方案">
  <a:themeElements>
    <a:clrScheme name="自定义 2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C34"/>
      </a:accent1>
      <a:accent2>
        <a:srgbClr val="1C1B1C"/>
      </a:accent2>
      <a:accent3>
        <a:srgbClr val="FCDC34"/>
      </a:accent3>
      <a:accent4>
        <a:srgbClr val="1C1B1C"/>
      </a:accent4>
      <a:accent5>
        <a:srgbClr val="FCDC34"/>
      </a:accent5>
      <a:accent6>
        <a:srgbClr val="1C1B1C"/>
      </a:accent6>
      <a:hlink>
        <a:srgbClr val="FCDC34"/>
      </a:hlink>
      <a:folHlink>
        <a:srgbClr val="1C1B1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2275</Words>
  <Application>Microsoft Office PowerPoint</Application>
  <PresentationFormat>自定义</PresentationFormat>
  <Paragraphs>243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方正粗谭黑简体</vt:lpstr>
      <vt:lpstr>微软雅黑</vt:lpstr>
      <vt:lpstr>Arial</vt:lpstr>
      <vt:lpstr>Calibri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185</dc:title>
  <dc:creator/>
  <cp:lastModifiedBy/>
  <cp:revision>2</cp:revision>
  <dcterms:created xsi:type="dcterms:W3CDTF">2016-10-17T14:00:00Z</dcterms:created>
  <dcterms:modified xsi:type="dcterms:W3CDTF">2021-01-05T15:56:09Z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