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91" r:id="rId5"/>
    <p:sldId id="292" r:id="rId6"/>
    <p:sldId id="289" r:id="rId7"/>
    <p:sldId id="288" r:id="rId8"/>
    <p:sldId id="287" r:id="rId9"/>
    <p:sldId id="290" r:id="rId10"/>
    <p:sldId id="259" r:id="rId11"/>
    <p:sldId id="297" r:id="rId12"/>
    <p:sldId id="293" r:id="rId13"/>
    <p:sldId id="298" r:id="rId14"/>
    <p:sldId id="294" r:id="rId15"/>
    <p:sldId id="295" r:id="rId16"/>
    <p:sldId id="296" r:id="rId17"/>
    <p:sldId id="260" r:id="rId18"/>
    <p:sldId id="300" r:id="rId19"/>
    <p:sldId id="299" r:id="rId20"/>
    <p:sldId id="303" r:id="rId21"/>
    <p:sldId id="301" r:id="rId22"/>
    <p:sldId id="302" r:id="rId23"/>
    <p:sldId id="304" r:id="rId24"/>
    <p:sldId id="261" r:id="rId25"/>
    <p:sldId id="276" r:id="rId26"/>
    <p:sldId id="285" r:id="rId27"/>
    <p:sldId id="277" r:id="rId28"/>
    <p:sldId id="266" r:id="rId29"/>
    <p:sldId id="284" r:id="rId30"/>
    <p:sldId id="269" r:id="rId31"/>
    <p:sldId id="264" r:id="rId32"/>
    <p:sldId id="26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734"/>
    <a:srgbClr val="34526F"/>
    <a:srgbClr val="F2F2F2"/>
    <a:srgbClr val="FFFFFF"/>
    <a:srgbClr val="3A5776"/>
    <a:srgbClr val="406084"/>
    <a:srgbClr val="2D3146"/>
    <a:srgbClr val="44678C"/>
    <a:srgbClr val="116EB3"/>
    <a:srgbClr val="334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0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85-492C-A79D-3838C2A80B40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5-492C-A79D-3838C2A80B40}"/>
              </c:ext>
            </c:extLst>
          </c:dPt>
          <c:dPt>
            <c:idx val="2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85-492C-A79D-3838C2A80B40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36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85-492C-A79D-3838C2A80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Net Income</c:v>
                </c:pt>
                <c:pt idx="1">
                  <c:v>Revenue</c:v>
                </c:pt>
                <c:pt idx="2">
                  <c:v>Operating Income</c:v>
                </c:pt>
                <c:pt idx="3">
                  <c:v>Expenses</c:v>
                </c:pt>
                <c:pt idx="4">
                  <c:v>Assets</c:v>
                </c:pt>
                <c:pt idx="5">
                  <c:v>Equity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250000</c:v>
                </c:pt>
                <c:pt idx="1">
                  <c:v>550000</c:v>
                </c:pt>
                <c:pt idx="2">
                  <c:v>120000</c:v>
                </c:pt>
                <c:pt idx="3">
                  <c:v>600000</c:v>
                </c:pt>
                <c:pt idx="4">
                  <c:v>380000</c:v>
                </c:pt>
                <c:pt idx="5">
                  <c:v>280000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A-47E3-9AEA-26073E440A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1B273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Net Income</c:v>
                </c:pt>
                <c:pt idx="1">
                  <c:v>Revenue</c:v>
                </c:pt>
                <c:pt idx="2">
                  <c:v>Operating Income</c:v>
                </c:pt>
                <c:pt idx="3">
                  <c:v>Expenses</c:v>
                </c:pt>
                <c:pt idx="4">
                  <c:v>Assets</c:v>
                </c:pt>
                <c:pt idx="5">
                  <c:v>Equity</c:v>
                </c:pt>
              </c:strCache>
            </c:strRef>
          </c:cat>
          <c:val>
            <c:numRef>
              <c:f>Sheet1!$C$2:$C$7</c:f>
              <c:numCache>
                <c:formatCode>"$"#,##0</c:formatCode>
                <c:ptCount val="6"/>
                <c:pt idx="0">
                  <c:v>270000</c:v>
                </c:pt>
                <c:pt idx="1">
                  <c:v>650000</c:v>
                </c:pt>
                <c:pt idx="2">
                  <c:v>150000</c:v>
                </c:pt>
                <c:pt idx="3">
                  <c:v>350000</c:v>
                </c:pt>
                <c:pt idx="4">
                  <c:v>450000</c:v>
                </c:pt>
                <c:pt idx="5">
                  <c:v>330000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A-47E3-9AEA-26073E440A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34526F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Net Income</c:v>
                </c:pt>
                <c:pt idx="1">
                  <c:v>Revenue</c:v>
                </c:pt>
                <c:pt idx="2">
                  <c:v>Operating Income</c:v>
                </c:pt>
                <c:pt idx="3">
                  <c:v>Expenses</c:v>
                </c:pt>
                <c:pt idx="4">
                  <c:v>Assets</c:v>
                </c:pt>
                <c:pt idx="5">
                  <c:v>Equity</c:v>
                </c:pt>
              </c:strCache>
            </c:strRef>
          </c:cat>
          <c:val>
            <c:numRef>
              <c:f>Sheet1!$D$2:$D$7</c:f>
              <c:numCache>
                <c:formatCode>"$"#,##0</c:formatCode>
                <c:ptCount val="6"/>
                <c:pt idx="0">
                  <c:v>350000</c:v>
                </c:pt>
                <c:pt idx="1">
                  <c:v>750000</c:v>
                </c:pt>
                <c:pt idx="2">
                  <c:v>250000</c:v>
                </c:pt>
                <c:pt idx="3">
                  <c:v>700000</c:v>
                </c:pt>
                <c:pt idx="4">
                  <c:v>550000</c:v>
                </c:pt>
                <c:pt idx="5">
                  <c:v>422000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A-47E3-9AEA-26073E440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15"/>
        <c:axId val="186587392"/>
        <c:axId val="43488768"/>
      </c:barChart>
      <c:catAx>
        <c:axId val="1865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3488768"/>
        <c:crosses val="autoZero"/>
        <c:auto val="1"/>
        <c:lblAlgn val="ctr"/>
        <c:lblOffset val="100"/>
        <c:noMultiLvlLbl val="0"/>
      </c:catAx>
      <c:valAx>
        <c:axId val="43488768"/>
        <c:scaling>
          <c:orientation val="minMax"/>
        </c:scaling>
        <c:delete val="0"/>
        <c:axPos val="l"/>
        <c:numFmt formatCode="&quot;$&quot;#,##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658739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>
          <a:solidFill>
            <a:schemeClr val="accent4"/>
          </a:solidFill>
          <a:latin typeface="Lato" panose="020F0502020204030203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5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E-460D-A8DF-2DF76860A947}"/>
              </c:ext>
            </c:extLst>
          </c:dPt>
          <c:dPt>
            <c:idx val="1"/>
            <c:invertIfNegative val="0"/>
            <c:bubble3D val="0"/>
            <c:spPr>
              <a:solidFill>
                <a:srgbClr val="1B27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E-460D-A8DF-2DF76860A9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E-460D-A8DF-2DF76860A9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-16"/>
        <c:axId val="328663424"/>
        <c:axId val="328767360"/>
      </c:barChart>
      <c:catAx>
        <c:axId val="328663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28767360"/>
        <c:crosses val="autoZero"/>
        <c:auto val="1"/>
        <c:lblAlgn val="ctr"/>
        <c:lblOffset val="100"/>
        <c:noMultiLvlLbl val="0"/>
      </c:catAx>
      <c:valAx>
        <c:axId val="32876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6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5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56-4E91-9178-C8E7D9544E8A}"/>
              </c:ext>
            </c:extLst>
          </c:dPt>
          <c:dPt>
            <c:idx val="1"/>
            <c:invertIfNegative val="0"/>
            <c:bubble3D val="0"/>
            <c:spPr>
              <a:solidFill>
                <a:srgbClr val="1B27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56-4E91-9178-C8E7D9544E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6-4E91-9178-C8E7D954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-16"/>
        <c:axId val="331724672"/>
        <c:axId val="332126464"/>
      </c:barChart>
      <c:catAx>
        <c:axId val="331724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32126464"/>
        <c:crosses val="autoZero"/>
        <c:auto val="1"/>
        <c:lblAlgn val="ctr"/>
        <c:lblOffset val="100"/>
        <c:noMultiLvlLbl val="0"/>
      </c:catAx>
      <c:valAx>
        <c:axId val="33212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3172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4526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E7-4E06-8B26-4DF04CA7A771}"/>
              </c:ext>
            </c:extLst>
          </c:dPt>
          <c:dPt>
            <c:idx val="1"/>
            <c:bubble3D val="0"/>
            <c:spPr>
              <a:solidFill>
                <a:srgbClr val="1B273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E7-4E06-8B26-4DF04CA7A771}"/>
              </c:ext>
            </c:extLst>
          </c:dPt>
          <c:dPt>
            <c:idx val="2"/>
            <c:bubble3D val="0"/>
            <c:spPr>
              <a:solidFill>
                <a:srgbClr val="34526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E7-4E06-8B26-4DF04CA7A771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E7-4E06-8B26-4DF04CA7A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065092756417E-2"/>
          <c:y val="8.7611008436542598E-2"/>
          <c:w val="0.96940567959358803"/>
          <c:h val="0.9082170387807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2.4</c:v>
                </c:pt>
                <c:pt idx="1">
                  <c:v>3.1</c:v>
                </c:pt>
                <c:pt idx="2">
                  <c:v>2.1</c:v>
                </c:pt>
                <c:pt idx="3">
                  <c:v>3.6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7-41AC-9456-150E59B0A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100"/>
        <c:axId val="459758592"/>
        <c:axId val="477200768"/>
      </c:barChart>
      <c:catAx>
        <c:axId val="459758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77200768"/>
        <c:crosses val="autoZero"/>
        <c:auto val="1"/>
        <c:lblAlgn val="ctr"/>
        <c:lblOffset val="100"/>
        <c:noMultiLvlLbl val="0"/>
      </c:catAx>
      <c:valAx>
        <c:axId val="47720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597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112097669257E-2"/>
          <c:y val="0.238839285714286"/>
          <c:w val="0.90788013318534999"/>
          <c:h val="0.6026785714285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rgbClr val="1B2734"/>
            </a:solidFill>
            <a:ln w="952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B2734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3C-4759-8948-E546ADBF3331}"/>
              </c:ext>
            </c:extLst>
          </c:dPt>
          <c:dPt>
            <c:idx val="2"/>
            <c:invertIfNegative val="0"/>
            <c:bubble3D val="0"/>
            <c:spPr>
              <a:solidFill>
                <a:srgbClr val="1B2734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3C-4759-8948-E546ADBF3331}"/>
              </c:ext>
            </c:extLst>
          </c:dPt>
          <c:dPt>
            <c:idx val="3"/>
            <c:invertIfNegative val="0"/>
            <c:bubble3D val="0"/>
            <c:spPr>
              <a:solidFill>
                <a:srgbClr val="1B2734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3C-4759-8948-E546ADBF33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baseline="0">
                    <a:solidFill>
                      <a:srgbClr val="000000"/>
                    </a:solidFill>
                    <a:latin typeface="(使用中文字体)"/>
                    <a:ea typeface="微软雅黑" panose="020B0503020204020204" pitchFamily="34" charset="-122"/>
                    <a:cs typeface="Gill San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3C-4759-8948-E546ADBF33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34526F"/>
            </a:solidFill>
            <a:ln w="9520">
              <a:solidFill>
                <a:srgbClr val="24303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baseline="0">
                    <a:solidFill>
                      <a:srgbClr val="000000"/>
                    </a:solidFill>
                    <a:latin typeface="(使用中文字体)"/>
                    <a:ea typeface="微软雅黑" panose="020B0503020204020204" pitchFamily="34" charset="-122"/>
                    <a:cs typeface="Gill San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3C-4759-8948-E546ADBF33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86444032"/>
        <c:axId val="186454784"/>
      </c:barChart>
      <c:catAx>
        <c:axId val="1864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760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ea"/>
                <a:ea typeface="微软雅黑" panose="020B0503020204020204" pitchFamily="34" charset="-122"/>
                <a:cs typeface="Gill Sans"/>
              </a:defRPr>
            </a:pPr>
            <a:endParaRPr lang="zh-CN"/>
          </a:p>
        </c:txPr>
        <c:crossAx val="186454784"/>
        <c:crosses val="autoZero"/>
        <c:auto val="1"/>
        <c:lblAlgn val="ctr"/>
        <c:lblOffset val="100"/>
        <c:tickLblSkip val="1"/>
        <c:noMultiLvlLbl val="0"/>
      </c:catAx>
      <c:valAx>
        <c:axId val="186454784"/>
        <c:scaling>
          <c:orientation val="minMax"/>
          <c:max val="100"/>
        </c:scaling>
        <c:delete val="0"/>
        <c:axPos val="l"/>
        <c:majorGridlines>
          <c:spPr>
            <a:ln w="4760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70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(使用中文字体)"/>
                <a:ea typeface="微软雅黑" panose="020B0503020204020204" pitchFamily="34" charset="-122"/>
                <a:cs typeface="Gill Sans"/>
              </a:defRPr>
            </a:pPr>
            <a:endParaRPr lang="zh-CN"/>
          </a:p>
        </c:txPr>
        <c:crossAx val="186444032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t"/>
    <a:lstStyle/>
    <a:p>
      <a:pPr>
        <a:defRPr lang="zh-CN" sz="800" b="0" i="0" u="none" strike="noStrike" baseline="0">
          <a:solidFill>
            <a:srgbClr val="000000"/>
          </a:solidFill>
          <a:latin typeface="+mn-ea"/>
          <a:ea typeface="+mn-ea"/>
          <a:cs typeface="Gill Sans"/>
        </a:defRPr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C5A1-971E-4362-9E98-F85AA8806B9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99603-8151-46A2-A3B0-F14B1D4C0C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20" y="1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b="263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" y="10"/>
            <a:ext cx="12192000" cy="6858000"/>
          </a:xfrm>
          <a:prstGeom prst="rect">
            <a:avLst/>
          </a:prstGeom>
          <a:solidFill>
            <a:srgbClr val="1B2734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9486-88C8-46B1-8D3D-8E406DC69D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728537" y="2948000"/>
            <a:ext cx="8734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数据报表分析财务报告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63490" y="4065988"/>
            <a:ext cx="44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点击此处输入您的企业名称及部门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48352" y="2406713"/>
            <a:ext cx="56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262433" y="2947997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62433" y="3986368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48354" y="1698826"/>
            <a:ext cx="56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 bwMode="auto">
          <a:xfrm>
            <a:off x="3440113" y="1143000"/>
            <a:ext cx="5311775" cy="4572000"/>
            <a:chOff x="3643979" y="2264880"/>
            <a:chExt cx="1914603" cy="1647660"/>
          </a:xfrm>
        </p:grpSpPr>
        <p:sp>
          <p:nvSpPr>
            <p:cNvPr id="3" name="菱形 2"/>
            <p:cNvSpPr/>
            <p:nvPr/>
          </p:nvSpPr>
          <p:spPr>
            <a:xfrm>
              <a:off x="3777303" y="2264880"/>
              <a:ext cx="1647955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组合 53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54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27"/>
          <p:cNvSpPr txBox="1">
            <a:spLocks noChangeArrowheads="1"/>
          </p:cNvSpPr>
          <p:nvPr/>
        </p:nvSpPr>
        <p:spPr bwMode="auto">
          <a:xfrm>
            <a:off x="3892379" y="3560926"/>
            <a:ext cx="442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0"/>
          <p:cNvSpPr/>
          <p:nvPr/>
        </p:nvSpPr>
        <p:spPr bwMode="auto">
          <a:xfrm>
            <a:off x="5704997" y="2351140"/>
            <a:ext cx="782005" cy="779247"/>
          </a:xfrm>
          <a:custGeom>
            <a:avLst/>
            <a:gdLst>
              <a:gd name="T0" fmla="*/ 949462323 w 296"/>
              <a:gd name="T1" fmla="*/ 1386459906 h 295"/>
              <a:gd name="T2" fmla="*/ 568735286 w 296"/>
              <a:gd name="T3" fmla="*/ 1057469832 h 295"/>
              <a:gd name="T4" fmla="*/ 568735286 w 296"/>
              <a:gd name="T5" fmla="*/ 1165565182 h 295"/>
              <a:gd name="T6" fmla="*/ 578138130 w 296"/>
              <a:gd name="T7" fmla="*/ 1142066325 h 295"/>
              <a:gd name="T8" fmla="*/ 648641223 w 296"/>
              <a:gd name="T9" fmla="*/ 1212565934 h 295"/>
              <a:gd name="T10" fmla="*/ 479429544 w 296"/>
              <a:gd name="T11" fmla="*/ 1367658998 h 295"/>
              <a:gd name="T12" fmla="*/ 479429544 w 296"/>
              <a:gd name="T13" fmla="*/ 855376016 h 295"/>
              <a:gd name="T14" fmla="*/ 902457222 w 296"/>
              <a:gd name="T15" fmla="*/ 1231363804 h 295"/>
              <a:gd name="T16" fmla="*/ 1259680189 w 296"/>
              <a:gd name="T17" fmla="*/ 131597245 h 295"/>
              <a:gd name="T18" fmla="*/ 159808835 w 296"/>
              <a:gd name="T19" fmla="*/ 531083890 h 295"/>
              <a:gd name="T20" fmla="*/ 390123803 w 296"/>
              <a:gd name="T21" fmla="*/ 756679602 h 295"/>
              <a:gd name="T22" fmla="*/ 846055355 w 296"/>
              <a:gd name="T23" fmla="*/ 408888619 h 295"/>
              <a:gd name="T24" fmla="*/ 902457222 w 296"/>
              <a:gd name="T25" fmla="*/ 488787163 h 295"/>
              <a:gd name="T26" fmla="*/ 390123803 w 296"/>
              <a:gd name="T27" fmla="*/ 878874873 h 295"/>
              <a:gd name="T28" fmla="*/ 0 w 296"/>
              <a:gd name="T29" fmla="*/ 488787163 h 295"/>
              <a:gd name="T30" fmla="*/ 1391289610 w 296"/>
              <a:gd name="T31" fmla="*/ 0 h 295"/>
              <a:gd name="T32" fmla="*/ 949462323 w 296"/>
              <a:gd name="T33" fmla="*/ 138645990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68835" y="3416300"/>
            <a:ext cx="3228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12381" y="4145701"/>
            <a:ext cx="316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113" r="29289"/>
          <a:stretch>
            <a:fillRect/>
          </a:stretch>
        </p:blipFill>
        <p:spPr>
          <a:xfrm>
            <a:off x="7507252" y="1646171"/>
            <a:ext cx="2921273" cy="4601450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1625" r="19210" b="3694"/>
          <a:stretch>
            <a:fillRect/>
          </a:stretch>
        </p:blipFill>
        <p:spPr>
          <a:xfrm>
            <a:off x="1554480" y="1640953"/>
            <a:ext cx="2960697" cy="2750575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sp>
        <p:nvSpPr>
          <p:cNvPr id="4" name="等腰三角形 3"/>
          <p:cNvSpPr/>
          <p:nvPr/>
        </p:nvSpPr>
        <p:spPr>
          <a:xfrm rot="5400000">
            <a:off x="7433609" y="5052148"/>
            <a:ext cx="417443" cy="596348"/>
          </a:xfrm>
          <a:prstGeom prst="triangl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61683" y="1646171"/>
            <a:ext cx="2907158" cy="2745355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等腰三角形 9"/>
          <p:cNvSpPr/>
          <p:nvPr/>
        </p:nvSpPr>
        <p:spPr>
          <a:xfrm rot="16200000">
            <a:off x="4184375" y="2720673"/>
            <a:ext cx="417443" cy="596348"/>
          </a:xfrm>
          <a:prstGeom prst="triangl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558371" y="4453023"/>
            <a:ext cx="5910470" cy="1794598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7"/>
          <p:cNvSpPr>
            <a:spLocks noChangeArrowheads="1"/>
          </p:cNvSpPr>
          <p:nvPr/>
        </p:nvSpPr>
        <p:spPr bwMode="auto">
          <a:xfrm>
            <a:off x="2030111" y="5120073"/>
            <a:ext cx="484230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Rectangle 21"/>
          <p:cNvSpPr/>
          <p:nvPr/>
        </p:nvSpPr>
        <p:spPr bwMode="auto">
          <a:xfrm>
            <a:off x="2085235" y="4728480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pitchFamily="34" charset="0"/>
                <a:sym typeface="Bebas Neue" panose="020B0606020202050201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panose="020B0606020202050201" pitchFamily="34" charset="0"/>
              <a:sym typeface="Bebas Neue" panose="020B0606020202050201" pitchFamily="34" charset="0"/>
            </a:endParaRPr>
          </a:p>
        </p:txBody>
      </p:sp>
      <p:sp>
        <p:nvSpPr>
          <p:cNvPr id="21" name="矩形 27"/>
          <p:cNvSpPr>
            <a:spLocks noChangeArrowheads="1"/>
          </p:cNvSpPr>
          <p:nvPr/>
        </p:nvSpPr>
        <p:spPr bwMode="auto">
          <a:xfrm>
            <a:off x="4915799" y="2660677"/>
            <a:ext cx="219083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69450" y="2247557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pitchFamily="34" charset="0"/>
                <a:sym typeface="Bebas Neue" panose="020B0606020202050201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panose="020B0606020202050201" pitchFamily="34" charset="0"/>
              <a:sym typeface="Bebas Neue" panose="020B0606020202050201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4" name="文本框 23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Freeform 12"/>
          <p:cNvSpPr/>
          <p:nvPr/>
        </p:nvSpPr>
        <p:spPr bwMode="auto">
          <a:xfrm>
            <a:off x="5294534" y="2052319"/>
            <a:ext cx="2366181" cy="1798014"/>
          </a:xfrm>
          <a:custGeom>
            <a:avLst/>
            <a:gdLst>
              <a:gd name="T0" fmla="*/ 2147483647 w 774"/>
              <a:gd name="T1" fmla="*/ 2147483647 h 588"/>
              <a:gd name="T2" fmla="*/ 2147483647 w 774"/>
              <a:gd name="T3" fmla="*/ 2147483647 h 588"/>
              <a:gd name="T4" fmla="*/ 0 w 774"/>
              <a:gd name="T5" fmla="*/ 2147483647 h 588"/>
              <a:gd name="T6" fmla="*/ 0 w 774"/>
              <a:gd name="T7" fmla="*/ 2147483647 h 588"/>
              <a:gd name="T8" fmla="*/ 0 w 774"/>
              <a:gd name="T9" fmla="*/ 2147483647 h 588"/>
              <a:gd name="T10" fmla="*/ 0 w 774"/>
              <a:gd name="T11" fmla="*/ 2147483647 h 588"/>
              <a:gd name="T12" fmla="*/ 0 w 774"/>
              <a:gd name="T13" fmla="*/ 2147483647 h 588"/>
              <a:gd name="T14" fmla="*/ 2147483647 w 774"/>
              <a:gd name="T15" fmla="*/ 0 h 588"/>
              <a:gd name="T16" fmla="*/ 2147483647 w 774"/>
              <a:gd name="T17" fmla="*/ 0 h 588"/>
              <a:gd name="T18" fmla="*/ 2147483647 w 774"/>
              <a:gd name="T19" fmla="*/ 0 h 588"/>
              <a:gd name="T20" fmla="*/ 2147483647 w 774"/>
              <a:gd name="T21" fmla="*/ 2147483647 h 588"/>
              <a:gd name="T22" fmla="*/ 2147483647 w 774"/>
              <a:gd name="T23" fmla="*/ 2147483647 h 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74" h="588">
                <a:moveTo>
                  <a:pt x="774" y="353"/>
                </a:moveTo>
                <a:cubicBezTo>
                  <a:pt x="235" y="353"/>
                  <a:pt x="235" y="353"/>
                  <a:pt x="235" y="353"/>
                </a:cubicBezTo>
                <a:cubicBezTo>
                  <a:pt x="108" y="353"/>
                  <a:pt x="5" y="453"/>
                  <a:pt x="0" y="579"/>
                </a:cubicBezTo>
                <a:cubicBezTo>
                  <a:pt x="0" y="579"/>
                  <a:pt x="0" y="579"/>
                  <a:pt x="0" y="579"/>
                </a:cubicBezTo>
                <a:cubicBezTo>
                  <a:pt x="0" y="581"/>
                  <a:pt x="0" y="583"/>
                  <a:pt x="0" y="585"/>
                </a:cubicBezTo>
                <a:cubicBezTo>
                  <a:pt x="0" y="586"/>
                  <a:pt x="0" y="587"/>
                  <a:pt x="0" y="58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107"/>
                  <a:pt x="103" y="2"/>
                  <a:pt x="231" y="0"/>
                </a:cubicBezTo>
                <a:cubicBezTo>
                  <a:pt x="233" y="0"/>
                  <a:pt x="234" y="0"/>
                  <a:pt x="235" y="0"/>
                </a:cubicBezTo>
                <a:cubicBezTo>
                  <a:pt x="236" y="0"/>
                  <a:pt x="237" y="0"/>
                  <a:pt x="238" y="0"/>
                </a:cubicBezTo>
                <a:cubicBezTo>
                  <a:pt x="475" y="1"/>
                  <a:pt x="679" y="143"/>
                  <a:pt x="771" y="345"/>
                </a:cubicBezTo>
                <a:cubicBezTo>
                  <a:pt x="772" y="348"/>
                  <a:pt x="773" y="350"/>
                  <a:pt x="774" y="353"/>
                </a:cubicBezTo>
                <a:close/>
              </a:path>
            </a:pathLst>
          </a:custGeom>
          <a:solidFill>
            <a:srgbClr val="34526F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2" name="Freeform 13"/>
          <p:cNvSpPr/>
          <p:nvPr/>
        </p:nvSpPr>
        <p:spPr bwMode="auto">
          <a:xfrm>
            <a:off x="6012890" y="3131978"/>
            <a:ext cx="1798014" cy="2369015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2147483647 w 588"/>
              <a:gd name="T5" fmla="*/ 2147483647 h 775"/>
              <a:gd name="T6" fmla="*/ 2147483647 w 588"/>
              <a:gd name="T7" fmla="*/ 2147483647 h 775"/>
              <a:gd name="T8" fmla="*/ 0 w 588"/>
              <a:gd name="T9" fmla="*/ 0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235"/>
                </a:moveTo>
                <a:cubicBezTo>
                  <a:pt x="588" y="237"/>
                  <a:pt x="588" y="238"/>
                  <a:pt x="588" y="239"/>
                </a:cubicBezTo>
                <a:cubicBezTo>
                  <a:pt x="587" y="478"/>
                  <a:pt x="442" y="684"/>
                  <a:pt x="236" y="775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36" y="105"/>
                  <a:pt x="130" y="0"/>
                  <a:pt x="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482" y="0"/>
                  <a:pt x="586" y="103"/>
                  <a:pt x="588" y="232"/>
                </a:cubicBezTo>
                <a:cubicBezTo>
                  <a:pt x="588" y="233"/>
                  <a:pt x="588" y="234"/>
                  <a:pt x="588" y="235"/>
                </a:cubicBezTo>
                <a:close/>
              </a:path>
            </a:pathLst>
          </a:custGeom>
          <a:solidFill>
            <a:srgbClr val="1B2734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3" name="Freeform 14"/>
          <p:cNvSpPr/>
          <p:nvPr/>
        </p:nvSpPr>
        <p:spPr bwMode="auto">
          <a:xfrm>
            <a:off x="4365064" y="3850333"/>
            <a:ext cx="2369015" cy="1800849"/>
          </a:xfrm>
          <a:custGeom>
            <a:avLst/>
            <a:gdLst>
              <a:gd name="T0" fmla="*/ 2147483647 w 775"/>
              <a:gd name="T1" fmla="*/ 0 h 589"/>
              <a:gd name="T2" fmla="*/ 2147483647 w 775"/>
              <a:gd name="T3" fmla="*/ 2147483647 h 589"/>
              <a:gd name="T4" fmla="*/ 2147483647 w 775"/>
              <a:gd name="T5" fmla="*/ 2147483647 h 589"/>
              <a:gd name="T6" fmla="*/ 2147483647 w 775"/>
              <a:gd name="T7" fmla="*/ 2147483647 h 589"/>
              <a:gd name="T8" fmla="*/ 2147483647 w 775"/>
              <a:gd name="T9" fmla="*/ 2147483647 h 589"/>
              <a:gd name="T10" fmla="*/ 0 w 775"/>
              <a:gd name="T11" fmla="*/ 2147483647 h 589"/>
              <a:gd name="T12" fmla="*/ 2147483647 w 775"/>
              <a:gd name="T13" fmla="*/ 2147483647 h 589"/>
              <a:gd name="T14" fmla="*/ 2147483647 w 775"/>
              <a:gd name="T15" fmla="*/ 0 h 5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5" h="589">
                <a:moveTo>
                  <a:pt x="775" y="0"/>
                </a:moveTo>
                <a:cubicBezTo>
                  <a:pt x="775" y="353"/>
                  <a:pt x="775" y="353"/>
                  <a:pt x="775" y="353"/>
                </a:cubicBezTo>
                <a:cubicBezTo>
                  <a:pt x="775" y="482"/>
                  <a:pt x="671" y="587"/>
                  <a:pt x="543" y="589"/>
                </a:cubicBezTo>
                <a:cubicBezTo>
                  <a:pt x="542" y="589"/>
                  <a:pt x="540" y="589"/>
                  <a:pt x="539" y="589"/>
                </a:cubicBezTo>
                <a:cubicBezTo>
                  <a:pt x="538" y="589"/>
                  <a:pt x="537" y="589"/>
                  <a:pt x="536" y="589"/>
                </a:cubicBezTo>
                <a:cubicBezTo>
                  <a:pt x="296" y="587"/>
                  <a:pt x="90" y="443"/>
                  <a:pt x="0" y="236"/>
                </a:cubicBezTo>
                <a:cubicBezTo>
                  <a:pt x="539" y="236"/>
                  <a:pt x="539" y="236"/>
                  <a:pt x="539" y="236"/>
                </a:cubicBezTo>
                <a:cubicBezTo>
                  <a:pt x="669" y="236"/>
                  <a:pt x="775" y="131"/>
                  <a:pt x="775" y="0"/>
                </a:cubicBezTo>
                <a:close/>
              </a:path>
            </a:pathLst>
          </a:custGeom>
          <a:solidFill>
            <a:srgbClr val="34526F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4" name="Freeform 15"/>
          <p:cNvSpPr/>
          <p:nvPr/>
        </p:nvSpPr>
        <p:spPr bwMode="auto">
          <a:xfrm>
            <a:off x="4214875" y="2202508"/>
            <a:ext cx="1798015" cy="2369015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0 w 588"/>
              <a:gd name="T5" fmla="*/ 2147483647 h 775"/>
              <a:gd name="T6" fmla="*/ 0 w 588"/>
              <a:gd name="T7" fmla="*/ 2147483647 h 775"/>
              <a:gd name="T8" fmla="*/ 0 w 588"/>
              <a:gd name="T9" fmla="*/ 2147483647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775"/>
                </a:moveTo>
                <a:cubicBezTo>
                  <a:pt x="235" y="775"/>
                  <a:pt x="235" y="775"/>
                  <a:pt x="235" y="775"/>
                </a:cubicBezTo>
                <a:cubicBezTo>
                  <a:pt x="107" y="775"/>
                  <a:pt x="2" y="672"/>
                  <a:pt x="0" y="543"/>
                </a:cubicBezTo>
                <a:cubicBezTo>
                  <a:pt x="0" y="542"/>
                  <a:pt x="0" y="541"/>
                  <a:pt x="0" y="539"/>
                </a:cubicBezTo>
                <a:cubicBezTo>
                  <a:pt x="0" y="538"/>
                  <a:pt x="0" y="537"/>
                  <a:pt x="0" y="536"/>
                </a:cubicBezTo>
                <a:cubicBezTo>
                  <a:pt x="1" y="297"/>
                  <a:pt x="146" y="91"/>
                  <a:pt x="353" y="0"/>
                </a:cubicBezTo>
                <a:cubicBezTo>
                  <a:pt x="353" y="539"/>
                  <a:pt x="353" y="539"/>
                  <a:pt x="353" y="539"/>
                </a:cubicBezTo>
                <a:cubicBezTo>
                  <a:pt x="353" y="670"/>
                  <a:pt x="458" y="775"/>
                  <a:pt x="588" y="775"/>
                </a:cubicBezTo>
                <a:close/>
              </a:path>
            </a:pathLst>
          </a:custGeom>
          <a:solidFill>
            <a:srgbClr val="1B2734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5" name="矩形 56"/>
          <p:cNvSpPr>
            <a:spLocks noChangeArrowheads="1"/>
          </p:cNvSpPr>
          <p:nvPr/>
        </p:nvSpPr>
        <p:spPr bwMode="auto">
          <a:xfrm>
            <a:off x="4553509" y="3202822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826" name="矩形 57"/>
          <p:cNvSpPr>
            <a:spLocks noChangeArrowheads="1"/>
          </p:cNvSpPr>
          <p:nvPr/>
        </p:nvSpPr>
        <p:spPr bwMode="auto">
          <a:xfrm>
            <a:off x="5869785" y="2352697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827" name="矩形 58"/>
          <p:cNvSpPr>
            <a:spLocks noChangeArrowheads="1"/>
          </p:cNvSpPr>
          <p:nvPr/>
        </p:nvSpPr>
        <p:spPr bwMode="auto">
          <a:xfrm>
            <a:off x="6950861" y="3810661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828" name="矩形 59"/>
          <p:cNvSpPr>
            <a:spLocks noChangeArrowheads="1"/>
          </p:cNvSpPr>
          <p:nvPr/>
        </p:nvSpPr>
        <p:spPr bwMode="auto">
          <a:xfrm>
            <a:off x="5511316" y="479822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1854817" y="2345190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91"/>
          <p:cNvSpPr txBox="1"/>
          <p:nvPr/>
        </p:nvSpPr>
        <p:spPr>
          <a:xfrm>
            <a:off x="2038500" y="2678958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04"/>
          <p:cNvSpPr txBox="1"/>
          <p:nvPr/>
        </p:nvSpPr>
        <p:spPr>
          <a:xfrm>
            <a:off x="7964249" y="2678959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7888781" y="233968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1854817" y="4557580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91"/>
          <p:cNvSpPr txBox="1"/>
          <p:nvPr/>
        </p:nvSpPr>
        <p:spPr>
          <a:xfrm>
            <a:off x="2038500" y="4891348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Box 104"/>
          <p:cNvSpPr txBox="1"/>
          <p:nvPr/>
        </p:nvSpPr>
        <p:spPr>
          <a:xfrm>
            <a:off x="7964249" y="4891349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7888781" y="455207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7" name="文本框 26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 rot="5400000">
            <a:off x="7033691" y="2011369"/>
            <a:ext cx="360040" cy="576064"/>
          </a:xfrm>
          <a:prstGeom prst="chevron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213711" y="2640100"/>
            <a:ext cx="3636404" cy="0"/>
          </a:xfrm>
          <a:prstGeom prst="line">
            <a:avLst/>
          </a:prstGeom>
          <a:ln>
            <a:solidFill>
              <a:srgbClr val="34526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燕尾形 5"/>
          <p:cNvSpPr/>
          <p:nvPr/>
        </p:nvSpPr>
        <p:spPr>
          <a:xfrm rot="5400000">
            <a:off x="7033691" y="3375234"/>
            <a:ext cx="360040" cy="576064"/>
          </a:xfrm>
          <a:prstGeom prst="chevron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213711" y="4008252"/>
            <a:ext cx="3636404" cy="0"/>
          </a:xfrm>
          <a:prstGeom prst="line">
            <a:avLst/>
          </a:prstGeom>
          <a:ln>
            <a:solidFill>
              <a:srgbClr val="34526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燕尾形 9"/>
          <p:cNvSpPr/>
          <p:nvPr/>
        </p:nvSpPr>
        <p:spPr>
          <a:xfrm rot="5400000">
            <a:off x="7028323" y="4734430"/>
            <a:ext cx="360040" cy="576064"/>
          </a:xfrm>
          <a:prstGeom prst="chevron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213711" y="5367158"/>
            <a:ext cx="3636404" cy="0"/>
          </a:xfrm>
          <a:prstGeom prst="line">
            <a:avLst/>
          </a:prstGeom>
          <a:ln>
            <a:solidFill>
              <a:srgbClr val="34526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 txBox="1"/>
          <p:nvPr/>
        </p:nvSpPr>
        <p:spPr>
          <a:xfrm>
            <a:off x="7563851" y="179695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104"/>
          <p:cNvSpPr txBox="1"/>
          <p:nvPr/>
        </p:nvSpPr>
        <p:spPr>
          <a:xfrm>
            <a:off x="7639318" y="2136229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7496375" y="314397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04"/>
          <p:cNvSpPr txBox="1"/>
          <p:nvPr/>
        </p:nvSpPr>
        <p:spPr>
          <a:xfrm>
            <a:off x="7571842" y="3483247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7553115" y="450783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104"/>
          <p:cNvSpPr txBox="1"/>
          <p:nvPr/>
        </p:nvSpPr>
        <p:spPr>
          <a:xfrm>
            <a:off x="7628582" y="4847112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0844" y="1765879"/>
            <a:ext cx="6120680" cy="3682533"/>
            <a:chOff x="730844" y="1765879"/>
            <a:chExt cx="6120680" cy="3682533"/>
          </a:xfrm>
        </p:grpSpPr>
        <p:pic>
          <p:nvPicPr>
            <p:cNvPr id="15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44" y="1765879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1" b="7959"/>
            <a:stretch>
              <a:fillRect/>
            </a:stretch>
          </p:blipFill>
          <p:spPr>
            <a:xfrm>
              <a:off x="1684502" y="2172429"/>
              <a:ext cx="4237462" cy="2565232"/>
            </a:xfrm>
            <a:custGeom>
              <a:avLst/>
              <a:gdLst>
                <a:gd name="connsiteX0" fmla="*/ 0 w 4237462"/>
                <a:gd name="connsiteY0" fmla="*/ 0 h 2565232"/>
                <a:gd name="connsiteX1" fmla="*/ 4237462 w 4237462"/>
                <a:gd name="connsiteY1" fmla="*/ 0 h 2565232"/>
                <a:gd name="connsiteX2" fmla="*/ 4237462 w 4237462"/>
                <a:gd name="connsiteY2" fmla="*/ 2565232 h 2565232"/>
                <a:gd name="connsiteX3" fmla="*/ 0 w 4237462"/>
                <a:gd name="connsiteY3" fmla="*/ 2565232 h 256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7462" h="2565232">
                  <a:moveTo>
                    <a:pt x="0" y="0"/>
                  </a:moveTo>
                  <a:lnTo>
                    <a:pt x="4237462" y="0"/>
                  </a:lnTo>
                  <a:lnTo>
                    <a:pt x="4237462" y="2565232"/>
                  </a:lnTo>
                  <a:lnTo>
                    <a:pt x="0" y="2565232"/>
                  </a:lnTo>
                  <a:close/>
                </a:path>
              </a:pathLst>
            </a:custGeom>
          </p:spPr>
        </p:pic>
      </p:grpSp>
      <p:grpSp>
        <p:nvGrpSpPr>
          <p:cNvPr id="24" name="组合 2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5" name="文本框 2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5400000">
            <a:off x="6243431" y="3311546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18900000">
            <a:off x="4704643" y="3131275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18900000" flipV="1">
            <a:off x="5531408" y="3957156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5512357" y="2302328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心形 9"/>
          <p:cNvSpPr/>
          <p:nvPr/>
        </p:nvSpPr>
        <p:spPr>
          <a:xfrm>
            <a:off x="5890537" y="1958569"/>
            <a:ext cx="351692" cy="293077"/>
          </a:xfrm>
          <a:prstGeom prst="hear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591160" y="3425471"/>
            <a:ext cx="90487" cy="90487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同侧圆角矩形 12"/>
          <p:cNvSpPr/>
          <p:nvPr/>
        </p:nvSpPr>
        <p:spPr>
          <a:xfrm>
            <a:off x="7521517" y="3525319"/>
            <a:ext cx="224603" cy="631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77437" y="3588468"/>
            <a:ext cx="112763" cy="154601"/>
          </a:xfrm>
          <a:prstGeom prst="rect">
            <a:avLst/>
          </a:pr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同侧圆角矩形 14"/>
          <p:cNvSpPr/>
          <p:nvPr/>
        </p:nvSpPr>
        <p:spPr>
          <a:xfrm rot="10800000">
            <a:off x="7577437" y="3732905"/>
            <a:ext cx="45719" cy="2571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同侧圆角矩形 15"/>
          <p:cNvSpPr/>
          <p:nvPr/>
        </p:nvSpPr>
        <p:spPr>
          <a:xfrm rot="10800000">
            <a:off x="7644068" y="3732905"/>
            <a:ext cx="45719" cy="2571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同侧圆角矩形 16"/>
          <p:cNvSpPr/>
          <p:nvPr/>
        </p:nvSpPr>
        <p:spPr>
          <a:xfrm rot="10800000">
            <a:off x="7521248" y="3573036"/>
            <a:ext cx="31089" cy="1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同侧圆角矩形 17"/>
          <p:cNvSpPr/>
          <p:nvPr/>
        </p:nvSpPr>
        <p:spPr>
          <a:xfrm rot="10800000">
            <a:off x="7713733" y="3573036"/>
            <a:ext cx="31089" cy="1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12778" y="3576894"/>
            <a:ext cx="439857" cy="24689"/>
            <a:chOff x="4902784" y="3688900"/>
            <a:chExt cx="439857" cy="24689"/>
          </a:xfrm>
          <a:solidFill>
            <a:srgbClr val="3C8B3A"/>
          </a:solidFill>
        </p:grpSpPr>
        <p:sp>
          <p:nvSpPr>
            <p:cNvPr id="26" name="矩形 25"/>
            <p:cNvSpPr/>
            <p:nvPr/>
          </p:nvSpPr>
          <p:spPr>
            <a:xfrm rot="19380000">
              <a:off x="4902784" y="3688900"/>
              <a:ext cx="252000" cy="24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220000" flipH="1">
              <a:off x="5090641" y="3688901"/>
              <a:ext cx="252000" cy="24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等腰三角形 22"/>
          <p:cNvSpPr/>
          <p:nvPr/>
        </p:nvSpPr>
        <p:spPr>
          <a:xfrm>
            <a:off x="4281333" y="3556335"/>
            <a:ext cx="302746" cy="127806"/>
          </a:xfrm>
          <a:prstGeom prst="triangle">
            <a:avLst/>
          </a:pr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80860" y="3684141"/>
            <a:ext cx="106784" cy="140701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75624" y="3684141"/>
            <a:ext cx="106784" cy="140701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剪去单角的矩形 20"/>
          <p:cNvSpPr/>
          <p:nvPr/>
        </p:nvSpPr>
        <p:spPr>
          <a:xfrm flipH="1" flipV="1">
            <a:off x="4499367" y="3513074"/>
            <a:ext cx="45719" cy="88107"/>
          </a:xfrm>
          <a:prstGeom prst="snip1Rect">
            <a:avLst>
              <a:gd name="adj" fmla="val 50000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885603" y="5098534"/>
            <a:ext cx="407235" cy="357637"/>
          </a:xfrm>
          <a:custGeom>
            <a:avLst/>
            <a:gdLst>
              <a:gd name="connsiteX0" fmla="*/ 6665 w 406232"/>
              <a:gd name="connsiteY0" fmla="*/ 305095 h 348959"/>
              <a:gd name="connsiteX1" fmla="*/ 6665 w 406232"/>
              <a:gd name="connsiteY1" fmla="*/ 226514 h 348959"/>
              <a:gd name="connsiteX2" fmla="*/ 73340 w 406232"/>
              <a:gd name="connsiteY2" fmla="*/ 128882 h 348959"/>
              <a:gd name="connsiteX3" fmla="*/ 244790 w 406232"/>
              <a:gd name="connsiteY3" fmla="*/ 43157 h 348959"/>
              <a:gd name="connsiteX4" fmla="*/ 401952 w 406232"/>
              <a:gd name="connsiteY4" fmla="*/ 295 h 348959"/>
              <a:gd name="connsiteX5" fmla="*/ 359090 w 406232"/>
              <a:gd name="connsiteY5" fmla="*/ 26489 h 348959"/>
              <a:gd name="connsiteX6" fmla="*/ 330515 w 406232"/>
              <a:gd name="connsiteY6" fmla="*/ 69351 h 348959"/>
              <a:gd name="connsiteX7" fmla="*/ 304321 w 406232"/>
              <a:gd name="connsiteY7" fmla="*/ 114595 h 348959"/>
              <a:gd name="connsiteX8" fmla="*/ 278127 w 406232"/>
              <a:gd name="connsiteY8" fmla="*/ 209845 h 348959"/>
              <a:gd name="connsiteX9" fmla="*/ 211452 w 406232"/>
              <a:gd name="connsiteY9" fmla="*/ 305095 h 348959"/>
              <a:gd name="connsiteX10" fmla="*/ 128108 w 406232"/>
              <a:gd name="connsiteY10" fmla="*/ 345576 h 348959"/>
              <a:gd name="connsiteX11" fmla="*/ 44765 w 406232"/>
              <a:gd name="connsiteY11" fmla="*/ 345576 h 348959"/>
              <a:gd name="connsiteX12" fmla="*/ 6665 w 406232"/>
              <a:gd name="connsiteY12" fmla="*/ 305095 h 348959"/>
              <a:gd name="connsiteX0-1" fmla="*/ 6665 w 406232"/>
              <a:gd name="connsiteY0-2" fmla="*/ 305095 h 348959"/>
              <a:gd name="connsiteX1-3" fmla="*/ 6665 w 406232"/>
              <a:gd name="connsiteY1-4" fmla="*/ 226514 h 348959"/>
              <a:gd name="connsiteX2-5" fmla="*/ 73340 w 406232"/>
              <a:gd name="connsiteY2-6" fmla="*/ 128882 h 348959"/>
              <a:gd name="connsiteX3-7" fmla="*/ 244790 w 406232"/>
              <a:gd name="connsiteY3-8" fmla="*/ 43157 h 348959"/>
              <a:gd name="connsiteX4-9" fmla="*/ 401952 w 406232"/>
              <a:gd name="connsiteY4-10" fmla="*/ 295 h 348959"/>
              <a:gd name="connsiteX5-11" fmla="*/ 359090 w 406232"/>
              <a:gd name="connsiteY5-12" fmla="*/ 26489 h 348959"/>
              <a:gd name="connsiteX6-13" fmla="*/ 330515 w 406232"/>
              <a:gd name="connsiteY6-14" fmla="*/ 69351 h 348959"/>
              <a:gd name="connsiteX7-15" fmla="*/ 278127 w 406232"/>
              <a:gd name="connsiteY7-16" fmla="*/ 209845 h 348959"/>
              <a:gd name="connsiteX8-17" fmla="*/ 211452 w 406232"/>
              <a:gd name="connsiteY8-18" fmla="*/ 305095 h 348959"/>
              <a:gd name="connsiteX9-19" fmla="*/ 128108 w 406232"/>
              <a:gd name="connsiteY9-20" fmla="*/ 345576 h 348959"/>
              <a:gd name="connsiteX10-21" fmla="*/ 44765 w 406232"/>
              <a:gd name="connsiteY10-22" fmla="*/ 345576 h 348959"/>
              <a:gd name="connsiteX11-23" fmla="*/ 6665 w 406232"/>
              <a:gd name="connsiteY11-24" fmla="*/ 305095 h 348959"/>
              <a:gd name="connsiteX0-25" fmla="*/ 6665 w 406232"/>
              <a:gd name="connsiteY0-26" fmla="*/ 305095 h 357637"/>
              <a:gd name="connsiteX1-27" fmla="*/ 6665 w 406232"/>
              <a:gd name="connsiteY1-28" fmla="*/ 226514 h 357637"/>
              <a:gd name="connsiteX2-29" fmla="*/ 73340 w 406232"/>
              <a:gd name="connsiteY2-30" fmla="*/ 128882 h 357637"/>
              <a:gd name="connsiteX3-31" fmla="*/ 244790 w 406232"/>
              <a:gd name="connsiteY3-32" fmla="*/ 43157 h 357637"/>
              <a:gd name="connsiteX4-33" fmla="*/ 401952 w 406232"/>
              <a:gd name="connsiteY4-34" fmla="*/ 295 h 357637"/>
              <a:gd name="connsiteX5-35" fmla="*/ 359090 w 406232"/>
              <a:gd name="connsiteY5-36" fmla="*/ 26489 h 357637"/>
              <a:gd name="connsiteX6-37" fmla="*/ 330515 w 406232"/>
              <a:gd name="connsiteY6-38" fmla="*/ 69351 h 357637"/>
              <a:gd name="connsiteX7-39" fmla="*/ 278127 w 406232"/>
              <a:gd name="connsiteY7-40" fmla="*/ 209845 h 357637"/>
              <a:gd name="connsiteX8-41" fmla="*/ 211452 w 406232"/>
              <a:gd name="connsiteY8-42" fmla="*/ 305095 h 357637"/>
              <a:gd name="connsiteX9-43" fmla="*/ 120964 w 406232"/>
              <a:gd name="connsiteY9-44" fmla="*/ 355101 h 357637"/>
              <a:gd name="connsiteX10-45" fmla="*/ 44765 w 406232"/>
              <a:gd name="connsiteY10-46" fmla="*/ 345576 h 357637"/>
              <a:gd name="connsiteX11-47" fmla="*/ 6665 w 406232"/>
              <a:gd name="connsiteY11-48" fmla="*/ 305095 h 357637"/>
              <a:gd name="connsiteX0-49" fmla="*/ 6665 w 406232"/>
              <a:gd name="connsiteY0-50" fmla="*/ 305095 h 357637"/>
              <a:gd name="connsiteX1-51" fmla="*/ 6665 w 406232"/>
              <a:gd name="connsiteY1-52" fmla="*/ 226514 h 357637"/>
              <a:gd name="connsiteX2-53" fmla="*/ 73340 w 406232"/>
              <a:gd name="connsiteY2-54" fmla="*/ 128882 h 357637"/>
              <a:gd name="connsiteX3-55" fmla="*/ 244790 w 406232"/>
              <a:gd name="connsiteY3-56" fmla="*/ 43157 h 357637"/>
              <a:gd name="connsiteX4-57" fmla="*/ 401952 w 406232"/>
              <a:gd name="connsiteY4-58" fmla="*/ 295 h 357637"/>
              <a:gd name="connsiteX5-59" fmla="*/ 359090 w 406232"/>
              <a:gd name="connsiteY5-60" fmla="*/ 26489 h 357637"/>
              <a:gd name="connsiteX6-61" fmla="*/ 330515 w 406232"/>
              <a:gd name="connsiteY6-62" fmla="*/ 69351 h 357637"/>
              <a:gd name="connsiteX7-63" fmla="*/ 278127 w 406232"/>
              <a:gd name="connsiteY7-64" fmla="*/ 209845 h 357637"/>
              <a:gd name="connsiteX8-65" fmla="*/ 211452 w 406232"/>
              <a:gd name="connsiteY8-66" fmla="*/ 305095 h 357637"/>
              <a:gd name="connsiteX9-67" fmla="*/ 120964 w 406232"/>
              <a:gd name="connsiteY9-68" fmla="*/ 355101 h 357637"/>
              <a:gd name="connsiteX10-69" fmla="*/ 44765 w 406232"/>
              <a:gd name="connsiteY10-70" fmla="*/ 345576 h 357637"/>
              <a:gd name="connsiteX11-71" fmla="*/ 6665 w 406232"/>
              <a:gd name="connsiteY11-72" fmla="*/ 305095 h 357637"/>
              <a:gd name="connsiteX0-73" fmla="*/ 6665 w 406232"/>
              <a:gd name="connsiteY0-74" fmla="*/ 305095 h 357637"/>
              <a:gd name="connsiteX1-75" fmla="*/ 6665 w 406232"/>
              <a:gd name="connsiteY1-76" fmla="*/ 226514 h 357637"/>
              <a:gd name="connsiteX2-77" fmla="*/ 73340 w 406232"/>
              <a:gd name="connsiteY2-78" fmla="*/ 128882 h 357637"/>
              <a:gd name="connsiteX3-79" fmla="*/ 244790 w 406232"/>
              <a:gd name="connsiteY3-80" fmla="*/ 43157 h 357637"/>
              <a:gd name="connsiteX4-81" fmla="*/ 401952 w 406232"/>
              <a:gd name="connsiteY4-82" fmla="*/ 295 h 357637"/>
              <a:gd name="connsiteX5-83" fmla="*/ 359090 w 406232"/>
              <a:gd name="connsiteY5-84" fmla="*/ 26489 h 357637"/>
              <a:gd name="connsiteX6-85" fmla="*/ 330515 w 406232"/>
              <a:gd name="connsiteY6-86" fmla="*/ 69351 h 357637"/>
              <a:gd name="connsiteX7-87" fmla="*/ 278127 w 406232"/>
              <a:gd name="connsiteY7-88" fmla="*/ 209845 h 357637"/>
              <a:gd name="connsiteX8-89" fmla="*/ 211452 w 406232"/>
              <a:gd name="connsiteY8-90" fmla="*/ 305095 h 357637"/>
              <a:gd name="connsiteX9-91" fmla="*/ 120964 w 406232"/>
              <a:gd name="connsiteY9-92" fmla="*/ 355101 h 357637"/>
              <a:gd name="connsiteX10-93" fmla="*/ 44765 w 406232"/>
              <a:gd name="connsiteY10-94" fmla="*/ 345576 h 357637"/>
              <a:gd name="connsiteX11-95" fmla="*/ 6665 w 406232"/>
              <a:gd name="connsiteY11-96" fmla="*/ 305095 h 357637"/>
              <a:gd name="connsiteX0-97" fmla="*/ 6665 w 406232"/>
              <a:gd name="connsiteY0-98" fmla="*/ 305095 h 357637"/>
              <a:gd name="connsiteX1-99" fmla="*/ 6665 w 406232"/>
              <a:gd name="connsiteY1-100" fmla="*/ 226514 h 357637"/>
              <a:gd name="connsiteX2-101" fmla="*/ 73340 w 406232"/>
              <a:gd name="connsiteY2-102" fmla="*/ 128882 h 357637"/>
              <a:gd name="connsiteX3-103" fmla="*/ 244790 w 406232"/>
              <a:gd name="connsiteY3-104" fmla="*/ 43157 h 357637"/>
              <a:gd name="connsiteX4-105" fmla="*/ 401952 w 406232"/>
              <a:gd name="connsiteY4-106" fmla="*/ 295 h 357637"/>
              <a:gd name="connsiteX5-107" fmla="*/ 359090 w 406232"/>
              <a:gd name="connsiteY5-108" fmla="*/ 26489 h 357637"/>
              <a:gd name="connsiteX6-109" fmla="*/ 330515 w 406232"/>
              <a:gd name="connsiteY6-110" fmla="*/ 69351 h 357637"/>
              <a:gd name="connsiteX7-111" fmla="*/ 278127 w 406232"/>
              <a:gd name="connsiteY7-112" fmla="*/ 209845 h 357637"/>
              <a:gd name="connsiteX8-113" fmla="*/ 211452 w 406232"/>
              <a:gd name="connsiteY8-114" fmla="*/ 305095 h 357637"/>
              <a:gd name="connsiteX9-115" fmla="*/ 120964 w 406232"/>
              <a:gd name="connsiteY9-116" fmla="*/ 355101 h 357637"/>
              <a:gd name="connsiteX10-117" fmla="*/ 44765 w 406232"/>
              <a:gd name="connsiteY10-118" fmla="*/ 345576 h 357637"/>
              <a:gd name="connsiteX11-119" fmla="*/ 6665 w 406232"/>
              <a:gd name="connsiteY11-120" fmla="*/ 305095 h 357637"/>
              <a:gd name="connsiteX0-121" fmla="*/ 7668 w 407235"/>
              <a:gd name="connsiteY0-122" fmla="*/ 305095 h 357637"/>
              <a:gd name="connsiteX1-123" fmla="*/ 7668 w 407235"/>
              <a:gd name="connsiteY1-124" fmla="*/ 226514 h 357637"/>
              <a:gd name="connsiteX2-125" fmla="*/ 74343 w 407235"/>
              <a:gd name="connsiteY2-126" fmla="*/ 128882 h 357637"/>
              <a:gd name="connsiteX3-127" fmla="*/ 245793 w 407235"/>
              <a:gd name="connsiteY3-128" fmla="*/ 43157 h 357637"/>
              <a:gd name="connsiteX4-129" fmla="*/ 402955 w 407235"/>
              <a:gd name="connsiteY4-130" fmla="*/ 295 h 357637"/>
              <a:gd name="connsiteX5-131" fmla="*/ 360093 w 407235"/>
              <a:gd name="connsiteY5-132" fmla="*/ 26489 h 357637"/>
              <a:gd name="connsiteX6-133" fmla="*/ 331518 w 407235"/>
              <a:gd name="connsiteY6-134" fmla="*/ 69351 h 357637"/>
              <a:gd name="connsiteX7-135" fmla="*/ 279130 w 407235"/>
              <a:gd name="connsiteY7-136" fmla="*/ 209845 h 357637"/>
              <a:gd name="connsiteX8-137" fmla="*/ 212455 w 407235"/>
              <a:gd name="connsiteY8-138" fmla="*/ 305095 h 357637"/>
              <a:gd name="connsiteX9-139" fmla="*/ 121967 w 407235"/>
              <a:gd name="connsiteY9-140" fmla="*/ 355101 h 357637"/>
              <a:gd name="connsiteX10-141" fmla="*/ 45768 w 407235"/>
              <a:gd name="connsiteY10-142" fmla="*/ 345576 h 357637"/>
              <a:gd name="connsiteX11-143" fmla="*/ 7668 w 407235"/>
              <a:gd name="connsiteY11-144" fmla="*/ 305095 h 3576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407235" h="357637">
                <a:moveTo>
                  <a:pt x="7668" y="305095"/>
                </a:moveTo>
                <a:cubicBezTo>
                  <a:pt x="1318" y="285251"/>
                  <a:pt x="-5826" y="270170"/>
                  <a:pt x="7668" y="226514"/>
                </a:cubicBezTo>
                <a:cubicBezTo>
                  <a:pt x="21162" y="182858"/>
                  <a:pt x="48943" y="149916"/>
                  <a:pt x="74343" y="128882"/>
                </a:cubicBezTo>
                <a:cubicBezTo>
                  <a:pt x="99743" y="107848"/>
                  <a:pt x="191024" y="64588"/>
                  <a:pt x="245793" y="43157"/>
                </a:cubicBezTo>
                <a:cubicBezTo>
                  <a:pt x="300562" y="21726"/>
                  <a:pt x="383905" y="3073"/>
                  <a:pt x="402955" y="295"/>
                </a:cubicBezTo>
                <a:cubicBezTo>
                  <a:pt x="422005" y="-2483"/>
                  <a:pt x="371999" y="14980"/>
                  <a:pt x="360093" y="26489"/>
                </a:cubicBezTo>
                <a:cubicBezTo>
                  <a:pt x="348187" y="37998"/>
                  <a:pt x="345012" y="38792"/>
                  <a:pt x="331518" y="69351"/>
                </a:cubicBezTo>
                <a:cubicBezTo>
                  <a:pt x="318024" y="99910"/>
                  <a:pt x="298974" y="170554"/>
                  <a:pt x="279130" y="209845"/>
                </a:cubicBezTo>
                <a:cubicBezTo>
                  <a:pt x="259286" y="249136"/>
                  <a:pt x="238649" y="280886"/>
                  <a:pt x="212455" y="305095"/>
                </a:cubicBezTo>
                <a:cubicBezTo>
                  <a:pt x="186261" y="329304"/>
                  <a:pt x="149748" y="348354"/>
                  <a:pt x="121967" y="355101"/>
                </a:cubicBezTo>
                <a:cubicBezTo>
                  <a:pt x="94186" y="361848"/>
                  <a:pt x="64818" y="353910"/>
                  <a:pt x="45768" y="345576"/>
                </a:cubicBezTo>
                <a:cubicBezTo>
                  <a:pt x="26718" y="337242"/>
                  <a:pt x="14018" y="324939"/>
                  <a:pt x="7668" y="305095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832448" y="5395353"/>
            <a:ext cx="95196" cy="121637"/>
          </a:xfrm>
          <a:custGeom>
            <a:avLst/>
            <a:gdLst>
              <a:gd name="connsiteX0" fmla="*/ 114303 w 114583"/>
              <a:gd name="connsiteY0" fmla="*/ 621 h 110589"/>
              <a:gd name="connsiteX1" fmla="*/ 66678 w 114583"/>
              <a:gd name="connsiteY1" fmla="*/ 60153 h 110589"/>
              <a:gd name="connsiteX2" fmla="*/ 40484 w 114583"/>
              <a:gd name="connsiteY2" fmla="*/ 110159 h 110589"/>
              <a:gd name="connsiteX3" fmla="*/ 3 w 114583"/>
              <a:gd name="connsiteY3" fmla="*/ 81584 h 110589"/>
              <a:gd name="connsiteX4" fmla="*/ 42865 w 114583"/>
              <a:gd name="connsiteY4" fmla="*/ 33959 h 110589"/>
              <a:gd name="connsiteX5" fmla="*/ 114303 w 114583"/>
              <a:gd name="connsiteY5" fmla="*/ 621 h 110589"/>
              <a:gd name="connsiteX0-1" fmla="*/ 114303 w 114766"/>
              <a:gd name="connsiteY0-2" fmla="*/ 7143 h 117111"/>
              <a:gd name="connsiteX1-3" fmla="*/ 66678 w 114766"/>
              <a:gd name="connsiteY1-4" fmla="*/ 66675 h 117111"/>
              <a:gd name="connsiteX2-5" fmla="*/ 40484 w 114766"/>
              <a:gd name="connsiteY2-6" fmla="*/ 116681 h 117111"/>
              <a:gd name="connsiteX3-7" fmla="*/ 3 w 114766"/>
              <a:gd name="connsiteY3-8" fmla="*/ 88106 h 117111"/>
              <a:gd name="connsiteX4-9" fmla="*/ 42865 w 114766"/>
              <a:gd name="connsiteY4-10" fmla="*/ 40481 h 117111"/>
              <a:gd name="connsiteX5-11" fmla="*/ 88109 w 114766"/>
              <a:gd name="connsiteY5-12" fmla="*/ 4762 h 117111"/>
              <a:gd name="connsiteX6" fmla="*/ 114303 w 114766"/>
              <a:gd name="connsiteY6" fmla="*/ 7143 h 117111"/>
              <a:gd name="connsiteX0-13" fmla="*/ 114306 w 114769"/>
              <a:gd name="connsiteY0-14" fmla="*/ 7143 h 109586"/>
              <a:gd name="connsiteX1-15" fmla="*/ 66681 w 114769"/>
              <a:gd name="connsiteY1-16" fmla="*/ 66675 h 109586"/>
              <a:gd name="connsiteX2-17" fmla="*/ 29099 w 114769"/>
              <a:gd name="connsiteY2-18" fmla="*/ 108934 h 109586"/>
              <a:gd name="connsiteX3-19" fmla="*/ 6 w 114769"/>
              <a:gd name="connsiteY3-20" fmla="*/ 88106 h 109586"/>
              <a:gd name="connsiteX4-21" fmla="*/ 42868 w 114769"/>
              <a:gd name="connsiteY4-22" fmla="*/ 40481 h 109586"/>
              <a:gd name="connsiteX5-23" fmla="*/ 88112 w 114769"/>
              <a:gd name="connsiteY5-24" fmla="*/ 4762 h 109586"/>
              <a:gd name="connsiteX6-25" fmla="*/ 114306 w 114769"/>
              <a:gd name="connsiteY6-26" fmla="*/ 7143 h 109586"/>
              <a:gd name="connsiteX0-27" fmla="*/ 148467 w 148642"/>
              <a:gd name="connsiteY0-28" fmla="*/ 2864 h 123382"/>
              <a:gd name="connsiteX1-29" fmla="*/ 66681 w 148642"/>
              <a:gd name="connsiteY1-30" fmla="*/ 80472 h 123382"/>
              <a:gd name="connsiteX2-31" fmla="*/ 29099 w 148642"/>
              <a:gd name="connsiteY2-32" fmla="*/ 122731 h 123382"/>
              <a:gd name="connsiteX3-33" fmla="*/ 6 w 148642"/>
              <a:gd name="connsiteY3-34" fmla="*/ 101903 h 123382"/>
              <a:gd name="connsiteX4-35" fmla="*/ 42868 w 148642"/>
              <a:gd name="connsiteY4-36" fmla="*/ 54278 h 123382"/>
              <a:gd name="connsiteX5-37" fmla="*/ 88112 w 148642"/>
              <a:gd name="connsiteY5-38" fmla="*/ 18559 h 123382"/>
              <a:gd name="connsiteX6-39" fmla="*/ 148467 w 148642"/>
              <a:gd name="connsiteY6-40" fmla="*/ 2864 h 123382"/>
              <a:gd name="connsiteX0-41" fmla="*/ 148467 w 151739"/>
              <a:gd name="connsiteY0-42" fmla="*/ 11381 h 131899"/>
              <a:gd name="connsiteX1-43" fmla="*/ 66681 w 151739"/>
              <a:gd name="connsiteY1-44" fmla="*/ 88989 h 131899"/>
              <a:gd name="connsiteX2-45" fmla="*/ 29099 w 151739"/>
              <a:gd name="connsiteY2-46" fmla="*/ 131248 h 131899"/>
              <a:gd name="connsiteX3-47" fmla="*/ 6 w 151739"/>
              <a:gd name="connsiteY3-48" fmla="*/ 110420 h 131899"/>
              <a:gd name="connsiteX4-49" fmla="*/ 42868 w 151739"/>
              <a:gd name="connsiteY4-50" fmla="*/ 62795 h 131899"/>
              <a:gd name="connsiteX5-51" fmla="*/ 129865 w 151739"/>
              <a:gd name="connsiteY5-52" fmla="*/ 3837 h 131899"/>
              <a:gd name="connsiteX6-53" fmla="*/ 148467 w 151739"/>
              <a:gd name="connsiteY6-54" fmla="*/ 11381 h 1318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151739" h="131899">
                <a:moveTo>
                  <a:pt x="148467" y="11381"/>
                </a:moveTo>
                <a:cubicBezTo>
                  <a:pt x="137936" y="25573"/>
                  <a:pt x="86576" y="69011"/>
                  <a:pt x="66681" y="88989"/>
                </a:cubicBezTo>
                <a:cubicBezTo>
                  <a:pt x="46786" y="108967"/>
                  <a:pt x="40211" y="127676"/>
                  <a:pt x="29099" y="131248"/>
                </a:cubicBezTo>
                <a:cubicBezTo>
                  <a:pt x="17987" y="134820"/>
                  <a:pt x="-391" y="123120"/>
                  <a:pt x="6" y="110420"/>
                </a:cubicBezTo>
                <a:cubicBezTo>
                  <a:pt x="403" y="97720"/>
                  <a:pt x="21225" y="80559"/>
                  <a:pt x="42868" y="62795"/>
                </a:cubicBezTo>
                <a:cubicBezTo>
                  <a:pt x="64511" y="45031"/>
                  <a:pt x="117959" y="9393"/>
                  <a:pt x="129865" y="3837"/>
                </a:cubicBezTo>
                <a:cubicBezTo>
                  <a:pt x="141771" y="-1719"/>
                  <a:pt x="158998" y="-2811"/>
                  <a:pt x="148467" y="11381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5974386" y="5098534"/>
            <a:ext cx="323420" cy="355925"/>
          </a:xfrm>
          <a:custGeom>
            <a:avLst/>
            <a:gdLst>
              <a:gd name="connsiteX0" fmla="*/ 319140 w 323420"/>
              <a:gd name="connsiteY0" fmla="*/ 295 h 355925"/>
              <a:gd name="connsiteX1" fmla="*/ 276278 w 323420"/>
              <a:gd name="connsiteY1" fmla="*/ 26489 h 355925"/>
              <a:gd name="connsiteX2" fmla="*/ 247703 w 323420"/>
              <a:gd name="connsiteY2" fmla="*/ 69351 h 355925"/>
              <a:gd name="connsiteX3" fmla="*/ 195315 w 323420"/>
              <a:gd name="connsiteY3" fmla="*/ 209845 h 355925"/>
              <a:gd name="connsiteX4" fmla="*/ 128640 w 323420"/>
              <a:gd name="connsiteY4" fmla="*/ 305095 h 355925"/>
              <a:gd name="connsiteX5" fmla="*/ 84656 w 323420"/>
              <a:gd name="connsiteY5" fmla="*/ 336177 h 355925"/>
              <a:gd name="connsiteX6" fmla="*/ 36710 w 323420"/>
              <a:gd name="connsiteY6" fmla="*/ 355132 h 355925"/>
              <a:gd name="connsiteX7" fmla="*/ 0 w 323420"/>
              <a:gd name="connsiteY7" fmla="*/ 355925 h 355925"/>
              <a:gd name="connsiteX8" fmla="*/ 82794 w 323420"/>
              <a:gd name="connsiteY8" fmla="*/ 77974 h 355925"/>
              <a:gd name="connsiteX9" fmla="*/ 115655 w 323420"/>
              <a:gd name="connsiteY9" fmla="*/ 62635 h 355925"/>
              <a:gd name="connsiteX10" fmla="*/ 161978 w 323420"/>
              <a:gd name="connsiteY10" fmla="*/ 43157 h 355925"/>
              <a:gd name="connsiteX11" fmla="*/ 319140 w 323420"/>
              <a:gd name="connsiteY11" fmla="*/ 295 h 35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420" h="355925">
                <a:moveTo>
                  <a:pt x="319140" y="295"/>
                </a:moveTo>
                <a:cubicBezTo>
                  <a:pt x="338190" y="-2483"/>
                  <a:pt x="288184" y="14980"/>
                  <a:pt x="276278" y="26489"/>
                </a:cubicBezTo>
                <a:cubicBezTo>
                  <a:pt x="264372" y="37998"/>
                  <a:pt x="261197" y="38792"/>
                  <a:pt x="247703" y="69351"/>
                </a:cubicBezTo>
                <a:cubicBezTo>
                  <a:pt x="234209" y="99910"/>
                  <a:pt x="215159" y="170554"/>
                  <a:pt x="195315" y="209845"/>
                </a:cubicBezTo>
                <a:cubicBezTo>
                  <a:pt x="175471" y="249136"/>
                  <a:pt x="154834" y="280886"/>
                  <a:pt x="128640" y="305095"/>
                </a:cubicBezTo>
                <a:lnTo>
                  <a:pt x="84656" y="336177"/>
                </a:lnTo>
                <a:lnTo>
                  <a:pt x="36710" y="355132"/>
                </a:lnTo>
                <a:lnTo>
                  <a:pt x="0" y="355925"/>
                </a:lnTo>
                <a:lnTo>
                  <a:pt x="82794" y="77974"/>
                </a:lnTo>
                <a:lnTo>
                  <a:pt x="115655" y="62635"/>
                </a:lnTo>
                <a:cubicBezTo>
                  <a:pt x="132312" y="55237"/>
                  <a:pt x="148286" y="48515"/>
                  <a:pt x="161978" y="43157"/>
                </a:cubicBezTo>
                <a:cubicBezTo>
                  <a:pt x="216747" y="21726"/>
                  <a:pt x="300090" y="3073"/>
                  <a:pt x="319140" y="295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900368" y="5233988"/>
            <a:ext cx="181927" cy="183765"/>
          </a:xfrm>
          <a:custGeom>
            <a:avLst/>
            <a:gdLst>
              <a:gd name="connsiteX0" fmla="*/ 975 w 178496"/>
              <a:gd name="connsiteY0" fmla="*/ 166776 h 170879"/>
              <a:gd name="connsiteX1" fmla="*/ 91463 w 178496"/>
              <a:gd name="connsiteY1" fmla="*/ 64383 h 170879"/>
              <a:gd name="connsiteX2" fmla="*/ 177188 w 178496"/>
              <a:gd name="connsiteY2" fmla="*/ 89 h 170879"/>
              <a:gd name="connsiteX3" fmla="*/ 136706 w 178496"/>
              <a:gd name="connsiteY3" fmla="*/ 52476 h 170879"/>
              <a:gd name="connsiteX4" fmla="*/ 48600 w 178496"/>
              <a:gd name="connsiteY4" fmla="*/ 138201 h 170879"/>
              <a:gd name="connsiteX5" fmla="*/ 975 w 178496"/>
              <a:gd name="connsiteY5" fmla="*/ 166776 h 170879"/>
              <a:gd name="connsiteX0-1" fmla="*/ 3352 w 180873"/>
              <a:gd name="connsiteY0-2" fmla="*/ 166776 h 173137"/>
              <a:gd name="connsiteX1-3" fmla="*/ 93840 w 180873"/>
              <a:gd name="connsiteY1-4" fmla="*/ 64383 h 173137"/>
              <a:gd name="connsiteX2-5" fmla="*/ 179565 w 180873"/>
              <a:gd name="connsiteY2-6" fmla="*/ 89 h 173137"/>
              <a:gd name="connsiteX3-7" fmla="*/ 139083 w 180873"/>
              <a:gd name="connsiteY3-8" fmla="*/ 52476 h 173137"/>
              <a:gd name="connsiteX4-9" fmla="*/ 50977 w 180873"/>
              <a:gd name="connsiteY4-10" fmla="*/ 138201 h 173137"/>
              <a:gd name="connsiteX5-11" fmla="*/ 22402 w 180873"/>
              <a:gd name="connsiteY5-12" fmla="*/ 159633 h 173137"/>
              <a:gd name="connsiteX6" fmla="*/ 3352 w 180873"/>
              <a:gd name="connsiteY6" fmla="*/ 166776 h 173137"/>
              <a:gd name="connsiteX0-13" fmla="*/ 4789 w 182310"/>
              <a:gd name="connsiteY0-14" fmla="*/ 166776 h 185696"/>
              <a:gd name="connsiteX1-15" fmla="*/ 95277 w 182310"/>
              <a:gd name="connsiteY1-16" fmla="*/ 64383 h 185696"/>
              <a:gd name="connsiteX2-17" fmla="*/ 181002 w 182310"/>
              <a:gd name="connsiteY2-18" fmla="*/ 89 h 185696"/>
              <a:gd name="connsiteX3-19" fmla="*/ 140520 w 182310"/>
              <a:gd name="connsiteY3-20" fmla="*/ 52476 h 185696"/>
              <a:gd name="connsiteX4-21" fmla="*/ 52414 w 182310"/>
              <a:gd name="connsiteY4-22" fmla="*/ 138201 h 185696"/>
              <a:gd name="connsiteX5-23" fmla="*/ 16695 w 182310"/>
              <a:gd name="connsiteY5-24" fmla="*/ 183445 h 185696"/>
              <a:gd name="connsiteX6-25" fmla="*/ 4789 w 182310"/>
              <a:gd name="connsiteY6-26" fmla="*/ 166776 h 185696"/>
              <a:gd name="connsiteX0-27" fmla="*/ 4789 w 181809"/>
              <a:gd name="connsiteY0-28" fmla="*/ 166776 h 185696"/>
              <a:gd name="connsiteX1-29" fmla="*/ 95277 w 181809"/>
              <a:gd name="connsiteY1-30" fmla="*/ 64383 h 185696"/>
              <a:gd name="connsiteX2-31" fmla="*/ 181002 w 181809"/>
              <a:gd name="connsiteY2-32" fmla="*/ 89 h 185696"/>
              <a:gd name="connsiteX3-33" fmla="*/ 133376 w 181809"/>
              <a:gd name="connsiteY3-34" fmla="*/ 52476 h 185696"/>
              <a:gd name="connsiteX4-35" fmla="*/ 52414 w 181809"/>
              <a:gd name="connsiteY4-36" fmla="*/ 138201 h 185696"/>
              <a:gd name="connsiteX5-37" fmla="*/ 16695 w 181809"/>
              <a:gd name="connsiteY5-38" fmla="*/ 183445 h 185696"/>
              <a:gd name="connsiteX6-39" fmla="*/ 4789 w 181809"/>
              <a:gd name="connsiteY6-40" fmla="*/ 166776 h 185696"/>
              <a:gd name="connsiteX0-41" fmla="*/ 4789 w 181809"/>
              <a:gd name="connsiteY0-42" fmla="*/ 166776 h 185696"/>
              <a:gd name="connsiteX1-43" fmla="*/ 95277 w 181809"/>
              <a:gd name="connsiteY1-44" fmla="*/ 64383 h 185696"/>
              <a:gd name="connsiteX2-45" fmla="*/ 181002 w 181809"/>
              <a:gd name="connsiteY2-46" fmla="*/ 89 h 185696"/>
              <a:gd name="connsiteX3-47" fmla="*/ 133376 w 181809"/>
              <a:gd name="connsiteY3-48" fmla="*/ 52476 h 185696"/>
              <a:gd name="connsiteX4-49" fmla="*/ 52414 w 181809"/>
              <a:gd name="connsiteY4-50" fmla="*/ 133439 h 185696"/>
              <a:gd name="connsiteX5-51" fmla="*/ 16695 w 181809"/>
              <a:gd name="connsiteY5-52" fmla="*/ 183445 h 185696"/>
              <a:gd name="connsiteX6-53" fmla="*/ 4789 w 181809"/>
              <a:gd name="connsiteY6-54" fmla="*/ 166776 h 185696"/>
              <a:gd name="connsiteX0-55" fmla="*/ 6892 w 183912"/>
              <a:gd name="connsiteY0-56" fmla="*/ 166776 h 183799"/>
              <a:gd name="connsiteX1-57" fmla="*/ 97380 w 183912"/>
              <a:gd name="connsiteY1-58" fmla="*/ 64383 h 183799"/>
              <a:gd name="connsiteX2-59" fmla="*/ 183105 w 183912"/>
              <a:gd name="connsiteY2-60" fmla="*/ 89 h 183799"/>
              <a:gd name="connsiteX3-61" fmla="*/ 135479 w 183912"/>
              <a:gd name="connsiteY3-62" fmla="*/ 52476 h 183799"/>
              <a:gd name="connsiteX4-63" fmla="*/ 54517 w 183912"/>
              <a:gd name="connsiteY4-64" fmla="*/ 133439 h 183799"/>
              <a:gd name="connsiteX5-65" fmla="*/ 11655 w 183912"/>
              <a:gd name="connsiteY5-66" fmla="*/ 181064 h 183799"/>
              <a:gd name="connsiteX6-67" fmla="*/ 6892 w 183912"/>
              <a:gd name="connsiteY6-68" fmla="*/ 166776 h 183799"/>
              <a:gd name="connsiteX0-69" fmla="*/ 6892 w 183575"/>
              <a:gd name="connsiteY0-70" fmla="*/ 166823 h 183846"/>
              <a:gd name="connsiteX1-71" fmla="*/ 97380 w 183575"/>
              <a:gd name="connsiteY1-72" fmla="*/ 64430 h 183846"/>
              <a:gd name="connsiteX2-73" fmla="*/ 183105 w 183575"/>
              <a:gd name="connsiteY2-74" fmla="*/ 136 h 183846"/>
              <a:gd name="connsiteX3-75" fmla="*/ 128336 w 183575"/>
              <a:gd name="connsiteY3-76" fmla="*/ 50142 h 183846"/>
              <a:gd name="connsiteX4-77" fmla="*/ 54517 w 183575"/>
              <a:gd name="connsiteY4-78" fmla="*/ 133486 h 183846"/>
              <a:gd name="connsiteX5-79" fmla="*/ 11655 w 183575"/>
              <a:gd name="connsiteY5-80" fmla="*/ 181111 h 183846"/>
              <a:gd name="connsiteX6-81" fmla="*/ 6892 w 183575"/>
              <a:gd name="connsiteY6-82" fmla="*/ 166823 h 183846"/>
              <a:gd name="connsiteX0-83" fmla="*/ 6892 w 183417"/>
              <a:gd name="connsiteY0-84" fmla="*/ 166742 h 183765"/>
              <a:gd name="connsiteX1-85" fmla="*/ 97380 w 183417"/>
              <a:gd name="connsiteY1-86" fmla="*/ 64349 h 183765"/>
              <a:gd name="connsiteX2-87" fmla="*/ 183105 w 183417"/>
              <a:gd name="connsiteY2-88" fmla="*/ 55 h 183765"/>
              <a:gd name="connsiteX3-89" fmla="*/ 123574 w 183417"/>
              <a:gd name="connsiteY3-90" fmla="*/ 54824 h 183765"/>
              <a:gd name="connsiteX4-91" fmla="*/ 54517 w 183417"/>
              <a:gd name="connsiteY4-92" fmla="*/ 133405 h 183765"/>
              <a:gd name="connsiteX5-93" fmla="*/ 11655 w 183417"/>
              <a:gd name="connsiteY5-94" fmla="*/ 181030 h 183765"/>
              <a:gd name="connsiteX6-95" fmla="*/ 6892 w 183417"/>
              <a:gd name="connsiteY6-96" fmla="*/ 166742 h 183765"/>
              <a:gd name="connsiteX0-97" fmla="*/ 5402 w 181927"/>
              <a:gd name="connsiteY0-98" fmla="*/ 166742 h 183765"/>
              <a:gd name="connsiteX1-99" fmla="*/ 95890 w 181927"/>
              <a:gd name="connsiteY1-100" fmla="*/ 64349 h 183765"/>
              <a:gd name="connsiteX2-101" fmla="*/ 181615 w 181927"/>
              <a:gd name="connsiteY2-102" fmla="*/ 55 h 183765"/>
              <a:gd name="connsiteX3-103" fmla="*/ 122084 w 181927"/>
              <a:gd name="connsiteY3-104" fmla="*/ 54824 h 183765"/>
              <a:gd name="connsiteX4-105" fmla="*/ 53027 w 181927"/>
              <a:gd name="connsiteY4-106" fmla="*/ 133405 h 183765"/>
              <a:gd name="connsiteX5-107" fmla="*/ 14927 w 181927"/>
              <a:gd name="connsiteY5-108" fmla="*/ 181030 h 183765"/>
              <a:gd name="connsiteX6-109" fmla="*/ 5402 w 181927"/>
              <a:gd name="connsiteY6-110" fmla="*/ 166742 h 183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181927" h="183765">
                <a:moveTo>
                  <a:pt x="5402" y="166742"/>
                </a:moveTo>
                <a:cubicBezTo>
                  <a:pt x="18896" y="147295"/>
                  <a:pt x="66521" y="92130"/>
                  <a:pt x="95890" y="64349"/>
                </a:cubicBezTo>
                <a:cubicBezTo>
                  <a:pt x="125259" y="36568"/>
                  <a:pt x="177249" y="1642"/>
                  <a:pt x="181615" y="55"/>
                </a:cubicBezTo>
                <a:cubicBezTo>
                  <a:pt x="185981" y="-1532"/>
                  <a:pt x="143515" y="31805"/>
                  <a:pt x="122084" y="54824"/>
                </a:cubicBezTo>
                <a:cubicBezTo>
                  <a:pt x="100653" y="77843"/>
                  <a:pt x="70886" y="112371"/>
                  <a:pt x="53027" y="133405"/>
                </a:cubicBezTo>
                <a:cubicBezTo>
                  <a:pt x="35168" y="154439"/>
                  <a:pt x="22865" y="176268"/>
                  <a:pt x="14927" y="181030"/>
                </a:cubicBezTo>
                <a:cubicBezTo>
                  <a:pt x="6990" y="185793"/>
                  <a:pt x="-8092" y="186189"/>
                  <a:pt x="5402" y="166742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1843528" y="2328145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91"/>
          <p:cNvSpPr txBox="1"/>
          <p:nvPr/>
        </p:nvSpPr>
        <p:spPr>
          <a:xfrm>
            <a:off x="2027211" y="2661913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104"/>
          <p:cNvSpPr txBox="1"/>
          <p:nvPr/>
        </p:nvSpPr>
        <p:spPr>
          <a:xfrm>
            <a:off x="7952960" y="2661914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877492" y="232264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1843528" y="4441583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91"/>
          <p:cNvSpPr txBox="1"/>
          <p:nvPr/>
        </p:nvSpPr>
        <p:spPr>
          <a:xfrm>
            <a:off x="2027211" y="4775351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104"/>
          <p:cNvSpPr txBox="1"/>
          <p:nvPr/>
        </p:nvSpPr>
        <p:spPr>
          <a:xfrm>
            <a:off x="7952960" y="4775352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7877492" y="443607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35" name="文本框 3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6096000" y="1453515"/>
            <a:ext cx="0" cy="4907427"/>
          </a:xfrm>
          <a:prstGeom prst="line">
            <a:avLst/>
          </a:prstGeom>
          <a:ln w="38100">
            <a:solidFill>
              <a:srgbClr val="1B27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703385" y="1732671"/>
            <a:ext cx="1322363" cy="1322363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03385" y="3642360"/>
            <a:ext cx="5392615" cy="0"/>
          </a:xfrm>
          <a:prstGeom prst="line">
            <a:avLst/>
          </a:prstGeom>
          <a:ln w="38100">
            <a:solidFill>
              <a:srgbClr val="1B27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03385" y="4340470"/>
            <a:ext cx="1322363" cy="1322363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2152357" y="1718604"/>
          <a:ext cx="4192172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2138290" y="4221334"/>
          <a:ext cx="3957710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Freeform 5"/>
          <p:cNvSpPr/>
          <p:nvPr/>
        </p:nvSpPr>
        <p:spPr bwMode="auto">
          <a:xfrm>
            <a:off x="1029431" y="2301129"/>
            <a:ext cx="99640" cy="343209"/>
          </a:xfrm>
          <a:custGeom>
            <a:avLst/>
            <a:gdLst>
              <a:gd name="T0" fmla="*/ 0 w 27"/>
              <a:gd name="T1" fmla="*/ 14 h 93"/>
              <a:gd name="T2" fmla="*/ 0 w 27"/>
              <a:gd name="T3" fmla="*/ 93 h 93"/>
              <a:gd name="T4" fmla="*/ 27 w 27"/>
              <a:gd name="T5" fmla="*/ 93 h 93"/>
              <a:gd name="T6" fmla="*/ 27 w 27"/>
              <a:gd name="T7" fmla="*/ 0 h 93"/>
              <a:gd name="T8" fmla="*/ 5 w 27"/>
              <a:gd name="T9" fmla="*/ 22 h 93"/>
              <a:gd name="T10" fmla="*/ 0 w 27"/>
              <a:gd name="T11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93">
                <a:moveTo>
                  <a:pt x="0" y="14"/>
                </a:moveTo>
                <a:lnTo>
                  <a:pt x="0" y="93"/>
                </a:lnTo>
                <a:lnTo>
                  <a:pt x="27" y="93"/>
                </a:lnTo>
                <a:lnTo>
                  <a:pt x="27" y="0"/>
                </a:lnTo>
                <a:lnTo>
                  <a:pt x="5" y="22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1210262" y="2227321"/>
            <a:ext cx="110712" cy="417017"/>
          </a:xfrm>
          <a:custGeom>
            <a:avLst/>
            <a:gdLst>
              <a:gd name="T0" fmla="*/ 0 w 30"/>
              <a:gd name="T1" fmla="*/ 0 h 113"/>
              <a:gd name="T2" fmla="*/ 0 w 30"/>
              <a:gd name="T3" fmla="*/ 113 h 113"/>
              <a:gd name="T4" fmla="*/ 30 w 30"/>
              <a:gd name="T5" fmla="*/ 113 h 113"/>
              <a:gd name="T6" fmla="*/ 30 w 30"/>
              <a:gd name="T7" fmla="*/ 29 h 113"/>
              <a:gd name="T8" fmla="*/ 0 w 30"/>
              <a:gd name="T9" fmla="*/ 0 h 113"/>
              <a:gd name="T10" fmla="*/ 0 w 30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13">
                <a:moveTo>
                  <a:pt x="0" y="0"/>
                </a:moveTo>
                <a:lnTo>
                  <a:pt x="0" y="113"/>
                </a:lnTo>
                <a:lnTo>
                  <a:pt x="30" y="113"/>
                </a:lnTo>
                <a:lnTo>
                  <a:pt x="30" y="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7"/>
          <p:cNvSpPr/>
          <p:nvPr/>
        </p:nvSpPr>
        <p:spPr bwMode="auto">
          <a:xfrm>
            <a:off x="1383710" y="2326961"/>
            <a:ext cx="107021" cy="317375"/>
          </a:xfrm>
          <a:custGeom>
            <a:avLst/>
            <a:gdLst>
              <a:gd name="T0" fmla="*/ 0 w 29"/>
              <a:gd name="T1" fmla="*/ 20 h 86"/>
              <a:gd name="T2" fmla="*/ 0 w 29"/>
              <a:gd name="T3" fmla="*/ 86 h 86"/>
              <a:gd name="T4" fmla="*/ 29 w 29"/>
              <a:gd name="T5" fmla="*/ 86 h 86"/>
              <a:gd name="T6" fmla="*/ 29 w 29"/>
              <a:gd name="T7" fmla="*/ 0 h 86"/>
              <a:gd name="T8" fmla="*/ 5 w 29"/>
              <a:gd name="T9" fmla="*/ 25 h 86"/>
              <a:gd name="T10" fmla="*/ 0 w 29"/>
              <a:gd name="T11" fmla="*/ 2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86">
                <a:moveTo>
                  <a:pt x="0" y="20"/>
                </a:moveTo>
                <a:lnTo>
                  <a:pt x="0" y="86"/>
                </a:lnTo>
                <a:lnTo>
                  <a:pt x="29" y="86"/>
                </a:lnTo>
                <a:lnTo>
                  <a:pt x="29" y="0"/>
                </a:lnTo>
                <a:lnTo>
                  <a:pt x="5" y="25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8"/>
          <p:cNvSpPr/>
          <p:nvPr/>
        </p:nvSpPr>
        <p:spPr bwMode="auto">
          <a:xfrm>
            <a:off x="1571922" y="2171964"/>
            <a:ext cx="110712" cy="472372"/>
          </a:xfrm>
          <a:custGeom>
            <a:avLst/>
            <a:gdLst>
              <a:gd name="T0" fmla="*/ 20 w 30"/>
              <a:gd name="T1" fmla="*/ 0 h 128"/>
              <a:gd name="T2" fmla="*/ 0 w 30"/>
              <a:gd name="T3" fmla="*/ 20 h 128"/>
              <a:gd name="T4" fmla="*/ 0 w 30"/>
              <a:gd name="T5" fmla="*/ 128 h 128"/>
              <a:gd name="T6" fmla="*/ 30 w 30"/>
              <a:gd name="T7" fmla="*/ 128 h 128"/>
              <a:gd name="T8" fmla="*/ 30 w 30"/>
              <a:gd name="T9" fmla="*/ 17 h 128"/>
              <a:gd name="T10" fmla="*/ 20 w 30"/>
              <a:gd name="T11" fmla="*/ 17 h 128"/>
              <a:gd name="T12" fmla="*/ 20 w 3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28">
                <a:moveTo>
                  <a:pt x="20" y="0"/>
                </a:moveTo>
                <a:lnTo>
                  <a:pt x="0" y="20"/>
                </a:lnTo>
                <a:lnTo>
                  <a:pt x="0" y="128"/>
                </a:lnTo>
                <a:lnTo>
                  <a:pt x="30" y="128"/>
                </a:lnTo>
                <a:lnTo>
                  <a:pt x="30" y="17"/>
                </a:lnTo>
                <a:lnTo>
                  <a:pt x="20" y="17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992529" y="2028039"/>
            <a:ext cx="715937" cy="335828"/>
          </a:xfrm>
          <a:custGeom>
            <a:avLst/>
            <a:gdLst>
              <a:gd name="T0" fmla="*/ 152 w 194"/>
              <a:gd name="T1" fmla="*/ 0 h 91"/>
              <a:gd name="T2" fmla="*/ 152 w 194"/>
              <a:gd name="T3" fmla="*/ 7 h 91"/>
              <a:gd name="T4" fmla="*/ 170 w 194"/>
              <a:gd name="T5" fmla="*/ 7 h 91"/>
              <a:gd name="T6" fmla="*/ 113 w 194"/>
              <a:gd name="T7" fmla="*/ 64 h 91"/>
              <a:gd name="T8" fmla="*/ 59 w 194"/>
              <a:gd name="T9" fmla="*/ 10 h 91"/>
              <a:gd name="T10" fmla="*/ 0 w 194"/>
              <a:gd name="T11" fmla="*/ 69 h 91"/>
              <a:gd name="T12" fmla="*/ 13 w 194"/>
              <a:gd name="T13" fmla="*/ 81 h 91"/>
              <a:gd name="T14" fmla="*/ 59 w 194"/>
              <a:gd name="T15" fmla="*/ 37 h 91"/>
              <a:gd name="T16" fmla="*/ 113 w 194"/>
              <a:gd name="T17" fmla="*/ 91 h 91"/>
              <a:gd name="T18" fmla="*/ 184 w 194"/>
              <a:gd name="T19" fmla="*/ 22 h 91"/>
              <a:gd name="T20" fmla="*/ 184 w 194"/>
              <a:gd name="T21" fmla="*/ 44 h 91"/>
              <a:gd name="T22" fmla="*/ 194 w 194"/>
              <a:gd name="T23" fmla="*/ 44 h 91"/>
              <a:gd name="T24" fmla="*/ 194 w 194"/>
              <a:gd name="T25" fmla="*/ 0 h 91"/>
              <a:gd name="T26" fmla="*/ 152 w 194"/>
              <a:gd name="T2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4" h="91">
                <a:moveTo>
                  <a:pt x="152" y="0"/>
                </a:moveTo>
                <a:lnTo>
                  <a:pt x="152" y="7"/>
                </a:lnTo>
                <a:lnTo>
                  <a:pt x="170" y="7"/>
                </a:lnTo>
                <a:lnTo>
                  <a:pt x="113" y="64"/>
                </a:lnTo>
                <a:lnTo>
                  <a:pt x="59" y="10"/>
                </a:lnTo>
                <a:lnTo>
                  <a:pt x="0" y="69"/>
                </a:lnTo>
                <a:lnTo>
                  <a:pt x="13" y="81"/>
                </a:lnTo>
                <a:lnTo>
                  <a:pt x="59" y="37"/>
                </a:lnTo>
                <a:lnTo>
                  <a:pt x="113" y="91"/>
                </a:lnTo>
                <a:lnTo>
                  <a:pt x="184" y="22"/>
                </a:lnTo>
                <a:lnTo>
                  <a:pt x="184" y="44"/>
                </a:lnTo>
                <a:lnTo>
                  <a:pt x="194" y="44"/>
                </a:lnTo>
                <a:lnTo>
                  <a:pt x="194" y="0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969958" y="4593865"/>
            <a:ext cx="664661" cy="667985"/>
          </a:xfrm>
          <a:custGeom>
            <a:avLst/>
            <a:gdLst>
              <a:gd name="T0" fmla="*/ 41 w 82"/>
              <a:gd name="T1" fmla="*/ 68 h 83"/>
              <a:gd name="T2" fmla="*/ 14 w 82"/>
              <a:gd name="T3" fmla="*/ 41 h 83"/>
              <a:gd name="T4" fmla="*/ 41 w 82"/>
              <a:gd name="T5" fmla="*/ 15 h 83"/>
              <a:gd name="T6" fmla="*/ 68 w 82"/>
              <a:gd name="T7" fmla="*/ 41 h 83"/>
              <a:gd name="T8" fmla="*/ 64 w 82"/>
              <a:gd name="T9" fmla="*/ 55 h 83"/>
              <a:gd name="T10" fmla="*/ 75 w 82"/>
              <a:gd name="T11" fmla="*/ 65 h 83"/>
              <a:gd name="T12" fmla="*/ 82 w 82"/>
              <a:gd name="T13" fmla="*/ 42 h 83"/>
              <a:gd name="T14" fmla="*/ 41 w 82"/>
              <a:gd name="T15" fmla="*/ 0 h 83"/>
              <a:gd name="T16" fmla="*/ 0 w 82"/>
              <a:gd name="T17" fmla="*/ 42 h 83"/>
              <a:gd name="T18" fmla="*/ 41 w 82"/>
              <a:gd name="T19" fmla="*/ 83 h 83"/>
              <a:gd name="T20" fmla="*/ 67 w 82"/>
              <a:gd name="T21" fmla="*/ 74 h 83"/>
              <a:gd name="T22" fmla="*/ 56 w 82"/>
              <a:gd name="T23" fmla="*/ 63 h 83"/>
              <a:gd name="T24" fmla="*/ 41 w 82"/>
              <a:gd name="T25" fmla="*/ 6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" h="83">
                <a:moveTo>
                  <a:pt x="41" y="68"/>
                </a:moveTo>
                <a:cubicBezTo>
                  <a:pt x="26" y="68"/>
                  <a:pt x="14" y="56"/>
                  <a:pt x="14" y="41"/>
                </a:cubicBezTo>
                <a:cubicBezTo>
                  <a:pt x="14" y="27"/>
                  <a:pt x="26" y="15"/>
                  <a:pt x="41" y="15"/>
                </a:cubicBezTo>
                <a:cubicBezTo>
                  <a:pt x="56" y="15"/>
                  <a:pt x="68" y="27"/>
                  <a:pt x="68" y="41"/>
                </a:cubicBezTo>
                <a:cubicBezTo>
                  <a:pt x="68" y="46"/>
                  <a:pt x="67" y="51"/>
                  <a:pt x="64" y="55"/>
                </a:cubicBezTo>
                <a:cubicBezTo>
                  <a:pt x="75" y="65"/>
                  <a:pt x="75" y="65"/>
                  <a:pt x="75" y="65"/>
                </a:cubicBezTo>
                <a:cubicBezTo>
                  <a:pt x="79" y="58"/>
                  <a:pt x="82" y="50"/>
                  <a:pt x="82" y="42"/>
                </a:cubicBezTo>
                <a:cubicBezTo>
                  <a:pt x="82" y="19"/>
                  <a:pt x="64" y="0"/>
                  <a:pt x="41" y="0"/>
                </a:cubicBezTo>
                <a:cubicBezTo>
                  <a:pt x="18" y="0"/>
                  <a:pt x="0" y="19"/>
                  <a:pt x="0" y="42"/>
                </a:cubicBezTo>
                <a:cubicBezTo>
                  <a:pt x="0" y="64"/>
                  <a:pt x="18" y="83"/>
                  <a:pt x="41" y="83"/>
                </a:cubicBezTo>
                <a:cubicBezTo>
                  <a:pt x="51" y="83"/>
                  <a:pt x="60" y="79"/>
                  <a:pt x="67" y="74"/>
                </a:cubicBezTo>
                <a:cubicBezTo>
                  <a:pt x="56" y="63"/>
                  <a:pt x="56" y="63"/>
                  <a:pt x="56" y="63"/>
                </a:cubicBezTo>
                <a:cubicBezTo>
                  <a:pt x="52" y="66"/>
                  <a:pt x="47" y="68"/>
                  <a:pt x="41" y="6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4"/>
          <p:cNvSpPr/>
          <p:nvPr/>
        </p:nvSpPr>
        <p:spPr bwMode="auto">
          <a:xfrm>
            <a:off x="1189296" y="4813203"/>
            <a:ext cx="219338" cy="222662"/>
          </a:xfrm>
          <a:custGeom>
            <a:avLst/>
            <a:gdLst>
              <a:gd name="T0" fmla="*/ 10 w 27"/>
              <a:gd name="T1" fmla="*/ 6 h 28"/>
              <a:gd name="T2" fmla="*/ 11 w 27"/>
              <a:gd name="T3" fmla="*/ 6 h 28"/>
              <a:gd name="T4" fmla="*/ 11 w 27"/>
              <a:gd name="T5" fmla="*/ 6 h 28"/>
              <a:gd name="T6" fmla="*/ 11 w 27"/>
              <a:gd name="T7" fmla="*/ 6 h 28"/>
              <a:gd name="T8" fmla="*/ 11 w 27"/>
              <a:gd name="T9" fmla="*/ 6 h 28"/>
              <a:gd name="T10" fmla="*/ 27 w 27"/>
              <a:gd name="T11" fmla="*/ 11 h 28"/>
              <a:gd name="T12" fmla="*/ 14 w 27"/>
              <a:gd name="T13" fmla="*/ 0 h 28"/>
              <a:gd name="T14" fmla="*/ 0 w 27"/>
              <a:gd name="T15" fmla="*/ 15 h 28"/>
              <a:gd name="T16" fmla="*/ 13 w 27"/>
              <a:gd name="T17" fmla="*/ 28 h 28"/>
              <a:gd name="T18" fmla="*/ 7 w 27"/>
              <a:gd name="T19" fmla="*/ 10 h 28"/>
              <a:gd name="T20" fmla="*/ 7 w 27"/>
              <a:gd name="T21" fmla="*/ 10 h 28"/>
              <a:gd name="T22" fmla="*/ 7 w 27"/>
              <a:gd name="T23" fmla="*/ 10 h 28"/>
              <a:gd name="T24" fmla="*/ 8 w 27"/>
              <a:gd name="T25" fmla="*/ 7 h 28"/>
              <a:gd name="T26" fmla="*/ 10 w 27"/>
              <a:gd name="T27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8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2"/>
                  <a:pt x="6" y="28"/>
                  <a:pt x="13" y="2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8"/>
                  <a:pt x="8" y="7"/>
                </a:cubicBezTo>
                <a:cubicBezTo>
                  <a:pt x="9" y="6"/>
                  <a:pt x="9" y="6"/>
                  <a:pt x="1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5"/>
          <p:cNvSpPr/>
          <p:nvPr/>
        </p:nvSpPr>
        <p:spPr bwMode="auto">
          <a:xfrm>
            <a:off x="1262409" y="4876347"/>
            <a:ext cx="535053" cy="525082"/>
          </a:xfrm>
          <a:custGeom>
            <a:avLst/>
            <a:gdLst>
              <a:gd name="T0" fmla="*/ 51 w 66"/>
              <a:gd name="T1" fmla="*/ 40 h 65"/>
              <a:gd name="T2" fmla="*/ 48 w 66"/>
              <a:gd name="T3" fmla="*/ 43 h 65"/>
              <a:gd name="T4" fmla="*/ 15 w 66"/>
              <a:gd name="T5" fmla="*/ 10 h 65"/>
              <a:gd name="T6" fmla="*/ 24 w 66"/>
              <a:gd name="T7" fmla="*/ 7 h 65"/>
              <a:gd name="T8" fmla="*/ 24 w 66"/>
              <a:gd name="T9" fmla="*/ 7 h 65"/>
              <a:gd name="T10" fmla="*/ 24 w 66"/>
              <a:gd name="T11" fmla="*/ 7 h 65"/>
              <a:gd name="T12" fmla="*/ 24 w 66"/>
              <a:gd name="T13" fmla="*/ 6 h 65"/>
              <a:gd name="T14" fmla="*/ 1 w 66"/>
              <a:gd name="T15" fmla="*/ 0 h 65"/>
              <a:gd name="T16" fmla="*/ 1 w 66"/>
              <a:gd name="T17" fmla="*/ 0 h 65"/>
              <a:gd name="T18" fmla="*/ 0 w 66"/>
              <a:gd name="T19" fmla="*/ 1 h 65"/>
              <a:gd name="T20" fmla="*/ 8 w 66"/>
              <a:gd name="T21" fmla="*/ 24 h 65"/>
              <a:gd name="T22" fmla="*/ 8 w 66"/>
              <a:gd name="T23" fmla="*/ 24 h 65"/>
              <a:gd name="T24" fmla="*/ 9 w 66"/>
              <a:gd name="T25" fmla="*/ 24 h 65"/>
              <a:gd name="T26" fmla="*/ 11 w 66"/>
              <a:gd name="T27" fmla="*/ 15 h 65"/>
              <a:gd name="T28" fmla="*/ 44 w 66"/>
              <a:gd name="T29" fmla="*/ 47 h 65"/>
              <a:gd name="T30" fmla="*/ 41 w 66"/>
              <a:gd name="T31" fmla="*/ 49 h 65"/>
              <a:gd name="T32" fmla="*/ 57 w 66"/>
              <a:gd name="T33" fmla="*/ 65 h 65"/>
              <a:gd name="T34" fmla="*/ 58 w 66"/>
              <a:gd name="T35" fmla="*/ 57 h 65"/>
              <a:gd name="T36" fmla="*/ 66 w 66"/>
              <a:gd name="T37" fmla="*/ 55 h 65"/>
              <a:gd name="T38" fmla="*/ 51 w 66"/>
              <a:gd name="T39" fmla="*/ 4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" h="65">
                <a:moveTo>
                  <a:pt x="51" y="40"/>
                </a:moveTo>
                <a:cubicBezTo>
                  <a:pt x="48" y="43"/>
                  <a:pt x="48" y="43"/>
                  <a:pt x="48" y="43"/>
                </a:cubicBezTo>
                <a:cubicBezTo>
                  <a:pt x="15" y="10"/>
                  <a:pt x="15" y="10"/>
                  <a:pt x="15" y="10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15"/>
                  <a:pt x="11" y="15"/>
                  <a:pt x="11" y="15"/>
                </a:cubicBezTo>
                <a:cubicBezTo>
                  <a:pt x="44" y="47"/>
                  <a:pt x="44" y="47"/>
                  <a:pt x="44" y="47"/>
                </a:cubicBezTo>
                <a:cubicBezTo>
                  <a:pt x="41" y="49"/>
                  <a:pt x="41" y="49"/>
                  <a:pt x="41" y="49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57"/>
                  <a:pt x="58" y="57"/>
                  <a:pt x="58" y="57"/>
                </a:cubicBezTo>
                <a:cubicBezTo>
                  <a:pt x="66" y="55"/>
                  <a:pt x="66" y="55"/>
                  <a:pt x="66" y="55"/>
                </a:cubicBezTo>
                <a:lnTo>
                  <a:pt x="51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3175" y="2399091"/>
            <a:ext cx="4281714" cy="464457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46663" y="2461167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51"/>
          <p:cNvSpPr txBox="1"/>
          <p:nvPr/>
        </p:nvSpPr>
        <p:spPr>
          <a:xfrm>
            <a:off x="6872383" y="3250171"/>
            <a:ext cx="420846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0" name="文本框 19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6373793" y="1412124"/>
            <a:ext cx="0" cy="4907427"/>
          </a:xfrm>
          <a:prstGeom prst="line">
            <a:avLst/>
          </a:prstGeom>
          <a:ln w="38100">
            <a:solidFill>
              <a:srgbClr val="1B27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536776" y="2157687"/>
          <a:ext cx="51244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同心圆 8"/>
          <p:cNvSpPr/>
          <p:nvPr/>
        </p:nvSpPr>
        <p:spPr>
          <a:xfrm>
            <a:off x="1262531" y="2030001"/>
            <a:ext cx="3671667" cy="3671667"/>
          </a:xfrm>
          <a:prstGeom prst="donut">
            <a:avLst>
              <a:gd name="adj" fmla="val 7505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712283" y="1442604"/>
            <a:ext cx="613510" cy="452885"/>
          </a:xfrm>
          <a:custGeom>
            <a:avLst/>
            <a:gdLst>
              <a:gd name="connsiteX0" fmla="*/ 121920 w 365760"/>
              <a:gd name="connsiteY0" fmla="*/ 91440 h 251460"/>
              <a:gd name="connsiteX1" fmla="*/ 121920 w 365760"/>
              <a:gd name="connsiteY1" fmla="*/ 190500 h 251460"/>
              <a:gd name="connsiteX2" fmla="*/ 220980 w 365760"/>
              <a:gd name="connsiteY2" fmla="*/ 190500 h 251460"/>
              <a:gd name="connsiteX3" fmla="*/ 220980 w 365760"/>
              <a:gd name="connsiteY3" fmla="*/ 91440 h 251460"/>
              <a:gd name="connsiteX4" fmla="*/ 41911 w 365760"/>
              <a:gd name="connsiteY4" fmla="*/ 0 h 251460"/>
              <a:gd name="connsiteX5" fmla="*/ 323849 w 365760"/>
              <a:gd name="connsiteY5" fmla="*/ 0 h 251460"/>
              <a:gd name="connsiteX6" fmla="*/ 365760 w 365760"/>
              <a:gd name="connsiteY6" fmla="*/ 41911 h 251460"/>
              <a:gd name="connsiteX7" fmla="*/ 365760 w 365760"/>
              <a:gd name="connsiteY7" fmla="*/ 209549 h 251460"/>
              <a:gd name="connsiteX8" fmla="*/ 323849 w 365760"/>
              <a:gd name="connsiteY8" fmla="*/ 251460 h 251460"/>
              <a:gd name="connsiteX9" fmla="*/ 41911 w 365760"/>
              <a:gd name="connsiteY9" fmla="*/ 251460 h 251460"/>
              <a:gd name="connsiteX10" fmla="*/ 0 w 365760"/>
              <a:gd name="connsiteY10" fmla="*/ 209549 h 251460"/>
              <a:gd name="connsiteX11" fmla="*/ 0 w 365760"/>
              <a:gd name="connsiteY11" fmla="*/ 41911 h 251460"/>
              <a:gd name="connsiteX12" fmla="*/ 41911 w 365760"/>
              <a:gd name="connsiteY12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760" h="251460">
                <a:moveTo>
                  <a:pt x="121920" y="91440"/>
                </a:moveTo>
                <a:lnTo>
                  <a:pt x="121920" y="190500"/>
                </a:lnTo>
                <a:lnTo>
                  <a:pt x="220980" y="190500"/>
                </a:lnTo>
                <a:lnTo>
                  <a:pt x="220980" y="91440"/>
                </a:lnTo>
                <a:close/>
                <a:moveTo>
                  <a:pt x="41911" y="0"/>
                </a:moveTo>
                <a:lnTo>
                  <a:pt x="323849" y="0"/>
                </a:lnTo>
                <a:cubicBezTo>
                  <a:pt x="346996" y="0"/>
                  <a:pt x="365760" y="18764"/>
                  <a:pt x="365760" y="41911"/>
                </a:cubicBezTo>
                <a:lnTo>
                  <a:pt x="365760" y="209549"/>
                </a:lnTo>
                <a:cubicBezTo>
                  <a:pt x="365760" y="232696"/>
                  <a:pt x="346996" y="251460"/>
                  <a:pt x="323849" y="251460"/>
                </a:cubicBezTo>
                <a:lnTo>
                  <a:pt x="41911" y="251460"/>
                </a:lnTo>
                <a:cubicBezTo>
                  <a:pt x="18764" y="251460"/>
                  <a:pt x="0" y="232696"/>
                  <a:pt x="0" y="209549"/>
                </a:cubicBezTo>
                <a:lnTo>
                  <a:pt x="0" y="41911"/>
                </a:lnTo>
                <a:cubicBezTo>
                  <a:pt x="0" y="18764"/>
                  <a:pt x="18764" y="0"/>
                  <a:pt x="41911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梯形 10"/>
          <p:cNvSpPr/>
          <p:nvPr/>
        </p:nvSpPr>
        <p:spPr>
          <a:xfrm rot="10800000">
            <a:off x="2712283" y="1854317"/>
            <a:ext cx="600729" cy="260752"/>
          </a:xfrm>
          <a:prstGeom prst="trapezoid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rot="19750073">
            <a:off x="4468459" y="2636034"/>
            <a:ext cx="571500" cy="393701"/>
          </a:xfrm>
          <a:prstGeom prst="roundRect">
            <a:avLst>
              <a:gd name="adj" fmla="val 29570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726765" y="5236338"/>
            <a:ext cx="675250" cy="717453"/>
          </a:xfrm>
          <a:custGeom>
            <a:avLst/>
            <a:gdLst>
              <a:gd name="connsiteX0" fmla="*/ 675250 w 675250"/>
              <a:gd name="connsiteY0" fmla="*/ 0 h 717453"/>
              <a:gd name="connsiteX1" fmla="*/ 464234 w 675250"/>
              <a:gd name="connsiteY1" fmla="*/ 422031 h 717453"/>
              <a:gd name="connsiteX2" fmla="*/ 0 w 675250"/>
              <a:gd name="connsiteY2" fmla="*/ 717453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250" h="717453">
                <a:moveTo>
                  <a:pt x="675250" y="0"/>
                </a:moveTo>
                <a:cubicBezTo>
                  <a:pt x="626013" y="151228"/>
                  <a:pt x="576776" y="302456"/>
                  <a:pt x="464234" y="422031"/>
                </a:cubicBezTo>
                <a:cubicBezTo>
                  <a:pt x="351692" y="541606"/>
                  <a:pt x="175846" y="629529"/>
                  <a:pt x="0" y="717453"/>
                </a:cubicBezTo>
              </a:path>
            </a:pathLst>
          </a:custGeom>
          <a:noFill/>
          <a:ln w="38100">
            <a:solidFill>
              <a:srgbClr val="3452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230815" y="2816695"/>
            <a:ext cx="1041009" cy="478302"/>
          </a:xfrm>
          <a:custGeom>
            <a:avLst/>
            <a:gdLst>
              <a:gd name="connsiteX0" fmla="*/ 0 w 1041009"/>
              <a:gd name="connsiteY0" fmla="*/ 0 h 478302"/>
              <a:gd name="connsiteX1" fmla="*/ 520504 w 1041009"/>
              <a:gd name="connsiteY1" fmla="*/ 126609 h 478302"/>
              <a:gd name="connsiteX2" fmla="*/ 1041009 w 1041009"/>
              <a:gd name="connsiteY2" fmla="*/ 478302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009" h="478302">
                <a:moveTo>
                  <a:pt x="0" y="0"/>
                </a:moveTo>
                <a:cubicBezTo>
                  <a:pt x="173501" y="23446"/>
                  <a:pt x="347003" y="46892"/>
                  <a:pt x="520504" y="126609"/>
                </a:cubicBezTo>
                <a:cubicBezTo>
                  <a:pt x="694005" y="206326"/>
                  <a:pt x="867507" y="342314"/>
                  <a:pt x="1041009" y="478302"/>
                </a:cubicBezTo>
              </a:path>
            </a:pathLst>
          </a:custGeom>
          <a:noFill/>
          <a:ln w="38100">
            <a:solidFill>
              <a:srgbClr val="3452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241481" y="1902295"/>
            <a:ext cx="597826" cy="1026942"/>
          </a:xfrm>
          <a:custGeom>
            <a:avLst/>
            <a:gdLst>
              <a:gd name="connsiteX0" fmla="*/ 597826 w 597826"/>
              <a:gd name="connsiteY0" fmla="*/ 1026942 h 1026942"/>
              <a:gd name="connsiteX1" fmla="*/ 203930 w 597826"/>
              <a:gd name="connsiteY1" fmla="*/ 872197 h 1026942"/>
              <a:gd name="connsiteX2" fmla="*/ 6983 w 597826"/>
              <a:gd name="connsiteY2" fmla="*/ 295422 h 1026942"/>
              <a:gd name="connsiteX3" fmla="*/ 63254 w 597826"/>
              <a:gd name="connsiteY3" fmla="*/ 0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826" h="1026942">
                <a:moveTo>
                  <a:pt x="597826" y="1026942"/>
                </a:moveTo>
                <a:cubicBezTo>
                  <a:pt x="450115" y="1010529"/>
                  <a:pt x="302404" y="994117"/>
                  <a:pt x="203930" y="872197"/>
                </a:cubicBezTo>
                <a:cubicBezTo>
                  <a:pt x="105456" y="750277"/>
                  <a:pt x="30429" y="440788"/>
                  <a:pt x="6983" y="295422"/>
                </a:cubicBezTo>
                <a:cubicBezTo>
                  <a:pt x="-16463" y="150056"/>
                  <a:pt x="23395" y="75028"/>
                  <a:pt x="63254" y="0"/>
                </a:cubicBezTo>
              </a:path>
            </a:pathLst>
          </a:custGeom>
          <a:noFill/>
          <a:ln w="38100">
            <a:solidFill>
              <a:srgbClr val="3452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30968" y="2357700"/>
            <a:ext cx="4281714" cy="464457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24456" y="2419776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51"/>
          <p:cNvSpPr txBox="1"/>
          <p:nvPr/>
        </p:nvSpPr>
        <p:spPr>
          <a:xfrm>
            <a:off x="7150176" y="3208780"/>
            <a:ext cx="420846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6" name="文本框 25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 bwMode="auto">
          <a:xfrm>
            <a:off x="3440113" y="1143000"/>
            <a:ext cx="5311775" cy="4572000"/>
            <a:chOff x="3643979" y="2264880"/>
            <a:chExt cx="1914603" cy="1647660"/>
          </a:xfrm>
        </p:grpSpPr>
        <p:sp>
          <p:nvSpPr>
            <p:cNvPr id="3" name="菱形 2"/>
            <p:cNvSpPr/>
            <p:nvPr/>
          </p:nvSpPr>
          <p:spPr>
            <a:xfrm>
              <a:off x="3777303" y="2264880"/>
              <a:ext cx="1647955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组合 53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54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27"/>
          <p:cNvSpPr txBox="1">
            <a:spLocks noChangeArrowheads="1"/>
          </p:cNvSpPr>
          <p:nvPr/>
        </p:nvSpPr>
        <p:spPr bwMode="auto">
          <a:xfrm>
            <a:off x="3892379" y="3560926"/>
            <a:ext cx="442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0"/>
          <p:cNvSpPr/>
          <p:nvPr/>
        </p:nvSpPr>
        <p:spPr bwMode="auto">
          <a:xfrm>
            <a:off x="5704997" y="2351140"/>
            <a:ext cx="782005" cy="779247"/>
          </a:xfrm>
          <a:custGeom>
            <a:avLst/>
            <a:gdLst>
              <a:gd name="T0" fmla="*/ 949462323 w 296"/>
              <a:gd name="T1" fmla="*/ 1386459906 h 295"/>
              <a:gd name="T2" fmla="*/ 568735286 w 296"/>
              <a:gd name="T3" fmla="*/ 1057469832 h 295"/>
              <a:gd name="T4" fmla="*/ 568735286 w 296"/>
              <a:gd name="T5" fmla="*/ 1165565182 h 295"/>
              <a:gd name="T6" fmla="*/ 578138130 w 296"/>
              <a:gd name="T7" fmla="*/ 1142066325 h 295"/>
              <a:gd name="T8" fmla="*/ 648641223 w 296"/>
              <a:gd name="T9" fmla="*/ 1212565934 h 295"/>
              <a:gd name="T10" fmla="*/ 479429544 w 296"/>
              <a:gd name="T11" fmla="*/ 1367658998 h 295"/>
              <a:gd name="T12" fmla="*/ 479429544 w 296"/>
              <a:gd name="T13" fmla="*/ 855376016 h 295"/>
              <a:gd name="T14" fmla="*/ 902457222 w 296"/>
              <a:gd name="T15" fmla="*/ 1231363804 h 295"/>
              <a:gd name="T16" fmla="*/ 1259680189 w 296"/>
              <a:gd name="T17" fmla="*/ 131597245 h 295"/>
              <a:gd name="T18" fmla="*/ 159808835 w 296"/>
              <a:gd name="T19" fmla="*/ 531083890 h 295"/>
              <a:gd name="T20" fmla="*/ 390123803 w 296"/>
              <a:gd name="T21" fmla="*/ 756679602 h 295"/>
              <a:gd name="T22" fmla="*/ 846055355 w 296"/>
              <a:gd name="T23" fmla="*/ 408888619 h 295"/>
              <a:gd name="T24" fmla="*/ 902457222 w 296"/>
              <a:gd name="T25" fmla="*/ 488787163 h 295"/>
              <a:gd name="T26" fmla="*/ 390123803 w 296"/>
              <a:gd name="T27" fmla="*/ 878874873 h 295"/>
              <a:gd name="T28" fmla="*/ 0 w 296"/>
              <a:gd name="T29" fmla="*/ 488787163 h 295"/>
              <a:gd name="T30" fmla="*/ 1391289610 w 296"/>
              <a:gd name="T31" fmla="*/ 0 h 295"/>
              <a:gd name="T32" fmla="*/ 949462323 w 296"/>
              <a:gd name="T33" fmla="*/ 138645990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68835" y="3416300"/>
            <a:ext cx="3228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12381" y="4145701"/>
            <a:ext cx="316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98003" y="1656547"/>
            <a:ext cx="647828" cy="2501153"/>
          </a:xfrm>
          <a:prstGeom prst="roundRect">
            <a:avLst>
              <a:gd name="adj" fmla="val 44445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69638" y="1656546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58701" y="1656545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51911" y="1656545"/>
            <a:ext cx="659495" cy="2501153"/>
          </a:xfrm>
          <a:prstGeom prst="roundRect">
            <a:avLst>
              <a:gd name="adj" fmla="val 44445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39161" y="1656544"/>
            <a:ext cx="661246" cy="2501153"/>
          </a:xfrm>
          <a:prstGeom prst="roundRect">
            <a:avLst>
              <a:gd name="adj" fmla="val 44445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920530" y="1380849"/>
          <a:ext cx="4566207" cy="304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6096000" y="1463676"/>
            <a:ext cx="0" cy="3840945"/>
          </a:xfrm>
          <a:prstGeom prst="line">
            <a:avLst/>
          </a:prstGeom>
          <a:ln w="38100">
            <a:solidFill>
              <a:srgbClr val="1B27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95835" y="5304621"/>
            <a:ext cx="11698941" cy="74846"/>
          </a:xfrm>
          <a:prstGeom prst="line">
            <a:avLst/>
          </a:prstGeom>
          <a:ln w="38100">
            <a:solidFill>
              <a:srgbClr val="1B27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/>
          <p:cNvSpPr>
            <a:spLocks noEditPoints="1"/>
          </p:cNvSpPr>
          <p:nvPr/>
        </p:nvSpPr>
        <p:spPr bwMode="auto">
          <a:xfrm rot="16200000">
            <a:off x="11038856" y="4991750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B273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72091" y="4162982"/>
            <a:ext cx="699652" cy="699652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65396" y="4164221"/>
            <a:ext cx="699652" cy="699652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41082" y="4157697"/>
            <a:ext cx="699652" cy="699652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31832" y="4157697"/>
            <a:ext cx="699652" cy="699652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19958" y="4168324"/>
            <a:ext cx="699652" cy="699652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2971800" y="4314826"/>
            <a:ext cx="439059" cy="429535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1208220" y="4302148"/>
            <a:ext cx="421016" cy="412245"/>
          </a:xfrm>
          <a:custGeom>
            <a:avLst/>
            <a:gdLst>
              <a:gd name="T0" fmla="*/ 69 w 480"/>
              <a:gd name="T1" fmla="*/ 182 h 470"/>
              <a:gd name="T2" fmla="*/ 10 w 480"/>
              <a:gd name="T3" fmla="*/ 122 h 470"/>
              <a:gd name="T4" fmla="*/ 10 w 480"/>
              <a:gd name="T5" fmla="*/ 242 h 470"/>
              <a:gd name="T6" fmla="*/ 69 w 480"/>
              <a:gd name="T7" fmla="*/ 182 h 470"/>
              <a:gd name="T8" fmla="*/ 470 w 480"/>
              <a:gd name="T9" fmla="*/ 99 h 470"/>
              <a:gd name="T10" fmla="*/ 451 w 480"/>
              <a:gd name="T11" fmla="*/ 0 h 470"/>
              <a:gd name="T12" fmla="*/ 0 w 480"/>
              <a:gd name="T13" fmla="*/ 82 h 470"/>
              <a:gd name="T14" fmla="*/ 86 w 480"/>
              <a:gd name="T15" fmla="*/ 168 h 470"/>
              <a:gd name="T16" fmla="*/ 470 w 480"/>
              <a:gd name="T17" fmla="*/ 99 h 470"/>
              <a:gd name="T18" fmla="*/ 420 w 480"/>
              <a:gd name="T19" fmla="*/ 24 h 470"/>
              <a:gd name="T20" fmla="*/ 446 w 480"/>
              <a:gd name="T21" fmla="*/ 67 h 470"/>
              <a:gd name="T22" fmla="*/ 448 w 480"/>
              <a:gd name="T23" fmla="*/ 84 h 470"/>
              <a:gd name="T24" fmla="*/ 393 w 480"/>
              <a:gd name="T25" fmla="*/ 94 h 470"/>
              <a:gd name="T26" fmla="*/ 360 w 480"/>
              <a:gd name="T27" fmla="*/ 36 h 470"/>
              <a:gd name="T28" fmla="*/ 420 w 480"/>
              <a:gd name="T29" fmla="*/ 24 h 470"/>
              <a:gd name="T30" fmla="*/ 295 w 480"/>
              <a:gd name="T31" fmla="*/ 46 h 470"/>
              <a:gd name="T32" fmla="*/ 328 w 480"/>
              <a:gd name="T33" fmla="*/ 106 h 470"/>
              <a:gd name="T34" fmla="*/ 269 w 480"/>
              <a:gd name="T35" fmla="*/ 118 h 470"/>
              <a:gd name="T36" fmla="*/ 235 w 480"/>
              <a:gd name="T37" fmla="*/ 58 h 470"/>
              <a:gd name="T38" fmla="*/ 295 w 480"/>
              <a:gd name="T39" fmla="*/ 46 h 470"/>
              <a:gd name="T40" fmla="*/ 173 w 480"/>
              <a:gd name="T41" fmla="*/ 70 h 470"/>
              <a:gd name="T42" fmla="*/ 206 w 480"/>
              <a:gd name="T43" fmla="*/ 127 h 470"/>
              <a:gd name="T44" fmla="*/ 146 w 480"/>
              <a:gd name="T45" fmla="*/ 139 h 470"/>
              <a:gd name="T46" fmla="*/ 110 w 480"/>
              <a:gd name="T47" fmla="*/ 79 h 470"/>
              <a:gd name="T48" fmla="*/ 173 w 480"/>
              <a:gd name="T49" fmla="*/ 70 h 470"/>
              <a:gd name="T50" fmla="*/ 98 w 480"/>
              <a:gd name="T51" fmla="*/ 182 h 470"/>
              <a:gd name="T52" fmla="*/ 10 w 480"/>
              <a:gd name="T53" fmla="*/ 271 h 470"/>
              <a:gd name="T54" fmla="*/ 10 w 480"/>
              <a:gd name="T55" fmla="*/ 470 h 470"/>
              <a:gd name="T56" fmla="*/ 480 w 480"/>
              <a:gd name="T57" fmla="*/ 470 h 470"/>
              <a:gd name="T58" fmla="*/ 480 w 480"/>
              <a:gd name="T59" fmla="*/ 182 h 470"/>
              <a:gd name="T60" fmla="*/ 98 w 480"/>
              <a:gd name="T61" fmla="*/ 182 h 470"/>
              <a:gd name="T62" fmla="*/ 381 w 480"/>
              <a:gd name="T63" fmla="*/ 374 h 470"/>
              <a:gd name="T64" fmla="*/ 113 w 480"/>
              <a:gd name="T65" fmla="*/ 374 h 470"/>
              <a:gd name="T66" fmla="*/ 113 w 480"/>
              <a:gd name="T67" fmla="*/ 345 h 470"/>
              <a:gd name="T68" fmla="*/ 381 w 480"/>
              <a:gd name="T69" fmla="*/ 345 h 470"/>
              <a:gd name="T70" fmla="*/ 381 w 480"/>
              <a:gd name="T71" fmla="*/ 374 h 470"/>
              <a:gd name="T72" fmla="*/ 381 w 480"/>
              <a:gd name="T73" fmla="*/ 307 h 470"/>
              <a:gd name="T74" fmla="*/ 113 w 480"/>
              <a:gd name="T75" fmla="*/ 307 h 470"/>
              <a:gd name="T76" fmla="*/ 113 w 480"/>
              <a:gd name="T77" fmla="*/ 278 h 470"/>
              <a:gd name="T78" fmla="*/ 381 w 480"/>
              <a:gd name="T79" fmla="*/ 278 h 470"/>
              <a:gd name="T80" fmla="*/ 381 w 480"/>
              <a:gd name="T81" fmla="*/ 30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0" h="470">
                <a:moveTo>
                  <a:pt x="69" y="182"/>
                </a:moveTo>
                <a:lnTo>
                  <a:pt x="10" y="122"/>
                </a:lnTo>
                <a:lnTo>
                  <a:pt x="10" y="242"/>
                </a:lnTo>
                <a:lnTo>
                  <a:pt x="69" y="182"/>
                </a:lnTo>
                <a:close/>
                <a:moveTo>
                  <a:pt x="470" y="99"/>
                </a:moveTo>
                <a:lnTo>
                  <a:pt x="451" y="0"/>
                </a:lnTo>
                <a:lnTo>
                  <a:pt x="0" y="82"/>
                </a:lnTo>
                <a:lnTo>
                  <a:pt x="86" y="168"/>
                </a:lnTo>
                <a:lnTo>
                  <a:pt x="470" y="99"/>
                </a:lnTo>
                <a:close/>
                <a:moveTo>
                  <a:pt x="420" y="24"/>
                </a:moveTo>
                <a:lnTo>
                  <a:pt x="446" y="67"/>
                </a:lnTo>
                <a:lnTo>
                  <a:pt x="448" y="84"/>
                </a:lnTo>
                <a:lnTo>
                  <a:pt x="393" y="94"/>
                </a:lnTo>
                <a:lnTo>
                  <a:pt x="360" y="36"/>
                </a:lnTo>
                <a:lnTo>
                  <a:pt x="420" y="24"/>
                </a:lnTo>
                <a:close/>
                <a:moveTo>
                  <a:pt x="295" y="46"/>
                </a:moveTo>
                <a:lnTo>
                  <a:pt x="328" y="106"/>
                </a:lnTo>
                <a:lnTo>
                  <a:pt x="269" y="118"/>
                </a:lnTo>
                <a:lnTo>
                  <a:pt x="235" y="58"/>
                </a:lnTo>
                <a:lnTo>
                  <a:pt x="295" y="46"/>
                </a:lnTo>
                <a:close/>
                <a:moveTo>
                  <a:pt x="173" y="70"/>
                </a:moveTo>
                <a:lnTo>
                  <a:pt x="206" y="127"/>
                </a:lnTo>
                <a:lnTo>
                  <a:pt x="146" y="139"/>
                </a:lnTo>
                <a:lnTo>
                  <a:pt x="110" y="79"/>
                </a:lnTo>
                <a:lnTo>
                  <a:pt x="173" y="70"/>
                </a:lnTo>
                <a:close/>
                <a:moveTo>
                  <a:pt x="98" y="182"/>
                </a:moveTo>
                <a:lnTo>
                  <a:pt x="10" y="271"/>
                </a:lnTo>
                <a:lnTo>
                  <a:pt x="10" y="470"/>
                </a:lnTo>
                <a:lnTo>
                  <a:pt x="480" y="470"/>
                </a:lnTo>
                <a:lnTo>
                  <a:pt x="480" y="182"/>
                </a:lnTo>
                <a:lnTo>
                  <a:pt x="98" y="182"/>
                </a:lnTo>
                <a:close/>
                <a:moveTo>
                  <a:pt x="381" y="374"/>
                </a:moveTo>
                <a:lnTo>
                  <a:pt x="113" y="374"/>
                </a:lnTo>
                <a:lnTo>
                  <a:pt x="113" y="345"/>
                </a:lnTo>
                <a:lnTo>
                  <a:pt x="381" y="345"/>
                </a:lnTo>
                <a:lnTo>
                  <a:pt x="381" y="374"/>
                </a:lnTo>
                <a:close/>
                <a:moveTo>
                  <a:pt x="381" y="307"/>
                </a:moveTo>
                <a:lnTo>
                  <a:pt x="113" y="307"/>
                </a:lnTo>
                <a:lnTo>
                  <a:pt x="113" y="278"/>
                </a:lnTo>
                <a:lnTo>
                  <a:pt x="381" y="278"/>
                </a:lnTo>
                <a:lnTo>
                  <a:pt x="381" y="3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2113591" y="4284260"/>
            <a:ext cx="428310" cy="430133"/>
          </a:xfrm>
          <a:custGeom>
            <a:avLst/>
            <a:gdLst>
              <a:gd name="T0" fmla="*/ 172 w 196"/>
              <a:gd name="T1" fmla="*/ 193 h 197"/>
              <a:gd name="T2" fmla="*/ 24 w 196"/>
              <a:gd name="T3" fmla="*/ 193 h 197"/>
              <a:gd name="T4" fmla="*/ 0 w 196"/>
              <a:gd name="T5" fmla="*/ 125 h 197"/>
              <a:gd name="T6" fmla="*/ 24 w 196"/>
              <a:gd name="T7" fmla="*/ 57 h 197"/>
              <a:gd name="T8" fmla="*/ 172 w 196"/>
              <a:gd name="T9" fmla="*/ 57 h 197"/>
              <a:gd name="T10" fmla="*/ 196 w 196"/>
              <a:gd name="T11" fmla="*/ 125 h 197"/>
              <a:gd name="T12" fmla="*/ 148 w 196"/>
              <a:gd name="T13" fmla="*/ 89 h 197"/>
              <a:gd name="T14" fmla="*/ 85 w 196"/>
              <a:gd name="T15" fmla="*/ 69 h 197"/>
              <a:gd name="T16" fmla="*/ 17 w 196"/>
              <a:gd name="T17" fmla="*/ 89 h 197"/>
              <a:gd name="T18" fmla="*/ 17 w 196"/>
              <a:gd name="T19" fmla="*/ 161 h 197"/>
              <a:gd name="T20" fmla="*/ 85 w 196"/>
              <a:gd name="T21" fmla="*/ 181 h 197"/>
              <a:gd name="T22" fmla="*/ 148 w 196"/>
              <a:gd name="T23" fmla="*/ 161 h 197"/>
              <a:gd name="T24" fmla="*/ 148 w 196"/>
              <a:gd name="T25" fmla="*/ 89 h 197"/>
              <a:gd name="T26" fmla="*/ 170 w 196"/>
              <a:gd name="T27" fmla="*/ 182 h 197"/>
              <a:gd name="T28" fmla="*/ 170 w 196"/>
              <a:gd name="T29" fmla="*/ 153 h 197"/>
              <a:gd name="T30" fmla="*/ 185 w 196"/>
              <a:gd name="T31" fmla="*/ 89 h 197"/>
              <a:gd name="T32" fmla="*/ 161 w 196"/>
              <a:gd name="T33" fmla="*/ 97 h 197"/>
              <a:gd name="T34" fmla="*/ 185 w 196"/>
              <a:gd name="T35" fmla="*/ 89 h 197"/>
              <a:gd name="T36" fmla="*/ 161 w 196"/>
              <a:gd name="T37" fmla="*/ 105 h 197"/>
              <a:gd name="T38" fmla="*/ 185 w 196"/>
              <a:gd name="T39" fmla="*/ 113 h 197"/>
              <a:gd name="T40" fmla="*/ 185 w 196"/>
              <a:gd name="T41" fmla="*/ 121 h 197"/>
              <a:gd name="T42" fmla="*/ 161 w 196"/>
              <a:gd name="T43" fmla="*/ 129 h 197"/>
              <a:gd name="T44" fmla="*/ 185 w 196"/>
              <a:gd name="T45" fmla="*/ 121 h 197"/>
              <a:gd name="T46" fmla="*/ 169 w 196"/>
              <a:gd name="T47" fmla="*/ 177 h 197"/>
              <a:gd name="T48" fmla="*/ 169 w 196"/>
              <a:gd name="T49" fmla="*/ 158 h 197"/>
              <a:gd name="T50" fmla="*/ 120 w 196"/>
              <a:gd name="T51" fmla="*/ 173 h 197"/>
              <a:gd name="T52" fmla="*/ 20 w 196"/>
              <a:gd name="T53" fmla="*/ 153 h 197"/>
              <a:gd name="T54" fmla="*/ 40 w 196"/>
              <a:gd name="T55" fmla="*/ 77 h 197"/>
              <a:gd name="T56" fmla="*/ 144 w 196"/>
              <a:gd name="T57" fmla="*/ 97 h 197"/>
              <a:gd name="T58" fmla="*/ 120 w 196"/>
              <a:gd name="T59" fmla="*/ 173 h 197"/>
              <a:gd name="T60" fmla="*/ 157 w 196"/>
              <a:gd name="T61" fmla="*/ 13 h 197"/>
              <a:gd name="T62" fmla="*/ 130 w 196"/>
              <a:gd name="T63" fmla="*/ 32 h 197"/>
              <a:gd name="T64" fmla="*/ 153 w 196"/>
              <a:gd name="T65" fmla="*/ 7 h 197"/>
              <a:gd name="T66" fmla="*/ 166 w 196"/>
              <a:gd name="T67" fmla="*/ 7 h 197"/>
              <a:gd name="T68" fmla="*/ 79 w 196"/>
              <a:gd name="T69" fmla="*/ 33 h 197"/>
              <a:gd name="T70" fmla="*/ 129 w 196"/>
              <a:gd name="T71" fmla="*/ 49 h 197"/>
              <a:gd name="T72" fmla="*/ 79 w 196"/>
              <a:gd name="T73" fmla="*/ 33 h 197"/>
              <a:gd name="T74" fmla="*/ 35 w 196"/>
              <a:gd name="T75" fmla="*/ 13 h 197"/>
              <a:gd name="T76" fmla="*/ 27 w 196"/>
              <a:gd name="T77" fmla="*/ 7 h 197"/>
              <a:gd name="T78" fmla="*/ 40 w 196"/>
              <a:gd name="T79" fmla="*/ 7 h 197"/>
              <a:gd name="T80" fmla="*/ 62 w 196"/>
              <a:gd name="T81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" h="197">
                <a:moveTo>
                  <a:pt x="192" y="173"/>
                </a:moveTo>
                <a:cubicBezTo>
                  <a:pt x="192" y="184"/>
                  <a:pt x="183" y="193"/>
                  <a:pt x="172" y="193"/>
                </a:cubicBezTo>
                <a:cubicBezTo>
                  <a:pt x="172" y="193"/>
                  <a:pt x="135" y="197"/>
                  <a:pt x="99" y="197"/>
                </a:cubicBezTo>
                <a:cubicBezTo>
                  <a:pt x="62" y="197"/>
                  <a:pt x="24" y="193"/>
                  <a:pt x="24" y="193"/>
                </a:cubicBezTo>
                <a:cubicBezTo>
                  <a:pt x="13" y="193"/>
                  <a:pt x="4" y="184"/>
                  <a:pt x="4" y="173"/>
                </a:cubicBezTo>
                <a:cubicBezTo>
                  <a:pt x="4" y="173"/>
                  <a:pt x="0" y="149"/>
                  <a:pt x="0" y="125"/>
                </a:cubicBezTo>
                <a:cubicBezTo>
                  <a:pt x="0" y="101"/>
                  <a:pt x="4" y="77"/>
                  <a:pt x="4" y="77"/>
                </a:cubicBezTo>
                <a:cubicBezTo>
                  <a:pt x="4" y="66"/>
                  <a:pt x="9" y="57"/>
                  <a:pt x="24" y="57"/>
                </a:cubicBezTo>
                <a:cubicBezTo>
                  <a:pt x="25" y="57"/>
                  <a:pt x="62" y="53"/>
                  <a:pt x="99" y="53"/>
                </a:cubicBezTo>
                <a:cubicBezTo>
                  <a:pt x="135" y="53"/>
                  <a:pt x="172" y="57"/>
                  <a:pt x="172" y="57"/>
                </a:cubicBezTo>
                <a:cubicBezTo>
                  <a:pt x="183" y="57"/>
                  <a:pt x="192" y="66"/>
                  <a:pt x="192" y="77"/>
                </a:cubicBezTo>
                <a:cubicBezTo>
                  <a:pt x="192" y="77"/>
                  <a:pt x="196" y="101"/>
                  <a:pt x="196" y="125"/>
                </a:cubicBezTo>
                <a:cubicBezTo>
                  <a:pt x="196" y="149"/>
                  <a:pt x="192" y="173"/>
                  <a:pt x="192" y="173"/>
                </a:cubicBezTo>
                <a:close/>
                <a:moveTo>
                  <a:pt x="148" y="89"/>
                </a:moveTo>
                <a:cubicBezTo>
                  <a:pt x="148" y="80"/>
                  <a:pt x="141" y="73"/>
                  <a:pt x="132" y="73"/>
                </a:cubicBezTo>
                <a:cubicBezTo>
                  <a:pt x="132" y="73"/>
                  <a:pt x="114" y="69"/>
                  <a:pt x="85" y="69"/>
                </a:cubicBezTo>
                <a:cubicBezTo>
                  <a:pt x="55" y="69"/>
                  <a:pt x="34" y="73"/>
                  <a:pt x="33" y="73"/>
                </a:cubicBezTo>
                <a:cubicBezTo>
                  <a:pt x="21" y="73"/>
                  <a:pt x="17" y="80"/>
                  <a:pt x="17" y="89"/>
                </a:cubicBezTo>
                <a:cubicBezTo>
                  <a:pt x="17" y="89"/>
                  <a:pt x="14" y="108"/>
                  <a:pt x="14" y="127"/>
                </a:cubicBezTo>
                <a:cubicBezTo>
                  <a:pt x="14" y="146"/>
                  <a:pt x="17" y="161"/>
                  <a:pt x="17" y="161"/>
                </a:cubicBezTo>
                <a:cubicBezTo>
                  <a:pt x="17" y="170"/>
                  <a:pt x="24" y="177"/>
                  <a:pt x="33" y="177"/>
                </a:cubicBezTo>
                <a:cubicBezTo>
                  <a:pt x="33" y="177"/>
                  <a:pt x="55" y="181"/>
                  <a:pt x="85" y="181"/>
                </a:cubicBezTo>
                <a:cubicBezTo>
                  <a:pt x="114" y="181"/>
                  <a:pt x="132" y="177"/>
                  <a:pt x="132" y="177"/>
                </a:cubicBezTo>
                <a:cubicBezTo>
                  <a:pt x="141" y="177"/>
                  <a:pt x="148" y="170"/>
                  <a:pt x="148" y="161"/>
                </a:cubicBezTo>
                <a:cubicBezTo>
                  <a:pt x="148" y="161"/>
                  <a:pt x="152" y="146"/>
                  <a:pt x="152" y="127"/>
                </a:cubicBezTo>
                <a:cubicBezTo>
                  <a:pt x="152" y="108"/>
                  <a:pt x="148" y="89"/>
                  <a:pt x="148" y="89"/>
                </a:cubicBezTo>
                <a:close/>
                <a:moveTo>
                  <a:pt x="155" y="168"/>
                </a:moveTo>
                <a:cubicBezTo>
                  <a:pt x="155" y="176"/>
                  <a:pt x="162" y="182"/>
                  <a:pt x="170" y="182"/>
                </a:cubicBezTo>
                <a:cubicBezTo>
                  <a:pt x="178" y="182"/>
                  <a:pt x="184" y="176"/>
                  <a:pt x="184" y="168"/>
                </a:cubicBezTo>
                <a:cubicBezTo>
                  <a:pt x="184" y="160"/>
                  <a:pt x="178" y="153"/>
                  <a:pt x="170" y="153"/>
                </a:cubicBezTo>
                <a:cubicBezTo>
                  <a:pt x="162" y="153"/>
                  <a:pt x="155" y="160"/>
                  <a:pt x="155" y="168"/>
                </a:cubicBezTo>
                <a:close/>
                <a:moveTo>
                  <a:pt x="185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85" y="97"/>
                  <a:pt x="185" y="97"/>
                  <a:pt x="185" y="97"/>
                </a:cubicBezTo>
                <a:lnTo>
                  <a:pt x="185" y="89"/>
                </a:lnTo>
                <a:close/>
                <a:moveTo>
                  <a:pt x="185" y="105"/>
                </a:moveTo>
                <a:cubicBezTo>
                  <a:pt x="161" y="105"/>
                  <a:pt x="161" y="105"/>
                  <a:pt x="161" y="105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85" y="113"/>
                  <a:pt x="185" y="113"/>
                  <a:pt x="185" y="113"/>
                </a:cubicBezTo>
                <a:lnTo>
                  <a:pt x="185" y="105"/>
                </a:lnTo>
                <a:close/>
                <a:moveTo>
                  <a:pt x="185" y="121"/>
                </a:moveTo>
                <a:cubicBezTo>
                  <a:pt x="161" y="121"/>
                  <a:pt x="161" y="121"/>
                  <a:pt x="161" y="121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85" y="129"/>
                  <a:pt x="185" y="129"/>
                  <a:pt x="185" y="129"/>
                </a:cubicBezTo>
                <a:lnTo>
                  <a:pt x="185" y="121"/>
                </a:lnTo>
                <a:close/>
                <a:moveTo>
                  <a:pt x="179" y="168"/>
                </a:moveTo>
                <a:cubicBezTo>
                  <a:pt x="179" y="173"/>
                  <a:pt x="175" y="177"/>
                  <a:pt x="169" y="177"/>
                </a:cubicBezTo>
                <a:cubicBezTo>
                  <a:pt x="164" y="177"/>
                  <a:pt x="160" y="173"/>
                  <a:pt x="160" y="168"/>
                </a:cubicBezTo>
                <a:cubicBezTo>
                  <a:pt x="160" y="162"/>
                  <a:pt x="164" y="158"/>
                  <a:pt x="169" y="158"/>
                </a:cubicBezTo>
                <a:cubicBezTo>
                  <a:pt x="175" y="158"/>
                  <a:pt x="179" y="162"/>
                  <a:pt x="179" y="168"/>
                </a:cubicBezTo>
                <a:close/>
                <a:moveTo>
                  <a:pt x="120" y="173"/>
                </a:moveTo>
                <a:cubicBezTo>
                  <a:pt x="40" y="173"/>
                  <a:pt x="40" y="173"/>
                  <a:pt x="40" y="173"/>
                </a:cubicBezTo>
                <a:cubicBezTo>
                  <a:pt x="29" y="173"/>
                  <a:pt x="20" y="164"/>
                  <a:pt x="20" y="15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86"/>
                  <a:pt x="29" y="77"/>
                  <a:pt x="40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5" y="77"/>
                  <a:pt x="144" y="86"/>
                  <a:pt x="144" y="9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64"/>
                  <a:pt x="131" y="173"/>
                  <a:pt x="120" y="173"/>
                </a:cubicBezTo>
                <a:close/>
                <a:moveTo>
                  <a:pt x="159" y="13"/>
                </a:moveTo>
                <a:cubicBezTo>
                  <a:pt x="158" y="13"/>
                  <a:pt x="158" y="13"/>
                  <a:pt x="157" y="13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9"/>
                  <a:pt x="153" y="8"/>
                  <a:pt x="153" y="7"/>
                </a:cubicBezTo>
                <a:cubicBezTo>
                  <a:pt x="153" y="3"/>
                  <a:pt x="156" y="0"/>
                  <a:pt x="159" y="0"/>
                </a:cubicBezTo>
                <a:cubicBezTo>
                  <a:pt x="163" y="0"/>
                  <a:pt x="166" y="3"/>
                  <a:pt x="166" y="7"/>
                </a:cubicBezTo>
                <a:cubicBezTo>
                  <a:pt x="166" y="10"/>
                  <a:pt x="163" y="13"/>
                  <a:pt x="159" y="13"/>
                </a:cubicBezTo>
                <a:close/>
                <a:moveTo>
                  <a:pt x="79" y="33"/>
                </a:moveTo>
                <a:cubicBezTo>
                  <a:pt x="115" y="33"/>
                  <a:pt x="115" y="33"/>
                  <a:pt x="115" y="33"/>
                </a:cubicBezTo>
                <a:cubicBezTo>
                  <a:pt x="123" y="33"/>
                  <a:pt x="129" y="41"/>
                  <a:pt x="129" y="49"/>
                </a:cubicBezTo>
                <a:cubicBezTo>
                  <a:pt x="106" y="49"/>
                  <a:pt x="85" y="49"/>
                  <a:pt x="65" y="49"/>
                </a:cubicBezTo>
                <a:cubicBezTo>
                  <a:pt x="65" y="41"/>
                  <a:pt x="71" y="33"/>
                  <a:pt x="79" y="33"/>
                </a:cubicBezTo>
                <a:close/>
                <a:moveTo>
                  <a:pt x="58" y="36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29" y="13"/>
                  <a:pt x="27" y="10"/>
                  <a:pt x="27" y="7"/>
                </a:cubicBezTo>
                <a:cubicBezTo>
                  <a:pt x="27" y="3"/>
                  <a:pt x="29" y="0"/>
                  <a:pt x="33" y="0"/>
                </a:cubicBezTo>
                <a:cubicBezTo>
                  <a:pt x="37" y="0"/>
                  <a:pt x="40" y="3"/>
                  <a:pt x="40" y="7"/>
                </a:cubicBezTo>
                <a:cubicBezTo>
                  <a:pt x="40" y="8"/>
                  <a:pt x="39" y="9"/>
                  <a:pt x="39" y="10"/>
                </a:cubicBezTo>
                <a:cubicBezTo>
                  <a:pt x="62" y="32"/>
                  <a:pt x="62" y="32"/>
                  <a:pt x="62" y="32"/>
                </a:cubicBezTo>
                <a:lnTo>
                  <a:pt x="58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3962400" y="4264003"/>
            <a:ext cx="280149" cy="493103"/>
          </a:xfrm>
          <a:custGeom>
            <a:avLst/>
            <a:gdLst>
              <a:gd name="T0" fmla="*/ 57 w 112"/>
              <a:gd name="T1" fmla="*/ 127 h 199"/>
              <a:gd name="T2" fmla="*/ 40 w 112"/>
              <a:gd name="T3" fmla="*/ 143 h 199"/>
              <a:gd name="T4" fmla="*/ 57 w 112"/>
              <a:gd name="T5" fmla="*/ 160 h 199"/>
              <a:gd name="T6" fmla="*/ 73 w 112"/>
              <a:gd name="T7" fmla="*/ 143 h 199"/>
              <a:gd name="T8" fmla="*/ 57 w 112"/>
              <a:gd name="T9" fmla="*/ 127 h 199"/>
              <a:gd name="T10" fmla="*/ 98 w 112"/>
              <a:gd name="T11" fmla="*/ 0 h 199"/>
              <a:gd name="T12" fmla="*/ 14 w 112"/>
              <a:gd name="T13" fmla="*/ 0 h 199"/>
              <a:gd name="T14" fmla="*/ 0 w 112"/>
              <a:gd name="T15" fmla="*/ 13 h 199"/>
              <a:gd name="T16" fmla="*/ 0 w 112"/>
              <a:gd name="T17" fmla="*/ 185 h 199"/>
              <a:gd name="T18" fmla="*/ 14 w 112"/>
              <a:gd name="T19" fmla="*/ 199 h 199"/>
              <a:gd name="T20" fmla="*/ 98 w 112"/>
              <a:gd name="T21" fmla="*/ 199 h 199"/>
              <a:gd name="T22" fmla="*/ 112 w 112"/>
              <a:gd name="T23" fmla="*/ 185 h 199"/>
              <a:gd name="T24" fmla="*/ 112 w 112"/>
              <a:gd name="T25" fmla="*/ 13 h 199"/>
              <a:gd name="T26" fmla="*/ 98 w 112"/>
              <a:gd name="T27" fmla="*/ 0 h 199"/>
              <a:gd name="T28" fmla="*/ 57 w 112"/>
              <a:gd name="T29" fmla="*/ 186 h 199"/>
              <a:gd name="T30" fmla="*/ 14 w 112"/>
              <a:gd name="T31" fmla="*/ 143 h 199"/>
              <a:gd name="T32" fmla="*/ 57 w 112"/>
              <a:gd name="T33" fmla="*/ 101 h 199"/>
              <a:gd name="T34" fmla="*/ 99 w 112"/>
              <a:gd name="T35" fmla="*/ 143 h 199"/>
              <a:gd name="T36" fmla="*/ 57 w 112"/>
              <a:gd name="T37" fmla="*/ 186 h 199"/>
              <a:gd name="T38" fmla="*/ 100 w 112"/>
              <a:gd name="T39" fmla="*/ 77 h 199"/>
              <a:gd name="T40" fmla="*/ 90 w 112"/>
              <a:gd name="T41" fmla="*/ 87 h 199"/>
              <a:gd name="T42" fmla="*/ 22 w 112"/>
              <a:gd name="T43" fmla="*/ 87 h 199"/>
              <a:gd name="T44" fmla="*/ 12 w 112"/>
              <a:gd name="T45" fmla="*/ 77 h 199"/>
              <a:gd name="T46" fmla="*/ 12 w 112"/>
              <a:gd name="T47" fmla="*/ 22 h 199"/>
              <a:gd name="T48" fmla="*/ 22 w 112"/>
              <a:gd name="T49" fmla="*/ 12 h 199"/>
              <a:gd name="T50" fmla="*/ 90 w 112"/>
              <a:gd name="T51" fmla="*/ 12 h 199"/>
              <a:gd name="T52" fmla="*/ 100 w 112"/>
              <a:gd name="T53" fmla="*/ 22 h 199"/>
              <a:gd name="T54" fmla="*/ 100 w 112"/>
              <a:gd name="T55" fmla="*/ 7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2" h="199">
                <a:moveTo>
                  <a:pt x="57" y="127"/>
                </a:moveTo>
                <a:cubicBezTo>
                  <a:pt x="47" y="127"/>
                  <a:pt x="40" y="134"/>
                  <a:pt x="40" y="143"/>
                </a:cubicBezTo>
                <a:cubicBezTo>
                  <a:pt x="40" y="153"/>
                  <a:pt x="47" y="160"/>
                  <a:pt x="57" y="160"/>
                </a:cubicBezTo>
                <a:cubicBezTo>
                  <a:pt x="66" y="160"/>
                  <a:pt x="73" y="153"/>
                  <a:pt x="73" y="143"/>
                </a:cubicBezTo>
                <a:cubicBezTo>
                  <a:pt x="73" y="134"/>
                  <a:pt x="66" y="127"/>
                  <a:pt x="57" y="127"/>
                </a:cubicBezTo>
                <a:close/>
                <a:moveTo>
                  <a:pt x="9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199"/>
                  <a:pt x="14" y="199"/>
                </a:cubicBezTo>
                <a:cubicBezTo>
                  <a:pt x="98" y="199"/>
                  <a:pt x="98" y="199"/>
                  <a:pt x="98" y="199"/>
                </a:cubicBezTo>
                <a:cubicBezTo>
                  <a:pt x="106" y="199"/>
                  <a:pt x="112" y="193"/>
                  <a:pt x="112" y="185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6"/>
                  <a:pt x="106" y="0"/>
                  <a:pt x="98" y="0"/>
                </a:cubicBezTo>
                <a:close/>
                <a:moveTo>
                  <a:pt x="57" y="186"/>
                </a:moveTo>
                <a:cubicBezTo>
                  <a:pt x="33" y="186"/>
                  <a:pt x="14" y="167"/>
                  <a:pt x="14" y="143"/>
                </a:cubicBezTo>
                <a:cubicBezTo>
                  <a:pt x="14" y="120"/>
                  <a:pt x="33" y="101"/>
                  <a:pt x="57" y="101"/>
                </a:cubicBezTo>
                <a:cubicBezTo>
                  <a:pt x="80" y="101"/>
                  <a:pt x="99" y="120"/>
                  <a:pt x="99" y="143"/>
                </a:cubicBezTo>
                <a:cubicBezTo>
                  <a:pt x="99" y="167"/>
                  <a:pt x="80" y="186"/>
                  <a:pt x="57" y="186"/>
                </a:cubicBezTo>
                <a:close/>
                <a:moveTo>
                  <a:pt x="100" y="77"/>
                </a:moveTo>
                <a:cubicBezTo>
                  <a:pt x="100" y="83"/>
                  <a:pt x="95" y="87"/>
                  <a:pt x="90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16" y="87"/>
                  <a:pt x="12" y="83"/>
                  <a:pt x="12" y="77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6"/>
                  <a:pt x="16" y="12"/>
                  <a:pt x="22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5" y="12"/>
                  <a:pt x="100" y="16"/>
                  <a:pt x="100" y="22"/>
                </a:cubicBezTo>
                <a:lnTo>
                  <a:pt x="100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25"/>
          <p:cNvSpPr>
            <a:spLocks noEditPoints="1"/>
          </p:cNvSpPr>
          <p:nvPr/>
        </p:nvSpPr>
        <p:spPr bwMode="auto">
          <a:xfrm>
            <a:off x="4723260" y="4263952"/>
            <a:ext cx="591357" cy="543958"/>
          </a:xfrm>
          <a:custGeom>
            <a:avLst/>
            <a:gdLst>
              <a:gd name="T0" fmla="*/ 164 w 219"/>
              <a:gd name="T1" fmla="*/ 42 h 201"/>
              <a:gd name="T2" fmla="*/ 93 w 219"/>
              <a:gd name="T3" fmla="*/ 22 h 201"/>
              <a:gd name="T4" fmla="*/ 66 w 219"/>
              <a:gd name="T5" fmla="*/ 49 h 201"/>
              <a:gd name="T6" fmla="*/ 32 w 219"/>
              <a:gd name="T7" fmla="*/ 57 h 201"/>
              <a:gd name="T8" fmla="*/ 8 w 219"/>
              <a:gd name="T9" fmla="*/ 118 h 201"/>
              <a:gd name="T10" fmla="*/ 50 w 219"/>
              <a:gd name="T11" fmla="*/ 198 h 201"/>
              <a:gd name="T12" fmla="*/ 85 w 219"/>
              <a:gd name="T13" fmla="*/ 142 h 201"/>
              <a:gd name="T14" fmla="*/ 133 w 219"/>
              <a:gd name="T15" fmla="*/ 114 h 201"/>
              <a:gd name="T16" fmla="*/ 198 w 219"/>
              <a:gd name="T17" fmla="*/ 117 h 201"/>
              <a:gd name="T18" fmla="*/ 164 w 219"/>
              <a:gd name="T19" fmla="*/ 42 h 201"/>
              <a:gd name="T20" fmla="*/ 65 w 219"/>
              <a:gd name="T21" fmla="*/ 128 h 201"/>
              <a:gd name="T22" fmla="*/ 28 w 219"/>
              <a:gd name="T23" fmla="*/ 118 h 201"/>
              <a:gd name="T24" fmla="*/ 38 w 219"/>
              <a:gd name="T25" fmla="*/ 82 h 201"/>
              <a:gd name="T26" fmla="*/ 74 w 219"/>
              <a:gd name="T27" fmla="*/ 91 h 201"/>
              <a:gd name="T28" fmla="*/ 65 w 219"/>
              <a:gd name="T29" fmla="*/ 128 h 201"/>
              <a:gd name="T30" fmla="*/ 112 w 219"/>
              <a:gd name="T31" fmla="*/ 44 h 201"/>
              <a:gd name="T32" fmla="*/ 122 w 219"/>
              <a:gd name="T33" fmla="*/ 38 h 201"/>
              <a:gd name="T34" fmla="*/ 128 w 219"/>
              <a:gd name="T35" fmla="*/ 48 h 201"/>
              <a:gd name="T36" fmla="*/ 118 w 219"/>
              <a:gd name="T37" fmla="*/ 53 h 201"/>
              <a:gd name="T38" fmla="*/ 112 w 219"/>
              <a:gd name="T39" fmla="*/ 44 h 201"/>
              <a:gd name="T40" fmla="*/ 113 w 219"/>
              <a:gd name="T41" fmla="*/ 74 h 201"/>
              <a:gd name="T42" fmla="*/ 107 w 219"/>
              <a:gd name="T43" fmla="*/ 64 h 201"/>
              <a:gd name="T44" fmla="*/ 117 w 219"/>
              <a:gd name="T45" fmla="*/ 59 h 201"/>
              <a:gd name="T46" fmla="*/ 122 w 219"/>
              <a:gd name="T47" fmla="*/ 68 h 201"/>
              <a:gd name="T48" fmla="*/ 113 w 219"/>
              <a:gd name="T49" fmla="*/ 74 h 201"/>
              <a:gd name="T50" fmla="*/ 142 w 219"/>
              <a:gd name="T51" fmla="*/ 73 h 201"/>
              <a:gd name="T52" fmla="*/ 132 w 219"/>
              <a:gd name="T53" fmla="*/ 79 h 201"/>
              <a:gd name="T54" fmla="*/ 127 w 219"/>
              <a:gd name="T55" fmla="*/ 69 h 201"/>
              <a:gd name="T56" fmla="*/ 136 w 219"/>
              <a:gd name="T57" fmla="*/ 64 h 201"/>
              <a:gd name="T58" fmla="*/ 142 w 219"/>
              <a:gd name="T59" fmla="*/ 73 h 201"/>
              <a:gd name="T60" fmla="*/ 147 w 219"/>
              <a:gd name="T61" fmla="*/ 53 h 201"/>
              <a:gd name="T62" fmla="*/ 138 w 219"/>
              <a:gd name="T63" fmla="*/ 59 h 201"/>
              <a:gd name="T64" fmla="*/ 132 w 219"/>
              <a:gd name="T65" fmla="*/ 49 h 201"/>
              <a:gd name="T66" fmla="*/ 142 w 219"/>
              <a:gd name="T67" fmla="*/ 43 h 201"/>
              <a:gd name="T68" fmla="*/ 147 w 219"/>
              <a:gd name="T69" fmla="*/ 53 h 201"/>
              <a:gd name="T70" fmla="*/ 43 w 219"/>
              <a:gd name="T71" fmla="*/ 91 h 201"/>
              <a:gd name="T72" fmla="*/ 38 w 219"/>
              <a:gd name="T73" fmla="*/ 113 h 201"/>
              <a:gd name="T74" fmla="*/ 59 w 219"/>
              <a:gd name="T75" fmla="*/ 118 h 201"/>
              <a:gd name="T76" fmla="*/ 65 w 219"/>
              <a:gd name="T77" fmla="*/ 97 h 201"/>
              <a:gd name="T78" fmla="*/ 43 w 219"/>
              <a:gd name="T79" fmla="*/ 9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01">
                <a:moveTo>
                  <a:pt x="164" y="42"/>
                </a:moveTo>
                <a:cubicBezTo>
                  <a:pt x="143" y="21"/>
                  <a:pt x="121" y="0"/>
                  <a:pt x="93" y="22"/>
                </a:cubicBezTo>
                <a:cubicBezTo>
                  <a:pt x="83" y="30"/>
                  <a:pt x="78" y="41"/>
                  <a:pt x="66" y="49"/>
                </a:cubicBezTo>
                <a:cubicBezTo>
                  <a:pt x="55" y="55"/>
                  <a:pt x="43" y="53"/>
                  <a:pt x="32" y="57"/>
                </a:cubicBezTo>
                <a:cubicBezTo>
                  <a:pt x="0" y="69"/>
                  <a:pt x="1" y="87"/>
                  <a:pt x="8" y="118"/>
                </a:cubicBezTo>
                <a:cubicBezTo>
                  <a:pt x="11" y="136"/>
                  <a:pt x="25" y="196"/>
                  <a:pt x="50" y="198"/>
                </a:cubicBezTo>
                <a:cubicBezTo>
                  <a:pt x="75" y="201"/>
                  <a:pt x="75" y="155"/>
                  <a:pt x="85" y="142"/>
                </a:cubicBezTo>
                <a:cubicBezTo>
                  <a:pt x="94" y="131"/>
                  <a:pt x="119" y="117"/>
                  <a:pt x="133" y="114"/>
                </a:cubicBezTo>
                <a:cubicBezTo>
                  <a:pt x="151" y="110"/>
                  <a:pt x="183" y="130"/>
                  <a:pt x="198" y="117"/>
                </a:cubicBezTo>
                <a:cubicBezTo>
                  <a:pt x="219" y="97"/>
                  <a:pt x="176" y="55"/>
                  <a:pt x="164" y="42"/>
                </a:cubicBezTo>
                <a:close/>
                <a:moveTo>
                  <a:pt x="65" y="128"/>
                </a:moveTo>
                <a:cubicBezTo>
                  <a:pt x="52" y="135"/>
                  <a:pt x="35" y="131"/>
                  <a:pt x="28" y="118"/>
                </a:cubicBezTo>
                <a:cubicBezTo>
                  <a:pt x="21" y="105"/>
                  <a:pt x="25" y="89"/>
                  <a:pt x="38" y="82"/>
                </a:cubicBezTo>
                <a:cubicBezTo>
                  <a:pt x="51" y="74"/>
                  <a:pt x="67" y="79"/>
                  <a:pt x="74" y="91"/>
                </a:cubicBezTo>
                <a:cubicBezTo>
                  <a:pt x="82" y="104"/>
                  <a:pt x="77" y="121"/>
                  <a:pt x="65" y="128"/>
                </a:cubicBezTo>
                <a:close/>
                <a:moveTo>
                  <a:pt x="112" y="44"/>
                </a:moveTo>
                <a:cubicBezTo>
                  <a:pt x="114" y="40"/>
                  <a:pt x="118" y="37"/>
                  <a:pt x="122" y="38"/>
                </a:cubicBezTo>
                <a:cubicBezTo>
                  <a:pt x="126" y="39"/>
                  <a:pt x="129" y="44"/>
                  <a:pt x="128" y="48"/>
                </a:cubicBezTo>
                <a:cubicBezTo>
                  <a:pt x="127" y="52"/>
                  <a:pt x="122" y="54"/>
                  <a:pt x="118" y="53"/>
                </a:cubicBezTo>
                <a:cubicBezTo>
                  <a:pt x="114" y="52"/>
                  <a:pt x="111" y="48"/>
                  <a:pt x="112" y="44"/>
                </a:cubicBezTo>
                <a:close/>
                <a:moveTo>
                  <a:pt x="113" y="74"/>
                </a:moveTo>
                <a:cubicBezTo>
                  <a:pt x="108" y="73"/>
                  <a:pt x="106" y="68"/>
                  <a:pt x="107" y="64"/>
                </a:cubicBezTo>
                <a:cubicBezTo>
                  <a:pt x="108" y="60"/>
                  <a:pt x="112" y="57"/>
                  <a:pt x="117" y="59"/>
                </a:cubicBezTo>
                <a:cubicBezTo>
                  <a:pt x="121" y="60"/>
                  <a:pt x="123" y="64"/>
                  <a:pt x="122" y="68"/>
                </a:cubicBezTo>
                <a:cubicBezTo>
                  <a:pt x="121" y="72"/>
                  <a:pt x="117" y="75"/>
                  <a:pt x="113" y="74"/>
                </a:cubicBezTo>
                <a:close/>
                <a:moveTo>
                  <a:pt x="142" y="73"/>
                </a:moveTo>
                <a:cubicBezTo>
                  <a:pt x="141" y="78"/>
                  <a:pt x="136" y="80"/>
                  <a:pt x="132" y="79"/>
                </a:cubicBezTo>
                <a:cubicBezTo>
                  <a:pt x="128" y="78"/>
                  <a:pt x="126" y="74"/>
                  <a:pt x="127" y="69"/>
                </a:cubicBezTo>
                <a:cubicBezTo>
                  <a:pt x="128" y="65"/>
                  <a:pt x="132" y="63"/>
                  <a:pt x="136" y="64"/>
                </a:cubicBezTo>
                <a:cubicBezTo>
                  <a:pt x="140" y="65"/>
                  <a:pt x="143" y="69"/>
                  <a:pt x="142" y="73"/>
                </a:cubicBezTo>
                <a:close/>
                <a:moveTo>
                  <a:pt x="147" y="53"/>
                </a:moveTo>
                <a:cubicBezTo>
                  <a:pt x="146" y="57"/>
                  <a:pt x="142" y="60"/>
                  <a:pt x="138" y="59"/>
                </a:cubicBezTo>
                <a:cubicBezTo>
                  <a:pt x="134" y="57"/>
                  <a:pt x="131" y="53"/>
                  <a:pt x="132" y="49"/>
                </a:cubicBezTo>
                <a:cubicBezTo>
                  <a:pt x="133" y="45"/>
                  <a:pt x="138" y="42"/>
                  <a:pt x="142" y="43"/>
                </a:cubicBezTo>
                <a:cubicBezTo>
                  <a:pt x="146" y="45"/>
                  <a:pt x="148" y="49"/>
                  <a:pt x="147" y="53"/>
                </a:cubicBezTo>
                <a:close/>
                <a:moveTo>
                  <a:pt x="43" y="91"/>
                </a:moveTo>
                <a:cubicBezTo>
                  <a:pt x="36" y="96"/>
                  <a:pt x="33" y="105"/>
                  <a:pt x="38" y="113"/>
                </a:cubicBezTo>
                <a:cubicBezTo>
                  <a:pt x="42" y="120"/>
                  <a:pt x="52" y="123"/>
                  <a:pt x="59" y="118"/>
                </a:cubicBezTo>
                <a:cubicBezTo>
                  <a:pt x="67" y="114"/>
                  <a:pt x="69" y="104"/>
                  <a:pt x="65" y="97"/>
                </a:cubicBezTo>
                <a:cubicBezTo>
                  <a:pt x="61" y="89"/>
                  <a:pt x="51" y="87"/>
                  <a:pt x="43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40707" y="3852219"/>
            <a:ext cx="356314" cy="239215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332486" y="3787160"/>
            <a:ext cx="2418528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840707" y="4222883"/>
            <a:ext cx="356314" cy="239215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332485" y="4157824"/>
            <a:ext cx="2912442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40707" y="4585560"/>
            <a:ext cx="356314" cy="239215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32485" y="4520501"/>
            <a:ext cx="2912441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40707" y="4957035"/>
            <a:ext cx="356314" cy="239215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26200" y="4891976"/>
            <a:ext cx="2918726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835911" y="3482221"/>
            <a:ext cx="356314" cy="239215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327688" y="3417162"/>
            <a:ext cx="2447586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25549" y="1431420"/>
            <a:ext cx="351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1"/>
          <p:cNvSpPr txBox="1"/>
          <p:nvPr/>
        </p:nvSpPr>
        <p:spPr>
          <a:xfrm>
            <a:off x="6705264" y="1921482"/>
            <a:ext cx="4208464" cy="142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您可以根据您的实际需求对文档之中的字体、图标、图片进行进一步修改美化，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36" name="文本框 35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3657688" y="1693398"/>
            <a:ext cx="1947048" cy="2151021"/>
          </a:xfrm>
          <a:custGeom>
            <a:avLst/>
            <a:gdLst>
              <a:gd name="T0" fmla="*/ 1606 w 3207"/>
              <a:gd name="T1" fmla="*/ 3189 h 3541"/>
              <a:gd name="T2" fmla="*/ 2390 w 3207"/>
              <a:gd name="T3" fmla="*/ 3541 h 3541"/>
              <a:gd name="T4" fmla="*/ 3206 w 3207"/>
              <a:gd name="T5" fmla="*/ 2917 h 3541"/>
              <a:gd name="T6" fmla="*/ 3207 w 3207"/>
              <a:gd name="T7" fmla="*/ 2918 h 3541"/>
              <a:gd name="T8" fmla="*/ 6 w 3207"/>
              <a:gd name="T9" fmla="*/ 5 h 3541"/>
              <a:gd name="T10" fmla="*/ 3 w 3207"/>
              <a:gd name="T11" fmla="*/ 0 h 3541"/>
              <a:gd name="T12" fmla="*/ 6 w 3207"/>
              <a:gd name="T13" fmla="*/ 5 h 3541"/>
              <a:gd name="T14" fmla="*/ 598 w 3207"/>
              <a:gd name="T15" fmla="*/ 805 h 3541"/>
              <a:gd name="T16" fmla="*/ 230 w 3207"/>
              <a:gd name="T17" fmla="*/ 1621 h 3541"/>
              <a:gd name="T18" fmla="*/ 231 w 3207"/>
              <a:gd name="T19" fmla="*/ 1625 h 3541"/>
              <a:gd name="T20" fmla="*/ 1606 w 3207"/>
              <a:gd name="T21" fmla="*/ 3189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07" h="3541">
                <a:moveTo>
                  <a:pt x="1606" y="3189"/>
                </a:moveTo>
                <a:lnTo>
                  <a:pt x="2390" y="3541"/>
                </a:lnTo>
                <a:lnTo>
                  <a:pt x="3206" y="2917"/>
                </a:lnTo>
                <a:lnTo>
                  <a:pt x="3207" y="2918"/>
                </a:lnTo>
                <a:cubicBezTo>
                  <a:pt x="3055" y="1282"/>
                  <a:pt x="1679" y="0"/>
                  <a:pt x="6" y="5"/>
                </a:cubicBezTo>
                <a:lnTo>
                  <a:pt x="3" y="0"/>
                </a:lnTo>
                <a:cubicBezTo>
                  <a:pt x="2" y="0"/>
                  <a:pt x="0" y="0"/>
                  <a:pt x="6" y="5"/>
                </a:cubicBezTo>
                <a:lnTo>
                  <a:pt x="598" y="805"/>
                </a:lnTo>
                <a:lnTo>
                  <a:pt x="230" y="1621"/>
                </a:lnTo>
                <a:lnTo>
                  <a:pt x="231" y="1625"/>
                </a:lnTo>
                <a:cubicBezTo>
                  <a:pt x="1000" y="1734"/>
                  <a:pt x="1594" y="2388"/>
                  <a:pt x="1606" y="3189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3203510">
            <a:off x="2284922" y="2276464"/>
            <a:ext cx="2750401" cy="2750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lIns="89611" tIns="44807" rIns="89611" bIns="44807" numCol="1" anchor="ctr">
            <a:prstTxWarp prst="textArchUp">
              <a:avLst/>
            </a:prstTxWarp>
          </a:bodyPr>
          <a:lstStyle/>
          <a:p>
            <a:pPr algn="ctr" defTabSz="914400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" name="Freeform 7"/>
          <p:cNvSpPr/>
          <p:nvPr/>
        </p:nvSpPr>
        <p:spPr bwMode="auto">
          <a:xfrm>
            <a:off x="1720346" y="1690153"/>
            <a:ext cx="2151148" cy="1948555"/>
          </a:xfrm>
          <a:custGeom>
            <a:avLst/>
            <a:gdLst>
              <a:gd name="T0" fmla="*/ 1625 w 3541"/>
              <a:gd name="T1" fmla="*/ 2978 h 3207"/>
              <a:gd name="T2" fmla="*/ 3189 w 3541"/>
              <a:gd name="T3" fmla="*/ 1591 h 3207"/>
              <a:gd name="T4" fmla="*/ 3541 w 3541"/>
              <a:gd name="T5" fmla="*/ 823 h 3207"/>
              <a:gd name="T6" fmla="*/ 2917 w 3541"/>
              <a:gd name="T7" fmla="*/ 7 h 3207"/>
              <a:gd name="T8" fmla="*/ 2916 w 3541"/>
              <a:gd name="T9" fmla="*/ 0 h 3207"/>
              <a:gd name="T10" fmla="*/ 5 w 3541"/>
              <a:gd name="T11" fmla="*/ 3207 h 3207"/>
              <a:gd name="T12" fmla="*/ 0 w 3541"/>
              <a:gd name="T13" fmla="*/ 3205 h 3207"/>
              <a:gd name="T14" fmla="*/ 5 w 3541"/>
              <a:gd name="T15" fmla="*/ 3207 h 3207"/>
              <a:gd name="T16" fmla="*/ 805 w 3541"/>
              <a:gd name="T17" fmla="*/ 2599 h 3207"/>
              <a:gd name="T18" fmla="*/ 1621 w 3541"/>
              <a:gd name="T19" fmla="*/ 2983 h 3207"/>
              <a:gd name="T20" fmla="*/ 1625 w 3541"/>
              <a:gd name="T21" fmla="*/ 2978 h 3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41" h="3207">
                <a:moveTo>
                  <a:pt x="1625" y="2978"/>
                </a:moveTo>
                <a:cubicBezTo>
                  <a:pt x="1734" y="2207"/>
                  <a:pt x="2388" y="1612"/>
                  <a:pt x="3189" y="1591"/>
                </a:cubicBezTo>
                <a:lnTo>
                  <a:pt x="3541" y="823"/>
                </a:lnTo>
                <a:lnTo>
                  <a:pt x="2917" y="7"/>
                </a:lnTo>
                <a:lnTo>
                  <a:pt x="2916" y="0"/>
                </a:lnTo>
                <a:cubicBezTo>
                  <a:pt x="1281" y="152"/>
                  <a:pt x="0" y="1529"/>
                  <a:pt x="5" y="3207"/>
                </a:cubicBezTo>
                <a:lnTo>
                  <a:pt x="0" y="3205"/>
                </a:lnTo>
                <a:cubicBezTo>
                  <a:pt x="0" y="3206"/>
                  <a:pt x="0" y="3207"/>
                  <a:pt x="5" y="3207"/>
                </a:cubicBezTo>
                <a:lnTo>
                  <a:pt x="805" y="2599"/>
                </a:lnTo>
                <a:lnTo>
                  <a:pt x="1621" y="2983"/>
                </a:lnTo>
                <a:lnTo>
                  <a:pt x="1625" y="2978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19403510">
            <a:off x="2254584" y="2273358"/>
            <a:ext cx="2750400" cy="27504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lIns="89611" tIns="44807" rIns="89611" bIns="44807" numCol="1" anchor="ctr">
            <a:prstTxWarp prst="textArchUp">
              <a:avLst/>
            </a:prstTxWarp>
          </a:bodyPr>
          <a:lstStyle/>
          <a:p>
            <a:pPr algn="ctr" defTabSz="914400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" name="Freeform 8"/>
          <p:cNvSpPr/>
          <p:nvPr/>
        </p:nvSpPr>
        <p:spPr bwMode="auto">
          <a:xfrm>
            <a:off x="1712259" y="3455677"/>
            <a:ext cx="1948668" cy="2147783"/>
          </a:xfrm>
          <a:custGeom>
            <a:avLst/>
            <a:gdLst>
              <a:gd name="T0" fmla="*/ 2976 w 3207"/>
              <a:gd name="T1" fmla="*/ 1912 h 3537"/>
              <a:gd name="T2" fmla="*/ 1591 w 3207"/>
              <a:gd name="T3" fmla="*/ 352 h 3537"/>
              <a:gd name="T4" fmla="*/ 823 w 3207"/>
              <a:gd name="T5" fmla="*/ 0 h 3537"/>
              <a:gd name="T6" fmla="*/ 7 w 3207"/>
              <a:gd name="T7" fmla="*/ 624 h 3537"/>
              <a:gd name="T8" fmla="*/ 0 w 3207"/>
              <a:gd name="T9" fmla="*/ 619 h 3537"/>
              <a:gd name="T10" fmla="*/ 3207 w 3207"/>
              <a:gd name="T11" fmla="*/ 3536 h 3537"/>
              <a:gd name="T12" fmla="*/ 3204 w 3207"/>
              <a:gd name="T13" fmla="*/ 3537 h 3537"/>
              <a:gd name="T14" fmla="*/ 3207 w 3207"/>
              <a:gd name="T15" fmla="*/ 3536 h 3537"/>
              <a:gd name="T16" fmla="*/ 2599 w 3207"/>
              <a:gd name="T17" fmla="*/ 2736 h 3537"/>
              <a:gd name="T18" fmla="*/ 2983 w 3207"/>
              <a:gd name="T19" fmla="*/ 1904 h 3537"/>
              <a:gd name="T20" fmla="*/ 2976 w 3207"/>
              <a:gd name="T21" fmla="*/ 1912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07" h="3537">
                <a:moveTo>
                  <a:pt x="2976" y="1912"/>
                </a:moveTo>
                <a:cubicBezTo>
                  <a:pt x="2207" y="1803"/>
                  <a:pt x="1613" y="1150"/>
                  <a:pt x="1591" y="352"/>
                </a:cubicBezTo>
                <a:lnTo>
                  <a:pt x="823" y="0"/>
                </a:lnTo>
                <a:lnTo>
                  <a:pt x="7" y="624"/>
                </a:lnTo>
                <a:lnTo>
                  <a:pt x="0" y="619"/>
                </a:lnTo>
                <a:cubicBezTo>
                  <a:pt x="152" y="2256"/>
                  <a:pt x="1528" y="3537"/>
                  <a:pt x="3207" y="3536"/>
                </a:cubicBezTo>
                <a:lnTo>
                  <a:pt x="3204" y="3537"/>
                </a:lnTo>
                <a:cubicBezTo>
                  <a:pt x="3205" y="3537"/>
                  <a:pt x="3206" y="3537"/>
                  <a:pt x="3207" y="3536"/>
                </a:cubicBezTo>
                <a:lnTo>
                  <a:pt x="2599" y="2736"/>
                </a:lnTo>
                <a:lnTo>
                  <a:pt x="2983" y="1904"/>
                </a:lnTo>
                <a:lnTo>
                  <a:pt x="2976" y="1912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14003510">
            <a:off x="2284917" y="2276469"/>
            <a:ext cx="2750400" cy="27504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lIns="89611" tIns="44807" rIns="89611" bIns="44807" numCol="1" anchor="ctr">
            <a:prstTxWarp prst="textArchUp">
              <a:avLst/>
            </a:prstTxWarp>
          </a:bodyPr>
          <a:lstStyle/>
          <a:p>
            <a:pPr algn="ctr" defTabSz="914400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" name="Freeform 12"/>
          <p:cNvSpPr/>
          <p:nvPr/>
        </p:nvSpPr>
        <p:spPr bwMode="auto">
          <a:xfrm>
            <a:off x="3466547" y="3646809"/>
            <a:ext cx="2147908" cy="1948555"/>
          </a:xfrm>
          <a:custGeom>
            <a:avLst/>
            <a:gdLst>
              <a:gd name="T0" fmla="*/ 1910 w 3536"/>
              <a:gd name="T1" fmla="*/ 230 h 3207"/>
              <a:gd name="T2" fmla="*/ 352 w 3536"/>
              <a:gd name="T3" fmla="*/ 1604 h 3207"/>
              <a:gd name="T4" fmla="*/ 0 w 3536"/>
              <a:gd name="T5" fmla="*/ 2388 h 3207"/>
              <a:gd name="T6" fmla="*/ 624 w 3536"/>
              <a:gd name="T7" fmla="*/ 3204 h 3207"/>
              <a:gd name="T8" fmla="*/ 618 w 3536"/>
              <a:gd name="T9" fmla="*/ 3207 h 3207"/>
              <a:gd name="T10" fmla="*/ 3536 w 3536"/>
              <a:gd name="T11" fmla="*/ 4 h 3207"/>
              <a:gd name="T12" fmla="*/ 3534 w 3536"/>
              <a:gd name="T13" fmla="*/ 2 h 3207"/>
              <a:gd name="T14" fmla="*/ 3536 w 3536"/>
              <a:gd name="T15" fmla="*/ 4 h 3207"/>
              <a:gd name="T16" fmla="*/ 2736 w 3536"/>
              <a:gd name="T17" fmla="*/ 596 h 3207"/>
              <a:gd name="T18" fmla="*/ 1904 w 3536"/>
              <a:gd name="T19" fmla="*/ 228 h 3207"/>
              <a:gd name="T20" fmla="*/ 1910 w 3536"/>
              <a:gd name="T21" fmla="*/ 230 h 3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6" h="3207">
                <a:moveTo>
                  <a:pt x="1910" y="230"/>
                </a:moveTo>
                <a:cubicBezTo>
                  <a:pt x="1801" y="1000"/>
                  <a:pt x="1147" y="1595"/>
                  <a:pt x="352" y="1604"/>
                </a:cubicBezTo>
                <a:lnTo>
                  <a:pt x="0" y="2388"/>
                </a:lnTo>
                <a:lnTo>
                  <a:pt x="624" y="3204"/>
                </a:lnTo>
                <a:lnTo>
                  <a:pt x="618" y="3207"/>
                </a:lnTo>
                <a:cubicBezTo>
                  <a:pt x="2254" y="3055"/>
                  <a:pt x="3534" y="1678"/>
                  <a:pt x="3536" y="4"/>
                </a:cubicBezTo>
                <a:lnTo>
                  <a:pt x="3534" y="2"/>
                </a:lnTo>
                <a:cubicBezTo>
                  <a:pt x="3534" y="1"/>
                  <a:pt x="3534" y="0"/>
                  <a:pt x="3536" y="4"/>
                </a:cubicBezTo>
                <a:lnTo>
                  <a:pt x="2736" y="596"/>
                </a:lnTo>
                <a:lnTo>
                  <a:pt x="1904" y="228"/>
                </a:lnTo>
                <a:lnTo>
                  <a:pt x="1910" y="230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8603510">
            <a:off x="2284917" y="2276470"/>
            <a:ext cx="2750400" cy="27504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lIns="89611" tIns="44807" rIns="89611" bIns="44807" numCol="1" anchor="ctr">
            <a:prstTxWarp prst="textArchUp">
              <a:avLst/>
            </a:prstTxWarp>
          </a:bodyPr>
          <a:lstStyle/>
          <a:p>
            <a:pPr algn="ctr" defTabSz="914400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2912301" y="2875518"/>
            <a:ext cx="1526391" cy="1526391"/>
          </a:xfrm>
          <a:prstGeom prst="ellipse">
            <a:avLst/>
          </a:pr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226459" y="3258871"/>
            <a:ext cx="898071" cy="658587"/>
          </a:xfrm>
          <a:custGeom>
            <a:avLst/>
            <a:gdLst/>
            <a:ahLst/>
            <a:cxnLst/>
            <a:rect l="l" t="t" r="r" b="b"/>
            <a:pathLst>
              <a:path w="898071" h="658586">
                <a:moveTo>
                  <a:pt x="359228" y="0"/>
                </a:moveTo>
                <a:cubicBezTo>
                  <a:pt x="407874" y="0"/>
                  <a:pt x="452388" y="13565"/>
                  <a:pt x="492770" y="40694"/>
                </a:cubicBezTo>
                <a:cubicBezTo>
                  <a:pt x="533152" y="67824"/>
                  <a:pt x="562542" y="103840"/>
                  <a:pt x="580939" y="148744"/>
                </a:cubicBezTo>
                <a:cubicBezTo>
                  <a:pt x="603080" y="129410"/>
                  <a:pt x="628962" y="119743"/>
                  <a:pt x="658585" y="119743"/>
                </a:cubicBezTo>
                <a:cubicBezTo>
                  <a:pt x="691640" y="119743"/>
                  <a:pt x="719860" y="131437"/>
                  <a:pt x="743247" y="154824"/>
                </a:cubicBezTo>
                <a:cubicBezTo>
                  <a:pt x="766634" y="178212"/>
                  <a:pt x="778328" y="206432"/>
                  <a:pt x="778328" y="239486"/>
                </a:cubicBezTo>
                <a:cubicBezTo>
                  <a:pt x="778328" y="263185"/>
                  <a:pt x="771936" y="284702"/>
                  <a:pt x="759151" y="304035"/>
                </a:cubicBezTo>
                <a:cubicBezTo>
                  <a:pt x="799689" y="313702"/>
                  <a:pt x="832977" y="334828"/>
                  <a:pt x="859014" y="367415"/>
                </a:cubicBezTo>
                <a:cubicBezTo>
                  <a:pt x="885053" y="400001"/>
                  <a:pt x="898071" y="437186"/>
                  <a:pt x="898071" y="478972"/>
                </a:cubicBezTo>
                <a:cubicBezTo>
                  <a:pt x="898071" y="528553"/>
                  <a:pt x="880530" y="570884"/>
                  <a:pt x="845449" y="605965"/>
                </a:cubicBezTo>
                <a:cubicBezTo>
                  <a:pt x="810369" y="641046"/>
                  <a:pt x="768038" y="658586"/>
                  <a:pt x="718456" y="658586"/>
                </a:cubicBezTo>
                <a:lnTo>
                  <a:pt x="209550" y="658586"/>
                </a:lnTo>
                <a:cubicBezTo>
                  <a:pt x="151861" y="658586"/>
                  <a:pt x="102514" y="638083"/>
                  <a:pt x="61508" y="597078"/>
                </a:cubicBezTo>
                <a:cubicBezTo>
                  <a:pt x="20503" y="556072"/>
                  <a:pt x="0" y="506725"/>
                  <a:pt x="0" y="449036"/>
                </a:cubicBezTo>
                <a:cubicBezTo>
                  <a:pt x="0" y="408498"/>
                  <a:pt x="10914" y="371079"/>
                  <a:pt x="32742" y="336777"/>
                </a:cubicBezTo>
                <a:cubicBezTo>
                  <a:pt x="54570" y="302476"/>
                  <a:pt x="83882" y="276750"/>
                  <a:pt x="120678" y="259599"/>
                </a:cubicBezTo>
                <a:cubicBezTo>
                  <a:pt x="120055" y="250244"/>
                  <a:pt x="119742" y="243540"/>
                  <a:pt x="119742" y="239486"/>
                </a:cubicBezTo>
                <a:cubicBezTo>
                  <a:pt x="119742" y="173378"/>
                  <a:pt x="143129" y="116937"/>
                  <a:pt x="189904" y="70162"/>
                </a:cubicBezTo>
                <a:cubicBezTo>
                  <a:pt x="236679" y="23388"/>
                  <a:pt x="293121" y="0"/>
                  <a:pt x="359228" y="0"/>
                </a:cubicBezTo>
                <a:close/>
                <a:moveTo>
                  <a:pt x="419100" y="164647"/>
                </a:moveTo>
                <a:cubicBezTo>
                  <a:pt x="414734" y="164647"/>
                  <a:pt x="411148" y="166050"/>
                  <a:pt x="408341" y="168857"/>
                </a:cubicBezTo>
                <a:lnTo>
                  <a:pt x="244163" y="333035"/>
                </a:lnTo>
                <a:cubicBezTo>
                  <a:pt x="241045" y="336777"/>
                  <a:pt x="239485" y="340519"/>
                  <a:pt x="239485" y="344261"/>
                </a:cubicBezTo>
                <a:cubicBezTo>
                  <a:pt x="239485" y="348627"/>
                  <a:pt x="240889" y="352213"/>
                  <a:pt x="243695" y="355019"/>
                </a:cubicBezTo>
                <a:cubicBezTo>
                  <a:pt x="246502" y="357826"/>
                  <a:pt x="250088" y="359229"/>
                  <a:pt x="254453" y="359229"/>
                </a:cubicBezTo>
                <a:lnTo>
                  <a:pt x="359228" y="359229"/>
                </a:lnTo>
                <a:lnTo>
                  <a:pt x="359228" y="523875"/>
                </a:lnTo>
                <a:cubicBezTo>
                  <a:pt x="359228" y="527929"/>
                  <a:pt x="360710" y="531437"/>
                  <a:pt x="363672" y="534400"/>
                </a:cubicBezTo>
                <a:cubicBezTo>
                  <a:pt x="366634" y="537362"/>
                  <a:pt x="370142" y="538843"/>
                  <a:pt x="374196" y="538843"/>
                </a:cubicBezTo>
                <a:lnTo>
                  <a:pt x="464003" y="538843"/>
                </a:lnTo>
                <a:cubicBezTo>
                  <a:pt x="468057" y="538843"/>
                  <a:pt x="471566" y="537362"/>
                  <a:pt x="474527" y="534400"/>
                </a:cubicBezTo>
                <a:cubicBezTo>
                  <a:pt x="477490" y="531437"/>
                  <a:pt x="478971" y="527929"/>
                  <a:pt x="478971" y="523875"/>
                </a:cubicBezTo>
                <a:lnTo>
                  <a:pt x="478971" y="359229"/>
                </a:lnTo>
                <a:lnTo>
                  <a:pt x="583746" y="359229"/>
                </a:lnTo>
                <a:cubicBezTo>
                  <a:pt x="587801" y="359229"/>
                  <a:pt x="591308" y="357748"/>
                  <a:pt x="594270" y="354785"/>
                </a:cubicBezTo>
                <a:cubicBezTo>
                  <a:pt x="597233" y="351823"/>
                  <a:pt x="598714" y="348315"/>
                  <a:pt x="598714" y="344261"/>
                </a:cubicBezTo>
                <a:cubicBezTo>
                  <a:pt x="598714" y="339896"/>
                  <a:pt x="597310" y="336309"/>
                  <a:pt x="594504" y="333503"/>
                </a:cubicBezTo>
                <a:lnTo>
                  <a:pt x="429858" y="168857"/>
                </a:lnTo>
                <a:cubicBezTo>
                  <a:pt x="427051" y="166050"/>
                  <a:pt x="423465" y="164647"/>
                  <a:pt x="419100" y="164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31304" y="2046599"/>
            <a:ext cx="579005" cy="626655"/>
            <a:chOff x="6242320" y="1105727"/>
            <a:chExt cx="579005" cy="626656"/>
          </a:xfrm>
        </p:grpSpPr>
        <p:sp>
          <p:nvSpPr>
            <p:cNvPr id="13" name="TextBox 6"/>
            <p:cNvSpPr txBox="1"/>
            <p:nvPr/>
          </p:nvSpPr>
          <p:spPr>
            <a:xfrm>
              <a:off x="6327224" y="1105727"/>
              <a:ext cx="482381" cy="492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42320" y="1516939"/>
              <a:ext cx="5790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OPTION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31304" y="3016020"/>
            <a:ext cx="618233" cy="631762"/>
            <a:chOff x="6242320" y="2373233"/>
            <a:chExt cx="618233" cy="631762"/>
          </a:xfrm>
        </p:grpSpPr>
        <p:sp>
          <p:nvSpPr>
            <p:cNvPr id="16" name="TextBox 6"/>
            <p:cNvSpPr txBox="1"/>
            <p:nvPr/>
          </p:nvSpPr>
          <p:spPr>
            <a:xfrm>
              <a:off x="6327224" y="2373233"/>
              <a:ext cx="533329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3452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rgbClr val="3452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42320" y="2789551"/>
              <a:ext cx="5790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OPTION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31304" y="3990549"/>
            <a:ext cx="608514" cy="620494"/>
            <a:chOff x="6242320" y="3640739"/>
            <a:chExt cx="608514" cy="620494"/>
          </a:xfrm>
        </p:grpSpPr>
        <p:sp>
          <p:nvSpPr>
            <p:cNvPr id="19" name="TextBox 6"/>
            <p:cNvSpPr txBox="1"/>
            <p:nvPr/>
          </p:nvSpPr>
          <p:spPr>
            <a:xfrm>
              <a:off x="6327224" y="3640739"/>
              <a:ext cx="523610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42320" y="4045789"/>
              <a:ext cx="5790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OPTION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31304" y="4953811"/>
            <a:ext cx="618233" cy="609226"/>
            <a:chOff x="6250444" y="4908245"/>
            <a:chExt cx="618233" cy="609226"/>
          </a:xfrm>
        </p:grpSpPr>
        <p:sp>
          <p:nvSpPr>
            <p:cNvPr id="22" name="TextBox 6"/>
            <p:cNvSpPr txBox="1"/>
            <p:nvPr/>
          </p:nvSpPr>
          <p:spPr>
            <a:xfrm>
              <a:off x="6327224" y="4908245"/>
              <a:ext cx="541453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3452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rgbClr val="3452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50444" y="5302027"/>
              <a:ext cx="5790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OPTION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16210" y="2767935"/>
            <a:ext cx="3312000" cy="9524"/>
            <a:chOff x="6327224" y="1896619"/>
            <a:chExt cx="2624395" cy="952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327224" y="1896619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27224" y="1906143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6716210" y="3699636"/>
            <a:ext cx="3312000" cy="9524"/>
            <a:chOff x="6327224" y="1896619"/>
            <a:chExt cx="2624395" cy="952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6327224" y="1896619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327224" y="1906143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716210" y="4631336"/>
            <a:ext cx="3312000" cy="9524"/>
            <a:chOff x="6327224" y="1896619"/>
            <a:chExt cx="2624395" cy="9524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327224" y="1896619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327224" y="1906143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6716210" y="5563039"/>
            <a:ext cx="3312000" cy="9524"/>
            <a:chOff x="6327224" y="1896619"/>
            <a:chExt cx="2624395" cy="9524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327224" y="1896619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327224" y="1906143"/>
              <a:ext cx="262439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104"/>
          <p:cNvSpPr txBox="1"/>
          <p:nvPr/>
        </p:nvSpPr>
        <p:spPr>
          <a:xfrm>
            <a:off x="7249537" y="2166597"/>
            <a:ext cx="27697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104"/>
          <p:cNvSpPr txBox="1"/>
          <p:nvPr/>
        </p:nvSpPr>
        <p:spPr>
          <a:xfrm>
            <a:off x="7249537" y="3137579"/>
            <a:ext cx="27697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104"/>
          <p:cNvSpPr txBox="1"/>
          <p:nvPr/>
        </p:nvSpPr>
        <p:spPr>
          <a:xfrm>
            <a:off x="7249537" y="4113660"/>
            <a:ext cx="27697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104"/>
          <p:cNvSpPr txBox="1"/>
          <p:nvPr/>
        </p:nvSpPr>
        <p:spPr>
          <a:xfrm>
            <a:off x="7249537" y="5085983"/>
            <a:ext cx="27697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45" name="文本框 4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6819921" y="1827082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19921" y="1882962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585969" y="5599201"/>
            <a:ext cx="9027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 rot="2675070">
            <a:off x="1917631" y="3008120"/>
            <a:ext cx="1601548" cy="1601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675070">
            <a:off x="4187582" y="2992879"/>
            <a:ext cx="1601548" cy="1601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585969" y="5652033"/>
            <a:ext cx="9027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 rot="2675070">
            <a:off x="6452454" y="2977637"/>
            <a:ext cx="1601548" cy="1601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675070">
            <a:off x="8717326" y="2962395"/>
            <a:ext cx="1601548" cy="1601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1986280" y="3810522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2653579" y="3768254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2834640" y="3810522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251152" y="3810522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918451" y="3768254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5099512" y="3810522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485909" y="3810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7153208" y="3768257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7334269" y="3810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836877" y="3810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9504176" y="3768257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9685237" y="3810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320292" y="3114302"/>
            <a:ext cx="75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819921" y="3114302"/>
            <a:ext cx="75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80101" y="3113857"/>
            <a:ext cx="75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75241" y="3113857"/>
            <a:ext cx="75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896134" y="3830966"/>
            <a:ext cx="163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151676" y="3830966"/>
            <a:ext cx="163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16548" y="3830966"/>
            <a:ext cx="163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714118" y="3830966"/>
            <a:ext cx="163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5331215" y="1410426"/>
            <a:ext cx="1676873" cy="857412"/>
            <a:chOff x="5331215" y="1341896"/>
            <a:chExt cx="1676873" cy="857412"/>
          </a:xfrm>
        </p:grpSpPr>
        <p:sp>
          <p:nvSpPr>
            <p:cNvPr id="47" name="文本框 46"/>
            <p:cNvSpPr txBox="1"/>
            <p:nvPr/>
          </p:nvSpPr>
          <p:spPr>
            <a:xfrm>
              <a:off x="5331215" y="1341896"/>
              <a:ext cx="1676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383992" y="1860754"/>
              <a:ext cx="1447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1601745" y="1822646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601745" y="1878526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r="7605"/>
          <a:stretch>
            <a:fillRect/>
          </a:stretch>
        </p:blipFill>
        <p:spPr>
          <a:xfrm>
            <a:off x="1761504" y="3653713"/>
            <a:ext cx="2091559" cy="2091557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8" t="5700" r="19358" b="1026"/>
          <a:stretch>
            <a:fillRect/>
          </a:stretch>
        </p:blipFill>
        <p:spPr>
          <a:xfrm>
            <a:off x="1761505" y="1516213"/>
            <a:ext cx="2091559" cy="2091465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4247" r="244" b="24581"/>
          <a:stretch>
            <a:fillRect/>
          </a:stretch>
        </p:blipFill>
        <p:spPr>
          <a:xfrm>
            <a:off x="3916125" y="1516118"/>
            <a:ext cx="4246180" cy="2091559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sp>
        <p:nvSpPr>
          <p:cNvPr id="3" name="矩形 2"/>
          <p:cNvSpPr/>
          <p:nvPr/>
        </p:nvSpPr>
        <p:spPr>
          <a:xfrm>
            <a:off x="8225367" y="3653712"/>
            <a:ext cx="2091559" cy="2091559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70746" y="3653712"/>
            <a:ext cx="2091559" cy="2091559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16125" y="3653712"/>
            <a:ext cx="2091559" cy="2091559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25367" y="1516117"/>
            <a:ext cx="2091559" cy="2091559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88"/>
          <p:cNvSpPr>
            <a:spLocks noChangeArrowheads="1"/>
          </p:cNvSpPr>
          <p:nvPr/>
        </p:nvSpPr>
        <p:spPr bwMode="auto">
          <a:xfrm>
            <a:off x="9133317" y="3866905"/>
            <a:ext cx="406818" cy="417478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7" name="Freeform 200"/>
          <p:cNvSpPr>
            <a:spLocks noChangeArrowheads="1"/>
          </p:cNvSpPr>
          <p:nvPr/>
        </p:nvSpPr>
        <p:spPr bwMode="auto">
          <a:xfrm>
            <a:off x="6995865" y="3877563"/>
            <a:ext cx="428137" cy="406820"/>
          </a:xfrm>
          <a:custGeom>
            <a:avLst/>
            <a:gdLst>
              <a:gd name="T0" fmla="*/ 111421 w 634"/>
              <a:gd name="T1" fmla="*/ 15824 h 604"/>
              <a:gd name="T2" fmla="*/ 111421 w 634"/>
              <a:gd name="T3" fmla="*/ 15824 h 604"/>
              <a:gd name="T4" fmla="*/ 5048 w 634"/>
              <a:gd name="T5" fmla="*/ 79120 h 604"/>
              <a:gd name="T6" fmla="*/ 5048 w 634"/>
              <a:gd name="T7" fmla="*/ 79120 h 604"/>
              <a:gd name="T8" fmla="*/ 100603 w 634"/>
              <a:gd name="T9" fmla="*/ 121557 h 604"/>
              <a:gd name="T10" fmla="*/ 121878 w 634"/>
              <a:gd name="T11" fmla="*/ 121557 h 604"/>
              <a:gd name="T12" fmla="*/ 217433 w 634"/>
              <a:gd name="T13" fmla="*/ 79120 h 604"/>
              <a:gd name="T14" fmla="*/ 217433 w 634"/>
              <a:gd name="T15" fmla="*/ 57901 h 604"/>
              <a:gd name="T16" fmla="*/ 121878 w 634"/>
              <a:gd name="T17" fmla="*/ 5035 h 604"/>
              <a:gd name="T18" fmla="*/ 100603 w 634"/>
              <a:gd name="T19" fmla="*/ 5035 h 604"/>
              <a:gd name="T20" fmla="*/ 5048 w 634"/>
              <a:gd name="T21" fmla="*/ 57901 h 604"/>
              <a:gd name="T22" fmla="*/ 5048 w 634"/>
              <a:gd name="T23" fmla="*/ 79120 h 604"/>
              <a:gd name="T24" fmla="*/ 111421 w 634"/>
              <a:gd name="T25" fmla="*/ 15824 h 604"/>
              <a:gd name="T26" fmla="*/ 111421 w 634"/>
              <a:gd name="T27" fmla="*/ 15824 h 604"/>
              <a:gd name="T28" fmla="*/ 212024 w 634"/>
              <a:gd name="T29" fmla="*/ 68690 h 604"/>
              <a:gd name="T30" fmla="*/ 111421 w 634"/>
              <a:gd name="T31" fmla="*/ 111127 h 604"/>
              <a:gd name="T32" fmla="*/ 15866 w 634"/>
              <a:gd name="T33" fmla="*/ 68690 h 604"/>
              <a:gd name="T34" fmla="*/ 111421 w 634"/>
              <a:gd name="T35" fmla="*/ 15824 h 604"/>
              <a:gd name="T36" fmla="*/ 111421 w 634"/>
              <a:gd name="T37" fmla="*/ 201036 h 604"/>
              <a:gd name="T38" fmla="*/ 111421 w 634"/>
              <a:gd name="T39" fmla="*/ 201036 h 604"/>
              <a:gd name="T40" fmla="*/ 15866 w 634"/>
              <a:gd name="T41" fmla="*/ 158599 h 604"/>
              <a:gd name="T42" fmla="*/ 0 w 634"/>
              <a:gd name="T43" fmla="*/ 153564 h 604"/>
              <a:gd name="T44" fmla="*/ 5048 w 634"/>
              <a:gd name="T45" fmla="*/ 169388 h 604"/>
              <a:gd name="T46" fmla="*/ 100603 w 634"/>
              <a:gd name="T47" fmla="*/ 211825 h 604"/>
              <a:gd name="T48" fmla="*/ 121878 w 634"/>
              <a:gd name="T49" fmla="*/ 211825 h 604"/>
              <a:gd name="T50" fmla="*/ 217433 w 634"/>
              <a:gd name="T51" fmla="*/ 169388 h 604"/>
              <a:gd name="T52" fmla="*/ 228250 w 634"/>
              <a:gd name="T53" fmla="*/ 153564 h 604"/>
              <a:gd name="T54" fmla="*/ 212024 w 634"/>
              <a:gd name="T55" fmla="*/ 158599 h 604"/>
              <a:gd name="T56" fmla="*/ 111421 w 634"/>
              <a:gd name="T57" fmla="*/ 201036 h 604"/>
              <a:gd name="T58" fmla="*/ 5048 w 634"/>
              <a:gd name="T59" fmla="*/ 121557 h 604"/>
              <a:gd name="T60" fmla="*/ 5048 w 634"/>
              <a:gd name="T61" fmla="*/ 121557 h 604"/>
              <a:gd name="T62" fmla="*/ 100603 w 634"/>
              <a:gd name="T63" fmla="*/ 169388 h 604"/>
              <a:gd name="T64" fmla="*/ 121878 w 634"/>
              <a:gd name="T65" fmla="*/ 169388 h 604"/>
              <a:gd name="T66" fmla="*/ 217433 w 634"/>
              <a:gd name="T67" fmla="*/ 121557 h 604"/>
              <a:gd name="T68" fmla="*/ 228250 w 634"/>
              <a:gd name="T69" fmla="*/ 105733 h 604"/>
              <a:gd name="T70" fmla="*/ 212024 w 634"/>
              <a:gd name="T71" fmla="*/ 111127 h 604"/>
              <a:gd name="T72" fmla="*/ 111421 w 634"/>
              <a:gd name="T73" fmla="*/ 158599 h 604"/>
              <a:gd name="T74" fmla="*/ 15866 w 634"/>
              <a:gd name="T75" fmla="*/ 111127 h 604"/>
              <a:gd name="T76" fmla="*/ 0 w 634"/>
              <a:gd name="T77" fmla="*/ 105733 h 604"/>
              <a:gd name="T78" fmla="*/ 5048 w 634"/>
              <a:gd name="T79" fmla="*/ 12155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8" name="Freeform 213"/>
          <p:cNvSpPr>
            <a:spLocks noChangeArrowheads="1"/>
          </p:cNvSpPr>
          <p:nvPr/>
        </p:nvSpPr>
        <p:spPr bwMode="auto">
          <a:xfrm>
            <a:off x="9112000" y="1681527"/>
            <a:ext cx="428135" cy="415700"/>
          </a:xfrm>
          <a:custGeom>
            <a:avLst/>
            <a:gdLst>
              <a:gd name="T0" fmla="*/ 212384 w 634"/>
              <a:gd name="T1" fmla="*/ 84625 h 619"/>
              <a:gd name="T2" fmla="*/ 212384 w 634"/>
              <a:gd name="T3" fmla="*/ 84625 h 619"/>
              <a:gd name="T4" fmla="*/ 212384 w 634"/>
              <a:gd name="T5" fmla="*/ 195427 h 619"/>
              <a:gd name="T6" fmla="*/ 196518 w 634"/>
              <a:gd name="T7" fmla="*/ 211205 h 619"/>
              <a:gd name="T8" fmla="*/ 32092 w 634"/>
              <a:gd name="T9" fmla="*/ 211205 h 619"/>
              <a:gd name="T10" fmla="*/ 16226 w 634"/>
              <a:gd name="T11" fmla="*/ 195427 h 619"/>
              <a:gd name="T12" fmla="*/ 16226 w 634"/>
              <a:gd name="T13" fmla="*/ 26535 h 619"/>
              <a:gd name="T14" fmla="*/ 32092 w 634"/>
              <a:gd name="T15" fmla="*/ 10399 h 619"/>
              <a:gd name="T16" fmla="*/ 143512 w 634"/>
              <a:gd name="T17" fmla="*/ 10399 h 619"/>
              <a:gd name="T18" fmla="*/ 143512 w 634"/>
              <a:gd name="T19" fmla="*/ 0 h 619"/>
              <a:gd name="T20" fmla="*/ 32092 w 634"/>
              <a:gd name="T21" fmla="*/ 0 h 619"/>
              <a:gd name="T22" fmla="*/ 0 w 634"/>
              <a:gd name="T23" fmla="*/ 26535 h 619"/>
              <a:gd name="T24" fmla="*/ 0 w 634"/>
              <a:gd name="T25" fmla="*/ 195427 h 619"/>
              <a:gd name="T26" fmla="*/ 32092 w 634"/>
              <a:gd name="T27" fmla="*/ 221603 h 619"/>
              <a:gd name="T28" fmla="*/ 196518 w 634"/>
              <a:gd name="T29" fmla="*/ 221603 h 619"/>
              <a:gd name="T30" fmla="*/ 228249 w 634"/>
              <a:gd name="T31" fmla="*/ 195427 h 619"/>
              <a:gd name="T32" fmla="*/ 228249 w 634"/>
              <a:gd name="T33" fmla="*/ 84625 h 619"/>
              <a:gd name="T34" fmla="*/ 212384 w 634"/>
              <a:gd name="T35" fmla="*/ 84625 h 619"/>
              <a:gd name="T36" fmla="*/ 58415 w 634"/>
              <a:gd name="T37" fmla="*/ 126938 h 619"/>
              <a:gd name="T38" fmla="*/ 58415 w 634"/>
              <a:gd name="T39" fmla="*/ 126938 h 619"/>
              <a:gd name="T40" fmla="*/ 26683 w 634"/>
              <a:gd name="T41" fmla="*/ 185028 h 619"/>
              <a:gd name="T42" fmla="*/ 37140 w 634"/>
              <a:gd name="T43" fmla="*/ 195427 h 619"/>
              <a:gd name="T44" fmla="*/ 100963 w 634"/>
              <a:gd name="T45" fmla="*/ 163872 h 619"/>
              <a:gd name="T46" fmla="*/ 106372 w 634"/>
              <a:gd name="T47" fmla="*/ 163872 h 619"/>
              <a:gd name="T48" fmla="*/ 217792 w 634"/>
              <a:gd name="T49" fmla="*/ 52711 h 619"/>
              <a:gd name="T50" fmla="*/ 217792 w 634"/>
              <a:gd name="T51" fmla="*/ 31555 h 619"/>
              <a:gd name="T52" fmla="*/ 191109 w 634"/>
              <a:gd name="T53" fmla="*/ 10399 h 619"/>
              <a:gd name="T54" fmla="*/ 169835 w 634"/>
              <a:gd name="T55" fmla="*/ 10399 h 619"/>
              <a:gd name="T56" fmla="*/ 63823 w 634"/>
              <a:gd name="T57" fmla="*/ 116180 h 619"/>
              <a:gd name="T58" fmla="*/ 58415 w 634"/>
              <a:gd name="T59" fmla="*/ 126938 h 619"/>
              <a:gd name="T60" fmla="*/ 175244 w 634"/>
              <a:gd name="T61" fmla="*/ 26535 h 619"/>
              <a:gd name="T62" fmla="*/ 175244 w 634"/>
              <a:gd name="T63" fmla="*/ 26535 h 619"/>
              <a:gd name="T64" fmla="*/ 186061 w 634"/>
              <a:gd name="T65" fmla="*/ 26535 h 619"/>
              <a:gd name="T66" fmla="*/ 201927 w 634"/>
              <a:gd name="T67" fmla="*/ 36934 h 619"/>
              <a:gd name="T68" fmla="*/ 201927 w 634"/>
              <a:gd name="T69" fmla="*/ 47691 h 619"/>
              <a:gd name="T70" fmla="*/ 186061 w 634"/>
              <a:gd name="T71" fmla="*/ 63469 h 619"/>
              <a:gd name="T72" fmla="*/ 164787 w 634"/>
              <a:gd name="T73" fmla="*/ 36934 h 619"/>
              <a:gd name="T74" fmla="*/ 175244 w 634"/>
              <a:gd name="T75" fmla="*/ 26535 h 619"/>
              <a:gd name="T76" fmla="*/ 154330 w 634"/>
              <a:gd name="T77" fmla="*/ 47691 h 619"/>
              <a:gd name="T78" fmla="*/ 154330 w 634"/>
              <a:gd name="T79" fmla="*/ 47691 h 619"/>
              <a:gd name="T80" fmla="*/ 175244 w 634"/>
              <a:gd name="T81" fmla="*/ 73868 h 619"/>
              <a:gd name="T82" fmla="*/ 95915 w 634"/>
              <a:gd name="T83" fmla="*/ 153114 h 619"/>
              <a:gd name="T84" fmla="*/ 74641 w 634"/>
              <a:gd name="T85" fmla="*/ 126938 h 619"/>
              <a:gd name="T86" fmla="*/ 154330 w 634"/>
              <a:gd name="T87" fmla="*/ 47691 h 619"/>
              <a:gd name="T88" fmla="*/ 85098 w 634"/>
              <a:gd name="T89" fmla="*/ 158493 h 619"/>
              <a:gd name="T90" fmla="*/ 85098 w 634"/>
              <a:gd name="T91" fmla="*/ 158493 h 619"/>
              <a:gd name="T92" fmla="*/ 47958 w 634"/>
              <a:gd name="T93" fmla="*/ 185028 h 619"/>
              <a:gd name="T94" fmla="*/ 42549 w 634"/>
              <a:gd name="T95" fmla="*/ 179649 h 619"/>
              <a:gd name="T96" fmla="*/ 63823 w 634"/>
              <a:gd name="T97" fmla="*/ 142715 h 619"/>
              <a:gd name="T98" fmla="*/ 85098 w 634"/>
              <a:gd name="T99" fmla="*/ 158493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9" name="Freeform 219"/>
          <p:cNvSpPr>
            <a:spLocks noChangeArrowheads="1"/>
          </p:cNvSpPr>
          <p:nvPr/>
        </p:nvSpPr>
        <p:spPr bwMode="auto">
          <a:xfrm>
            <a:off x="4841284" y="3868683"/>
            <a:ext cx="369511" cy="415700"/>
          </a:xfrm>
          <a:custGeom>
            <a:avLst/>
            <a:gdLst>
              <a:gd name="T0" fmla="*/ 149245 w 546"/>
              <a:gd name="T1" fmla="*/ 131958 h 619"/>
              <a:gd name="T2" fmla="*/ 149245 w 546"/>
              <a:gd name="T3" fmla="*/ 131958 h 619"/>
              <a:gd name="T4" fmla="*/ 85283 w 546"/>
              <a:gd name="T5" fmla="*/ 131958 h 619"/>
              <a:gd name="T6" fmla="*/ 79862 w 546"/>
              <a:gd name="T7" fmla="*/ 137337 h 619"/>
              <a:gd name="T8" fmla="*/ 85283 w 546"/>
              <a:gd name="T9" fmla="*/ 147736 h 619"/>
              <a:gd name="T10" fmla="*/ 149245 w 546"/>
              <a:gd name="T11" fmla="*/ 147736 h 619"/>
              <a:gd name="T12" fmla="*/ 154304 w 546"/>
              <a:gd name="T13" fmla="*/ 137337 h 619"/>
              <a:gd name="T14" fmla="*/ 149245 w 546"/>
              <a:gd name="T15" fmla="*/ 131958 h 619"/>
              <a:gd name="T16" fmla="*/ 149245 w 546"/>
              <a:gd name="T17" fmla="*/ 95024 h 619"/>
              <a:gd name="T18" fmla="*/ 149245 w 546"/>
              <a:gd name="T19" fmla="*/ 95024 h 619"/>
              <a:gd name="T20" fmla="*/ 85283 w 546"/>
              <a:gd name="T21" fmla="*/ 95024 h 619"/>
              <a:gd name="T22" fmla="*/ 79862 w 546"/>
              <a:gd name="T23" fmla="*/ 105782 h 619"/>
              <a:gd name="T24" fmla="*/ 85283 w 546"/>
              <a:gd name="T25" fmla="*/ 110802 h 619"/>
              <a:gd name="T26" fmla="*/ 149245 w 546"/>
              <a:gd name="T27" fmla="*/ 110802 h 619"/>
              <a:gd name="T28" fmla="*/ 154304 w 546"/>
              <a:gd name="T29" fmla="*/ 105782 h 619"/>
              <a:gd name="T30" fmla="*/ 149245 w 546"/>
              <a:gd name="T31" fmla="*/ 95024 h 619"/>
              <a:gd name="T32" fmla="*/ 149245 w 546"/>
              <a:gd name="T33" fmla="*/ 0 h 619"/>
              <a:gd name="T34" fmla="*/ 149245 w 546"/>
              <a:gd name="T35" fmla="*/ 0 h 619"/>
              <a:gd name="T36" fmla="*/ 63962 w 546"/>
              <a:gd name="T37" fmla="*/ 0 h 619"/>
              <a:gd name="T38" fmla="*/ 37582 w 546"/>
              <a:gd name="T39" fmla="*/ 26535 h 619"/>
              <a:gd name="T40" fmla="*/ 26741 w 546"/>
              <a:gd name="T41" fmla="*/ 26535 h 619"/>
              <a:gd name="T42" fmla="*/ 0 w 546"/>
              <a:gd name="T43" fmla="*/ 52711 h 619"/>
              <a:gd name="T44" fmla="*/ 0 w 546"/>
              <a:gd name="T45" fmla="*/ 195427 h 619"/>
              <a:gd name="T46" fmla="*/ 26741 w 546"/>
              <a:gd name="T47" fmla="*/ 221603 h 619"/>
              <a:gd name="T48" fmla="*/ 132983 w 546"/>
              <a:gd name="T49" fmla="*/ 221603 h 619"/>
              <a:gd name="T50" fmla="*/ 165145 w 546"/>
              <a:gd name="T51" fmla="*/ 195427 h 619"/>
              <a:gd name="T52" fmla="*/ 170566 w 546"/>
              <a:gd name="T53" fmla="*/ 195427 h 619"/>
              <a:gd name="T54" fmla="*/ 196946 w 546"/>
              <a:gd name="T55" fmla="*/ 168892 h 619"/>
              <a:gd name="T56" fmla="*/ 196946 w 546"/>
              <a:gd name="T57" fmla="*/ 68848 h 619"/>
              <a:gd name="T58" fmla="*/ 196946 w 546"/>
              <a:gd name="T59" fmla="*/ 52711 h 619"/>
              <a:gd name="T60" fmla="*/ 149245 w 546"/>
              <a:gd name="T61" fmla="*/ 0 h 619"/>
              <a:gd name="T62" fmla="*/ 132983 w 546"/>
              <a:gd name="T63" fmla="*/ 211205 h 619"/>
              <a:gd name="T64" fmla="*/ 132983 w 546"/>
              <a:gd name="T65" fmla="*/ 211205 h 619"/>
              <a:gd name="T66" fmla="*/ 26741 w 546"/>
              <a:gd name="T67" fmla="*/ 211205 h 619"/>
              <a:gd name="T68" fmla="*/ 16262 w 546"/>
              <a:gd name="T69" fmla="*/ 195427 h 619"/>
              <a:gd name="T70" fmla="*/ 16262 w 546"/>
              <a:gd name="T71" fmla="*/ 52711 h 619"/>
              <a:gd name="T72" fmla="*/ 26741 w 546"/>
              <a:gd name="T73" fmla="*/ 42313 h 619"/>
              <a:gd name="T74" fmla="*/ 37582 w 546"/>
              <a:gd name="T75" fmla="*/ 42313 h 619"/>
              <a:gd name="T76" fmla="*/ 37582 w 546"/>
              <a:gd name="T77" fmla="*/ 168892 h 619"/>
              <a:gd name="T78" fmla="*/ 63962 w 546"/>
              <a:gd name="T79" fmla="*/ 195427 h 619"/>
              <a:gd name="T80" fmla="*/ 149245 w 546"/>
              <a:gd name="T81" fmla="*/ 195427 h 619"/>
              <a:gd name="T82" fmla="*/ 132983 w 546"/>
              <a:gd name="T83" fmla="*/ 211205 h 619"/>
              <a:gd name="T84" fmla="*/ 186466 w 546"/>
              <a:gd name="T85" fmla="*/ 168892 h 619"/>
              <a:gd name="T86" fmla="*/ 186466 w 546"/>
              <a:gd name="T87" fmla="*/ 168892 h 619"/>
              <a:gd name="T88" fmla="*/ 170566 w 546"/>
              <a:gd name="T89" fmla="*/ 179649 h 619"/>
              <a:gd name="T90" fmla="*/ 63962 w 546"/>
              <a:gd name="T91" fmla="*/ 179649 h 619"/>
              <a:gd name="T92" fmla="*/ 48062 w 546"/>
              <a:gd name="T93" fmla="*/ 168892 h 619"/>
              <a:gd name="T94" fmla="*/ 48062 w 546"/>
              <a:gd name="T95" fmla="*/ 26535 h 619"/>
              <a:gd name="T96" fmla="*/ 63962 w 546"/>
              <a:gd name="T97" fmla="*/ 10399 h 619"/>
              <a:gd name="T98" fmla="*/ 132983 w 546"/>
              <a:gd name="T99" fmla="*/ 10399 h 619"/>
              <a:gd name="T100" fmla="*/ 132983 w 546"/>
              <a:gd name="T101" fmla="*/ 42313 h 619"/>
              <a:gd name="T102" fmla="*/ 165145 w 546"/>
              <a:gd name="T103" fmla="*/ 68848 h 619"/>
              <a:gd name="T104" fmla="*/ 186466 w 546"/>
              <a:gd name="T105" fmla="*/ 68848 h 619"/>
              <a:gd name="T106" fmla="*/ 186466 w 546"/>
              <a:gd name="T107" fmla="*/ 168892 h 619"/>
              <a:gd name="T108" fmla="*/ 165145 w 546"/>
              <a:gd name="T109" fmla="*/ 52711 h 619"/>
              <a:gd name="T110" fmla="*/ 165145 w 546"/>
              <a:gd name="T111" fmla="*/ 52711 h 619"/>
              <a:gd name="T112" fmla="*/ 149245 w 546"/>
              <a:gd name="T113" fmla="*/ 31555 h 619"/>
              <a:gd name="T114" fmla="*/ 149245 w 546"/>
              <a:gd name="T115" fmla="*/ 10399 h 619"/>
              <a:gd name="T116" fmla="*/ 149245 w 546"/>
              <a:gd name="T117" fmla="*/ 10399 h 619"/>
              <a:gd name="T118" fmla="*/ 186466 w 546"/>
              <a:gd name="T119" fmla="*/ 52711 h 619"/>
              <a:gd name="T120" fmla="*/ 165145 w 546"/>
              <a:gd name="T121" fmla="*/ 52711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26" name="文本框 25"/>
          <p:cNvSpPr txBox="1"/>
          <p:nvPr/>
        </p:nvSpPr>
        <p:spPr>
          <a:xfrm>
            <a:off x="4156391" y="4502418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7" name="Text Placeholder 1"/>
          <p:cNvSpPr txBox="1"/>
          <p:nvPr/>
        </p:nvSpPr>
        <p:spPr>
          <a:xfrm>
            <a:off x="4260461" y="5013344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43212" y="4502418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9" name="Text Placeholder 1"/>
          <p:cNvSpPr txBox="1"/>
          <p:nvPr/>
        </p:nvSpPr>
        <p:spPr>
          <a:xfrm>
            <a:off x="6347282" y="5013344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38841" y="4506727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8542911" y="5017653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30033" y="2262019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3" name="Text Placeholder 1"/>
          <p:cNvSpPr txBox="1"/>
          <p:nvPr/>
        </p:nvSpPr>
        <p:spPr>
          <a:xfrm>
            <a:off x="8434103" y="2772945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38" name="文本框 37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>
            <a:off x="1783115" y="3697318"/>
            <a:ext cx="867593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572100" y="3470038"/>
            <a:ext cx="422031" cy="422031"/>
          </a:xfrm>
          <a:prstGeom prst="ellipse">
            <a:avLst/>
          </a:prstGeom>
          <a:solidFill>
            <a:srgbClr val="1B2734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41084" y="3470038"/>
            <a:ext cx="422031" cy="422031"/>
          </a:xfrm>
          <a:prstGeom prst="ellipse">
            <a:avLst/>
          </a:prstGeom>
          <a:solidFill>
            <a:srgbClr val="1B2734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10068" y="3470038"/>
            <a:ext cx="422031" cy="422031"/>
          </a:xfrm>
          <a:prstGeom prst="ellipse">
            <a:avLst/>
          </a:prstGeom>
          <a:solidFill>
            <a:srgbClr val="1B2734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79052" y="3470038"/>
            <a:ext cx="422031" cy="422031"/>
          </a:xfrm>
          <a:prstGeom prst="ellipse">
            <a:avLst/>
          </a:prstGeom>
          <a:solidFill>
            <a:srgbClr val="1B2734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248037" y="3470038"/>
            <a:ext cx="422031" cy="422031"/>
          </a:xfrm>
          <a:prstGeom prst="ellipse">
            <a:avLst/>
          </a:prstGeom>
          <a:solidFill>
            <a:srgbClr val="1B2734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 rot="10800000">
            <a:off x="3046070" y="3918418"/>
            <a:ext cx="1761984" cy="2601772"/>
          </a:xfrm>
          <a:custGeom>
            <a:avLst/>
            <a:gdLst>
              <a:gd name="T0" fmla="*/ 502 w 502"/>
              <a:gd name="T1" fmla="*/ 251 h 743"/>
              <a:gd name="T2" fmla="*/ 251 w 502"/>
              <a:gd name="T3" fmla="*/ 0 h 743"/>
              <a:gd name="T4" fmla="*/ 0 w 502"/>
              <a:gd name="T5" fmla="*/ 251 h 743"/>
              <a:gd name="T6" fmla="*/ 70 w 502"/>
              <a:gd name="T7" fmla="*/ 425 h 743"/>
              <a:gd name="T8" fmla="*/ 70 w 502"/>
              <a:gd name="T9" fmla="*/ 429 h 743"/>
              <a:gd name="T10" fmla="*/ 245 w 502"/>
              <a:gd name="T11" fmla="*/ 743 h 743"/>
              <a:gd name="T12" fmla="*/ 248 w 502"/>
              <a:gd name="T13" fmla="*/ 743 h 743"/>
              <a:gd name="T14" fmla="*/ 254 w 502"/>
              <a:gd name="T15" fmla="*/ 743 h 743"/>
              <a:gd name="T16" fmla="*/ 259 w 502"/>
              <a:gd name="T17" fmla="*/ 743 h 743"/>
              <a:gd name="T18" fmla="*/ 433 w 502"/>
              <a:gd name="T19" fmla="*/ 429 h 743"/>
              <a:gd name="T20" fmla="*/ 432 w 502"/>
              <a:gd name="T21" fmla="*/ 427 h 743"/>
              <a:gd name="T22" fmla="*/ 502 w 502"/>
              <a:gd name="T23" fmla="*/ 25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2" h="743">
                <a:moveTo>
                  <a:pt x="502" y="251"/>
                </a:moveTo>
                <a:cubicBezTo>
                  <a:pt x="502" y="112"/>
                  <a:pt x="390" y="0"/>
                  <a:pt x="251" y="0"/>
                </a:cubicBezTo>
                <a:cubicBezTo>
                  <a:pt x="112" y="0"/>
                  <a:pt x="0" y="112"/>
                  <a:pt x="0" y="251"/>
                </a:cubicBezTo>
                <a:cubicBezTo>
                  <a:pt x="0" y="319"/>
                  <a:pt x="27" y="380"/>
                  <a:pt x="70" y="425"/>
                </a:cubicBezTo>
                <a:cubicBezTo>
                  <a:pt x="70" y="429"/>
                  <a:pt x="70" y="429"/>
                  <a:pt x="70" y="429"/>
                </a:cubicBezTo>
                <a:cubicBezTo>
                  <a:pt x="70" y="429"/>
                  <a:pt x="217" y="572"/>
                  <a:pt x="245" y="743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54" y="743"/>
                  <a:pt x="254" y="743"/>
                  <a:pt x="254" y="743"/>
                </a:cubicBezTo>
                <a:cubicBezTo>
                  <a:pt x="259" y="743"/>
                  <a:pt x="259" y="743"/>
                  <a:pt x="259" y="743"/>
                </a:cubicBezTo>
                <a:cubicBezTo>
                  <a:pt x="287" y="572"/>
                  <a:pt x="433" y="429"/>
                  <a:pt x="433" y="429"/>
                </a:cubicBezTo>
                <a:cubicBezTo>
                  <a:pt x="432" y="427"/>
                  <a:pt x="432" y="427"/>
                  <a:pt x="432" y="427"/>
                </a:cubicBezTo>
                <a:cubicBezTo>
                  <a:pt x="475" y="382"/>
                  <a:pt x="502" y="319"/>
                  <a:pt x="502" y="251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0800000">
            <a:off x="7433312" y="3918418"/>
            <a:ext cx="1761984" cy="2601772"/>
          </a:xfrm>
          <a:custGeom>
            <a:avLst/>
            <a:gdLst>
              <a:gd name="T0" fmla="*/ 502 w 502"/>
              <a:gd name="T1" fmla="*/ 251 h 743"/>
              <a:gd name="T2" fmla="*/ 251 w 502"/>
              <a:gd name="T3" fmla="*/ 0 h 743"/>
              <a:gd name="T4" fmla="*/ 0 w 502"/>
              <a:gd name="T5" fmla="*/ 251 h 743"/>
              <a:gd name="T6" fmla="*/ 70 w 502"/>
              <a:gd name="T7" fmla="*/ 425 h 743"/>
              <a:gd name="T8" fmla="*/ 70 w 502"/>
              <a:gd name="T9" fmla="*/ 429 h 743"/>
              <a:gd name="T10" fmla="*/ 245 w 502"/>
              <a:gd name="T11" fmla="*/ 743 h 743"/>
              <a:gd name="T12" fmla="*/ 248 w 502"/>
              <a:gd name="T13" fmla="*/ 743 h 743"/>
              <a:gd name="T14" fmla="*/ 254 w 502"/>
              <a:gd name="T15" fmla="*/ 743 h 743"/>
              <a:gd name="T16" fmla="*/ 259 w 502"/>
              <a:gd name="T17" fmla="*/ 743 h 743"/>
              <a:gd name="T18" fmla="*/ 433 w 502"/>
              <a:gd name="T19" fmla="*/ 429 h 743"/>
              <a:gd name="T20" fmla="*/ 432 w 502"/>
              <a:gd name="T21" fmla="*/ 427 h 743"/>
              <a:gd name="T22" fmla="*/ 502 w 502"/>
              <a:gd name="T23" fmla="*/ 25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2" h="743">
                <a:moveTo>
                  <a:pt x="502" y="251"/>
                </a:moveTo>
                <a:cubicBezTo>
                  <a:pt x="502" y="112"/>
                  <a:pt x="390" y="0"/>
                  <a:pt x="251" y="0"/>
                </a:cubicBezTo>
                <a:cubicBezTo>
                  <a:pt x="112" y="0"/>
                  <a:pt x="0" y="112"/>
                  <a:pt x="0" y="251"/>
                </a:cubicBezTo>
                <a:cubicBezTo>
                  <a:pt x="0" y="319"/>
                  <a:pt x="27" y="380"/>
                  <a:pt x="70" y="425"/>
                </a:cubicBezTo>
                <a:cubicBezTo>
                  <a:pt x="70" y="429"/>
                  <a:pt x="70" y="429"/>
                  <a:pt x="70" y="429"/>
                </a:cubicBezTo>
                <a:cubicBezTo>
                  <a:pt x="70" y="429"/>
                  <a:pt x="217" y="572"/>
                  <a:pt x="245" y="743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54" y="743"/>
                  <a:pt x="254" y="743"/>
                  <a:pt x="254" y="743"/>
                </a:cubicBezTo>
                <a:cubicBezTo>
                  <a:pt x="259" y="743"/>
                  <a:pt x="259" y="743"/>
                  <a:pt x="259" y="743"/>
                </a:cubicBezTo>
                <a:cubicBezTo>
                  <a:pt x="287" y="572"/>
                  <a:pt x="433" y="429"/>
                  <a:pt x="433" y="429"/>
                </a:cubicBezTo>
                <a:cubicBezTo>
                  <a:pt x="432" y="427"/>
                  <a:pt x="432" y="427"/>
                  <a:pt x="432" y="427"/>
                </a:cubicBezTo>
                <a:cubicBezTo>
                  <a:pt x="475" y="382"/>
                  <a:pt x="502" y="319"/>
                  <a:pt x="502" y="251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 rot="10800000">
            <a:off x="3209923" y="4946392"/>
            <a:ext cx="1429314" cy="1426799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 rot="10800000">
            <a:off x="7599647" y="4946392"/>
            <a:ext cx="1429314" cy="1426799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1119144" y="1478164"/>
            <a:ext cx="1327942" cy="1960859"/>
          </a:xfrm>
          <a:custGeom>
            <a:avLst/>
            <a:gdLst>
              <a:gd name="T0" fmla="*/ 502 w 502"/>
              <a:gd name="T1" fmla="*/ 251 h 743"/>
              <a:gd name="T2" fmla="*/ 251 w 502"/>
              <a:gd name="T3" fmla="*/ 0 h 743"/>
              <a:gd name="T4" fmla="*/ 0 w 502"/>
              <a:gd name="T5" fmla="*/ 251 h 743"/>
              <a:gd name="T6" fmla="*/ 70 w 502"/>
              <a:gd name="T7" fmla="*/ 425 h 743"/>
              <a:gd name="T8" fmla="*/ 70 w 502"/>
              <a:gd name="T9" fmla="*/ 429 h 743"/>
              <a:gd name="T10" fmla="*/ 245 w 502"/>
              <a:gd name="T11" fmla="*/ 743 h 743"/>
              <a:gd name="T12" fmla="*/ 248 w 502"/>
              <a:gd name="T13" fmla="*/ 743 h 743"/>
              <a:gd name="T14" fmla="*/ 254 w 502"/>
              <a:gd name="T15" fmla="*/ 743 h 743"/>
              <a:gd name="T16" fmla="*/ 259 w 502"/>
              <a:gd name="T17" fmla="*/ 743 h 743"/>
              <a:gd name="T18" fmla="*/ 433 w 502"/>
              <a:gd name="T19" fmla="*/ 429 h 743"/>
              <a:gd name="T20" fmla="*/ 432 w 502"/>
              <a:gd name="T21" fmla="*/ 427 h 743"/>
              <a:gd name="T22" fmla="*/ 502 w 502"/>
              <a:gd name="T23" fmla="*/ 25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2" h="743">
                <a:moveTo>
                  <a:pt x="502" y="251"/>
                </a:moveTo>
                <a:cubicBezTo>
                  <a:pt x="502" y="112"/>
                  <a:pt x="390" y="0"/>
                  <a:pt x="251" y="0"/>
                </a:cubicBezTo>
                <a:cubicBezTo>
                  <a:pt x="112" y="0"/>
                  <a:pt x="0" y="112"/>
                  <a:pt x="0" y="251"/>
                </a:cubicBezTo>
                <a:cubicBezTo>
                  <a:pt x="0" y="319"/>
                  <a:pt x="27" y="380"/>
                  <a:pt x="70" y="425"/>
                </a:cubicBezTo>
                <a:cubicBezTo>
                  <a:pt x="70" y="429"/>
                  <a:pt x="70" y="429"/>
                  <a:pt x="70" y="429"/>
                </a:cubicBezTo>
                <a:cubicBezTo>
                  <a:pt x="70" y="429"/>
                  <a:pt x="217" y="572"/>
                  <a:pt x="245" y="743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54" y="743"/>
                  <a:pt x="254" y="743"/>
                  <a:pt x="254" y="743"/>
                </a:cubicBezTo>
                <a:cubicBezTo>
                  <a:pt x="259" y="743"/>
                  <a:pt x="259" y="743"/>
                  <a:pt x="259" y="743"/>
                </a:cubicBezTo>
                <a:cubicBezTo>
                  <a:pt x="287" y="572"/>
                  <a:pt x="433" y="429"/>
                  <a:pt x="433" y="429"/>
                </a:cubicBezTo>
                <a:cubicBezTo>
                  <a:pt x="432" y="427"/>
                  <a:pt x="432" y="427"/>
                  <a:pt x="432" y="427"/>
                </a:cubicBezTo>
                <a:cubicBezTo>
                  <a:pt x="475" y="382"/>
                  <a:pt x="502" y="319"/>
                  <a:pt x="502" y="251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5463709" y="1478164"/>
            <a:ext cx="1327942" cy="1960859"/>
          </a:xfrm>
          <a:custGeom>
            <a:avLst/>
            <a:gdLst>
              <a:gd name="T0" fmla="*/ 502 w 502"/>
              <a:gd name="T1" fmla="*/ 251 h 743"/>
              <a:gd name="T2" fmla="*/ 251 w 502"/>
              <a:gd name="T3" fmla="*/ 0 h 743"/>
              <a:gd name="T4" fmla="*/ 0 w 502"/>
              <a:gd name="T5" fmla="*/ 251 h 743"/>
              <a:gd name="T6" fmla="*/ 70 w 502"/>
              <a:gd name="T7" fmla="*/ 425 h 743"/>
              <a:gd name="T8" fmla="*/ 70 w 502"/>
              <a:gd name="T9" fmla="*/ 429 h 743"/>
              <a:gd name="T10" fmla="*/ 245 w 502"/>
              <a:gd name="T11" fmla="*/ 743 h 743"/>
              <a:gd name="T12" fmla="*/ 248 w 502"/>
              <a:gd name="T13" fmla="*/ 743 h 743"/>
              <a:gd name="T14" fmla="*/ 254 w 502"/>
              <a:gd name="T15" fmla="*/ 743 h 743"/>
              <a:gd name="T16" fmla="*/ 259 w 502"/>
              <a:gd name="T17" fmla="*/ 743 h 743"/>
              <a:gd name="T18" fmla="*/ 433 w 502"/>
              <a:gd name="T19" fmla="*/ 429 h 743"/>
              <a:gd name="T20" fmla="*/ 432 w 502"/>
              <a:gd name="T21" fmla="*/ 427 h 743"/>
              <a:gd name="T22" fmla="*/ 502 w 502"/>
              <a:gd name="T23" fmla="*/ 25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2" h="743">
                <a:moveTo>
                  <a:pt x="502" y="251"/>
                </a:moveTo>
                <a:cubicBezTo>
                  <a:pt x="502" y="112"/>
                  <a:pt x="390" y="0"/>
                  <a:pt x="251" y="0"/>
                </a:cubicBezTo>
                <a:cubicBezTo>
                  <a:pt x="112" y="0"/>
                  <a:pt x="0" y="112"/>
                  <a:pt x="0" y="251"/>
                </a:cubicBezTo>
                <a:cubicBezTo>
                  <a:pt x="0" y="319"/>
                  <a:pt x="27" y="380"/>
                  <a:pt x="70" y="425"/>
                </a:cubicBezTo>
                <a:cubicBezTo>
                  <a:pt x="70" y="429"/>
                  <a:pt x="70" y="429"/>
                  <a:pt x="70" y="429"/>
                </a:cubicBezTo>
                <a:cubicBezTo>
                  <a:pt x="70" y="429"/>
                  <a:pt x="217" y="572"/>
                  <a:pt x="245" y="743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54" y="743"/>
                  <a:pt x="254" y="743"/>
                  <a:pt x="254" y="743"/>
                </a:cubicBezTo>
                <a:cubicBezTo>
                  <a:pt x="259" y="743"/>
                  <a:pt x="259" y="743"/>
                  <a:pt x="259" y="743"/>
                </a:cubicBezTo>
                <a:cubicBezTo>
                  <a:pt x="287" y="572"/>
                  <a:pt x="433" y="429"/>
                  <a:pt x="433" y="429"/>
                </a:cubicBezTo>
                <a:cubicBezTo>
                  <a:pt x="432" y="427"/>
                  <a:pt x="432" y="427"/>
                  <a:pt x="432" y="427"/>
                </a:cubicBezTo>
                <a:cubicBezTo>
                  <a:pt x="475" y="382"/>
                  <a:pt x="502" y="319"/>
                  <a:pt x="502" y="251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9808274" y="1478164"/>
            <a:ext cx="1327942" cy="1960859"/>
          </a:xfrm>
          <a:custGeom>
            <a:avLst/>
            <a:gdLst>
              <a:gd name="T0" fmla="*/ 502 w 502"/>
              <a:gd name="T1" fmla="*/ 251 h 743"/>
              <a:gd name="T2" fmla="*/ 251 w 502"/>
              <a:gd name="T3" fmla="*/ 0 h 743"/>
              <a:gd name="T4" fmla="*/ 0 w 502"/>
              <a:gd name="T5" fmla="*/ 251 h 743"/>
              <a:gd name="T6" fmla="*/ 70 w 502"/>
              <a:gd name="T7" fmla="*/ 425 h 743"/>
              <a:gd name="T8" fmla="*/ 70 w 502"/>
              <a:gd name="T9" fmla="*/ 429 h 743"/>
              <a:gd name="T10" fmla="*/ 245 w 502"/>
              <a:gd name="T11" fmla="*/ 743 h 743"/>
              <a:gd name="T12" fmla="*/ 248 w 502"/>
              <a:gd name="T13" fmla="*/ 743 h 743"/>
              <a:gd name="T14" fmla="*/ 254 w 502"/>
              <a:gd name="T15" fmla="*/ 743 h 743"/>
              <a:gd name="T16" fmla="*/ 259 w 502"/>
              <a:gd name="T17" fmla="*/ 743 h 743"/>
              <a:gd name="T18" fmla="*/ 433 w 502"/>
              <a:gd name="T19" fmla="*/ 429 h 743"/>
              <a:gd name="T20" fmla="*/ 432 w 502"/>
              <a:gd name="T21" fmla="*/ 427 h 743"/>
              <a:gd name="T22" fmla="*/ 502 w 502"/>
              <a:gd name="T23" fmla="*/ 25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2" h="743">
                <a:moveTo>
                  <a:pt x="502" y="251"/>
                </a:moveTo>
                <a:cubicBezTo>
                  <a:pt x="502" y="112"/>
                  <a:pt x="390" y="0"/>
                  <a:pt x="251" y="0"/>
                </a:cubicBezTo>
                <a:cubicBezTo>
                  <a:pt x="112" y="0"/>
                  <a:pt x="0" y="112"/>
                  <a:pt x="0" y="251"/>
                </a:cubicBezTo>
                <a:cubicBezTo>
                  <a:pt x="0" y="319"/>
                  <a:pt x="27" y="380"/>
                  <a:pt x="70" y="425"/>
                </a:cubicBezTo>
                <a:cubicBezTo>
                  <a:pt x="70" y="429"/>
                  <a:pt x="70" y="429"/>
                  <a:pt x="70" y="429"/>
                </a:cubicBezTo>
                <a:cubicBezTo>
                  <a:pt x="70" y="429"/>
                  <a:pt x="217" y="572"/>
                  <a:pt x="245" y="743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54" y="743"/>
                  <a:pt x="254" y="743"/>
                  <a:pt x="254" y="743"/>
                </a:cubicBezTo>
                <a:cubicBezTo>
                  <a:pt x="259" y="743"/>
                  <a:pt x="259" y="743"/>
                  <a:pt x="259" y="743"/>
                </a:cubicBezTo>
                <a:cubicBezTo>
                  <a:pt x="287" y="572"/>
                  <a:pt x="433" y="429"/>
                  <a:pt x="433" y="429"/>
                </a:cubicBezTo>
                <a:cubicBezTo>
                  <a:pt x="432" y="427"/>
                  <a:pt x="432" y="427"/>
                  <a:pt x="432" y="427"/>
                </a:cubicBezTo>
                <a:cubicBezTo>
                  <a:pt x="475" y="382"/>
                  <a:pt x="502" y="319"/>
                  <a:pt x="502" y="251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 rot="10800000">
            <a:off x="1226800" y="1593042"/>
            <a:ext cx="1112630" cy="1110672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 rot="10800000">
            <a:off x="5577963" y="1593042"/>
            <a:ext cx="1112630" cy="1110672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 rot="10800000">
            <a:off x="9916984" y="1593042"/>
            <a:ext cx="1112630" cy="1110672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2808154" y="2274116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37"/>
          <p:cNvSpPr txBox="1"/>
          <p:nvPr/>
        </p:nvSpPr>
        <p:spPr>
          <a:xfrm>
            <a:off x="2927787" y="2649255"/>
            <a:ext cx="2068964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152719" y="2274116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TextBox 37"/>
          <p:cNvSpPr txBox="1"/>
          <p:nvPr/>
        </p:nvSpPr>
        <p:spPr>
          <a:xfrm>
            <a:off x="7272352" y="2649255"/>
            <a:ext cx="2068964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4996751" y="4718635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37"/>
          <p:cNvSpPr txBox="1"/>
          <p:nvPr/>
        </p:nvSpPr>
        <p:spPr>
          <a:xfrm>
            <a:off x="5109512" y="5052088"/>
            <a:ext cx="2068964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654729" y="1972819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012339" y="1977504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390348" y="1972819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208084" y="5510633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2808154" y="5510633"/>
            <a:ext cx="2294487" cy="298318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38" name="文本框 37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 bwMode="auto">
          <a:xfrm>
            <a:off x="9244125" y="2473231"/>
            <a:ext cx="1978126" cy="2685707"/>
          </a:xfrm>
          <a:custGeom>
            <a:avLst/>
            <a:gdLst>
              <a:gd name="T0" fmla="*/ 322 w 644"/>
              <a:gd name="T1" fmla="*/ 0 h 934"/>
              <a:gd name="T2" fmla="*/ 0 w 644"/>
              <a:gd name="T3" fmla="*/ 934 h 934"/>
              <a:gd name="T4" fmla="*/ 322 w 644"/>
              <a:gd name="T5" fmla="*/ 934 h 934"/>
              <a:gd name="T6" fmla="*/ 644 w 644"/>
              <a:gd name="T7" fmla="*/ 934 h 934"/>
              <a:gd name="T8" fmla="*/ 322 w 644"/>
              <a:gd name="T9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4" h="934">
                <a:moveTo>
                  <a:pt x="322" y="0"/>
                </a:moveTo>
                <a:lnTo>
                  <a:pt x="0" y="934"/>
                </a:lnTo>
                <a:lnTo>
                  <a:pt x="322" y="934"/>
                </a:lnTo>
                <a:lnTo>
                  <a:pt x="644" y="934"/>
                </a:lnTo>
                <a:lnTo>
                  <a:pt x="322" y="0"/>
                </a:lnTo>
                <a:close/>
              </a:path>
            </a:pathLst>
          </a:custGeom>
          <a:solidFill>
            <a:srgbClr val="1B2734"/>
          </a:soli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300114" y="2940855"/>
            <a:ext cx="1378756" cy="2218082"/>
          </a:xfrm>
          <a:custGeom>
            <a:avLst/>
            <a:gdLst>
              <a:gd name="T0" fmla="*/ 322 w 644"/>
              <a:gd name="T1" fmla="*/ 0 h 934"/>
              <a:gd name="T2" fmla="*/ 0 w 644"/>
              <a:gd name="T3" fmla="*/ 934 h 934"/>
              <a:gd name="T4" fmla="*/ 322 w 644"/>
              <a:gd name="T5" fmla="*/ 934 h 934"/>
              <a:gd name="T6" fmla="*/ 644 w 644"/>
              <a:gd name="T7" fmla="*/ 934 h 934"/>
              <a:gd name="T8" fmla="*/ 322 w 644"/>
              <a:gd name="T9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4" h="934">
                <a:moveTo>
                  <a:pt x="322" y="0"/>
                </a:moveTo>
                <a:lnTo>
                  <a:pt x="0" y="934"/>
                </a:lnTo>
                <a:lnTo>
                  <a:pt x="322" y="934"/>
                </a:lnTo>
                <a:lnTo>
                  <a:pt x="644" y="934"/>
                </a:lnTo>
                <a:lnTo>
                  <a:pt x="322" y="0"/>
                </a:lnTo>
                <a:close/>
              </a:path>
            </a:pathLst>
          </a:custGeom>
          <a:solidFill>
            <a:srgbClr val="34526F"/>
          </a:soli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676502" y="2364302"/>
            <a:ext cx="2058356" cy="2794636"/>
          </a:xfrm>
          <a:custGeom>
            <a:avLst/>
            <a:gdLst>
              <a:gd name="T0" fmla="*/ 322 w 644"/>
              <a:gd name="T1" fmla="*/ 0 h 934"/>
              <a:gd name="T2" fmla="*/ 0 w 644"/>
              <a:gd name="T3" fmla="*/ 934 h 934"/>
              <a:gd name="T4" fmla="*/ 322 w 644"/>
              <a:gd name="T5" fmla="*/ 934 h 934"/>
              <a:gd name="T6" fmla="*/ 644 w 644"/>
              <a:gd name="T7" fmla="*/ 934 h 934"/>
              <a:gd name="T8" fmla="*/ 322 w 644"/>
              <a:gd name="T9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4" h="934">
                <a:moveTo>
                  <a:pt x="322" y="0"/>
                </a:moveTo>
                <a:lnTo>
                  <a:pt x="0" y="934"/>
                </a:lnTo>
                <a:lnTo>
                  <a:pt x="322" y="934"/>
                </a:lnTo>
                <a:lnTo>
                  <a:pt x="644" y="934"/>
                </a:lnTo>
                <a:lnTo>
                  <a:pt x="322" y="0"/>
                </a:lnTo>
                <a:close/>
              </a:path>
            </a:pathLst>
          </a:custGeom>
          <a:solidFill>
            <a:srgbClr val="1B2734"/>
          </a:soli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625344" y="3394024"/>
            <a:ext cx="1485902" cy="1764914"/>
          </a:xfrm>
          <a:custGeom>
            <a:avLst/>
            <a:gdLst>
              <a:gd name="T0" fmla="*/ 322 w 644"/>
              <a:gd name="T1" fmla="*/ 0 h 934"/>
              <a:gd name="T2" fmla="*/ 0 w 644"/>
              <a:gd name="T3" fmla="*/ 934 h 934"/>
              <a:gd name="T4" fmla="*/ 322 w 644"/>
              <a:gd name="T5" fmla="*/ 934 h 934"/>
              <a:gd name="T6" fmla="*/ 644 w 644"/>
              <a:gd name="T7" fmla="*/ 934 h 934"/>
              <a:gd name="T8" fmla="*/ 322 w 644"/>
              <a:gd name="T9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4" h="934">
                <a:moveTo>
                  <a:pt x="322" y="0"/>
                </a:moveTo>
                <a:lnTo>
                  <a:pt x="0" y="934"/>
                </a:lnTo>
                <a:lnTo>
                  <a:pt x="322" y="934"/>
                </a:lnTo>
                <a:lnTo>
                  <a:pt x="644" y="934"/>
                </a:lnTo>
                <a:lnTo>
                  <a:pt x="322" y="0"/>
                </a:lnTo>
                <a:close/>
              </a:path>
            </a:pathLst>
          </a:custGeom>
          <a:solidFill>
            <a:srgbClr val="34526F"/>
          </a:soli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441997" y="3006518"/>
            <a:ext cx="1618091" cy="2152420"/>
          </a:xfrm>
          <a:custGeom>
            <a:avLst/>
            <a:gdLst>
              <a:gd name="T0" fmla="*/ 322 w 644"/>
              <a:gd name="T1" fmla="*/ 0 h 934"/>
              <a:gd name="T2" fmla="*/ 0 w 644"/>
              <a:gd name="T3" fmla="*/ 934 h 934"/>
              <a:gd name="T4" fmla="*/ 322 w 644"/>
              <a:gd name="T5" fmla="*/ 934 h 934"/>
              <a:gd name="T6" fmla="*/ 644 w 644"/>
              <a:gd name="T7" fmla="*/ 934 h 934"/>
              <a:gd name="T8" fmla="*/ 322 w 644"/>
              <a:gd name="T9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4" h="934">
                <a:moveTo>
                  <a:pt x="322" y="0"/>
                </a:moveTo>
                <a:lnTo>
                  <a:pt x="0" y="934"/>
                </a:lnTo>
                <a:lnTo>
                  <a:pt x="322" y="934"/>
                </a:lnTo>
                <a:lnTo>
                  <a:pt x="644" y="934"/>
                </a:lnTo>
                <a:lnTo>
                  <a:pt x="322" y="0"/>
                </a:lnTo>
                <a:close/>
              </a:path>
            </a:pathLst>
          </a:custGeom>
          <a:solidFill>
            <a:srgbClr val="1B2734"/>
          </a:soli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07879" y="2012153"/>
            <a:ext cx="995600" cy="208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18.2%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70495" y="3006518"/>
            <a:ext cx="995600" cy="208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14.22%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35847" y="2632942"/>
            <a:ext cx="995600" cy="208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16.25%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491690" y="2583933"/>
            <a:ext cx="995600" cy="208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16.1%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735388" y="2093710"/>
            <a:ext cx="995600" cy="208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17.62%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54253" y="5127530"/>
            <a:ext cx="7155742" cy="251038"/>
          </a:xfrm>
          <a:prstGeom prst="roundRect">
            <a:avLst>
              <a:gd name="adj" fmla="val 50000"/>
            </a:avLst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53242" y="5180104"/>
            <a:ext cx="9956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65" dirty="0">
                <a:solidFill>
                  <a:schemeClr val="bg1"/>
                </a:solidFill>
                <a:latin typeface="微软雅黑" panose="020B0503020204020204" pitchFamily="34" charset="-122"/>
              </a:rPr>
              <a:t>2012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70495" y="5180104"/>
            <a:ext cx="9956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65" dirty="0">
                <a:solidFill>
                  <a:schemeClr val="bg1"/>
                </a:solidFill>
                <a:latin typeface="微软雅黑" panose="020B0503020204020204" pitchFamily="34" charset="-122"/>
              </a:rPr>
              <a:t>2013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07879" y="5180104"/>
            <a:ext cx="9956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65" dirty="0">
                <a:solidFill>
                  <a:schemeClr val="bg1"/>
                </a:solidFill>
                <a:latin typeface="微软雅黑" panose="020B0503020204020204" pitchFamily="34" charset="-122"/>
              </a:rPr>
              <a:t>2014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91690" y="5180104"/>
            <a:ext cx="9956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65" dirty="0">
                <a:solidFill>
                  <a:schemeClr val="bg1"/>
                </a:solidFill>
                <a:latin typeface="微软雅黑" panose="020B0503020204020204" pitchFamily="34" charset="-122"/>
              </a:rPr>
              <a:t>2015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35388" y="5175870"/>
            <a:ext cx="9956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65" dirty="0">
                <a:solidFill>
                  <a:schemeClr val="bg1"/>
                </a:solidFill>
                <a:latin typeface="微软雅黑" panose="020B0503020204020204" pitchFamily="34" charset="-122"/>
              </a:rPr>
              <a:t>2016</a:t>
            </a:r>
          </a:p>
        </p:txBody>
      </p:sp>
      <p:sp>
        <p:nvSpPr>
          <p:cNvPr id="25" name="TextBox 75"/>
          <p:cNvSpPr txBox="1"/>
          <p:nvPr/>
        </p:nvSpPr>
        <p:spPr>
          <a:xfrm>
            <a:off x="791308" y="2074229"/>
            <a:ext cx="395843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95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6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7"/>
          <p:cNvSpPr>
            <a:spLocks noChangeArrowheads="1"/>
          </p:cNvSpPr>
          <p:nvPr/>
        </p:nvSpPr>
        <p:spPr bwMode="auto">
          <a:xfrm>
            <a:off x="791308" y="2583934"/>
            <a:ext cx="3300426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8" name="文本框 27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t="372" r="11085" b="372"/>
          <a:stretch>
            <a:fillRect/>
          </a:stretch>
        </p:blipFill>
        <p:spPr>
          <a:xfrm>
            <a:off x="1489631" y="1562644"/>
            <a:ext cx="4194978" cy="4383716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sp>
        <p:nvSpPr>
          <p:cNvPr id="3" name="矩形 2"/>
          <p:cNvSpPr/>
          <p:nvPr/>
        </p:nvSpPr>
        <p:spPr>
          <a:xfrm>
            <a:off x="8299845" y="1579095"/>
            <a:ext cx="2585212" cy="2175407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84609" y="1562645"/>
            <a:ext cx="2585212" cy="2191858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84609" y="3787404"/>
            <a:ext cx="2585212" cy="2175407"/>
          </a:xfrm>
          <a:prstGeom prst="rect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99845" y="3788776"/>
            <a:ext cx="2585212" cy="2175407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090955" y="1767233"/>
            <a:ext cx="108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75718" y="1767233"/>
            <a:ext cx="108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96000" y="2504747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4" name="Text Placeholder 1"/>
          <p:cNvSpPr txBox="1"/>
          <p:nvPr/>
        </p:nvSpPr>
        <p:spPr>
          <a:xfrm>
            <a:off x="6200070" y="3015673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6521" y="2504747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6" name="Text Placeholder 1"/>
          <p:cNvSpPr txBox="1"/>
          <p:nvPr/>
        </p:nvSpPr>
        <p:spPr>
          <a:xfrm>
            <a:off x="8840591" y="3015673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3881" y="3926874"/>
            <a:ext cx="108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18644" y="3926874"/>
            <a:ext cx="108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38926" y="4664388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" name="Text Placeholder 1"/>
          <p:cNvSpPr txBox="1"/>
          <p:nvPr/>
        </p:nvSpPr>
        <p:spPr>
          <a:xfrm>
            <a:off x="6142996" y="5175314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79447" y="4664388"/>
            <a:ext cx="185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2" name="Text Placeholder 1"/>
          <p:cNvSpPr txBox="1"/>
          <p:nvPr/>
        </p:nvSpPr>
        <p:spPr>
          <a:xfrm>
            <a:off x="8783517" y="5175314"/>
            <a:ext cx="163841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35" name="文本框 3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 bwMode="auto">
          <a:xfrm>
            <a:off x="3440113" y="1143000"/>
            <a:ext cx="5311775" cy="4572000"/>
            <a:chOff x="3643979" y="2264880"/>
            <a:chExt cx="1914603" cy="1647660"/>
          </a:xfrm>
        </p:grpSpPr>
        <p:sp>
          <p:nvSpPr>
            <p:cNvPr id="3" name="菱形 2"/>
            <p:cNvSpPr/>
            <p:nvPr/>
          </p:nvSpPr>
          <p:spPr>
            <a:xfrm>
              <a:off x="3777303" y="2264880"/>
              <a:ext cx="1647955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组合 53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54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27"/>
          <p:cNvSpPr txBox="1">
            <a:spLocks noChangeArrowheads="1"/>
          </p:cNvSpPr>
          <p:nvPr/>
        </p:nvSpPr>
        <p:spPr bwMode="auto">
          <a:xfrm>
            <a:off x="3892379" y="3560926"/>
            <a:ext cx="442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0"/>
          <p:cNvSpPr/>
          <p:nvPr/>
        </p:nvSpPr>
        <p:spPr bwMode="auto">
          <a:xfrm>
            <a:off x="5704997" y="2351140"/>
            <a:ext cx="782005" cy="779247"/>
          </a:xfrm>
          <a:custGeom>
            <a:avLst/>
            <a:gdLst>
              <a:gd name="T0" fmla="*/ 949462323 w 296"/>
              <a:gd name="T1" fmla="*/ 1386459906 h 295"/>
              <a:gd name="T2" fmla="*/ 568735286 w 296"/>
              <a:gd name="T3" fmla="*/ 1057469832 h 295"/>
              <a:gd name="T4" fmla="*/ 568735286 w 296"/>
              <a:gd name="T5" fmla="*/ 1165565182 h 295"/>
              <a:gd name="T6" fmla="*/ 578138130 w 296"/>
              <a:gd name="T7" fmla="*/ 1142066325 h 295"/>
              <a:gd name="T8" fmla="*/ 648641223 w 296"/>
              <a:gd name="T9" fmla="*/ 1212565934 h 295"/>
              <a:gd name="T10" fmla="*/ 479429544 w 296"/>
              <a:gd name="T11" fmla="*/ 1367658998 h 295"/>
              <a:gd name="T12" fmla="*/ 479429544 w 296"/>
              <a:gd name="T13" fmla="*/ 855376016 h 295"/>
              <a:gd name="T14" fmla="*/ 902457222 w 296"/>
              <a:gd name="T15" fmla="*/ 1231363804 h 295"/>
              <a:gd name="T16" fmla="*/ 1259680189 w 296"/>
              <a:gd name="T17" fmla="*/ 131597245 h 295"/>
              <a:gd name="T18" fmla="*/ 159808835 w 296"/>
              <a:gd name="T19" fmla="*/ 531083890 h 295"/>
              <a:gd name="T20" fmla="*/ 390123803 w 296"/>
              <a:gd name="T21" fmla="*/ 756679602 h 295"/>
              <a:gd name="T22" fmla="*/ 846055355 w 296"/>
              <a:gd name="T23" fmla="*/ 408888619 h 295"/>
              <a:gd name="T24" fmla="*/ 902457222 w 296"/>
              <a:gd name="T25" fmla="*/ 488787163 h 295"/>
              <a:gd name="T26" fmla="*/ 390123803 w 296"/>
              <a:gd name="T27" fmla="*/ 878874873 h 295"/>
              <a:gd name="T28" fmla="*/ 0 w 296"/>
              <a:gd name="T29" fmla="*/ 488787163 h 295"/>
              <a:gd name="T30" fmla="*/ 1391289610 w 296"/>
              <a:gd name="T31" fmla="*/ 0 h 295"/>
              <a:gd name="T32" fmla="*/ 949462323 w 296"/>
              <a:gd name="T33" fmla="*/ 138645990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68835" y="3416300"/>
            <a:ext cx="3228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12381" y="4145701"/>
            <a:ext cx="316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1"/>
          <p:cNvSpPr>
            <a:spLocks noChangeAspect="1" noChangeArrowheads="1" noTextEdit="1"/>
          </p:cNvSpPr>
          <p:nvPr/>
        </p:nvSpPr>
        <p:spPr bwMode="auto">
          <a:xfrm>
            <a:off x="2998192" y="1472286"/>
            <a:ext cx="6023093" cy="538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53"/>
          <p:cNvSpPr/>
          <p:nvPr/>
        </p:nvSpPr>
        <p:spPr bwMode="auto">
          <a:xfrm>
            <a:off x="4965014" y="1466275"/>
            <a:ext cx="837943" cy="5377505"/>
          </a:xfrm>
          <a:custGeom>
            <a:avLst/>
            <a:gdLst>
              <a:gd name="T0" fmla="*/ 382 w 390"/>
              <a:gd name="T1" fmla="*/ 231 h 2501"/>
              <a:gd name="T2" fmla="*/ 209 w 390"/>
              <a:gd name="T3" fmla="*/ 11 h 2501"/>
              <a:gd name="T4" fmla="*/ 181 w 390"/>
              <a:gd name="T5" fmla="*/ 11 h 2501"/>
              <a:gd name="T6" fmla="*/ 8 w 390"/>
              <a:gd name="T7" fmla="*/ 231 h 2501"/>
              <a:gd name="T8" fmla="*/ 16 w 390"/>
              <a:gd name="T9" fmla="*/ 249 h 2501"/>
              <a:gd name="T10" fmla="*/ 71 w 390"/>
              <a:gd name="T11" fmla="*/ 249 h 2501"/>
              <a:gd name="T12" fmla="*/ 71 w 390"/>
              <a:gd name="T13" fmla="*/ 2501 h 2501"/>
              <a:gd name="T14" fmla="*/ 320 w 390"/>
              <a:gd name="T15" fmla="*/ 2501 h 2501"/>
              <a:gd name="T16" fmla="*/ 320 w 390"/>
              <a:gd name="T17" fmla="*/ 249 h 2501"/>
              <a:gd name="T18" fmla="*/ 374 w 390"/>
              <a:gd name="T19" fmla="*/ 249 h 2501"/>
              <a:gd name="T20" fmla="*/ 382 w 390"/>
              <a:gd name="T21" fmla="*/ 231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0" h="2501">
                <a:moveTo>
                  <a:pt x="382" y="231"/>
                </a:moveTo>
                <a:cubicBezTo>
                  <a:pt x="209" y="11"/>
                  <a:pt x="209" y="11"/>
                  <a:pt x="209" y="11"/>
                </a:cubicBezTo>
                <a:cubicBezTo>
                  <a:pt x="202" y="0"/>
                  <a:pt x="189" y="0"/>
                  <a:pt x="181" y="11"/>
                </a:cubicBezTo>
                <a:cubicBezTo>
                  <a:pt x="8" y="231"/>
                  <a:pt x="8" y="231"/>
                  <a:pt x="8" y="231"/>
                </a:cubicBezTo>
                <a:cubicBezTo>
                  <a:pt x="0" y="241"/>
                  <a:pt x="4" y="249"/>
                  <a:pt x="16" y="249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71" y="2501"/>
                  <a:pt x="71" y="2501"/>
                  <a:pt x="71" y="2501"/>
                </a:cubicBezTo>
                <a:cubicBezTo>
                  <a:pt x="320" y="2501"/>
                  <a:pt x="320" y="2501"/>
                  <a:pt x="320" y="2501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74" y="249"/>
                  <a:pt x="374" y="249"/>
                  <a:pt x="374" y="249"/>
                </a:cubicBezTo>
                <a:cubicBezTo>
                  <a:pt x="386" y="249"/>
                  <a:pt x="390" y="241"/>
                  <a:pt x="382" y="231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54"/>
          <p:cNvSpPr/>
          <p:nvPr/>
        </p:nvSpPr>
        <p:spPr bwMode="auto">
          <a:xfrm>
            <a:off x="5366553" y="1816119"/>
            <a:ext cx="34864" cy="158692"/>
          </a:xfrm>
          <a:custGeom>
            <a:avLst/>
            <a:gdLst>
              <a:gd name="T0" fmla="*/ 0 w 16"/>
              <a:gd name="T1" fmla="*/ 8 h 74"/>
              <a:gd name="T2" fmla="*/ 0 w 16"/>
              <a:gd name="T3" fmla="*/ 66 h 74"/>
              <a:gd name="T4" fmla="*/ 8 w 16"/>
              <a:gd name="T5" fmla="*/ 74 h 74"/>
              <a:gd name="T6" fmla="*/ 16 w 16"/>
              <a:gd name="T7" fmla="*/ 66 h 74"/>
              <a:gd name="T8" fmla="*/ 16 w 16"/>
              <a:gd name="T9" fmla="*/ 8 h 74"/>
              <a:gd name="T10" fmla="*/ 8 w 16"/>
              <a:gd name="T11" fmla="*/ 0 h 74"/>
              <a:gd name="T12" fmla="*/ 0 w 16"/>
              <a:gd name="T13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4">
                <a:moveTo>
                  <a:pt x="0" y="8"/>
                </a:moveTo>
                <a:cubicBezTo>
                  <a:pt x="0" y="66"/>
                  <a:pt x="0" y="66"/>
                  <a:pt x="0" y="66"/>
                </a:cubicBezTo>
                <a:cubicBezTo>
                  <a:pt x="0" y="70"/>
                  <a:pt x="4" y="74"/>
                  <a:pt x="8" y="74"/>
                </a:cubicBezTo>
                <a:cubicBezTo>
                  <a:pt x="13" y="74"/>
                  <a:pt x="16" y="70"/>
                  <a:pt x="16" y="66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3"/>
                  <a:pt x="13" y="0"/>
                  <a:pt x="8" y="0"/>
                </a:cubicBezTo>
                <a:cubicBezTo>
                  <a:pt x="4" y="0"/>
                  <a:pt x="0" y="3"/>
                  <a:pt x="0" y="8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55"/>
          <p:cNvSpPr>
            <a:spLocks noEditPoints="1"/>
          </p:cNvSpPr>
          <p:nvPr/>
        </p:nvSpPr>
        <p:spPr bwMode="auto">
          <a:xfrm>
            <a:off x="5366553" y="2330667"/>
            <a:ext cx="34864" cy="4014194"/>
          </a:xfrm>
          <a:custGeom>
            <a:avLst/>
            <a:gdLst>
              <a:gd name="T0" fmla="*/ 0 w 16"/>
              <a:gd name="T1" fmla="*/ 1750 h 1867"/>
              <a:gd name="T2" fmla="*/ 0 w 16"/>
              <a:gd name="T3" fmla="*/ 1859 h 1867"/>
              <a:gd name="T4" fmla="*/ 8 w 16"/>
              <a:gd name="T5" fmla="*/ 1867 h 1867"/>
              <a:gd name="T6" fmla="*/ 16 w 16"/>
              <a:gd name="T7" fmla="*/ 1859 h 1867"/>
              <a:gd name="T8" fmla="*/ 16 w 16"/>
              <a:gd name="T9" fmla="*/ 1750 h 1867"/>
              <a:gd name="T10" fmla="*/ 8 w 16"/>
              <a:gd name="T11" fmla="*/ 1742 h 1867"/>
              <a:gd name="T12" fmla="*/ 0 w 16"/>
              <a:gd name="T13" fmla="*/ 1750 h 1867"/>
              <a:gd name="T14" fmla="*/ 0 w 16"/>
              <a:gd name="T15" fmla="*/ 1460 h 1867"/>
              <a:gd name="T16" fmla="*/ 0 w 16"/>
              <a:gd name="T17" fmla="*/ 1569 h 1867"/>
              <a:gd name="T18" fmla="*/ 8 w 16"/>
              <a:gd name="T19" fmla="*/ 1577 h 1867"/>
              <a:gd name="T20" fmla="*/ 16 w 16"/>
              <a:gd name="T21" fmla="*/ 1569 h 1867"/>
              <a:gd name="T22" fmla="*/ 16 w 16"/>
              <a:gd name="T23" fmla="*/ 1460 h 1867"/>
              <a:gd name="T24" fmla="*/ 8 w 16"/>
              <a:gd name="T25" fmla="*/ 1452 h 1867"/>
              <a:gd name="T26" fmla="*/ 0 w 16"/>
              <a:gd name="T27" fmla="*/ 1460 h 1867"/>
              <a:gd name="T28" fmla="*/ 0 w 16"/>
              <a:gd name="T29" fmla="*/ 1170 h 1867"/>
              <a:gd name="T30" fmla="*/ 0 w 16"/>
              <a:gd name="T31" fmla="*/ 1279 h 1867"/>
              <a:gd name="T32" fmla="*/ 8 w 16"/>
              <a:gd name="T33" fmla="*/ 1287 h 1867"/>
              <a:gd name="T34" fmla="*/ 16 w 16"/>
              <a:gd name="T35" fmla="*/ 1279 h 1867"/>
              <a:gd name="T36" fmla="*/ 16 w 16"/>
              <a:gd name="T37" fmla="*/ 1170 h 1867"/>
              <a:gd name="T38" fmla="*/ 8 w 16"/>
              <a:gd name="T39" fmla="*/ 1162 h 1867"/>
              <a:gd name="T40" fmla="*/ 0 w 16"/>
              <a:gd name="T41" fmla="*/ 1170 h 1867"/>
              <a:gd name="T42" fmla="*/ 0 w 16"/>
              <a:gd name="T43" fmla="*/ 879 h 1867"/>
              <a:gd name="T44" fmla="*/ 0 w 16"/>
              <a:gd name="T45" fmla="*/ 988 h 1867"/>
              <a:gd name="T46" fmla="*/ 8 w 16"/>
              <a:gd name="T47" fmla="*/ 996 h 1867"/>
              <a:gd name="T48" fmla="*/ 16 w 16"/>
              <a:gd name="T49" fmla="*/ 988 h 1867"/>
              <a:gd name="T50" fmla="*/ 16 w 16"/>
              <a:gd name="T51" fmla="*/ 879 h 1867"/>
              <a:gd name="T52" fmla="*/ 8 w 16"/>
              <a:gd name="T53" fmla="*/ 871 h 1867"/>
              <a:gd name="T54" fmla="*/ 0 w 16"/>
              <a:gd name="T55" fmla="*/ 879 h 1867"/>
              <a:gd name="T56" fmla="*/ 0 w 16"/>
              <a:gd name="T57" fmla="*/ 589 h 1867"/>
              <a:gd name="T58" fmla="*/ 0 w 16"/>
              <a:gd name="T59" fmla="*/ 698 h 1867"/>
              <a:gd name="T60" fmla="*/ 8 w 16"/>
              <a:gd name="T61" fmla="*/ 706 h 1867"/>
              <a:gd name="T62" fmla="*/ 16 w 16"/>
              <a:gd name="T63" fmla="*/ 698 h 1867"/>
              <a:gd name="T64" fmla="*/ 16 w 16"/>
              <a:gd name="T65" fmla="*/ 589 h 1867"/>
              <a:gd name="T66" fmla="*/ 8 w 16"/>
              <a:gd name="T67" fmla="*/ 581 h 1867"/>
              <a:gd name="T68" fmla="*/ 0 w 16"/>
              <a:gd name="T69" fmla="*/ 589 h 1867"/>
              <a:gd name="T70" fmla="*/ 0 w 16"/>
              <a:gd name="T71" fmla="*/ 299 h 1867"/>
              <a:gd name="T72" fmla="*/ 0 w 16"/>
              <a:gd name="T73" fmla="*/ 408 h 1867"/>
              <a:gd name="T74" fmla="*/ 8 w 16"/>
              <a:gd name="T75" fmla="*/ 416 h 1867"/>
              <a:gd name="T76" fmla="*/ 16 w 16"/>
              <a:gd name="T77" fmla="*/ 408 h 1867"/>
              <a:gd name="T78" fmla="*/ 16 w 16"/>
              <a:gd name="T79" fmla="*/ 299 h 1867"/>
              <a:gd name="T80" fmla="*/ 8 w 16"/>
              <a:gd name="T81" fmla="*/ 291 h 1867"/>
              <a:gd name="T82" fmla="*/ 0 w 16"/>
              <a:gd name="T83" fmla="*/ 299 h 1867"/>
              <a:gd name="T84" fmla="*/ 0 w 16"/>
              <a:gd name="T85" fmla="*/ 8 h 1867"/>
              <a:gd name="T86" fmla="*/ 0 w 16"/>
              <a:gd name="T87" fmla="*/ 117 h 1867"/>
              <a:gd name="T88" fmla="*/ 8 w 16"/>
              <a:gd name="T89" fmla="*/ 125 h 1867"/>
              <a:gd name="T90" fmla="*/ 16 w 16"/>
              <a:gd name="T91" fmla="*/ 117 h 1867"/>
              <a:gd name="T92" fmla="*/ 16 w 16"/>
              <a:gd name="T93" fmla="*/ 8 h 1867"/>
              <a:gd name="T94" fmla="*/ 8 w 16"/>
              <a:gd name="T95" fmla="*/ 0 h 1867"/>
              <a:gd name="T96" fmla="*/ 0 w 16"/>
              <a:gd name="T97" fmla="*/ 8 h 1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" h="1867">
                <a:moveTo>
                  <a:pt x="0" y="1750"/>
                </a:moveTo>
                <a:cubicBezTo>
                  <a:pt x="0" y="1859"/>
                  <a:pt x="0" y="1859"/>
                  <a:pt x="0" y="1859"/>
                </a:cubicBezTo>
                <a:cubicBezTo>
                  <a:pt x="0" y="1864"/>
                  <a:pt x="4" y="1867"/>
                  <a:pt x="8" y="1867"/>
                </a:cubicBezTo>
                <a:cubicBezTo>
                  <a:pt x="13" y="1867"/>
                  <a:pt x="16" y="1864"/>
                  <a:pt x="16" y="1859"/>
                </a:cubicBezTo>
                <a:cubicBezTo>
                  <a:pt x="16" y="1750"/>
                  <a:pt x="16" y="1750"/>
                  <a:pt x="16" y="1750"/>
                </a:cubicBezTo>
                <a:cubicBezTo>
                  <a:pt x="16" y="1746"/>
                  <a:pt x="13" y="1742"/>
                  <a:pt x="8" y="1742"/>
                </a:cubicBezTo>
                <a:cubicBezTo>
                  <a:pt x="4" y="1742"/>
                  <a:pt x="0" y="1746"/>
                  <a:pt x="0" y="1750"/>
                </a:cubicBezTo>
                <a:close/>
                <a:moveTo>
                  <a:pt x="0" y="1460"/>
                </a:moveTo>
                <a:cubicBezTo>
                  <a:pt x="0" y="1569"/>
                  <a:pt x="0" y="1569"/>
                  <a:pt x="0" y="1569"/>
                </a:cubicBezTo>
                <a:cubicBezTo>
                  <a:pt x="0" y="1573"/>
                  <a:pt x="4" y="1577"/>
                  <a:pt x="8" y="1577"/>
                </a:cubicBezTo>
                <a:cubicBezTo>
                  <a:pt x="13" y="1577"/>
                  <a:pt x="16" y="1573"/>
                  <a:pt x="16" y="1569"/>
                </a:cubicBezTo>
                <a:cubicBezTo>
                  <a:pt x="16" y="1460"/>
                  <a:pt x="16" y="1460"/>
                  <a:pt x="16" y="1460"/>
                </a:cubicBezTo>
                <a:cubicBezTo>
                  <a:pt x="16" y="1456"/>
                  <a:pt x="13" y="1452"/>
                  <a:pt x="8" y="1452"/>
                </a:cubicBezTo>
                <a:cubicBezTo>
                  <a:pt x="4" y="1452"/>
                  <a:pt x="0" y="1456"/>
                  <a:pt x="0" y="1460"/>
                </a:cubicBezTo>
                <a:close/>
                <a:moveTo>
                  <a:pt x="0" y="1170"/>
                </a:moveTo>
                <a:cubicBezTo>
                  <a:pt x="0" y="1279"/>
                  <a:pt x="0" y="1279"/>
                  <a:pt x="0" y="1279"/>
                </a:cubicBezTo>
                <a:cubicBezTo>
                  <a:pt x="0" y="1283"/>
                  <a:pt x="4" y="1287"/>
                  <a:pt x="8" y="1287"/>
                </a:cubicBezTo>
                <a:cubicBezTo>
                  <a:pt x="13" y="1287"/>
                  <a:pt x="16" y="1283"/>
                  <a:pt x="16" y="1279"/>
                </a:cubicBezTo>
                <a:cubicBezTo>
                  <a:pt x="16" y="1170"/>
                  <a:pt x="16" y="1170"/>
                  <a:pt x="16" y="1170"/>
                </a:cubicBezTo>
                <a:cubicBezTo>
                  <a:pt x="16" y="1165"/>
                  <a:pt x="13" y="1162"/>
                  <a:pt x="8" y="1162"/>
                </a:cubicBezTo>
                <a:cubicBezTo>
                  <a:pt x="4" y="1162"/>
                  <a:pt x="0" y="1165"/>
                  <a:pt x="0" y="1170"/>
                </a:cubicBezTo>
                <a:close/>
                <a:moveTo>
                  <a:pt x="0" y="879"/>
                </a:moveTo>
                <a:cubicBezTo>
                  <a:pt x="0" y="988"/>
                  <a:pt x="0" y="988"/>
                  <a:pt x="0" y="988"/>
                </a:cubicBezTo>
                <a:cubicBezTo>
                  <a:pt x="0" y="993"/>
                  <a:pt x="4" y="996"/>
                  <a:pt x="8" y="996"/>
                </a:cubicBezTo>
                <a:cubicBezTo>
                  <a:pt x="13" y="996"/>
                  <a:pt x="16" y="993"/>
                  <a:pt x="16" y="988"/>
                </a:cubicBezTo>
                <a:cubicBezTo>
                  <a:pt x="16" y="879"/>
                  <a:pt x="16" y="879"/>
                  <a:pt x="16" y="879"/>
                </a:cubicBezTo>
                <a:cubicBezTo>
                  <a:pt x="16" y="875"/>
                  <a:pt x="13" y="871"/>
                  <a:pt x="8" y="871"/>
                </a:cubicBezTo>
                <a:cubicBezTo>
                  <a:pt x="4" y="871"/>
                  <a:pt x="0" y="875"/>
                  <a:pt x="0" y="879"/>
                </a:cubicBezTo>
                <a:close/>
                <a:moveTo>
                  <a:pt x="0" y="589"/>
                </a:moveTo>
                <a:cubicBezTo>
                  <a:pt x="0" y="698"/>
                  <a:pt x="0" y="698"/>
                  <a:pt x="0" y="698"/>
                </a:cubicBezTo>
                <a:cubicBezTo>
                  <a:pt x="0" y="702"/>
                  <a:pt x="4" y="706"/>
                  <a:pt x="8" y="706"/>
                </a:cubicBezTo>
                <a:cubicBezTo>
                  <a:pt x="13" y="706"/>
                  <a:pt x="16" y="702"/>
                  <a:pt x="16" y="698"/>
                </a:cubicBezTo>
                <a:cubicBezTo>
                  <a:pt x="16" y="589"/>
                  <a:pt x="16" y="589"/>
                  <a:pt x="16" y="589"/>
                </a:cubicBezTo>
                <a:cubicBezTo>
                  <a:pt x="16" y="585"/>
                  <a:pt x="13" y="581"/>
                  <a:pt x="8" y="581"/>
                </a:cubicBezTo>
                <a:cubicBezTo>
                  <a:pt x="4" y="581"/>
                  <a:pt x="0" y="585"/>
                  <a:pt x="0" y="589"/>
                </a:cubicBezTo>
                <a:close/>
                <a:moveTo>
                  <a:pt x="0" y="299"/>
                </a:moveTo>
                <a:cubicBezTo>
                  <a:pt x="0" y="408"/>
                  <a:pt x="0" y="408"/>
                  <a:pt x="0" y="408"/>
                </a:cubicBezTo>
                <a:cubicBezTo>
                  <a:pt x="0" y="412"/>
                  <a:pt x="4" y="416"/>
                  <a:pt x="8" y="416"/>
                </a:cubicBezTo>
                <a:cubicBezTo>
                  <a:pt x="13" y="416"/>
                  <a:pt x="16" y="412"/>
                  <a:pt x="16" y="408"/>
                </a:cubicBezTo>
                <a:cubicBezTo>
                  <a:pt x="16" y="299"/>
                  <a:pt x="16" y="299"/>
                  <a:pt x="16" y="299"/>
                </a:cubicBezTo>
                <a:cubicBezTo>
                  <a:pt x="16" y="294"/>
                  <a:pt x="13" y="291"/>
                  <a:pt x="8" y="291"/>
                </a:cubicBezTo>
                <a:cubicBezTo>
                  <a:pt x="4" y="291"/>
                  <a:pt x="0" y="294"/>
                  <a:pt x="0" y="299"/>
                </a:cubicBezTo>
                <a:close/>
                <a:moveTo>
                  <a:pt x="0" y="8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22"/>
                  <a:pt x="4" y="125"/>
                  <a:pt x="8" y="125"/>
                </a:cubicBezTo>
                <a:cubicBezTo>
                  <a:pt x="13" y="125"/>
                  <a:pt x="16" y="122"/>
                  <a:pt x="16" y="11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56"/>
          <p:cNvSpPr/>
          <p:nvPr/>
        </p:nvSpPr>
        <p:spPr bwMode="auto">
          <a:xfrm>
            <a:off x="5366553" y="6700716"/>
            <a:ext cx="34864" cy="159894"/>
          </a:xfrm>
          <a:custGeom>
            <a:avLst/>
            <a:gdLst>
              <a:gd name="T0" fmla="*/ 0 w 16"/>
              <a:gd name="T1" fmla="*/ 8 h 74"/>
              <a:gd name="T2" fmla="*/ 0 w 16"/>
              <a:gd name="T3" fmla="*/ 66 h 74"/>
              <a:gd name="T4" fmla="*/ 8 w 16"/>
              <a:gd name="T5" fmla="*/ 74 h 74"/>
              <a:gd name="T6" fmla="*/ 16 w 16"/>
              <a:gd name="T7" fmla="*/ 66 h 74"/>
              <a:gd name="T8" fmla="*/ 16 w 16"/>
              <a:gd name="T9" fmla="*/ 8 h 74"/>
              <a:gd name="T10" fmla="*/ 8 w 16"/>
              <a:gd name="T11" fmla="*/ 0 h 74"/>
              <a:gd name="T12" fmla="*/ 0 w 16"/>
              <a:gd name="T13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4">
                <a:moveTo>
                  <a:pt x="0" y="8"/>
                </a:moveTo>
                <a:cubicBezTo>
                  <a:pt x="0" y="66"/>
                  <a:pt x="0" y="66"/>
                  <a:pt x="0" y="66"/>
                </a:cubicBezTo>
                <a:cubicBezTo>
                  <a:pt x="0" y="70"/>
                  <a:pt x="4" y="74"/>
                  <a:pt x="8" y="74"/>
                </a:cubicBezTo>
                <a:cubicBezTo>
                  <a:pt x="13" y="74"/>
                  <a:pt x="16" y="70"/>
                  <a:pt x="16" y="66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3"/>
                  <a:pt x="13" y="0"/>
                  <a:pt x="8" y="0"/>
                </a:cubicBezTo>
                <a:cubicBezTo>
                  <a:pt x="4" y="0"/>
                  <a:pt x="0" y="3"/>
                  <a:pt x="0" y="8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57"/>
          <p:cNvSpPr/>
          <p:nvPr/>
        </p:nvSpPr>
        <p:spPr bwMode="auto">
          <a:xfrm>
            <a:off x="4190788" y="2473730"/>
            <a:ext cx="697285" cy="697285"/>
          </a:xfrm>
          <a:custGeom>
            <a:avLst/>
            <a:gdLst>
              <a:gd name="T0" fmla="*/ 27 w 324"/>
              <a:gd name="T1" fmla="*/ 308 h 324"/>
              <a:gd name="T2" fmla="*/ 46 w 324"/>
              <a:gd name="T3" fmla="*/ 315 h 324"/>
              <a:gd name="T4" fmla="*/ 315 w 324"/>
              <a:gd name="T5" fmla="*/ 46 h 324"/>
              <a:gd name="T6" fmla="*/ 308 w 324"/>
              <a:gd name="T7" fmla="*/ 27 h 324"/>
              <a:gd name="T8" fmla="*/ 23 w 324"/>
              <a:gd name="T9" fmla="*/ 1 h 324"/>
              <a:gd name="T10" fmla="*/ 1 w 324"/>
              <a:gd name="T11" fmla="*/ 23 h 324"/>
              <a:gd name="T12" fmla="*/ 27 w 324"/>
              <a:gd name="T13" fmla="*/ 30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4">
                <a:moveTo>
                  <a:pt x="27" y="308"/>
                </a:moveTo>
                <a:cubicBezTo>
                  <a:pt x="28" y="321"/>
                  <a:pt x="37" y="324"/>
                  <a:pt x="46" y="315"/>
                </a:cubicBezTo>
                <a:cubicBezTo>
                  <a:pt x="315" y="46"/>
                  <a:pt x="315" y="46"/>
                  <a:pt x="315" y="46"/>
                </a:cubicBezTo>
                <a:cubicBezTo>
                  <a:pt x="324" y="37"/>
                  <a:pt x="321" y="28"/>
                  <a:pt x="308" y="27"/>
                </a:cubicBezTo>
                <a:cubicBezTo>
                  <a:pt x="23" y="1"/>
                  <a:pt x="23" y="1"/>
                  <a:pt x="23" y="1"/>
                </a:cubicBezTo>
                <a:cubicBezTo>
                  <a:pt x="10" y="0"/>
                  <a:pt x="0" y="10"/>
                  <a:pt x="1" y="23"/>
                </a:cubicBezTo>
                <a:lnTo>
                  <a:pt x="27" y="308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58"/>
          <p:cNvSpPr/>
          <p:nvPr/>
        </p:nvSpPr>
        <p:spPr bwMode="auto">
          <a:xfrm>
            <a:off x="4329043" y="2603569"/>
            <a:ext cx="2585963" cy="4240210"/>
          </a:xfrm>
          <a:custGeom>
            <a:avLst/>
            <a:gdLst>
              <a:gd name="T0" fmla="*/ 1203 w 1203"/>
              <a:gd name="T1" fmla="*/ 843 h 1972"/>
              <a:gd name="T2" fmla="*/ 506 w 1203"/>
              <a:gd name="T3" fmla="*/ 145 h 1972"/>
              <a:gd name="T4" fmla="*/ 506 w 1203"/>
              <a:gd name="T5" fmla="*/ 145 h 1972"/>
              <a:gd name="T6" fmla="*/ 176 w 1203"/>
              <a:gd name="T7" fmla="*/ 0 h 1972"/>
              <a:gd name="T8" fmla="*/ 0 w 1203"/>
              <a:gd name="T9" fmla="*/ 176 h 1972"/>
              <a:gd name="T10" fmla="*/ 506 w 1203"/>
              <a:gd name="T11" fmla="*/ 394 h 1972"/>
              <a:gd name="T12" fmla="*/ 506 w 1203"/>
              <a:gd name="T13" fmla="*/ 394 h 1972"/>
              <a:gd name="T14" fmla="*/ 955 w 1203"/>
              <a:gd name="T15" fmla="*/ 843 h 1972"/>
              <a:gd name="T16" fmla="*/ 955 w 1203"/>
              <a:gd name="T17" fmla="*/ 1972 h 1972"/>
              <a:gd name="T18" fmla="*/ 1203 w 1203"/>
              <a:gd name="T19" fmla="*/ 1972 h 1972"/>
              <a:gd name="T20" fmla="*/ 1203 w 1203"/>
              <a:gd name="T21" fmla="*/ 843 h 1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3" h="1972">
                <a:moveTo>
                  <a:pt x="1203" y="843"/>
                </a:moveTo>
                <a:cubicBezTo>
                  <a:pt x="1203" y="457"/>
                  <a:pt x="891" y="145"/>
                  <a:pt x="506" y="145"/>
                </a:cubicBezTo>
                <a:cubicBezTo>
                  <a:pt x="506" y="145"/>
                  <a:pt x="506" y="145"/>
                  <a:pt x="506" y="145"/>
                </a:cubicBezTo>
                <a:cubicBezTo>
                  <a:pt x="376" y="145"/>
                  <a:pt x="258" y="89"/>
                  <a:pt x="176" y="0"/>
                </a:cubicBezTo>
                <a:cubicBezTo>
                  <a:pt x="0" y="176"/>
                  <a:pt x="0" y="176"/>
                  <a:pt x="0" y="176"/>
                </a:cubicBezTo>
                <a:cubicBezTo>
                  <a:pt x="127" y="310"/>
                  <a:pt x="307" y="394"/>
                  <a:pt x="506" y="394"/>
                </a:cubicBezTo>
                <a:cubicBezTo>
                  <a:pt x="506" y="394"/>
                  <a:pt x="506" y="394"/>
                  <a:pt x="506" y="394"/>
                </a:cubicBezTo>
                <a:cubicBezTo>
                  <a:pt x="754" y="394"/>
                  <a:pt x="955" y="595"/>
                  <a:pt x="955" y="843"/>
                </a:cubicBezTo>
                <a:cubicBezTo>
                  <a:pt x="955" y="1972"/>
                  <a:pt x="955" y="1972"/>
                  <a:pt x="955" y="1972"/>
                </a:cubicBezTo>
                <a:cubicBezTo>
                  <a:pt x="1203" y="1972"/>
                  <a:pt x="1203" y="1972"/>
                  <a:pt x="1203" y="1972"/>
                </a:cubicBezTo>
                <a:cubicBezTo>
                  <a:pt x="1203" y="843"/>
                  <a:pt x="1203" y="843"/>
                  <a:pt x="1203" y="843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9"/>
          <p:cNvSpPr>
            <a:spLocks noEditPoints="1"/>
          </p:cNvSpPr>
          <p:nvPr/>
        </p:nvSpPr>
        <p:spPr bwMode="auto">
          <a:xfrm>
            <a:off x="4517790" y="2770677"/>
            <a:ext cx="2157975" cy="3798997"/>
          </a:xfrm>
          <a:custGeom>
            <a:avLst/>
            <a:gdLst>
              <a:gd name="T0" fmla="*/ 988 w 1004"/>
              <a:gd name="T1" fmla="*/ 1639 h 1767"/>
              <a:gd name="T2" fmla="*/ 988 w 1004"/>
              <a:gd name="T3" fmla="*/ 1759 h 1767"/>
              <a:gd name="T4" fmla="*/ 996 w 1004"/>
              <a:gd name="T5" fmla="*/ 1767 h 1767"/>
              <a:gd name="T6" fmla="*/ 1004 w 1004"/>
              <a:gd name="T7" fmla="*/ 1759 h 1767"/>
              <a:gd name="T8" fmla="*/ 1004 w 1004"/>
              <a:gd name="T9" fmla="*/ 1639 h 1767"/>
              <a:gd name="T10" fmla="*/ 996 w 1004"/>
              <a:gd name="T11" fmla="*/ 1631 h 1767"/>
              <a:gd name="T12" fmla="*/ 988 w 1004"/>
              <a:gd name="T13" fmla="*/ 1639 h 1767"/>
              <a:gd name="T14" fmla="*/ 988 w 1004"/>
              <a:gd name="T15" fmla="*/ 1319 h 1767"/>
              <a:gd name="T16" fmla="*/ 988 w 1004"/>
              <a:gd name="T17" fmla="*/ 1439 h 1767"/>
              <a:gd name="T18" fmla="*/ 996 w 1004"/>
              <a:gd name="T19" fmla="*/ 1447 h 1767"/>
              <a:gd name="T20" fmla="*/ 1004 w 1004"/>
              <a:gd name="T21" fmla="*/ 1439 h 1767"/>
              <a:gd name="T22" fmla="*/ 1004 w 1004"/>
              <a:gd name="T23" fmla="*/ 1319 h 1767"/>
              <a:gd name="T24" fmla="*/ 996 w 1004"/>
              <a:gd name="T25" fmla="*/ 1311 h 1767"/>
              <a:gd name="T26" fmla="*/ 988 w 1004"/>
              <a:gd name="T27" fmla="*/ 1319 h 1767"/>
              <a:gd name="T28" fmla="*/ 988 w 1004"/>
              <a:gd name="T29" fmla="*/ 999 h 1767"/>
              <a:gd name="T30" fmla="*/ 988 w 1004"/>
              <a:gd name="T31" fmla="*/ 1119 h 1767"/>
              <a:gd name="T32" fmla="*/ 996 w 1004"/>
              <a:gd name="T33" fmla="*/ 1127 h 1767"/>
              <a:gd name="T34" fmla="*/ 1004 w 1004"/>
              <a:gd name="T35" fmla="*/ 1119 h 1767"/>
              <a:gd name="T36" fmla="*/ 1004 w 1004"/>
              <a:gd name="T37" fmla="*/ 999 h 1767"/>
              <a:gd name="T38" fmla="*/ 996 w 1004"/>
              <a:gd name="T39" fmla="*/ 991 h 1767"/>
              <a:gd name="T40" fmla="*/ 988 w 1004"/>
              <a:gd name="T41" fmla="*/ 999 h 1767"/>
              <a:gd name="T42" fmla="*/ 981 w 1004"/>
              <a:gd name="T43" fmla="*/ 681 h 1767"/>
              <a:gd name="T44" fmla="*/ 988 w 1004"/>
              <a:gd name="T45" fmla="*/ 768 h 1767"/>
              <a:gd name="T46" fmla="*/ 988 w 1004"/>
              <a:gd name="T47" fmla="*/ 799 h 1767"/>
              <a:gd name="T48" fmla="*/ 996 w 1004"/>
              <a:gd name="T49" fmla="*/ 807 h 1767"/>
              <a:gd name="T50" fmla="*/ 1004 w 1004"/>
              <a:gd name="T51" fmla="*/ 799 h 1767"/>
              <a:gd name="T52" fmla="*/ 1004 w 1004"/>
              <a:gd name="T53" fmla="*/ 768 h 1767"/>
              <a:gd name="T54" fmla="*/ 996 w 1004"/>
              <a:gd name="T55" fmla="*/ 678 h 1767"/>
              <a:gd name="T56" fmla="*/ 987 w 1004"/>
              <a:gd name="T57" fmla="*/ 672 h 1767"/>
              <a:gd name="T58" fmla="*/ 981 w 1004"/>
              <a:gd name="T59" fmla="*/ 681 h 1767"/>
              <a:gd name="T60" fmla="*/ 849 w 1004"/>
              <a:gd name="T61" fmla="*/ 397 h 1767"/>
              <a:gd name="T62" fmla="*/ 915 w 1004"/>
              <a:gd name="T63" fmla="*/ 496 h 1767"/>
              <a:gd name="T64" fmla="*/ 926 w 1004"/>
              <a:gd name="T65" fmla="*/ 499 h 1767"/>
              <a:gd name="T66" fmla="*/ 929 w 1004"/>
              <a:gd name="T67" fmla="*/ 488 h 1767"/>
              <a:gd name="T68" fmla="*/ 861 w 1004"/>
              <a:gd name="T69" fmla="*/ 387 h 1767"/>
              <a:gd name="T70" fmla="*/ 850 w 1004"/>
              <a:gd name="T71" fmla="*/ 386 h 1767"/>
              <a:gd name="T72" fmla="*/ 849 w 1004"/>
              <a:gd name="T73" fmla="*/ 397 h 1767"/>
              <a:gd name="T74" fmla="*/ 587 w 1004"/>
              <a:gd name="T75" fmla="*/ 238 h 1767"/>
              <a:gd name="T76" fmla="*/ 698 w 1004"/>
              <a:gd name="T77" fmla="*/ 273 h 1767"/>
              <a:gd name="T78" fmla="*/ 709 w 1004"/>
              <a:gd name="T79" fmla="*/ 270 h 1767"/>
              <a:gd name="T80" fmla="*/ 705 w 1004"/>
              <a:gd name="T81" fmla="*/ 259 h 1767"/>
              <a:gd name="T82" fmla="*/ 589 w 1004"/>
              <a:gd name="T83" fmla="*/ 223 h 1767"/>
              <a:gd name="T84" fmla="*/ 580 w 1004"/>
              <a:gd name="T85" fmla="*/ 230 h 1767"/>
              <a:gd name="T86" fmla="*/ 587 w 1004"/>
              <a:gd name="T87" fmla="*/ 238 h 1767"/>
              <a:gd name="T88" fmla="*/ 279 w 1004"/>
              <a:gd name="T89" fmla="*/ 181 h 1767"/>
              <a:gd name="T90" fmla="*/ 395 w 1004"/>
              <a:gd name="T91" fmla="*/ 213 h 1767"/>
              <a:gd name="T92" fmla="*/ 405 w 1004"/>
              <a:gd name="T93" fmla="*/ 207 h 1767"/>
              <a:gd name="T94" fmla="*/ 399 w 1004"/>
              <a:gd name="T95" fmla="*/ 197 h 1767"/>
              <a:gd name="T96" fmla="*/ 284 w 1004"/>
              <a:gd name="T97" fmla="*/ 165 h 1767"/>
              <a:gd name="T98" fmla="*/ 274 w 1004"/>
              <a:gd name="T99" fmla="*/ 170 h 1767"/>
              <a:gd name="T100" fmla="*/ 279 w 1004"/>
              <a:gd name="T101" fmla="*/ 181 h 1767"/>
              <a:gd name="T102" fmla="*/ 3 w 1004"/>
              <a:gd name="T103" fmla="*/ 15 h 1767"/>
              <a:gd name="T104" fmla="*/ 99 w 1004"/>
              <a:gd name="T105" fmla="*/ 89 h 1767"/>
              <a:gd name="T106" fmla="*/ 110 w 1004"/>
              <a:gd name="T107" fmla="*/ 87 h 1767"/>
              <a:gd name="T108" fmla="*/ 108 w 1004"/>
              <a:gd name="T109" fmla="*/ 76 h 1767"/>
              <a:gd name="T110" fmla="*/ 14 w 1004"/>
              <a:gd name="T111" fmla="*/ 3 h 1767"/>
              <a:gd name="T112" fmla="*/ 3 w 1004"/>
              <a:gd name="T113" fmla="*/ 4 h 1767"/>
              <a:gd name="T114" fmla="*/ 3 w 1004"/>
              <a:gd name="T115" fmla="*/ 15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4" h="1767">
                <a:moveTo>
                  <a:pt x="988" y="1639"/>
                </a:moveTo>
                <a:cubicBezTo>
                  <a:pt x="988" y="1759"/>
                  <a:pt x="988" y="1759"/>
                  <a:pt x="988" y="1759"/>
                </a:cubicBezTo>
                <a:cubicBezTo>
                  <a:pt x="988" y="1764"/>
                  <a:pt x="992" y="1767"/>
                  <a:pt x="996" y="1767"/>
                </a:cubicBezTo>
                <a:cubicBezTo>
                  <a:pt x="1001" y="1767"/>
                  <a:pt x="1004" y="1764"/>
                  <a:pt x="1004" y="1759"/>
                </a:cubicBezTo>
                <a:cubicBezTo>
                  <a:pt x="1004" y="1639"/>
                  <a:pt x="1004" y="1639"/>
                  <a:pt x="1004" y="1639"/>
                </a:cubicBezTo>
                <a:cubicBezTo>
                  <a:pt x="1004" y="1635"/>
                  <a:pt x="1001" y="1631"/>
                  <a:pt x="996" y="1631"/>
                </a:cubicBezTo>
                <a:cubicBezTo>
                  <a:pt x="992" y="1631"/>
                  <a:pt x="988" y="1635"/>
                  <a:pt x="988" y="1639"/>
                </a:cubicBezTo>
                <a:close/>
                <a:moveTo>
                  <a:pt x="988" y="1319"/>
                </a:moveTo>
                <a:cubicBezTo>
                  <a:pt x="988" y="1439"/>
                  <a:pt x="988" y="1439"/>
                  <a:pt x="988" y="1439"/>
                </a:cubicBezTo>
                <a:cubicBezTo>
                  <a:pt x="988" y="1444"/>
                  <a:pt x="992" y="1447"/>
                  <a:pt x="996" y="1447"/>
                </a:cubicBezTo>
                <a:cubicBezTo>
                  <a:pt x="1001" y="1447"/>
                  <a:pt x="1004" y="1444"/>
                  <a:pt x="1004" y="1439"/>
                </a:cubicBezTo>
                <a:cubicBezTo>
                  <a:pt x="1004" y="1319"/>
                  <a:pt x="1004" y="1319"/>
                  <a:pt x="1004" y="1319"/>
                </a:cubicBezTo>
                <a:cubicBezTo>
                  <a:pt x="1004" y="1315"/>
                  <a:pt x="1001" y="1311"/>
                  <a:pt x="996" y="1311"/>
                </a:cubicBezTo>
                <a:cubicBezTo>
                  <a:pt x="992" y="1311"/>
                  <a:pt x="988" y="1315"/>
                  <a:pt x="988" y="1319"/>
                </a:cubicBezTo>
                <a:close/>
                <a:moveTo>
                  <a:pt x="988" y="999"/>
                </a:moveTo>
                <a:cubicBezTo>
                  <a:pt x="988" y="1119"/>
                  <a:pt x="988" y="1119"/>
                  <a:pt x="988" y="1119"/>
                </a:cubicBezTo>
                <a:cubicBezTo>
                  <a:pt x="988" y="1124"/>
                  <a:pt x="992" y="1127"/>
                  <a:pt x="996" y="1127"/>
                </a:cubicBezTo>
                <a:cubicBezTo>
                  <a:pt x="1001" y="1127"/>
                  <a:pt x="1004" y="1124"/>
                  <a:pt x="1004" y="1119"/>
                </a:cubicBezTo>
                <a:cubicBezTo>
                  <a:pt x="1004" y="999"/>
                  <a:pt x="1004" y="999"/>
                  <a:pt x="1004" y="999"/>
                </a:cubicBezTo>
                <a:cubicBezTo>
                  <a:pt x="1004" y="995"/>
                  <a:pt x="1001" y="991"/>
                  <a:pt x="996" y="991"/>
                </a:cubicBezTo>
                <a:cubicBezTo>
                  <a:pt x="992" y="991"/>
                  <a:pt x="988" y="995"/>
                  <a:pt x="988" y="999"/>
                </a:cubicBezTo>
                <a:close/>
                <a:moveTo>
                  <a:pt x="981" y="681"/>
                </a:moveTo>
                <a:cubicBezTo>
                  <a:pt x="986" y="710"/>
                  <a:pt x="988" y="739"/>
                  <a:pt x="988" y="768"/>
                </a:cubicBezTo>
                <a:cubicBezTo>
                  <a:pt x="988" y="799"/>
                  <a:pt x="988" y="799"/>
                  <a:pt x="988" y="799"/>
                </a:cubicBezTo>
                <a:cubicBezTo>
                  <a:pt x="988" y="804"/>
                  <a:pt x="992" y="807"/>
                  <a:pt x="996" y="807"/>
                </a:cubicBezTo>
                <a:cubicBezTo>
                  <a:pt x="1001" y="807"/>
                  <a:pt x="1004" y="804"/>
                  <a:pt x="1004" y="799"/>
                </a:cubicBezTo>
                <a:cubicBezTo>
                  <a:pt x="1004" y="768"/>
                  <a:pt x="1004" y="768"/>
                  <a:pt x="1004" y="768"/>
                </a:cubicBezTo>
                <a:cubicBezTo>
                  <a:pt x="1004" y="738"/>
                  <a:pt x="1002" y="708"/>
                  <a:pt x="996" y="678"/>
                </a:cubicBezTo>
                <a:cubicBezTo>
                  <a:pt x="996" y="674"/>
                  <a:pt x="991" y="671"/>
                  <a:pt x="987" y="672"/>
                </a:cubicBezTo>
                <a:cubicBezTo>
                  <a:pt x="983" y="672"/>
                  <a:pt x="980" y="677"/>
                  <a:pt x="981" y="681"/>
                </a:cubicBezTo>
                <a:close/>
                <a:moveTo>
                  <a:pt x="849" y="397"/>
                </a:moveTo>
                <a:cubicBezTo>
                  <a:pt x="874" y="428"/>
                  <a:pt x="896" y="461"/>
                  <a:pt x="915" y="496"/>
                </a:cubicBezTo>
                <a:cubicBezTo>
                  <a:pt x="917" y="500"/>
                  <a:pt x="922" y="501"/>
                  <a:pt x="926" y="499"/>
                </a:cubicBezTo>
                <a:cubicBezTo>
                  <a:pt x="930" y="497"/>
                  <a:pt x="931" y="492"/>
                  <a:pt x="929" y="488"/>
                </a:cubicBezTo>
                <a:cubicBezTo>
                  <a:pt x="910" y="452"/>
                  <a:pt x="887" y="418"/>
                  <a:pt x="861" y="387"/>
                </a:cubicBezTo>
                <a:cubicBezTo>
                  <a:pt x="858" y="384"/>
                  <a:pt x="853" y="383"/>
                  <a:pt x="850" y="386"/>
                </a:cubicBezTo>
                <a:cubicBezTo>
                  <a:pt x="847" y="389"/>
                  <a:pt x="846" y="394"/>
                  <a:pt x="849" y="397"/>
                </a:cubicBezTo>
                <a:close/>
                <a:moveTo>
                  <a:pt x="587" y="238"/>
                </a:moveTo>
                <a:cubicBezTo>
                  <a:pt x="625" y="243"/>
                  <a:pt x="663" y="255"/>
                  <a:pt x="698" y="273"/>
                </a:cubicBezTo>
                <a:cubicBezTo>
                  <a:pt x="702" y="275"/>
                  <a:pt x="707" y="274"/>
                  <a:pt x="709" y="270"/>
                </a:cubicBezTo>
                <a:cubicBezTo>
                  <a:pt x="711" y="266"/>
                  <a:pt x="709" y="261"/>
                  <a:pt x="705" y="259"/>
                </a:cubicBezTo>
                <a:cubicBezTo>
                  <a:pt x="669" y="240"/>
                  <a:pt x="629" y="228"/>
                  <a:pt x="589" y="223"/>
                </a:cubicBezTo>
                <a:cubicBezTo>
                  <a:pt x="584" y="222"/>
                  <a:pt x="580" y="225"/>
                  <a:pt x="580" y="230"/>
                </a:cubicBezTo>
                <a:cubicBezTo>
                  <a:pt x="579" y="234"/>
                  <a:pt x="582" y="238"/>
                  <a:pt x="587" y="238"/>
                </a:cubicBezTo>
                <a:close/>
                <a:moveTo>
                  <a:pt x="279" y="181"/>
                </a:moveTo>
                <a:cubicBezTo>
                  <a:pt x="317" y="194"/>
                  <a:pt x="356" y="205"/>
                  <a:pt x="395" y="213"/>
                </a:cubicBezTo>
                <a:cubicBezTo>
                  <a:pt x="400" y="214"/>
                  <a:pt x="404" y="211"/>
                  <a:pt x="405" y="207"/>
                </a:cubicBezTo>
                <a:cubicBezTo>
                  <a:pt x="406" y="202"/>
                  <a:pt x="403" y="198"/>
                  <a:pt x="399" y="197"/>
                </a:cubicBezTo>
                <a:cubicBezTo>
                  <a:pt x="360" y="190"/>
                  <a:pt x="321" y="179"/>
                  <a:pt x="284" y="165"/>
                </a:cubicBezTo>
                <a:cubicBezTo>
                  <a:pt x="280" y="164"/>
                  <a:pt x="275" y="166"/>
                  <a:pt x="274" y="170"/>
                </a:cubicBezTo>
                <a:cubicBezTo>
                  <a:pt x="272" y="174"/>
                  <a:pt x="275" y="179"/>
                  <a:pt x="279" y="181"/>
                </a:cubicBezTo>
                <a:close/>
                <a:moveTo>
                  <a:pt x="3" y="15"/>
                </a:moveTo>
                <a:cubicBezTo>
                  <a:pt x="34" y="42"/>
                  <a:pt x="66" y="67"/>
                  <a:pt x="99" y="89"/>
                </a:cubicBezTo>
                <a:cubicBezTo>
                  <a:pt x="103" y="92"/>
                  <a:pt x="108" y="91"/>
                  <a:pt x="110" y="87"/>
                </a:cubicBezTo>
                <a:cubicBezTo>
                  <a:pt x="113" y="84"/>
                  <a:pt x="112" y="79"/>
                  <a:pt x="108" y="76"/>
                </a:cubicBezTo>
                <a:cubicBezTo>
                  <a:pt x="75" y="54"/>
                  <a:pt x="44" y="30"/>
                  <a:pt x="14" y="3"/>
                </a:cubicBezTo>
                <a:cubicBezTo>
                  <a:pt x="11" y="0"/>
                  <a:pt x="6" y="1"/>
                  <a:pt x="3" y="4"/>
                </a:cubicBezTo>
                <a:cubicBezTo>
                  <a:pt x="0" y="7"/>
                  <a:pt x="0" y="12"/>
                  <a:pt x="3" y="1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60"/>
          <p:cNvSpPr/>
          <p:nvPr/>
        </p:nvSpPr>
        <p:spPr bwMode="auto">
          <a:xfrm>
            <a:off x="7007576" y="1846174"/>
            <a:ext cx="2022124" cy="4997606"/>
          </a:xfrm>
          <a:custGeom>
            <a:avLst/>
            <a:gdLst>
              <a:gd name="T0" fmla="*/ 931 w 941"/>
              <a:gd name="T1" fmla="*/ 192 h 2324"/>
              <a:gd name="T2" fmla="*/ 711 w 941"/>
              <a:gd name="T3" fmla="*/ 9 h 2324"/>
              <a:gd name="T4" fmla="*/ 692 w 941"/>
              <a:gd name="T5" fmla="*/ 17 h 2324"/>
              <a:gd name="T6" fmla="*/ 692 w 941"/>
              <a:gd name="T7" fmla="*/ 81 h 2324"/>
              <a:gd name="T8" fmla="*/ 0 w 941"/>
              <a:gd name="T9" fmla="*/ 779 h 2324"/>
              <a:gd name="T10" fmla="*/ 0 w 941"/>
              <a:gd name="T11" fmla="*/ 779 h 2324"/>
              <a:gd name="T12" fmla="*/ 0 w 941"/>
              <a:gd name="T13" fmla="*/ 2324 h 2324"/>
              <a:gd name="T14" fmla="*/ 248 w 941"/>
              <a:gd name="T15" fmla="*/ 2324 h 2324"/>
              <a:gd name="T16" fmla="*/ 248 w 941"/>
              <a:gd name="T17" fmla="*/ 779 h 2324"/>
              <a:gd name="T18" fmla="*/ 692 w 941"/>
              <a:gd name="T19" fmla="*/ 330 h 2324"/>
              <a:gd name="T20" fmla="*/ 692 w 941"/>
              <a:gd name="T21" fmla="*/ 397 h 2324"/>
              <a:gd name="T22" fmla="*/ 711 w 941"/>
              <a:gd name="T23" fmla="*/ 406 h 2324"/>
              <a:gd name="T24" fmla="*/ 931 w 941"/>
              <a:gd name="T25" fmla="*/ 223 h 2324"/>
              <a:gd name="T26" fmla="*/ 931 w 941"/>
              <a:gd name="T27" fmla="*/ 192 h 2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1" h="2324">
                <a:moveTo>
                  <a:pt x="931" y="192"/>
                </a:moveTo>
                <a:cubicBezTo>
                  <a:pt x="711" y="9"/>
                  <a:pt x="711" y="9"/>
                  <a:pt x="711" y="9"/>
                </a:cubicBezTo>
                <a:cubicBezTo>
                  <a:pt x="701" y="0"/>
                  <a:pt x="692" y="4"/>
                  <a:pt x="692" y="17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309" y="84"/>
                  <a:pt x="0" y="395"/>
                  <a:pt x="0" y="779"/>
                </a:cubicBezTo>
                <a:cubicBezTo>
                  <a:pt x="0" y="779"/>
                  <a:pt x="0" y="779"/>
                  <a:pt x="0" y="779"/>
                </a:cubicBezTo>
                <a:cubicBezTo>
                  <a:pt x="0" y="2324"/>
                  <a:pt x="0" y="2324"/>
                  <a:pt x="0" y="2324"/>
                </a:cubicBezTo>
                <a:cubicBezTo>
                  <a:pt x="248" y="2324"/>
                  <a:pt x="248" y="2324"/>
                  <a:pt x="248" y="2324"/>
                </a:cubicBezTo>
                <a:cubicBezTo>
                  <a:pt x="248" y="779"/>
                  <a:pt x="248" y="779"/>
                  <a:pt x="248" y="779"/>
                </a:cubicBezTo>
                <a:cubicBezTo>
                  <a:pt x="248" y="533"/>
                  <a:pt x="447" y="333"/>
                  <a:pt x="692" y="330"/>
                </a:cubicBezTo>
                <a:cubicBezTo>
                  <a:pt x="692" y="397"/>
                  <a:pt x="692" y="397"/>
                  <a:pt x="692" y="397"/>
                </a:cubicBezTo>
                <a:cubicBezTo>
                  <a:pt x="692" y="410"/>
                  <a:pt x="701" y="414"/>
                  <a:pt x="711" y="406"/>
                </a:cubicBezTo>
                <a:cubicBezTo>
                  <a:pt x="931" y="223"/>
                  <a:pt x="931" y="223"/>
                  <a:pt x="931" y="223"/>
                </a:cubicBezTo>
                <a:cubicBezTo>
                  <a:pt x="941" y="214"/>
                  <a:pt x="941" y="200"/>
                  <a:pt x="931" y="192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61"/>
          <p:cNvSpPr>
            <a:spLocks noEditPoints="1"/>
          </p:cNvSpPr>
          <p:nvPr/>
        </p:nvSpPr>
        <p:spPr bwMode="auto">
          <a:xfrm>
            <a:off x="7250423" y="2282578"/>
            <a:ext cx="1056746" cy="4578033"/>
          </a:xfrm>
          <a:custGeom>
            <a:avLst/>
            <a:gdLst>
              <a:gd name="T0" fmla="*/ 370 w 492"/>
              <a:gd name="T1" fmla="*/ 46 h 2129"/>
              <a:gd name="T2" fmla="*/ 485 w 492"/>
              <a:gd name="T3" fmla="*/ 17 h 2129"/>
              <a:gd name="T4" fmla="*/ 491 w 492"/>
              <a:gd name="T5" fmla="*/ 8 h 2129"/>
              <a:gd name="T6" fmla="*/ 482 w 492"/>
              <a:gd name="T7" fmla="*/ 1 h 2129"/>
              <a:gd name="T8" fmla="*/ 365 w 492"/>
              <a:gd name="T9" fmla="*/ 31 h 2129"/>
              <a:gd name="T10" fmla="*/ 360 w 492"/>
              <a:gd name="T11" fmla="*/ 41 h 2129"/>
              <a:gd name="T12" fmla="*/ 370 w 492"/>
              <a:gd name="T13" fmla="*/ 46 h 2129"/>
              <a:gd name="T14" fmla="*/ 119 w 492"/>
              <a:gd name="T15" fmla="*/ 228 h 2129"/>
              <a:gd name="T16" fmla="*/ 200 w 492"/>
              <a:gd name="T17" fmla="*/ 142 h 2129"/>
              <a:gd name="T18" fmla="*/ 201 w 492"/>
              <a:gd name="T19" fmla="*/ 131 h 2129"/>
              <a:gd name="T20" fmla="*/ 190 w 492"/>
              <a:gd name="T21" fmla="*/ 130 h 2129"/>
              <a:gd name="T22" fmla="*/ 106 w 492"/>
              <a:gd name="T23" fmla="*/ 218 h 2129"/>
              <a:gd name="T24" fmla="*/ 108 w 492"/>
              <a:gd name="T25" fmla="*/ 229 h 2129"/>
              <a:gd name="T26" fmla="*/ 119 w 492"/>
              <a:gd name="T27" fmla="*/ 228 h 2129"/>
              <a:gd name="T28" fmla="*/ 21 w 492"/>
              <a:gd name="T29" fmla="*/ 521 h 2129"/>
              <a:gd name="T30" fmla="*/ 34 w 492"/>
              <a:gd name="T31" fmla="*/ 404 h 2129"/>
              <a:gd name="T32" fmla="*/ 28 w 492"/>
              <a:gd name="T33" fmla="*/ 394 h 2129"/>
              <a:gd name="T34" fmla="*/ 18 w 492"/>
              <a:gd name="T35" fmla="*/ 400 h 2129"/>
              <a:gd name="T36" fmla="*/ 5 w 492"/>
              <a:gd name="T37" fmla="*/ 521 h 2129"/>
              <a:gd name="T38" fmla="*/ 13 w 492"/>
              <a:gd name="T39" fmla="*/ 529 h 2129"/>
              <a:gd name="T40" fmla="*/ 21 w 492"/>
              <a:gd name="T41" fmla="*/ 521 h 2129"/>
              <a:gd name="T42" fmla="*/ 18 w 492"/>
              <a:gd name="T43" fmla="*/ 841 h 2129"/>
              <a:gd name="T44" fmla="*/ 19 w 492"/>
              <a:gd name="T45" fmla="*/ 721 h 2129"/>
              <a:gd name="T46" fmla="*/ 11 w 492"/>
              <a:gd name="T47" fmla="*/ 713 h 2129"/>
              <a:gd name="T48" fmla="*/ 3 w 492"/>
              <a:gd name="T49" fmla="*/ 721 h 2129"/>
              <a:gd name="T50" fmla="*/ 2 w 492"/>
              <a:gd name="T51" fmla="*/ 841 h 2129"/>
              <a:gd name="T52" fmla="*/ 9 w 492"/>
              <a:gd name="T53" fmla="*/ 849 h 2129"/>
              <a:gd name="T54" fmla="*/ 18 w 492"/>
              <a:gd name="T55" fmla="*/ 841 h 2129"/>
              <a:gd name="T56" fmla="*/ 16 w 492"/>
              <a:gd name="T57" fmla="*/ 1161 h 2129"/>
              <a:gd name="T58" fmla="*/ 16 w 492"/>
              <a:gd name="T59" fmla="*/ 1041 h 2129"/>
              <a:gd name="T60" fmla="*/ 8 w 492"/>
              <a:gd name="T61" fmla="*/ 1033 h 2129"/>
              <a:gd name="T62" fmla="*/ 0 w 492"/>
              <a:gd name="T63" fmla="*/ 1041 h 2129"/>
              <a:gd name="T64" fmla="*/ 0 w 492"/>
              <a:gd name="T65" fmla="*/ 1161 h 2129"/>
              <a:gd name="T66" fmla="*/ 8 w 492"/>
              <a:gd name="T67" fmla="*/ 1169 h 2129"/>
              <a:gd name="T68" fmla="*/ 16 w 492"/>
              <a:gd name="T69" fmla="*/ 1161 h 2129"/>
              <a:gd name="T70" fmla="*/ 16 w 492"/>
              <a:gd name="T71" fmla="*/ 1481 h 2129"/>
              <a:gd name="T72" fmla="*/ 16 w 492"/>
              <a:gd name="T73" fmla="*/ 1383 h 2129"/>
              <a:gd name="T74" fmla="*/ 16 w 492"/>
              <a:gd name="T75" fmla="*/ 1361 h 2129"/>
              <a:gd name="T76" fmla="*/ 8 w 492"/>
              <a:gd name="T77" fmla="*/ 1353 h 2129"/>
              <a:gd name="T78" fmla="*/ 0 w 492"/>
              <a:gd name="T79" fmla="*/ 1361 h 2129"/>
              <a:gd name="T80" fmla="*/ 0 w 492"/>
              <a:gd name="T81" fmla="*/ 1383 h 2129"/>
              <a:gd name="T82" fmla="*/ 0 w 492"/>
              <a:gd name="T83" fmla="*/ 1481 h 2129"/>
              <a:gd name="T84" fmla="*/ 8 w 492"/>
              <a:gd name="T85" fmla="*/ 1489 h 2129"/>
              <a:gd name="T86" fmla="*/ 16 w 492"/>
              <a:gd name="T87" fmla="*/ 1481 h 2129"/>
              <a:gd name="T88" fmla="*/ 16 w 492"/>
              <a:gd name="T89" fmla="*/ 1801 h 2129"/>
              <a:gd name="T90" fmla="*/ 16 w 492"/>
              <a:gd name="T91" fmla="*/ 1681 h 2129"/>
              <a:gd name="T92" fmla="*/ 8 w 492"/>
              <a:gd name="T93" fmla="*/ 1673 h 2129"/>
              <a:gd name="T94" fmla="*/ 0 w 492"/>
              <a:gd name="T95" fmla="*/ 1681 h 2129"/>
              <a:gd name="T96" fmla="*/ 0 w 492"/>
              <a:gd name="T97" fmla="*/ 1801 h 2129"/>
              <a:gd name="T98" fmla="*/ 8 w 492"/>
              <a:gd name="T99" fmla="*/ 1809 h 2129"/>
              <a:gd name="T100" fmla="*/ 16 w 492"/>
              <a:gd name="T101" fmla="*/ 1801 h 2129"/>
              <a:gd name="T102" fmla="*/ 16 w 492"/>
              <a:gd name="T103" fmla="*/ 2121 h 2129"/>
              <a:gd name="T104" fmla="*/ 16 w 492"/>
              <a:gd name="T105" fmla="*/ 2001 h 2129"/>
              <a:gd name="T106" fmla="*/ 8 w 492"/>
              <a:gd name="T107" fmla="*/ 1993 h 2129"/>
              <a:gd name="T108" fmla="*/ 0 w 492"/>
              <a:gd name="T109" fmla="*/ 2001 h 2129"/>
              <a:gd name="T110" fmla="*/ 0 w 492"/>
              <a:gd name="T111" fmla="*/ 2121 h 2129"/>
              <a:gd name="T112" fmla="*/ 8 w 492"/>
              <a:gd name="T113" fmla="*/ 2129 h 2129"/>
              <a:gd name="T114" fmla="*/ 16 w 492"/>
              <a:gd name="T115" fmla="*/ 2121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2" h="2129">
                <a:moveTo>
                  <a:pt x="370" y="46"/>
                </a:moveTo>
                <a:cubicBezTo>
                  <a:pt x="408" y="33"/>
                  <a:pt x="446" y="24"/>
                  <a:pt x="485" y="17"/>
                </a:cubicBezTo>
                <a:cubicBezTo>
                  <a:pt x="489" y="16"/>
                  <a:pt x="492" y="12"/>
                  <a:pt x="491" y="8"/>
                </a:cubicBezTo>
                <a:cubicBezTo>
                  <a:pt x="491" y="3"/>
                  <a:pt x="487" y="0"/>
                  <a:pt x="482" y="1"/>
                </a:cubicBezTo>
                <a:cubicBezTo>
                  <a:pt x="443" y="8"/>
                  <a:pt x="403" y="18"/>
                  <a:pt x="365" y="31"/>
                </a:cubicBezTo>
                <a:cubicBezTo>
                  <a:pt x="361" y="33"/>
                  <a:pt x="358" y="37"/>
                  <a:pt x="360" y="41"/>
                </a:cubicBezTo>
                <a:cubicBezTo>
                  <a:pt x="361" y="45"/>
                  <a:pt x="366" y="48"/>
                  <a:pt x="370" y="46"/>
                </a:cubicBezTo>
                <a:close/>
                <a:moveTo>
                  <a:pt x="119" y="228"/>
                </a:moveTo>
                <a:cubicBezTo>
                  <a:pt x="143" y="196"/>
                  <a:pt x="169" y="167"/>
                  <a:pt x="200" y="142"/>
                </a:cubicBezTo>
                <a:cubicBezTo>
                  <a:pt x="203" y="140"/>
                  <a:pt x="204" y="135"/>
                  <a:pt x="201" y="131"/>
                </a:cubicBezTo>
                <a:cubicBezTo>
                  <a:pt x="198" y="128"/>
                  <a:pt x="193" y="127"/>
                  <a:pt x="190" y="130"/>
                </a:cubicBezTo>
                <a:cubicBezTo>
                  <a:pt x="158" y="156"/>
                  <a:pt x="131" y="186"/>
                  <a:pt x="106" y="218"/>
                </a:cubicBezTo>
                <a:cubicBezTo>
                  <a:pt x="103" y="222"/>
                  <a:pt x="104" y="227"/>
                  <a:pt x="108" y="229"/>
                </a:cubicBezTo>
                <a:cubicBezTo>
                  <a:pt x="111" y="232"/>
                  <a:pt x="116" y="231"/>
                  <a:pt x="119" y="228"/>
                </a:cubicBezTo>
                <a:close/>
                <a:moveTo>
                  <a:pt x="21" y="521"/>
                </a:moveTo>
                <a:cubicBezTo>
                  <a:pt x="21" y="481"/>
                  <a:pt x="25" y="442"/>
                  <a:pt x="34" y="404"/>
                </a:cubicBezTo>
                <a:cubicBezTo>
                  <a:pt x="35" y="400"/>
                  <a:pt x="32" y="395"/>
                  <a:pt x="28" y="394"/>
                </a:cubicBezTo>
                <a:cubicBezTo>
                  <a:pt x="24" y="393"/>
                  <a:pt x="20" y="396"/>
                  <a:pt x="18" y="400"/>
                </a:cubicBezTo>
                <a:cubicBezTo>
                  <a:pt x="9" y="440"/>
                  <a:pt x="5" y="481"/>
                  <a:pt x="5" y="521"/>
                </a:cubicBezTo>
                <a:cubicBezTo>
                  <a:pt x="5" y="525"/>
                  <a:pt x="9" y="529"/>
                  <a:pt x="13" y="529"/>
                </a:cubicBezTo>
                <a:cubicBezTo>
                  <a:pt x="17" y="529"/>
                  <a:pt x="21" y="525"/>
                  <a:pt x="21" y="521"/>
                </a:cubicBezTo>
                <a:close/>
                <a:moveTo>
                  <a:pt x="18" y="841"/>
                </a:moveTo>
                <a:cubicBezTo>
                  <a:pt x="18" y="801"/>
                  <a:pt x="18" y="761"/>
                  <a:pt x="19" y="721"/>
                </a:cubicBezTo>
                <a:cubicBezTo>
                  <a:pt x="19" y="717"/>
                  <a:pt x="15" y="713"/>
                  <a:pt x="11" y="713"/>
                </a:cubicBezTo>
                <a:cubicBezTo>
                  <a:pt x="6" y="713"/>
                  <a:pt x="3" y="717"/>
                  <a:pt x="3" y="721"/>
                </a:cubicBezTo>
                <a:cubicBezTo>
                  <a:pt x="2" y="761"/>
                  <a:pt x="2" y="801"/>
                  <a:pt x="2" y="841"/>
                </a:cubicBezTo>
                <a:cubicBezTo>
                  <a:pt x="1" y="845"/>
                  <a:pt x="5" y="849"/>
                  <a:pt x="9" y="849"/>
                </a:cubicBezTo>
                <a:cubicBezTo>
                  <a:pt x="14" y="849"/>
                  <a:pt x="17" y="845"/>
                  <a:pt x="18" y="841"/>
                </a:cubicBezTo>
                <a:close/>
                <a:moveTo>
                  <a:pt x="16" y="1161"/>
                </a:moveTo>
                <a:cubicBezTo>
                  <a:pt x="16" y="1121"/>
                  <a:pt x="16" y="1081"/>
                  <a:pt x="16" y="1041"/>
                </a:cubicBezTo>
                <a:cubicBezTo>
                  <a:pt x="16" y="1037"/>
                  <a:pt x="13" y="1033"/>
                  <a:pt x="8" y="1033"/>
                </a:cubicBezTo>
                <a:cubicBezTo>
                  <a:pt x="4" y="1033"/>
                  <a:pt x="0" y="1037"/>
                  <a:pt x="0" y="1041"/>
                </a:cubicBezTo>
                <a:cubicBezTo>
                  <a:pt x="0" y="1081"/>
                  <a:pt x="0" y="1121"/>
                  <a:pt x="0" y="1161"/>
                </a:cubicBezTo>
                <a:cubicBezTo>
                  <a:pt x="0" y="1165"/>
                  <a:pt x="4" y="1169"/>
                  <a:pt x="8" y="1169"/>
                </a:cubicBezTo>
                <a:cubicBezTo>
                  <a:pt x="12" y="1169"/>
                  <a:pt x="16" y="1165"/>
                  <a:pt x="16" y="1161"/>
                </a:cubicBezTo>
                <a:close/>
                <a:moveTo>
                  <a:pt x="16" y="1481"/>
                </a:moveTo>
                <a:cubicBezTo>
                  <a:pt x="16" y="1448"/>
                  <a:pt x="16" y="1415"/>
                  <a:pt x="16" y="1383"/>
                </a:cubicBezTo>
                <a:cubicBezTo>
                  <a:pt x="16" y="1375"/>
                  <a:pt x="16" y="1368"/>
                  <a:pt x="16" y="1361"/>
                </a:cubicBezTo>
                <a:cubicBezTo>
                  <a:pt x="16" y="1357"/>
                  <a:pt x="12" y="1353"/>
                  <a:pt x="8" y="1353"/>
                </a:cubicBezTo>
                <a:cubicBezTo>
                  <a:pt x="3" y="1353"/>
                  <a:pt x="0" y="1357"/>
                  <a:pt x="0" y="1361"/>
                </a:cubicBezTo>
                <a:cubicBezTo>
                  <a:pt x="0" y="1368"/>
                  <a:pt x="0" y="1375"/>
                  <a:pt x="0" y="1383"/>
                </a:cubicBezTo>
                <a:cubicBezTo>
                  <a:pt x="0" y="1415"/>
                  <a:pt x="0" y="1448"/>
                  <a:pt x="0" y="1481"/>
                </a:cubicBezTo>
                <a:cubicBezTo>
                  <a:pt x="0" y="1485"/>
                  <a:pt x="3" y="1489"/>
                  <a:pt x="8" y="1489"/>
                </a:cubicBezTo>
                <a:cubicBezTo>
                  <a:pt x="12" y="1489"/>
                  <a:pt x="16" y="1485"/>
                  <a:pt x="16" y="1481"/>
                </a:cubicBezTo>
                <a:close/>
                <a:moveTo>
                  <a:pt x="16" y="1801"/>
                </a:moveTo>
                <a:cubicBezTo>
                  <a:pt x="16" y="1761"/>
                  <a:pt x="16" y="1721"/>
                  <a:pt x="16" y="1681"/>
                </a:cubicBezTo>
                <a:cubicBezTo>
                  <a:pt x="16" y="1677"/>
                  <a:pt x="12" y="1673"/>
                  <a:pt x="8" y="1673"/>
                </a:cubicBezTo>
                <a:cubicBezTo>
                  <a:pt x="4" y="1673"/>
                  <a:pt x="0" y="1677"/>
                  <a:pt x="0" y="1681"/>
                </a:cubicBezTo>
                <a:cubicBezTo>
                  <a:pt x="0" y="1721"/>
                  <a:pt x="0" y="1761"/>
                  <a:pt x="0" y="1801"/>
                </a:cubicBezTo>
                <a:cubicBezTo>
                  <a:pt x="0" y="1805"/>
                  <a:pt x="4" y="1809"/>
                  <a:pt x="8" y="1809"/>
                </a:cubicBezTo>
                <a:cubicBezTo>
                  <a:pt x="13" y="1809"/>
                  <a:pt x="16" y="1805"/>
                  <a:pt x="16" y="1801"/>
                </a:cubicBezTo>
                <a:close/>
                <a:moveTo>
                  <a:pt x="16" y="2121"/>
                </a:moveTo>
                <a:cubicBezTo>
                  <a:pt x="16" y="2081"/>
                  <a:pt x="16" y="2041"/>
                  <a:pt x="16" y="2001"/>
                </a:cubicBezTo>
                <a:cubicBezTo>
                  <a:pt x="16" y="1997"/>
                  <a:pt x="13" y="1993"/>
                  <a:pt x="8" y="1993"/>
                </a:cubicBezTo>
                <a:cubicBezTo>
                  <a:pt x="4" y="1993"/>
                  <a:pt x="0" y="1997"/>
                  <a:pt x="0" y="2001"/>
                </a:cubicBezTo>
                <a:cubicBezTo>
                  <a:pt x="0" y="2041"/>
                  <a:pt x="0" y="2081"/>
                  <a:pt x="0" y="2121"/>
                </a:cubicBezTo>
                <a:cubicBezTo>
                  <a:pt x="0" y="2125"/>
                  <a:pt x="4" y="2129"/>
                  <a:pt x="8" y="2129"/>
                </a:cubicBezTo>
                <a:cubicBezTo>
                  <a:pt x="12" y="2129"/>
                  <a:pt x="16" y="2125"/>
                  <a:pt x="16" y="212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62"/>
          <p:cNvSpPr/>
          <p:nvPr/>
        </p:nvSpPr>
        <p:spPr bwMode="auto">
          <a:xfrm>
            <a:off x="3519952" y="3549712"/>
            <a:ext cx="1499161" cy="3294068"/>
          </a:xfrm>
          <a:custGeom>
            <a:avLst/>
            <a:gdLst>
              <a:gd name="T0" fmla="*/ 0 w 697"/>
              <a:gd name="T1" fmla="*/ 249 h 1532"/>
              <a:gd name="T2" fmla="*/ 0 w 697"/>
              <a:gd name="T3" fmla="*/ 249 h 1532"/>
              <a:gd name="T4" fmla="*/ 449 w 697"/>
              <a:gd name="T5" fmla="*/ 697 h 1532"/>
              <a:gd name="T6" fmla="*/ 449 w 697"/>
              <a:gd name="T7" fmla="*/ 1532 h 1532"/>
              <a:gd name="T8" fmla="*/ 697 w 697"/>
              <a:gd name="T9" fmla="*/ 1532 h 1532"/>
              <a:gd name="T10" fmla="*/ 697 w 697"/>
              <a:gd name="T11" fmla="*/ 697 h 1532"/>
              <a:gd name="T12" fmla="*/ 697 w 697"/>
              <a:gd name="T13" fmla="*/ 697 h 1532"/>
              <a:gd name="T14" fmla="*/ 0 w 697"/>
              <a:gd name="T15" fmla="*/ 0 h 1532"/>
              <a:gd name="T16" fmla="*/ 0 w 697"/>
              <a:gd name="T17" fmla="*/ 249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7" h="1532">
                <a:moveTo>
                  <a:pt x="0" y="249"/>
                </a:moveTo>
                <a:cubicBezTo>
                  <a:pt x="0" y="249"/>
                  <a:pt x="0" y="249"/>
                  <a:pt x="0" y="249"/>
                </a:cubicBezTo>
                <a:cubicBezTo>
                  <a:pt x="248" y="249"/>
                  <a:pt x="449" y="449"/>
                  <a:pt x="449" y="697"/>
                </a:cubicBezTo>
                <a:cubicBezTo>
                  <a:pt x="449" y="1532"/>
                  <a:pt x="449" y="1532"/>
                  <a:pt x="449" y="1532"/>
                </a:cubicBezTo>
                <a:cubicBezTo>
                  <a:pt x="697" y="1532"/>
                  <a:pt x="697" y="1532"/>
                  <a:pt x="697" y="1532"/>
                </a:cubicBezTo>
                <a:cubicBezTo>
                  <a:pt x="697" y="697"/>
                  <a:pt x="697" y="697"/>
                  <a:pt x="697" y="697"/>
                </a:cubicBezTo>
                <a:cubicBezTo>
                  <a:pt x="697" y="697"/>
                  <a:pt x="697" y="697"/>
                  <a:pt x="697" y="697"/>
                </a:cubicBezTo>
                <a:cubicBezTo>
                  <a:pt x="697" y="312"/>
                  <a:pt x="385" y="0"/>
                  <a:pt x="0" y="0"/>
                </a:cubicBezTo>
                <a:cubicBezTo>
                  <a:pt x="0" y="249"/>
                  <a:pt x="0" y="249"/>
                  <a:pt x="0" y="249"/>
                </a:cubicBezTo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63"/>
          <p:cNvSpPr/>
          <p:nvPr/>
        </p:nvSpPr>
        <p:spPr bwMode="auto">
          <a:xfrm>
            <a:off x="2995787" y="3375391"/>
            <a:ext cx="533783" cy="887234"/>
          </a:xfrm>
          <a:custGeom>
            <a:avLst/>
            <a:gdLst>
              <a:gd name="T0" fmla="*/ 230 w 248"/>
              <a:gd name="T1" fmla="*/ 8 h 413"/>
              <a:gd name="T2" fmla="*/ 248 w 248"/>
              <a:gd name="T3" fmla="*/ 17 h 413"/>
              <a:gd name="T4" fmla="*/ 248 w 248"/>
              <a:gd name="T5" fmla="*/ 397 h 413"/>
              <a:gd name="T6" fmla="*/ 230 w 248"/>
              <a:gd name="T7" fmla="*/ 405 h 413"/>
              <a:gd name="T8" fmla="*/ 10 w 248"/>
              <a:gd name="T9" fmla="*/ 222 h 413"/>
              <a:gd name="T10" fmla="*/ 10 w 248"/>
              <a:gd name="T11" fmla="*/ 191 h 413"/>
              <a:gd name="T12" fmla="*/ 230 w 248"/>
              <a:gd name="T13" fmla="*/ 8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413">
                <a:moveTo>
                  <a:pt x="230" y="8"/>
                </a:moveTo>
                <a:cubicBezTo>
                  <a:pt x="240" y="0"/>
                  <a:pt x="248" y="3"/>
                  <a:pt x="248" y="17"/>
                </a:cubicBezTo>
                <a:cubicBezTo>
                  <a:pt x="248" y="397"/>
                  <a:pt x="248" y="397"/>
                  <a:pt x="248" y="397"/>
                </a:cubicBezTo>
                <a:cubicBezTo>
                  <a:pt x="248" y="410"/>
                  <a:pt x="240" y="413"/>
                  <a:pt x="230" y="405"/>
                </a:cubicBezTo>
                <a:cubicBezTo>
                  <a:pt x="10" y="222"/>
                  <a:pt x="10" y="222"/>
                  <a:pt x="10" y="222"/>
                </a:cubicBezTo>
                <a:cubicBezTo>
                  <a:pt x="0" y="213"/>
                  <a:pt x="0" y="200"/>
                  <a:pt x="10" y="191"/>
                </a:cubicBezTo>
                <a:cubicBezTo>
                  <a:pt x="230" y="8"/>
                  <a:pt x="230" y="8"/>
                  <a:pt x="230" y="8"/>
                </a:cubicBezTo>
              </a:path>
            </a:pathLst>
          </a:cu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64"/>
          <p:cNvSpPr/>
          <p:nvPr/>
        </p:nvSpPr>
        <p:spPr bwMode="auto">
          <a:xfrm>
            <a:off x="3000597" y="3383807"/>
            <a:ext cx="528974" cy="872808"/>
          </a:xfrm>
          <a:custGeom>
            <a:avLst/>
            <a:gdLst>
              <a:gd name="T0" fmla="*/ 238 w 246"/>
              <a:gd name="T1" fmla="*/ 0 h 406"/>
              <a:gd name="T2" fmla="*/ 228 w 246"/>
              <a:gd name="T3" fmla="*/ 4 h 406"/>
              <a:gd name="T4" fmla="*/ 8 w 246"/>
              <a:gd name="T5" fmla="*/ 187 h 406"/>
              <a:gd name="T6" fmla="*/ 0 w 246"/>
              <a:gd name="T7" fmla="*/ 203 h 406"/>
              <a:gd name="T8" fmla="*/ 8 w 246"/>
              <a:gd name="T9" fmla="*/ 218 h 406"/>
              <a:gd name="T10" fmla="*/ 228 w 246"/>
              <a:gd name="T11" fmla="*/ 401 h 406"/>
              <a:gd name="T12" fmla="*/ 238 w 246"/>
              <a:gd name="T13" fmla="*/ 406 h 406"/>
              <a:gd name="T14" fmla="*/ 246 w 246"/>
              <a:gd name="T15" fmla="*/ 393 h 406"/>
              <a:gd name="T16" fmla="*/ 246 w 246"/>
              <a:gd name="T17" fmla="*/ 13 h 406"/>
              <a:gd name="T18" fmla="*/ 238 w 246"/>
              <a:gd name="T19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406">
                <a:moveTo>
                  <a:pt x="238" y="0"/>
                </a:moveTo>
                <a:cubicBezTo>
                  <a:pt x="235" y="0"/>
                  <a:pt x="232" y="1"/>
                  <a:pt x="228" y="4"/>
                </a:cubicBezTo>
                <a:cubicBezTo>
                  <a:pt x="8" y="187"/>
                  <a:pt x="8" y="187"/>
                  <a:pt x="8" y="187"/>
                </a:cubicBezTo>
                <a:cubicBezTo>
                  <a:pt x="3" y="192"/>
                  <a:pt x="0" y="197"/>
                  <a:pt x="0" y="203"/>
                </a:cubicBezTo>
                <a:cubicBezTo>
                  <a:pt x="0" y="208"/>
                  <a:pt x="3" y="214"/>
                  <a:pt x="8" y="218"/>
                </a:cubicBezTo>
                <a:cubicBezTo>
                  <a:pt x="228" y="401"/>
                  <a:pt x="228" y="401"/>
                  <a:pt x="228" y="401"/>
                </a:cubicBezTo>
                <a:cubicBezTo>
                  <a:pt x="232" y="404"/>
                  <a:pt x="235" y="406"/>
                  <a:pt x="238" y="406"/>
                </a:cubicBezTo>
                <a:cubicBezTo>
                  <a:pt x="243" y="406"/>
                  <a:pt x="246" y="401"/>
                  <a:pt x="246" y="393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6" y="4"/>
                  <a:pt x="243" y="0"/>
                  <a:pt x="238" y="0"/>
                </a:cubicBezTo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65"/>
          <p:cNvSpPr>
            <a:spLocks noEditPoints="1"/>
          </p:cNvSpPr>
          <p:nvPr/>
        </p:nvSpPr>
        <p:spPr bwMode="auto">
          <a:xfrm>
            <a:off x="3336014" y="3793762"/>
            <a:ext cx="1441455" cy="2843237"/>
          </a:xfrm>
          <a:custGeom>
            <a:avLst/>
            <a:gdLst>
              <a:gd name="T0" fmla="*/ 654 w 671"/>
              <a:gd name="T1" fmla="*/ 1194 h 1322"/>
              <a:gd name="T2" fmla="*/ 653 w 671"/>
              <a:gd name="T3" fmla="*/ 1253 h 1322"/>
              <a:gd name="T4" fmla="*/ 654 w 671"/>
              <a:gd name="T5" fmla="*/ 1314 h 1322"/>
              <a:gd name="T6" fmla="*/ 662 w 671"/>
              <a:gd name="T7" fmla="*/ 1322 h 1322"/>
              <a:gd name="T8" fmla="*/ 670 w 671"/>
              <a:gd name="T9" fmla="*/ 1314 h 1322"/>
              <a:gd name="T10" fmla="*/ 669 w 671"/>
              <a:gd name="T11" fmla="*/ 1253 h 1322"/>
              <a:gd name="T12" fmla="*/ 670 w 671"/>
              <a:gd name="T13" fmla="*/ 1194 h 1322"/>
              <a:gd name="T14" fmla="*/ 662 w 671"/>
              <a:gd name="T15" fmla="*/ 1186 h 1322"/>
              <a:gd name="T16" fmla="*/ 654 w 671"/>
              <a:gd name="T17" fmla="*/ 1194 h 1322"/>
              <a:gd name="T18" fmla="*/ 655 w 671"/>
              <a:gd name="T19" fmla="*/ 874 h 1322"/>
              <a:gd name="T20" fmla="*/ 655 w 671"/>
              <a:gd name="T21" fmla="*/ 994 h 1322"/>
              <a:gd name="T22" fmla="*/ 663 w 671"/>
              <a:gd name="T23" fmla="*/ 1002 h 1322"/>
              <a:gd name="T24" fmla="*/ 671 w 671"/>
              <a:gd name="T25" fmla="*/ 994 h 1322"/>
              <a:gd name="T26" fmla="*/ 671 w 671"/>
              <a:gd name="T27" fmla="*/ 874 h 1322"/>
              <a:gd name="T28" fmla="*/ 663 w 671"/>
              <a:gd name="T29" fmla="*/ 866 h 1322"/>
              <a:gd name="T30" fmla="*/ 655 w 671"/>
              <a:gd name="T31" fmla="*/ 874 h 1322"/>
              <a:gd name="T32" fmla="*/ 652 w 671"/>
              <a:gd name="T33" fmla="*/ 554 h 1322"/>
              <a:gd name="T34" fmla="*/ 655 w 671"/>
              <a:gd name="T35" fmla="*/ 674 h 1322"/>
              <a:gd name="T36" fmla="*/ 663 w 671"/>
              <a:gd name="T37" fmla="*/ 682 h 1322"/>
              <a:gd name="T38" fmla="*/ 671 w 671"/>
              <a:gd name="T39" fmla="*/ 674 h 1322"/>
              <a:gd name="T40" fmla="*/ 668 w 671"/>
              <a:gd name="T41" fmla="*/ 553 h 1322"/>
              <a:gd name="T42" fmla="*/ 660 w 671"/>
              <a:gd name="T43" fmla="*/ 546 h 1322"/>
              <a:gd name="T44" fmla="*/ 652 w 671"/>
              <a:gd name="T45" fmla="*/ 554 h 1322"/>
              <a:gd name="T46" fmla="*/ 560 w 671"/>
              <a:gd name="T47" fmla="*/ 258 h 1322"/>
              <a:gd name="T48" fmla="*/ 616 w 671"/>
              <a:gd name="T49" fmla="*/ 362 h 1322"/>
              <a:gd name="T50" fmla="*/ 626 w 671"/>
              <a:gd name="T51" fmla="*/ 366 h 1322"/>
              <a:gd name="T52" fmla="*/ 631 w 671"/>
              <a:gd name="T53" fmla="*/ 356 h 1322"/>
              <a:gd name="T54" fmla="*/ 573 w 671"/>
              <a:gd name="T55" fmla="*/ 249 h 1322"/>
              <a:gd name="T56" fmla="*/ 562 w 671"/>
              <a:gd name="T57" fmla="*/ 247 h 1322"/>
              <a:gd name="T58" fmla="*/ 560 w 671"/>
              <a:gd name="T59" fmla="*/ 258 h 1322"/>
              <a:gd name="T60" fmla="*/ 319 w 671"/>
              <a:gd name="T61" fmla="*/ 60 h 1322"/>
              <a:gd name="T62" fmla="*/ 323 w 671"/>
              <a:gd name="T63" fmla="*/ 61 h 1322"/>
              <a:gd name="T64" fmla="*/ 326 w 671"/>
              <a:gd name="T65" fmla="*/ 54 h 1322"/>
              <a:gd name="T66" fmla="*/ 323 w 671"/>
              <a:gd name="T67" fmla="*/ 61 h 1322"/>
              <a:gd name="T68" fmla="*/ 422 w 671"/>
              <a:gd name="T69" fmla="*/ 118 h 1322"/>
              <a:gd name="T70" fmla="*/ 433 w 671"/>
              <a:gd name="T71" fmla="*/ 117 h 1322"/>
              <a:gd name="T72" fmla="*/ 431 w 671"/>
              <a:gd name="T73" fmla="*/ 105 h 1322"/>
              <a:gd name="T74" fmla="*/ 329 w 671"/>
              <a:gd name="T75" fmla="*/ 47 h 1322"/>
              <a:gd name="T76" fmla="*/ 329 w 671"/>
              <a:gd name="T77" fmla="*/ 47 h 1322"/>
              <a:gd name="T78" fmla="*/ 325 w 671"/>
              <a:gd name="T79" fmla="*/ 45 h 1322"/>
              <a:gd name="T80" fmla="*/ 315 w 671"/>
              <a:gd name="T81" fmla="*/ 49 h 1322"/>
              <a:gd name="T82" fmla="*/ 319 w 671"/>
              <a:gd name="T83" fmla="*/ 60 h 1322"/>
              <a:gd name="T84" fmla="*/ 8 w 671"/>
              <a:gd name="T85" fmla="*/ 17 h 1322"/>
              <a:gd name="T86" fmla="*/ 59 w 671"/>
              <a:gd name="T87" fmla="*/ 16 h 1322"/>
              <a:gd name="T88" fmla="*/ 127 w 671"/>
              <a:gd name="T89" fmla="*/ 18 h 1322"/>
              <a:gd name="T90" fmla="*/ 136 w 671"/>
              <a:gd name="T91" fmla="*/ 11 h 1322"/>
              <a:gd name="T92" fmla="*/ 128 w 671"/>
              <a:gd name="T93" fmla="*/ 2 h 1322"/>
              <a:gd name="T94" fmla="*/ 59 w 671"/>
              <a:gd name="T95" fmla="*/ 0 h 1322"/>
              <a:gd name="T96" fmla="*/ 8 w 671"/>
              <a:gd name="T97" fmla="*/ 1 h 1322"/>
              <a:gd name="T98" fmla="*/ 0 w 671"/>
              <a:gd name="T99" fmla="*/ 9 h 1322"/>
              <a:gd name="T100" fmla="*/ 8 w 671"/>
              <a:gd name="T101" fmla="*/ 17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71" h="1322">
                <a:moveTo>
                  <a:pt x="654" y="1194"/>
                </a:moveTo>
                <a:cubicBezTo>
                  <a:pt x="654" y="1213"/>
                  <a:pt x="653" y="1233"/>
                  <a:pt x="653" y="1253"/>
                </a:cubicBezTo>
                <a:cubicBezTo>
                  <a:pt x="653" y="1273"/>
                  <a:pt x="654" y="1293"/>
                  <a:pt x="654" y="1314"/>
                </a:cubicBezTo>
                <a:cubicBezTo>
                  <a:pt x="654" y="1318"/>
                  <a:pt x="657" y="1322"/>
                  <a:pt x="662" y="1322"/>
                </a:cubicBezTo>
                <a:cubicBezTo>
                  <a:pt x="666" y="1322"/>
                  <a:pt x="670" y="1318"/>
                  <a:pt x="670" y="1314"/>
                </a:cubicBezTo>
                <a:cubicBezTo>
                  <a:pt x="670" y="1293"/>
                  <a:pt x="669" y="1273"/>
                  <a:pt x="669" y="1253"/>
                </a:cubicBezTo>
                <a:cubicBezTo>
                  <a:pt x="669" y="1233"/>
                  <a:pt x="670" y="1213"/>
                  <a:pt x="670" y="1194"/>
                </a:cubicBezTo>
                <a:cubicBezTo>
                  <a:pt x="670" y="1189"/>
                  <a:pt x="666" y="1186"/>
                  <a:pt x="662" y="1186"/>
                </a:cubicBezTo>
                <a:cubicBezTo>
                  <a:pt x="657" y="1186"/>
                  <a:pt x="654" y="1189"/>
                  <a:pt x="654" y="1194"/>
                </a:cubicBezTo>
                <a:close/>
                <a:moveTo>
                  <a:pt x="655" y="874"/>
                </a:moveTo>
                <a:cubicBezTo>
                  <a:pt x="655" y="914"/>
                  <a:pt x="655" y="954"/>
                  <a:pt x="655" y="994"/>
                </a:cubicBezTo>
                <a:cubicBezTo>
                  <a:pt x="655" y="998"/>
                  <a:pt x="658" y="1002"/>
                  <a:pt x="663" y="1002"/>
                </a:cubicBezTo>
                <a:cubicBezTo>
                  <a:pt x="667" y="1002"/>
                  <a:pt x="671" y="998"/>
                  <a:pt x="671" y="994"/>
                </a:cubicBezTo>
                <a:cubicBezTo>
                  <a:pt x="671" y="954"/>
                  <a:pt x="671" y="914"/>
                  <a:pt x="671" y="874"/>
                </a:cubicBezTo>
                <a:cubicBezTo>
                  <a:pt x="671" y="869"/>
                  <a:pt x="668" y="866"/>
                  <a:pt x="663" y="866"/>
                </a:cubicBezTo>
                <a:cubicBezTo>
                  <a:pt x="659" y="866"/>
                  <a:pt x="655" y="869"/>
                  <a:pt x="655" y="874"/>
                </a:cubicBezTo>
                <a:close/>
                <a:moveTo>
                  <a:pt x="652" y="554"/>
                </a:moveTo>
                <a:cubicBezTo>
                  <a:pt x="653" y="594"/>
                  <a:pt x="654" y="634"/>
                  <a:pt x="655" y="674"/>
                </a:cubicBezTo>
                <a:cubicBezTo>
                  <a:pt x="655" y="678"/>
                  <a:pt x="658" y="682"/>
                  <a:pt x="663" y="682"/>
                </a:cubicBezTo>
                <a:cubicBezTo>
                  <a:pt x="667" y="682"/>
                  <a:pt x="671" y="678"/>
                  <a:pt x="671" y="674"/>
                </a:cubicBezTo>
                <a:cubicBezTo>
                  <a:pt x="670" y="634"/>
                  <a:pt x="669" y="594"/>
                  <a:pt x="668" y="553"/>
                </a:cubicBezTo>
                <a:cubicBezTo>
                  <a:pt x="668" y="549"/>
                  <a:pt x="664" y="546"/>
                  <a:pt x="660" y="546"/>
                </a:cubicBezTo>
                <a:cubicBezTo>
                  <a:pt x="656" y="546"/>
                  <a:pt x="652" y="549"/>
                  <a:pt x="652" y="554"/>
                </a:cubicBezTo>
                <a:close/>
                <a:moveTo>
                  <a:pt x="560" y="258"/>
                </a:moveTo>
                <a:cubicBezTo>
                  <a:pt x="582" y="290"/>
                  <a:pt x="601" y="325"/>
                  <a:pt x="616" y="362"/>
                </a:cubicBezTo>
                <a:cubicBezTo>
                  <a:pt x="618" y="366"/>
                  <a:pt x="622" y="368"/>
                  <a:pt x="626" y="366"/>
                </a:cubicBezTo>
                <a:cubicBezTo>
                  <a:pt x="630" y="364"/>
                  <a:pt x="632" y="360"/>
                  <a:pt x="631" y="356"/>
                </a:cubicBezTo>
                <a:cubicBezTo>
                  <a:pt x="615" y="318"/>
                  <a:pt x="596" y="282"/>
                  <a:pt x="573" y="249"/>
                </a:cubicBezTo>
                <a:cubicBezTo>
                  <a:pt x="570" y="245"/>
                  <a:pt x="565" y="244"/>
                  <a:pt x="562" y="247"/>
                </a:cubicBezTo>
                <a:cubicBezTo>
                  <a:pt x="558" y="249"/>
                  <a:pt x="557" y="254"/>
                  <a:pt x="560" y="258"/>
                </a:cubicBezTo>
                <a:close/>
                <a:moveTo>
                  <a:pt x="319" y="60"/>
                </a:moveTo>
                <a:cubicBezTo>
                  <a:pt x="320" y="60"/>
                  <a:pt x="322" y="61"/>
                  <a:pt x="323" y="61"/>
                </a:cubicBezTo>
                <a:cubicBezTo>
                  <a:pt x="326" y="54"/>
                  <a:pt x="326" y="54"/>
                  <a:pt x="326" y="54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58" y="77"/>
                  <a:pt x="391" y="96"/>
                  <a:pt x="422" y="118"/>
                </a:cubicBezTo>
                <a:cubicBezTo>
                  <a:pt x="425" y="121"/>
                  <a:pt x="430" y="120"/>
                  <a:pt x="433" y="117"/>
                </a:cubicBezTo>
                <a:cubicBezTo>
                  <a:pt x="435" y="113"/>
                  <a:pt x="435" y="108"/>
                  <a:pt x="431" y="105"/>
                </a:cubicBezTo>
                <a:cubicBezTo>
                  <a:pt x="399" y="83"/>
                  <a:pt x="365" y="63"/>
                  <a:pt x="329" y="47"/>
                </a:cubicBezTo>
                <a:cubicBezTo>
                  <a:pt x="329" y="47"/>
                  <a:pt x="329" y="47"/>
                  <a:pt x="329" y="47"/>
                </a:cubicBezTo>
                <a:cubicBezTo>
                  <a:pt x="328" y="46"/>
                  <a:pt x="327" y="46"/>
                  <a:pt x="325" y="45"/>
                </a:cubicBezTo>
                <a:cubicBezTo>
                  <a:pt x="321" y="43"/>
                  <a:pt x="317" y="45"/>
                  <a:pt x="315" y="49"/>
                </a:cubicBezTo>
                <a:cubicBezTo>
                  <a:pt x="313" y="53"/>
                  <a:pt x="315" y="58"/>
                  <a:pt x="319" y="60"/>
                </a:cubicBezTo>
                <a:close/>
                <a:moveTo>
                  <a:pt x="8" y="17"/>
                </a:moveTo>
                <a:cubicBezTo>
                  <a:pt x="25" y="17"/>
                  <a:pt x="42" y="16"/>
                  <a:pt x="59" y="16"/>
                </a:cubicBezTo>
                <a:cubicBezTo>
                  <a:pt x="82" y="16"/>
                  <a:pt x="105" y="17"/>
                  <a:pt x="127" y="18"/>
                </a:cubicBezTo>
                <a:cubicBezTo>
                  <a:pt x="132" y="19"/>
                  <a:pt x="136" y="15"/>
                  <a:pt x="136" y="11"/>
                </a:cubicBezTo>
                <a:cubicBezTo>
                  <a:pt x="136" y="6"/>
                  <a:pt x="133" y="3"/>
                  <a:pt x="128" y="2"/>
                </a:cubicBezTo>
                <a:cubicBezTo>
                  <a:pt x="105" y="1"/>
                  <a:pt x="82" y="0"/>
                  <a:pt x="59" y="0"/>
                </a:cubicBezTo>
                <a:cubicBezTo>
                  <a:pt x="42" y="0"/>
                  <a:pt x="25" y="1"/>
                  <a:pt x="8" y="1"/>
                </a:cubicBezTo>
                <a:cubicBezTo>
                  <a:pt x="3" y="1"/>
                  <a:pt x="0" y="5"/>
                  <a:pt x="0" y="9"/>
                </a:cubicBezTo>
                <a:cubicBezTo>
                  <a:pt x="0" y="14"/>
                  <a:pt x="4" y="17"/>
                  <a:pt x="8" y="1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67"/>
          <p:cNvSpPr/>
          <p:nvPr/>
        </p:nvSpPr>
        <p:spPr bwMode="auto">
          <a:xfrm>
            <a:off x="3116009" y="5776214"/>
            <a:ext cx="888437" cy="536188"/>
          </a:xfrm>
          <a:custGeom>
            <a:avLst/>
            <a:gdLst>
              <a:gd name="T0" fmla="*/ 8 w 413"/>
              <a:gd name="T1" fmla="*/ 18 h 249"/>
              <a:gd name="T2" fmla="*/ 17 w 413"/>
              <a:gd name="T3" fmla="*/ 0 h 249"/>
              <a:gd name="T4" fmla="*/ 397 w 413"/>
              <a:gd name="T5" fmla="*/ 0 h 249"/>
              <a:gd name="T6" fmla="*/ 405 w 413"/>
              <a:gd name="T7" fmla="*/ 18 h 249"/>
              <a:gd name="T8" fmla="*/ 222 w 413"/>
              <a:gd name="T9" fmla="*/ 238 h 249"/>
              <a:gd name="T10" fmla="*/ 191 w 413"/>
              <a:gd name="T11" fmla="*/ 238 h 249"/>
              <a:gd name="T12" fmla="*/ 8 w 413"/>
              <a:gd name="T13" fmla="*/ 1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249">
                <a:moveTo>
                  <a:pt x="8" y="18"/>
                </a:moveTo>
                <a:cubicBezTo>
                  <a:pt x="0" y="8"/>
                  <a:pt x="3" y="0"/>
                  <a:pt x="17" y="0"/>
                </a:cubicBezTo>
                <a:cubicBezTo>
                  <a:pt x="397" y="0"/>
                  <a:pt x="397" y="0"/>
                  <a:pt x="397" y="0"/>
                </a:cubicBezTo>
                <a:cubicBezTo>
                  <a:pt x="410" y="0"/>
                  <a:pt x="413" y="8"/>
                  <a:pt x="405" y="18"/>
                </a:cubicBezTo>
                <a:cubicBezTo>
                  <a:pt x="222" y="238"/>
                  <a:pt x="222" y="238"/>
                  <a:pt x="222" y="238"/>
                </a:cubicBezTo>
                <a:cubicBezTo>
                  <a:pt x="213" y="249"/>
                  <a:pt x="200" y="249"/>
                  <a:pt x="191" y="238"/>
                </a:cubicBezTo>
                <a:cubicBezTo>
                  <a:pt x="8" y="18"/>
                  <a:pt x="8" y="18"/>
                  <a:pt x="8" y="18"/>
                </a:cubicBezTo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124424" y="4278254"/>
            <a:ext cx="3163026" cy="2565525"/>
            <a:chOff x="3135453" y="4056849"/>
            <a:chExt cx="3434216" cy="2785487"/>
          </a:xfrm>
          <a:gradFill>
            <a:gsLst>
              <a:gs pos="75000">
                <a:srgbClr val="0DA5C9"/>
              </a:gs>
              <a:gs pos="0">
                <a:srgbClr val="00589A"/>
              </a:gs>
            </a:gsLst>
            <a:lin ang="2700000" scaled="1"/>
          </a:gradFill>
        </p:grpSpPr>
        <p:sp>
          <p:nvSpPr>
            <p:cNvPr id="40" name="Freeform 66"/>
            <p:cNvSpPr/>
            <p:nvPr/>
          </p:nvSpPr>
          <p:spPr bwMode="auto">
            <a:xfrm>
              <a:off x="3312973" y="4056849"/>
              <a:ext cx="3256696" cy="2785487"/>
            </a:xfrm>
            <a:custGeom>
              <a:avLst/>
              <a:gdLst>
                <a:gd name="T0" fmla="*/ 1395 w 1395"/>
                <a:gd name="T1" fmla="*/ 698 h 1193"/>
                <a:gd name="T2" fmla="*/ 697 w 1395"/>
                <a:gd name="T3" fmla="*/ 0 h 1193"/>
                <a:gd name="T4" fmla="*/ 697 w 1395"/>
                <a:gd name="T5" fmla="*/ 249 h 1193"/>
                <a:gd name="T6" fmla="*/ 697 w 1395"/>
                <a:gd name="T7" fmla="*/ 1 h 1193"/>
                <a:gd name="T8" fmla="*/ 0 w 1395"/>
                <a:gd name="T9" fmla="*/ 698 h 1193"/>
                <a:gd name="T10" fmla="*/ 249 w 1395"/>
                <a:gd name="T11" fmla="*/ 698 h 1193"/>
                <a:gd name="T12" fmla="*/ 249 w 1395"/>
                <a:gd name="T13" fmla="*/ 698 h 1193"/>
                <a:gd name="T14" fmla="*/ 697 w 1395"/>
                <a:gd name="T15" fmla="*/ 249 h 1193"/>
                <a:gd name="T16" fmla="*/ 697 w 1395"/>
                <a:gd name="T17" fmla="*/ 249 h 1193"/>
                <a:gd name="T18" fmla="*/ 1146 w 1395"/>
                <a:gd name="T19" fmla="*/ 698 h 1193"/>
                <a:gd name="T20" fmla="*/ 1146 w 1395"/>
                <a:gd name="T21" fmla="*/ 1193 h 1193"/>
                <a:gd name="T22" fmla="*/ 1395 w 1395"/>
                <a:gd name="T23" fmla="*/ 1193 h 1193"/>
                <a:gd name="T24" fmla="*/ 1395 w 1395"/>
                <a:gd name="T25" fmla="*/ 698 h 1193"/>
                <a:gd name="T26" fmla="*/ 1395 w 1395"/>
                <a:gd name="T27" fmla="*/ 69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5" h="1193">
                  <a:moveTo>
                    <a:pt x="1395" y="698"/>
                  </a:moveTo>
                  <a:cubicBezTo>
                    <a:pt x="1395" y="313"/>
                    <a:pt x="1082" y="1"/>
                    <a:pt x="697" y="0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697" y="1"/>
                    <a:pt x="697" y="1"/>
                    <a:pt x="697" y="1"/>
                  </a:cubicBezTo>
                  <a:cubicBezTo>
                    <a:pt x="312" y="1"/>
                    <a:pt x="0" y="313"/>
                    <a:pt x="0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450"/>
                    <a:pt x="450" y="249"/>
                    <a:pt x="697" y="249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945" y="249"/>
                    <a:pt x="1146" y="450"/>
                    <a:pt x="1146" y="698"/>
                  </a:cubicBezTo>
                  <a:cubicBezTo>
                    <a:pt x="1146" y="1193"/>
                    <a:pt x="1146" y="1193"/>
                    <a:pt x="1146" y="1193"/>
                  </a:cubicBezTo>
                  <a:cubicBezTo>
                    <a:pt x="1395" y="1193"/>
                    <a:pt x="1395" y="1193"/>
                    <a:pt x="1395" y="1193"/>
                  </a:cubicBezTo>
                  <a:cubicBezTo>
                    <a:pt x="1395" y="698"/>
                    <a:pt x="1395" y="698"/>
                    <a:pt x="1395" y="698"/>
                  </a:cubicBezTo>
                  <a:cubicBezTo>
                    <a:pt x="1395" y="698"/>
                    <a:pt x="1395" y="698"/>
                    <a:pt x="1395" y="698"/>
                  </a:cubicBezTo>
                </a:path>
              </a:pathLst>
            </a:cu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8"/>
            <p:cNvSpPr/>
            <p:nvPr/>
          </p:nvSpPr>
          <p:spPr bwMode="auto">
            <a:xfrm>
              <a:off x="3135453" y="5683240"/>
              <a:ext cx="947640" cy="574327"/>
            </a:xfrm>
            <a:custGeom>
              <a:avLst/>
              <a:gdLst>
                <a:gd name="T0" fmla="*/ 393 w 406"/>
                <a:gd name="T1" fmla="*/ 0 h 246"/>
                <a:gd name="T2" fmla="*/ 325 w 406"/>
                <a:gd name="T3" fmla="*/ 0 h 246"/>
                <a:gd name="T4" fmla="*/ 76 w 406"/>
                <a:gd name="T5" fmla="*/ 0 h 246"/>
                <a:gd name="T6" fmla="*/ 13 w 406"/>
                <a:gd name="T7" fmla="*/ 0 h 246"/>
                <a:gd name="T8" fmla="*/ 0 w 406"/>
                <a:gd name="T9" fmla="*/ 9 h 246"/>
                <a:gd name="T10" fmla="*/ 4 w 406"/>
                <a:gd name="T11" fmla="*/ 18 h 246"/>
                <a:gd name="T12" fmla="*/ 187 w 406"/>
                <a:gd name="T13" fmla="*/ 238 h 246"/>
                <a:gd name="T14" fmla="*/ 203 w 406"/>
                <a:gd name="T15" fmla="*/ 246 h 246"/>
                <a:gd name="T16" fmla="*/ 218 w 406"/>
                <a:gd name="T17" fmla="*/ 238 h 246"/>
                <a:gd name="T18" fmla="*/ 401 w 406"/>
                <a:gd name="T19" fmla="*/ 18 h 246"/>
                <a:gd name="T20" fmla="*/ 406 w 406"/>
                <a:gd name="T21" fmla="*/ 9 h 246"/>
                <a:gd name="T22" fmla="*/ 393 w 406"/>
                <a:gd name="T2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6" h="246">
                  <a:moveTo>
                    <a:pt x="393" y="0"/>
                  </a:moveTo>
                  <a:cubicBezTo>
                    <a:pt x="325" y="0"/>
                    <a:pt x="325" y="0"/>
                    <a:pt x="32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1" y="15"/>
                    <a:pt x="4" y="18"/>
                  </a:cubicBezTo>
                  <a:cubicBezTo>
                    <a:pt x="187" y="238"/>
                    <a:pt x="187" y="238"/>
                    <a:pt x="187" y="238"/>
                  </a:cubicBezTo>
                  <a:cubicBezTo>
                    <a:pt x="192" y="243"/>
                    <a:pt x="197" y="246"/>
                    <a:pt x="203" y="246"/>
                  </a:cubicBezTo>
                  <a:cubicBezTo>
                    <a:pt x="208" y="246"/>
                    <a:pt x="214" y="243"/>
                    <a:pt x="218" y="238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4" y="15"/>
                    <a:pt x="406" y="11"/>
                    <a:pt x="406" y="9"/>
                  </a:cubicBezTo>
                  <a:cubicBezTo>
                    <a:pt x="406" y="4"/>
                    <a:pt x="401" y="0"/>
                    <a:pt x="393" y="0"/>
                  </a:cubicBezTo>
                </a:path>
              </a:pathLst>
            </a:cu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Freeform 69"/>
          <p:cNvSpPr>
            <a:spLocks noEditPoints="1"/>
          </p:cNvSpPr>
          <p:nvPr/>
        </p:nvSpPr>
        <p:spPr bwMode="auto">
          <a:xfrm>
            <a:off x="3546402" y="4546348"/>
            <a:ext cx="2498201" cy="2305847"/>
          </a:xfrm>
          <a:custGeom>
            <a:avLst/>
            <a:gdLst>
              <a:gd name="T0" fmla="*/ 1146 w 1162"/>
              <a:gd name="T1" fmla="*/ 1064 h 1072"/>
              <a:gd name="T2" fmla="*/ 1162 w 1162"/>
              <a:gd name="T3" fmla="*/ 1064 h 1072"/>
              <a:gd name="T4" fmla="*/ 1154 w 1162"/>
              <a:gd name="T5" fmla="*/ 936 h 1072"/>
              <a:gd name="T6" fmla="*/ 1146 w 1162"/>
              <a:gd name="T7" fmla="*/ 624 h 1072"/>
              <a:gd name="T8" fmla="*/ 1146 w 1162"/>
              <a:gd name="T9" fmla="*/ 744 h 1072"/>
              <a:gd name="T10" fmla="*/ 1162 w 1162"/>
              <a:gd name="T11" fmla="*/ 744 h 1072"/>
              <a:gd name="T12" fmla="*/ 1162 w 1162"/>
              <a:gd name="T13" fmla="*/ 624 h 1072"/>
              <a:gd name="T14" fmla="*/ 1146 w 1162"/>
              <a:gd name="T15" fmla="*/ 624 h 1072"/>
              <a:gd name="T16" fmla="*/ 1135 w 1162"/>
              <a:gd name="T17" fmla="*/ 427 h 1072"/>
              <a:gd name="T18" fmla="*/ 1151 w 1162"/>
              <a:gd name="T19" fmla="*/ 423 h 1072"/>
              <a:gd name="T20" fmla="*/ 1099 w 1162"/>
              <a:gd name="T21" fmla="*/ 305 h 1072"/>
              <a:gd name="T22" fmla="*/ 879 w 1162"/>
              <a:gd name="T23" fmla="*/ 93 h 1072"/>
              <a:gd name="T24" fmla="*/ 987 w 1162"/>
              <a:gd name="T25" fmla="*/ 161 h 1072"/>
              <a:gd name="T26" fmla="*/ 887 w 1162"/>
              <a:gd name="T27" fmla="*/ 79 h 1072"/>
              <a:gd name="T28" fmla="*/ 879 w 1162"/>
              <a:gd name="T29" fmla="*/ 93 h 1072"/>
              <a:gd name="T30" fmla="*/ 582 w 1162"/>
              <a:gd name="T31" fmla="*/ 16 h 1072"/>
              <a:gd name="T32" fmla="*/ 694 w 1162"/>
              <a:gd name="T33" fmla="*/ 27 h 1072"/>
              <a:gd name="T34" fmla="*/ 697 w 1162"/>
              <a:gd name="T35" fmla="*/ 11 h 1072"/>
              <a:gd name="T36" fmla="*/ 582 w 1162"/>
              <a:gd name="T37" fmla="*/ 0 h 1072"/>
              <a:gd name="T38" fmla="*/ 568 w 1162"/>
              <a:gd name="T39" fmla="*/ 8 h 1072"/>
              <a:gd name="T40" fmla="*/ 275 w 1162"/>
              <a:gd name="T41" fmla="*/ 98 h 1072"/>
              <a:gd name="T42" fmla="*/ 388 w 1162"/>
              <a:gd name="T43" fmla="*/ 39 h 1072"/>
              <a:gd name="T44" fmla="*/ 267 w 1162"/>
              <a:gd name="T45" fmla="*/ 84 h 1072"/>
              <a:gd name="T46" fmla="*/ 275 w 1162"/>
              <a:gd name="T47" fmla="*/ 98 h 1072"/>
              <a:gd name="T48" fmla="*/ 126 w 1162"/>
              <a:gd name="T49" fmla="*/ 225 h 1072"/>
              <a:gd name="T50" fmla="*/ 113 w 1162"/>
              <a:gd name="T51" fmla="*/ 215 h 1072"/>
              <a:gd name="T52" fmla="*/ 52 w 1162"/>
              <a:gd name="T53" fmla="*/ 328 h 1072"/>
              <a:gd name="T54" fmla="*/ 16 w 1162"/>
              <a:gd name="T55" fmla="*/ 634 h 1072"/>
              <a:gd name="T56" fmla="*/ 16 w 1162"/>
              <a:gd name="T57" fmla="*/ 584 h 1072"/>
              <a:gd name="T58" fmla="*/ 10 w 1162"/>
              <a:gd name="T59" fmla="*/ 506 h 1072"/>
              <a:gd name="T60" fmla="*/ 0 w 1162"/>
              <a:gd name="T61" fmla="*/ 584 h 1072"/>
              <a:gd name="T62" fmla="*/ 0 w 1162"/>
              <a:gd name="T63" fmla="*/ 634 h 1072"/>
              <a:gd name="T64" fmla="*/ 16 w 1162"/>
              <a:gd name="T65" fmla="*/ 634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2" h="1072">
                <a:moveTo>
                  <a:pt x="1146" y="944"/>
                </a:moveTo>
                <a:cubicBezTo>
                  <a:pt x="1146" y="984"/>
                  <a:pt x="1146" y="1024"/>
                  <a:pt x="1146" y="1064"/>
                </a:cubicBezTo>
                <a:cubicBezTo>
                  <a:pt x="1146" y="1069"/>
                  <a:pt x="1150" y="1072"/>
                  <a:pt x="1154" y="1072"/>
                </a:cubicBezTo>
                <a:cubicBezTo>
                  <a:pt x="1158" y="1072"/>
                  <a:pt x="1162" y="1069"/>
                  <a:pt x="1162" y="1064"/>
                </a:cubicBezTo>
                <a:cubicBezTo>
                  <a:pt x="1162" y="1024"/>
                  <a:pt x="1162" y="984"/>
                  <a:pt x="1162" y="944"/>
                </a:cubicBezTo>
                <a:cubicBezTo>
                  <a:pt x="1162" y="940"/>
                  <a:pt x="1158" y="936"/>
                  <a:pt x="1154" y="936"/>
                </a:cubicBezTo>
                <a:cubicBezTo>
                  <a:pt x="1150" y="936"/>
                  <a:pt x="1146" y="940"/>
                  <a:pt x="1146" y="944"/>
                </a:cubicBezTo>
                <a:close/>
                <a:moveTo>
                  <a:pt x="1146" y="624"/>
                </a:moveTo>
                <a:cubicBezTo>
                  <a:pt x="1146" y="629"/>
                  <a:pt x="1146" y="635"/>
                  <a:pt x="1146" y="640"/>
                </a:cubicBezTo>
                <a:cubicBezTo>
                  <a:pt x="1146" y="675"/>
                  <a:pt x="1146" y="710"/>
                  <a:pt x="1146" y="744"/>
                </a:cubicBezTo>
                <a:cubicBezTo>
                  <a:pt x="1146" y="749"/>
                  <a:pt x="1150" y="752"/>
                  <a:pt x="1154" y="752"/>
                </a:cubicBezTo>
                <a:cubicBezTo>
                  <a:pt x="1158" y="752"/>
                  <a:pt x="1162" y="749"/>
                  <a:pt x="1162" y="744"/>
                </a:cubicBezTo>
                <a:cubicBezTo>
                  <a:pt x="1162" y="710"/>
                  <a:pt x="1162" y="675"/>
                  <a:pt x="1162" y="640"/>
                </a:cubicBezTo>
                <a:cubicBezTo>
                  <a:pt x="1162" y="635"/>
                  <a:pt x="1162" y="630"/>
                  <a:pt x="1162" y="624"/>
                </a:cubicBezTo>
                <a:cubicBezTo>
                  <a:pt x="1162" y="620"/>
                  <a:pt x="1159" y="616"/>
                  <a:pt x="1154" y="616"/>
                </a:cubicBezTo>
                <a:cubicBezTo>
                  <a:pt x="1150" y="616"/>
                  <a:pt x="1146" y="620"/>
                  <a:pt x="1146" y="624"/>
                </a:cubicBezTo>
                <a:close/>
                <a:moveTo>
                  <a:pt x="1096" y="316"/>
                </a:moveTo>
                <a:cubicBezTo>
                  <a:pt x="1113" y="351"/>
                  <a:pt x="1127" y="388"/>
                  <a:pt x="1135" y="427"/>
                </a:cubicBezTo>
                <a:cubicBezTo>
                  <a:pt x="1136" y="431"/>
                  <a:pt x="1140" y="434"/>
                  <a:pt x="1145" y="433"/>
                </a:cubicBezTo>
                <a:cubicBezTo>
                  <a:pt x="1149" y="432"/>
                  <a:pt x="1152" y="428"/>
                  <a:pt x="1151" y="423"/>
                </a:cubicBezTo>
                <a:cubicBezTo>
                  <a:pt x="1142" y="384"/>
                  <a:pt x="1128" y="345"/>
                  <a:pt x="1110" y="309"/>
                </a:cubicBezTo>
                <a:cubicBezTo>
                  <a:pt x="1108" y="305"/>
                  <a:pt x="1103" y="303"/>
                  <a:pt x="1099" y="305"/>
                </a:cubicBezTo>
                <a:cubicBezTo>
                  <a:pt x="1095" y="307"/>
                  <a:pt x="1094" y="312"/>
                  <a:pt x="1096" y="316"/>
                </a:cubicBezTo>
                <a:close/>
                <a:moveTo>
                  <a:pt x="879" y="93"/>
                </a:moveTo>
                <a:cubicBezTo>
                  <a:pt x="914" y="112"/>
                  <a:pt x="946" y="135"/>
                  <a:pt x="976" y="161"/>
                </a:cubicBezTo>
                <a:cubicBezTo>
                  <a:pt x="979" y="164"/>
                  <a:pt x="984" y="164"/>
                  <a:pt x="987" y="161"/>
                </a:cubicBezTo>
                <a:cubicBezTo>
                  <a:pt x="990" y="157"/>
                  <a:pt x="989" y="152"/>
                  <a:pt x="986" y="149"/>
                </a:cubicBezTo>
                <a:cubicBezTo>
                  <a:pt x="956" y="122"/>
                  <a:pt x="922" y="99"/>
                  <a:pt x="887" y="79"/>
                </a:cubicBezTo>
                <a:cubicBezTo>
                  <a:pt x="883" y="77"/>
                  <a:pt x="878" y="78"/>
                  <a:pt x="876" y="82"/>
                </a:cubicBezTo>
                <a:cubicBezTo>
                  <a:pt x="874" y="86"/>
                  <a:pt x="875" y="91"/>
                  <a:pt x="879" y="93"/>
                </a:cubicBezTo>
                <a:close/>
                <a:moveTo>
                  <a:pt x="576" y="16"/>
                </a:moveTo>
                <a:cubicBezTo>
                  <a:pt x="578" y="16"/>
                  <a:pt x="580" y="16"/>
                  <a:pt x="582" y="16"/>
                </a:cubicBezTo>
                <a:cubicBezTo>
                  <a:pt x="601" y="16"/>
                  <a:pt x="620" y="17"/>
                  <a:pt x="640" y="19"/>
                </a:cubicBezTo>
                <a:cubicBezTo>
                  <a:pt x="658" y="21"/>
                  <a:pt x="676" y="23"/>
                  <a:pt x="694" y="27"/>
                </a:cubicBezTo>
                <a:cubicBezTo>
                  <a:pt x="699" y="27"/>
                  <a:pt x="703" y="25"/>
                  <a:pt x="704" y="20"/>
                </a:cubicBezTo>
                <a:cubicBezTo>
                  <a:pt x="704" y="16"/>
                  <a:pt x="702" y="12"/>
                  <a:pt x="697" y="11"/>
                </a:cubicBezTo>
                <a:cubicBezTo>
                  <a:pt x="679" y="7"/>
                  <a:pt x="660" y="5"/>
                  <a:pt x="641" y="3"/>
                </a:cubicBezTo>
                <a:cubicBezTo>
                  <a:pt x="621" y="1"/>
                  <a:pt x="601" y="0"/>
                  <a:pt x="582" y="0"/>
                </a:cubicBezTo>
                <a:cubicBezTo>
                  <a:pt x="580" y="0"/>
                  <a:pt x="578" y="0"/>
                  <a:pt x="576" y="0"/>
                </a:cubicBezTo>
                <a:cubicBezTo>
                  <a:pt x="572" y="0"/>
                  <a:pt x="568" y="4"/>
                  <a:pt x="568" y="8"/>
                </a:cubicBezTo>
                <a:cubicBezTo>
                  <a:pt x="568" y="13"/>
                  <a:pt x="572" y="16"/>
                  <a:pt x="576" y="16"/>
                </a:cubicBezTo>
                <a:close/>
                <a:moveTo>
                  <a:pt x="275" y="98"/>
                </a:moveTo>
                <a:cubicBezTo>
                  <a:pt x="309" y="78"/>
                  <a:pt x="345" y="62"/>
                  <a:pt x="383" y="49"/>
                </a:cubicBezTo>
                <a:cubicBezTo>
                  <a:pt x="387" y="47"/>
                  <a:pt x="389" y="43"/>
                  <a:pt x="388" y="39"/>
                </a:cubicBezTo>
                <a:cubicBezTo>
                  <a:pt x="386" y="35"/>
                  <a:pt x="382" y="32"/>
                  <a:pt x="377" y="34"/>
                </a:cubicBezTo>
                <a:cubicBezTo>
                  <a:pt x="339" y="47"/>
                  <a:pt x="302" y="63"/>
                  <a:pt x="267" y="84"/>
                </a:cubicBezTo>
                <a:cubicBezTo>
                  <a:pt x="263" y="86"/>
                  <a:pt x="262" y="91"/>
                  <a:pt x="264" y="95"/>
                </a:cubicBezTo>
                <a:cubicBezTo>
                  <a:pt x="266" y="99"/>
                  <a:pt x="271" y="100"/>
                  <a:pt x="275" y="98"/>
                </a:cubicBezTo>
                <a:close/>
                <a:moveTo>
                  <a:pt x="62" y="324"/>
                </a:moveTo>
                <a:cubicBezTo>
                  <a:pt x="79" y="289"/>
                  <a:pt x="101" y="255"/>
                  <a:pt x="126" y="225"/>
                </a:cubicBezTo>
                <a:cubicBezTo>
                  <a:pt x="129" y="222"/>
                  <a:pt x="128" y="216"/>
                  <a:pt x="125" y="214"/>
                </a:cubicBezTo>
                <a:cubicBezTo>
                  <a:pt x="121" y="211"/>
                  <a:pt x="116" y="211"/>
                  <a:pt x="113" y="215"/>
                </a:cubicBezTo>
                <a:cubicBezTo>
                  <a:pt x="88" y="246"/>
                  <a:pt x="66" y="281"/>
                  <a:pt x="48" y="317"/>
                </a:cubicBezTo>
                <a:cubicBezTo>
                  <a:pt x="46" y="321"/>
                  <a:pt x="48" y="326"/>
                  <a:pt x="52" y="328"/>
                </a:cubicBezTo>
                <a:cubicBezTo>
                  <a:pt x="56" y="330"/>
                  <a:pt x="61" y="328"/>
                  <a:pt x="62" y="324"/>
                </a:cubicBezTo>
                <a:close/>
                <a:moveTo>
                  <a:pt x="16" y="634"/>
                </a:moveTo>
                <a:cubicBezTo>
                  <a:pt x="16" y="634"/>
                  <a:pt x="16" y="634"/>
                  <a:pt x="16" y="634"/>
                </a:cubicBezTo>
                <a:cubicBezTo>
                  <a:pt x="16" y="617"/>
                  <a:pt x="16" y="601"/>
                  <a:pt x="16" y="584"/>
                </a:cubicBezTo>
                <a:cubicBezTo>
                  <a:pt x="16" y="561"/>
                  <a:pt x="16" y="537"/>
                  <a:pt x="17" y="514"/>
                </a:cubicBezTo>
                <a:cubicBezTo>
                  <a:pt x="18" y="510"/>
                  <a:pt x="14" y="506"/>
                  <a:pt x="10" y="506"/>
                </a:cubicBezTo>
                <a:cubicBezTo>
                  <a:pt x="5" y="506"/>
                  <a:pt x="2" y="509"/>
                  <a:pt x="1" y="514"/>
                </a:cubicBezTo>
                <a:cubicBezTo>
                  <a:pt x="0" y="537"/>
                  <a:pt x="0" y="561"/>
                  <a:pt x="0" y="584"/>
                </a:cubicBezTo>
                <a:cubicBezTo>
                  <a:pt x="0" y="601"/>
                  <a:pt x="0" y="617"/>
                  <a:pt x="0" y="634"/>
                </a:cubicBezTo>
                <a:cubicBezTo>
                  <a:pt x="0" y="634"/>
                  <a:pt x="0" y="634"/>
                  <a:pt x="0" y="634"/>
                </a:cubicBezTo>
                <a:cubicBezTo>
                  <a:pt x="0" y="638"/>
                  <a:pt x="4" y="642"/>
                  <a:pt x="8" y="642"/>
                </a:cubicBezTo>
                <a:cubicBezTo>
                  <a:pt x="13" y="642"/>
                  <a:pt x="16" y="638"/>
                  <a:pt x="16" y="63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981722" y="3199141"/>
            <a:ext cx="351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1"/>
          <p:cNvSpPr txBox="1"/>
          <p:nvPr/>
        </p:nvSpPr>
        <p:spPr>
          <a:xfrm>
            <a:off x="7961437" y="3689203"/>
            <a:ext cx="3539663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您可以根据您的实际需求对文档之中的字体、图标、图片进行进一步修改美化，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8" name="Rectangle 71"/>
          <p:cNvSpPr/>
          <p:nvPr/>
        </p:nvSpPr>
        <p:spPr>
          <a:xfrm>
            <a:off x="1327230" y="2502720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72"/>
          <p:cNvSpPr txBox="1"/>
          <p:nvPr/>
        </p:nvSpPr>
        <p:spPr>
          <a:xfrm>
            <a:off x="1762910" y="2221466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71"/>
          <p:cNvSpPr/>
          <p:nvPr/>
        </p:nvSpPr>
        <p:spPr>
          <a:xfrm>
            <a:off x="310157" y="3830966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72"/>
          <p:cNvSpPr txBox="1"/>
          <p:nvPr/>
        </p:nvSpPr>
        <p:spPr>
          <a:xfrm>
            <a:off x="745837" y="3549712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71"/>
          <p:cNvSpPr/>
          <p:nvPr/>
        </p:nvSpPr>
        <p:spPr>
          <a:xfrm>
            <a:off x="500347" y="5712042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72"/>
          <p:cNvSpPr txBox="1"/>
          <p:nvPr/>
        </p:nvSpPr>
        <p:spPr>
          <a:xfrm>
            <a:off x="936027" y="5430788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46" name="文本框 45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24958" b="12336"/>
          <a:stretch>
            <a:fillRect/>
          </a:stretch>
        </p:blipFill>
        <p:spPr>
          <a:xfrm>
            <a:off x="8764741" y="4674767"/>
            <a:ext cx="2506525" cy="1505910"/>
          </a:xfrm>
          <a:custGeom>
            <a:avLst/>
            <a:gdLst>
              <a:gd name="connsiteX0" fmla="*/ 0 w 2506525"/>
              <a:gd name="connsiteY0" fmla="*/ 0 h 1505910"/>
              <a:gd name="connsiteX1" fmla="*/ 2506525 w 2506525"/>
              <a:gd name="connsiteY1" fmla="*/ 0 h 1505910"/>
              <a:gd name="connsiteX2" fmla="*/ 2506525 w 2506525"/>
              <a:gd name="connsiteY2" fmla="*/ 1505910 h 1505910"/>
              <a:gd name="connsiteX3" fmla="*/ 0 w 2506525"/>
              <a:gd name="connsiteY3" fmla="*/ 1505910 h 15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525" h="1505910">
                <a:moveTo>
                  <a:pt x="0" y="0"/>
                </a:moveTo>
                <a:lnTo>
                  <a:pt x="2506525" y="0"/>
                </a:lnTo>
                <a:lnTo>
                  <a:pt x="2506525" y="1505910"/>
                </a:lnTo>
                <a:lnTo>
                  <a:pt x="0" y="150591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1419" r="51" b="13285"/>
          <a:stretch>
            <a:fillRect/>
          </a:stretch>
        </p:blipFill>
        <p:spPr>
          <a:xfrm>
            <a:off x="8743311" y="2837806"/>
            <a:ext cx="2506525" cy="1505910"/>
          </a:xfrm>
          <a:custGeom>
            <a:avLst/>
            <a:gdLst>
              <a:gd name="connsiteX0" fmla="*/ 0 w 2506525"/>
              <a:gd name="connsiteY0" fmla="*/ 0 h 1505910"/>
              <a:gd name="connsiteX1" fmla="*/ 2506525 w 2506525"/>
              <a:gd name="connsiteY1" fmla="*/ 0 h 1505910"/>
              <a:gd name="connsiteX2" fmla="*/ 2506525 w 2506525"/>
              <a:gd name="connsiteY2" fmla="*/ 1505910 h 1505910"/>
              <a:gd name="connsiteX3" fmla="*/ 0 w 2506525"/>
              <a:gd name="connsiteY3" fmla="*/ 1505910 h 15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525" h="1505910">
                <a:moveTo>
                  <a:pt x="0" y="0"/>
                </a:moveTo>
                <a:lnTo>
                  <a:pt x="2506525" y="0"/>
                </a:lnTo>
                <a:lnTo>
                  <a:pt x="2506525" y="1505910"/>
                </a:lnTo>
                <a:lnTo>
                  <a:pt x="0" y="150591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4491" r="2968" b="10333"/>
          <a:stretch>
            <a:fillRect/>
          </a:stretch>
        </p:blipFill>
        <p:spPr>
          <a:xfrm>
            <a:off x="997949" y="4278439"/>
            <a:ext cx="2506525" cy="1505910"/>
          </a:xfrm>
          <a:custGeom>
            <a:avLst/>
            <a:gdLst>
              <a:gd name="connsiteX0" fmla="*/ 0 w 2506525"/>
              <a:gd name="connsiteY0" fmla="*/ 0 h 1505910"/>
              <a:gd name="connsiteX1" fmla="*/ 2506525 w 2506525"/>
              <a:gd name="connsiteY1" fmla="*/ 0 h 1505910"/>
              <a:gd name="connsiteX2" fmla="*/ 2506525 w 2506525"/>
              <a:gd name="connsiteY2" fmla="*/ 1505910 h 1505910"/>
              <a:gd name="connsiteX3" fmla="*/ 0 w 2506525"/>
              <a:gd name="connsiteY3" fmla="*/ 1505910 h 15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525" h="1505910">
                <a:moveTo>
                  <a:pt x="0" y="0"/>
                </a:moveTo>
                <a:lnTo>
                  <a:pt x="2506525" y="0"/>
                </a:lnTo>
                <a:lnTo>
                  <a:pt x="2506525" y="1505910"/>
                </a:lnTo>
                <a:lnTo>
                  <a:pt x="0" y="150591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123" r="2366" b="10982"/>
          <a:stretch>
            <a:fillRect/>
          </a:stretch>
        </p:blipFill>
        <p:spPr>
          <a:xfrm>
            <a:off x="989493" y="2417526"/>
            <a:ext cx="2506525" cy="1505910"/>
          </a:xfrm>
          <a:custGeom>
            <a:avLst/>
            <a:gdLst>
              <a:gd name="connsiteX0" fmla="*/ 0 w 2506525"/>
              <a:gd name="connsiteY0" fmla="*/ 0 h 1505910"/>
              <a:gd name="connsiteX1" fmla="*/ 2506525 w 2506525"/>
              <a:gd name="connsiteY1" fmla="*/ 0 h 1505910"/>
              <a:gd name="connsiteX2" fmla="*/ 2506525 w 2506525"/>
              <a:gd name="connsiteY2" fmla="*/ 1505910 h 1505910"/>
              <a:gd name="connsiteX3" fmla="*/ 0 w 2506525"/>
              <a:gd name="connsiteY3" fmla="*/ 1505910 h 15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525" h="1505910">
                <a:moveTo>
                  <a:pt x="0" y="0"/>
                </a:moveTo>
                <a:lnTo>
                  <a:pt x="2506525" y="0"/>
                </a:lnTo>
                <a:lnTo>
                  <a:pt x="2506525" y="1505910"/>
                </a:lnTo>
                <a:lnTo>
                  <a:pt x="0" y="1505910"/>
                </a:lnTo>
                <a:close/>
              </a:path>
            </a:pathLst>
          </a:custGeom>
        </p:spPr>
      </p:pic>
      <p:cxnSp>
        <p:nvCxnSpPr>
          <p:cNvPr id="2" name="直接连接符 1"/>
          <p:cNvCxnSpPr/>
          <p:nvPr/>
        </p:nvCxnSpPr>
        <p:spPr>
          <a:xfrm>
            <a:off x="6096000" y="1391478"/>
            <a:ext cx="0" cy="4432116"/>
          </a:xfrm>
          <a:prstGeom prst="line">
            <a:avLst/>
          </a:prstGeom>
          <a:ln w="12700">
            <a:solidFill>
              <a:srgbClr val="1B2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862149" y="2245201"/>
            <a:ext cx="5231026" cy="0"/>
          </a:xfrm>
          <a:prstGeom prst="line">
            <a:avLst/>
          </a:prstGeom>
          <a:ln w="12700">
            <a:solidFill>
              <a:srgbClr val="1B2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961927" y="2131931"/>
            <a:ext cx="243017" cy="243017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76698" y="2663421"/>
            <a:ext cx="5231026" cy="0"/>
          </a:xfrm>
          <a:prstGeom prst="line">
            <a:avLst/>
          </a:prstGeom>
          <a:ln w="12700">
            <a:solidFill>
              <a:srgbClr val="1B2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963427" y="2552211"/>
            <a:ext cx="243017" cy="243017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873213" y="4106114"/>
            <a:ext cx="5231026" cy="0"/>
          </a:xfrm>
          <a:prstGeom prst="line">
            <a:avLst/>
          </a:prstGeom>
          <a:ln w="12700">
            <a:solidFill>
              <a:srgbClr val="1B2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972991" y="3992844"/>
            <a:ext cx="243017" cy="243017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087762" y="4524334"/>
            <a:ext cx="5231026" cy="0"/>
          </a:xfrm>
          <a:prstGeom prst="line">
            <a:avLst/>
          </a:prstGeom>
          <a:ln w="12700">
            <a:solidFill>
              <a:srgbClr val="1B2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974491" y="4413124"/>
            <a:ext cx="243017" cy="243017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21880" y="4632189"/>
            <a:ext cx="2582561" cy="1587733"/>
          </a:xfrm>
          <a:prstGeom prst="rect">
            <a:avLst/>
          </a:prstGeom>
          <a:noFill/>
          <a:ln>
            <a:solidFill>
              <a:srgbClr val="1B2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700450" y="2795228"/>
            <a:ext cx="2582561" cy="1587733"/>
          </a:xfrm>
          <a:prstGeom prst="rect">
            <a:avLst/>
          </a:prstGeom>
          <a:noFill/>
          <a:ln>
            <a:solidFill>
              <a:srgbClr val="1B2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55089" y="4235861"/>
            <a:ext cx="2582561" cy="1587733"/>
          </a:xfrm>
          <a:prstGeom prst="rect">
            <a:avLst/>
          </a:prstGeom>
          <a:noFill/>
          <a:ln>
            <a:solidFill>
              <a:srgbClr val="1B2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46633" y="2374948"/>
            <a:ext cx="2582561" cy="1587733"/>
          </a:xfrm>
          <a:prstGeom prst="rect">
            <a:avLst/>
          </a:prstGeom>
          <a:noFill/>
          <a:ln>
            <a:solidFill>
              <a:srgbClr val="1B2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066945" y="255221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2" name="Text Placeholder 1"/>
          <p:cNvSpPr txBox="1"/>
          <p:nvPr/>
        </p:nvSpPr>
        <p:spPr>
          <a:xfrm>
            <a:off x="4114143" y="3060042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626888" y="305421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Text Placeholder 1"/>
          <p:cNvSpPr txBox="1"/>
          <p:nvPr/>
        </p:nvSpPr>
        <p:spPr>
          <a:xfrm>
            <a:off x="6674086" y="3562050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26888" y="493760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Text Placeholder 1"/>
          <p:cNvSpPr txBox="1"/>
          <p:nvPr/>
        </p:nvSpPr>
        <p:spPr>
          <a:xfrm>
            <a:off x="6674086" y="5445440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066945" y="452433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0" name="Text Placeholder 1"/>
          <p:cNvSpPr txBox="1"/>
          <p:nvPr/>
        </p:nvSpPr>
        <p:spPr>
          <a:xfrm>
            <a:off x="4114143" y="5032165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15" name="文本框 1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/>
          <p:nvPr/>
        </p:nvGraphicFramePr>
        <p:xfrm>
          <a:off x="1285361" y="1237793"/>
          <a:ext cx="9033674" cy="295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椭圆 5"/>
          <p:cNvSpPr/>
          <p:nvPr/>
        </p:nvSpPr>
        <p:spPr>
          <a:xfrm>
            <a:off x="1621851" y="4307380"/>
            <a:ext cx="721360" cy="721360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09"/>
          <p:cNvSpPr>
            <a:spLocks noEditPoints="1"/>
          </p:cNvSpPr>
          <p:nvPr/>
        </p:nvSpPr>
        <p:spPr bwMode="auto">
          <a:xfrm>
            <a:off x="1742624" y="4426473"/>
            <a:ext cx="483173" cy="48317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1 w 288"/>
              <a:gd name="T11" fmla="*/ 228 h 288"/>
              <a:gd name="T12" fmla="*/ 152 w 288"/>
              <a:gd name="T13" fmla="*/ 228 h 288"/>
              <a:gd name="T14" fmla="*/ 165 w 288"/>
              <a:gd name="T15" fmla="*/ 241 h 288"/>
              <a:gd name="T16" fmla="*/ 122 w 288"/>
              <a:gd name="T17" fmla="*/ 241 h 288"/>
              <a:gd name="T18" fmla="*/ 135 w 288"/>
              <a:gd name="T19" fmla="*/ 228 h 288"/>
              <a:gd name="T20" fmla="*/ 86 w 288"/>
              <a:gd name="T21" fmla="*/ 228 h 288"/>
              <a:gd name="T22" fmla="*/ 86 w 288"/>
              <a:gd name="T23" fmla="*/ 149 h 288"/>
              <a:gd name="T24" fmla="*/ 141 w 288"/>
              <a:gd name="T25" fmla="*/ 149 h 288"/>
              <a:gd name="T26" fmla="*/ 92 w 288"/>
              <a:gd name="T27" fmla="*/ 91 h 288"/>
              <a:gd name="T28" fmla="*/ 130 w 288"/>
              <a:gd name="T29" fmla="*/ 91 h 288"/>
              <a:gd name="T30" fmla="*/ 130 w 288"/>
              <a:gd name="T31" fmla="*/ 45 h 288"/>
              <a:gd name="T32" fmla="*/ 156 w 288"/>
              <a:gd name="T33" fmla="*/ 45 h 288"/>
              <a:gd name="T34" fmla="*/ 156 w 288"/>
              <a:gd name="T35" fmla="*/ 91 h 288"/>
              <a:gd name="T36" fmla="*/ 194 w 288"/>
              <a:gd name="T37" fmla="*/ 91 h 288"/>
              <a:gd name="T38" fmla="*/ 145 w 288"/>
              <a:gd name="T39" fmla="*/ 149 h 288"/>
              <a:gd name="T40" fmla="*/ 201 w 288"/>
              <a:gd name="T41" fmla="*/ 149 h 288"/>
              <a:gd name="T42" fmla="*/ 201 w 288"/>
              <a:gd name="T43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1" y="228"/>
                </a:moveTo>
                <a:cubicBezTo>
                  <a:pt x="152" y="228"/>
                  <a:pt x="152" y="228"/>
                  <a:pt x="152" y="228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22" y="241"/>
                  <a:pt x="122" y="241"/>
                  <a:pt x="122" y="241"/>
                </a:cubicBezTo>
                <a:cubicBezTo>
                  <a:pt x="135" y="228"/>
                  <a:pt x="135" y="228"/>
                  <a:pt x="135" y="228"/>
                </a:cubicBezTo>
                <a:cubicBezTo>
                  <a:pt x="86" y="228"/>
                  <a:pt x="86" y="228"/>
                  <a:pt x="86" y="228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92" y="91"/>
                  <a:pt x="92" y="91"/>
                  <a:pt x="92" y="91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94" y="91"/>
                  <a:pt x="194" y="91"/>
                  <a:pt x="194" y="91"/>
                </a:cubicBezTo>
                <a:cubicBezTo>
                  <a:pt x="145" y="149"/>
                  <a:pt x="145" y="149"/>
                  <a:pt x="145" y="149"/>
                </a:cubicBezTo>
                <a:cubicBezTo>
                  <a:pt x="201" y="149"/>
                  <a:pt x="201" y="149"/>
                  <a:pt x="201" y="149"/>
                </a:cubicBezTo>
                <a:lnTo>
                  <a:pt x="201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48917" y="4307380"/>
            <a:ext cx="721360" cy="721360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55582" y="4477549"/>
            <a:ext cx="508029" cy="381022"/>
            <a:chOff x="4064001" y="712788"/>
            <a:chExt cx="177800" cy="133350"/>
          </a:xfrm>
          <a:solidFill>
            <a:schemeClr val="bg1"/>
          </a:solidFill>
        </p:grpSpPr>
        <p:sp>
          <p:nvSpPr>
            <p:cNvPr id="15" name="Freeform 12"/>
            <p:cNvSpPr/>
            <p:nvPr/>
          </p:nvSpPr>
          <p:spPr bwMode="auto">
            <a:xfrm>
              <a:off x="4064001" y="735013"/>
              <a:ext cx="153988" cy="111125"/>
            </a:xfrm>
            <a:custGeom>
              <a:avLst/>
              <a:gdLst>
                <a:gd name="T0" fmla="*/ 216 w 252"/>
                <a:gd name="T1" fmla="*/ 144 h 180"/>
                <a:gd name="T2" fmla="*/ 36 w 252"/>
                <a:gd name="T3" fmla="*/ 144 h 180"/>
                <a:gd name="T4" fmla="*/ 36 w 252"/>
                <a:gd name="T5" fmla="*/ 36 h 180"/>
                <a:gd name="T6" fmla="*/ 60 w 252"/>
                <a:gd name="T7" fmla="*/ 36 h 180"/>
                <a:gd name="T8" fmla="*/ 109 w 252"/>
                <a:gd name="T9" fmla="*/ 2 h 180"/>
                <a:gd name="T10" fmla="*/ 113 w 252"/>
                <a:gd name="T11" fmla="*/ 0 h 180"/>
                <a:gd name="T12" fmla="*/ 0 w 252"/>
                <a:gd name="T13" fmla="*/ 0 h 180"/>
                <a:gd name="T14" fmla="*/ 0 w 252"/>
                <a:gd name="T15" fmla="*/ 180 h 180"/>
                <a:gd name="T16" fmla="*/ 252 w 252"/>
                <a:gd name="T17" fmla="*/ 180 h 180"/>
                <a:gd name="T18" fmla="*/ 252 w 252"/>
                <a:gd name="T19" fmla="*/ 90 h 180"/>
                <a:gd name="T20" fmla="*/ 216 w 252"/>
                <a:gd name="T21" fmla="*/ 114 h 180"/>
                <a:gd name="T22" fmla="*/ 216 w 252"/>
                <a:gd name="T23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180">
                  <a:moveTo>
                    <a:pt x="216" y="144"/>
                  </a:moveTo>
                  <a:cubicBezTo>
                    <a:pt x="36" y="144"/>
                    <a:pt x="36" y="144"/>
                    <a:pt x="36" y="14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73" y="22"/>
                    <a:pt x="89" y="11"/>
                    <a:pt x="109" y="2"/>
                  </a:cubicBezTo>
                  <a:cubicBezTo>
                    <a:pt x="110" y="1"/>
                    <a:pt x="112" y="1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16" y="114"/>
                    <a:pt x="216" y="114"/>
                    <a:pt x="216" y="114"/>
                  </a:cubicBezTo>
                  <a:lnTo>
                    <a:pt x="216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098926" y="712788"/>
              <a:ext cx="142875" cy="88900"/>
            </a:xfrm>
            <a:custGeom>
              <a:avLst/>
              <a:gdLst>
                <a:gd name="T0" fmla="*/ 233 w 233"/>
                <a:gd name="T1" fmla="*/ 73 h 145"/>
                <a:gd name="T2" fmla="*/ 125 w 233"/>
                <a:gd name="T3" fmla="*/ 0 h 145"/>
                <a:gd name="T4" fmla="*/ 125 w 233"/>
                <a:gd name="T5" fmla="*/ 44 h 145"/>
                <a:gd name="T6" fmla="*/ 0 w 233"/>
                <a:gd name="T7" fmla="*/ 145 h 145"/>
                <a:gd name="T8" fmla="*/ 76 w 233"/>
                <a:gd name="T9" fmla="*/ 100 h 145"/>
                <a:gd name="T10" fmla="*/ 125 w 233"/>
                <a:gd name="T11" fmla="*/ 98 h 145"/>
                <a:gd name="T12" fmla="*/ 125 w 233"/>
                <a:gd name="T13" fmla="*/ 145 h 145"/>
                <a:gd name="T14" fmla="*/ 233 w 233"/>
                <a:gd name="T15" fmla="*/ 7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45">
                  <a:moveTo>
                    <a:pt x="233" y="73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0" y="53"/>
                    <a:pt x="0" y="145"/>
                  </a:cubicBezTo>
                  <a:cubicBezTo>
                    <a:pt x="0" y="145"/>
                    <a:pt x="16" y="107"/>
                    <a:pt x="76" y="100"/>
                  </a:cubicBezTo>
                  <a:cubicBezTo>
                    <a:pt x="86" y="99"/>
                    <a:pt x="101" y="98"/>
                    <a:pt x="125" y="98"/>
                  </a:cubicBezTo>
                  <a:cubicBezTo>
                    <a:pt x="125" y="145"/>
                    <a:pt x="125" y="145"/>
                    <a:pt x="125" y="145"/>
                  </a:cubicBezTo>
                  <a:lnTo>
                    <a:pt x="233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 Placeholder 2"/>
          <p:cNvSpPr txBox="1"/>
          <p:nvPr/>
        </p:nvSpPr>
        <p:spPr>
          <a:xfrm>
            <a:off x="2503508" y="4307380"/>
            <a:ext cx="1815270" cy="2709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503508" y="4668059"/>
            <a:ext cx="358511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7130575" y="4307380"/>
            <a:ext cx="1815270" cy="2709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51"/>
          <p:cNvSpPr txBox="1"/>
          <p:nvPr/>
        </p:nvSpPr>
        <p:spPr>
          <a:xfrm>
            <a:off x="7130575" y="4668059"/>
            <a:ext cx="358511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18" name="文本框 17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"/>
          <p:cNvSpPr/>
          <p:nvPr/>
        </p:nvSpPr>
        <p:spPr bwMode="auto">
          <a:xfrm>
            <a:off x="1300480" y="3581400"/>
            <a:ext cx="2316163" cy="1662113"/>
          </a:xfrm>
          <a:custGeom>
            <a:avLst/>
            <a:gdLst>
              <a:gd name="T0" fmla="*/ 961 w 961"/>
              <a:gd name="T1" fmla="*/ 388 h 689"/>
              <a:gd name="T2" fmla="*/ 863 w 961"/>
              <a:gd name="T3" fmla="*/ 495 h 689"/>
              <a:gd name="T4" fmla="*/ 652 w 961"/>
              <a:gd name="T5" fmla="*/ 633 h 689"/>
              <a:gd name="T6" fmla="*/ 368 w 961"/>
              <a:gd name="T7" fmla="*/ 676 h 689"/>
              <a:gd name="T8" fmla="*/ 119 w 961"/>
              <a:gd name="T9" fmla="*/ 554 h 689"/>
              <a:gd name="T10" fmla="*/ 109 w 961"/>
              <a:gd name="T11" fmla="*/ 544 h 689"/>
              <a:gd name="T12" fmla="*/ 22 w 961"/>
              <a:gd name="T13" fmla="*/ 386 h 689"/>
              <a:gd name="T14" fmla="*/ 5 w 961"/>
              <a:gd name="T15" fmla="*/ 217 h 689"/>
              <a:gd name="T16" fmla="*/ 44 w 961"/>
              <a:gd name="T17" fmla="*/ 83 h 689"/>
              <a:gd name="T18" fmla="*/ 117 w 961"/>
              <a:gd name="T19" fmla="*/ 12 h 689"/>
              <a:gd name="T20" fmla="*/ 201 w 961"/>
              <a:gd name="T21" fmla="*/ 6 h 689"/>
              <a:gd name="T22" fmla="*/ 280 w 961"/>
              <a:gd name="T23" fmla="*/ 39 h 689"/>
              <a:gd name="T24" fmla="*/ 354 w 961"/>
              <a:gd name="T25" fmla="*/ 89 h 689"/>
              <a:gd name="T26" fmla="*/ 420 w 961"/>
              <a:gd name="T27" fmla="*/ 150 h 689"/>
              <a:gd name="T28" fmla="*/ 425 w 961"/>
              <a:gd name="T29" fmla="*/ 155 h 689"/>
              <a:gd name="T30" fmla="*/ 531 w 961"/>
              <a:gd name="T31" fmla="*/ 270 h 689"/>
              <a:gd name="T32" fmla="*/ 679 w 961"/>
              <a:gd name="T33" fmla="*/ 366 h 689"/>
              <a:gd name="T34" fmla="*/ 848 w 961"/>
              <a:gd name="T35" fmla="*/ 399 h 689"/>
              <a:gd name="T36" fmla="*/ 961 w 961"/>
              <a:gd name="T37" fmla="*/ 3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1" h="689">
                <a:moveTo>
                  <a:pt x="961" y="388"/>
                </a:moveTo>
                <a:cubicBezTo>
                  <a:pt x="947" y="405"/>
                  <a:pt x="915" y="447"/>
                  <a:pt x="863" y="495"/>
                </a:cubicBezTo>
                <a:cubicBezTo>
                  <a:pt x="811" y="543"/>
                  <a:pt x="739" y="597"/>
                  <a:pt x="652" y="633"/>
                </a:cubicBezTo>
                <a:cubicBezTo>
                  <a:pt x="565" y="670"/>
                  <a:pt x="464" y="689"/>
                  <a:pt x="368" y="676"/>
                </a:cubicBezTo>
                <a:cubicBezTo>
                  <a:pt x="273" y="664"/>
                  <a:pt x="182" y="620"/>
                  <a:pt x="119" y="554"/>
                </a:cubicBezTo>
                <a:cubicBezTo>
                  <a:pt x="116" y="551"/>
                  <a:pt x="113" y="547"/>
                  <a:pt x="109" y="544"/>
                </a:cubicBezTo>
                <a:cubicBezTo>
                  <a:pt x="68" y="499"/>
                  <a:pt x="39" y="443"/>
                  <a:pt x="22" y="386"/>
                </a:cubicBezTo>
                <a:cubicBezTo>
                  <a:pt x="5" y="328"/>
                  <a:pt x="0" y="269"/>
                  <a:pt x="5" y="217"/>
                </a:cubicBezTo>
                <a:cubicBezTo>
                  <a:pt x="10" y="164"/>
                  <a:pt x="24" y="118"/>
                  <a:pt x="44" y="83"/>
                </a:cubicBezTo>
                <a:cubicBezTo>
                  <a:pt x="64" y="48"/>
                  <a:pt x="89" y="25"/>
                  <a:pt x="117" y="12"/>
                </a:cubicBezTo>
                <a:cubicBezTo>
                  <a:pt x="145" y="0"/>
                  <a:pt x="173" y="0"/>
                  <a:pt x="201" y="6"/>
                </a:cubicBezTo>
                <a:cubicBezTo>
                  <a:pt x="228" y="12"/>
                  <a:pt x="255" y="24"/>
                  <a:pt x="280" y="39"/>
                </a:cubicBezTo>
                <a:cubicBezTo>
                  <a:pt x="306" y="53"/>
                  <a:pt x="331" y="70"/>
                  <a:pt x="354" y="89"/>
                </a:cubicBezTo>
                <a:cubicBezTo>
                  <a:pt x="377" y="107"/>
                  <a:pt x="399" y="127"/>
                  <a:pt x="420" y="150"/>
                </a:cubicBezTo>
                <a:cubicBezTo>
                  <a:pt x="422" y="152"/>
                  <a:pt x="423" y="154"/>
                  <a:pt x="425" y="155"/>
                </a:cubicBezTo>
                <a:cubicBezTo>
                  <a:pt x="457" y="189"/>
                  <a:pt x="489" y="232"/>
                  <a:pt x="531" y="270"/>
                </a:cubicBezTo>
                <a:cubicBezTo>
                  <a:pt x="572" y="309"/>
                  <a:pt x="623" y="343"/>
                  <a:pt x="679" y="366"/>
                </a:cubicBezTo>
                <a:cubicBezTo>
                  <a:pt x="735" y="388"/>
                  <a:pt x="796" y="399"/>
                  <a:pt x="848" y="399"/>
                </a:cubicBezTo>
                <a:cubicBezTo>
                  <a:pt x="900" y="400"/>
                  <a:pt x="943" y="390"/>
                  <a:pt x="961" y="388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Freeform 8"/>
          <p:cNvSpPr/>
          <p:nvPr/>
        </p:nvSpPr>
        <p:spPr bwMode="auto">
          <a:xfrm>
            <a:off x="3553143" y="4537075"/>
            <a:ext cx="25400" cy="22225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2147483647 w 10"/>
              <a:gd name="T11" fmla="*/ 2147483647 h 9"/>
              <a:gd name="T12" fmla="*/ 2147483647 w 10"/>
              <a:gd name="T13" fmla="*/ 2147483647 h 9"/>
              <a:gd name="T14" fmla="*/ 2147483647 w 10"/>
              <a:gd name="T15" fmla="*/ 0 h 9"/>
              <a:gd name="T16" fmla="*/ 2147483647 w 10"/>
              <a:gd name="T17" fmla="*/ 2147483647 h 9"/>
              <a:gd name="T18" fmla="*/ 2147483647 w 10"/>
              <a:gd name="T19" fmla="*/ 2147483647 h 9"/>
              <a:gd name="T20" fmla="*/ 2147483647 w 10"/>
              <a:gd name="T21" fmla="*/ 2147483647 h 9"/>
              <a:gd name="T22" fmla="*/ 2147483647 w 10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9">
                <a:moveTo>
                  <a:pt x="4" y="8"/>
                </a:moveTo>
                <a:cubicBezTo>
                  <a:pt x="3" y="8"/>
                  <a:pt x="3" y="8"/>
                  <a:pt x="3" y="8"/>
                </a:cubicBezTo>
                <a:cubicBezTo>
                  <a:pt x="3" y="7"/>
                  <a:pt x="3" y="6"/>
                  <a:pt x="3" y="6"/>
                </a:cubicBezTo>
                <a:cubicBezTo>
                  <a:pt x="4" y="5"/>
                  <a:pt x="4" y="5"/>
                  <a:pt x="5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1" y="4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4" y="1"/>
                  <a:pt x="6" y="1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10" y="2"/>
                  <a:pt x="10" y="2"/>
                  <a:pt x="10" y="3"/>
                </a:cubicBezTo>
                <a:cubicBezTo>
                  <a:pt x="8" y="4"/>
                  <a:pt x="7" y="6"/>
                  <a:pt x="6" y="8"/>
                </a:cubicBezTo>
                <a:cubicBezTo>
                  <a:pt x="5" y="8"/>
                  <a:pt x="4" y="9"/>
                  <a:pt x="4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Freeform 11"/>
          <p:cNvSpPr/>
          <p:nvPr/>
        </p:nvSpPr>
        <p:spPr bwMode="auto">
          <a:xfrm>
            <a:off x="2360930" y="2917825"/>
            <a:ext cx="2009775" cy="1441450"/>
          </a:xfrm>
          <a:custGeom>
            <a:avLst/>
            <a:gdLst>
              <a:gd name="T0" fmla="*/ 0 w 834"/>
              <a:gd name="T1" fmla="*/ 2147483647 h 598"/>
              <a:gd name="T2" fmla="*/ 2147483647 w 834"/>
              <a:gd name="T3" fmla="*/ 2147483647 h 598"/>
              <a:gd name="T4" fmla="*/ 2147483647 w 834"/>
              <a:gd name="T5" fmla="*/ 2147483647 h 598"/>
              <a:gd name="T6" fmla="*/ 2147483647 w 834"/>
              <a:gd name="T7" fmla="*/ 2147483647 h 598"/>
              <a:gd name="T8" fmla="*/ 2147483647 w 834"/>
              <a:gd name="T9" fmla="*/ 2147483647 h 598"/>
              <a:gd name="T10" fmla="*/ 2147483647 w 834"/>
              <a:gd name="T11" fmla="*/ 2147483647 h 598"/>
              <a:gd name="T12" fmla="*/ 2147483647 w 834"/>
              <a:gd name="T13" fmla="*/ 2147483647 h 598"/>
              <a:gd name="T14" fmla="*/ 2147483647 w 834"/>
              <a:gd name="T15" fmla="*/ 2147483647 h 598"/>
              <a:gd name="T16" fmla="*/ 2147483647 w 834"/>
              <a:gd name="T17" fmla="*/ 2147483647 h 598"/>
              <a:gd name="T18" fmla="*/ 2147483647 w 834"/>
              <a:gd name="T19" fmla="*/ 2147483647 h 598"/>
              <a:gd name="T20" fmla="*/ 2147483647 w 834"/>
              <a:gd name="T21" fmla="*/ 2147483647 h 598"/>
              <a:gd name="T22" fmla="*/ 2147483647 w 834"/>
              <a:gd name="T23" fmla="*/ 2147483647 h 598"/>
              <a:gd name="T24" fmla="*/ 2147483647 w 834"/>
              <a:gd name="T25" fmla="*/ 2147483647 h 598"/>
              <a:gd name="T26" fmla="*/ 2147483647 w 834"/>
              <a:gd name="T27" fmla="*/ 2147483647 h 598"/>
              <a:gd name="T28" fmla="*/ 2147483647 w 834"/>
              <a:gd name="T29" fmla="*/ 2147483647 h 598"/>
              <a:gd name="T30" fmla="*/ 2147483647 w 834"/>
              <a:gd name="T31" fmla="*/ 2147483647 h 598"/>
              <a:gd name="T32" fmla="*/ 2147483647 w 834"/>
              <a:gd name="T33" fmla="*/ 2147483647 h 598"/>
              <a:gd name="T34" fmla="*/ 2147483647 w 834"/>
              <a:gd name="T35" fmla="*/ 2147483647 h 598"/>
              <a:gd name="T36" fmla="*/ 0 w 834"/>
              <a:gd name="T37" fmla="*/ 2147483647 h 5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4" h="598">
                <a:moveTo>
                  <a:pt x="0" y="336"/>
                </a:moveTo>
                <a:cubicBezTo>
                  <a:pt x="12" y="352"/>
                  <a:pt x="40" y="388"/>
                  <a:pt x="85" y="430"/>
                </a:cubicBezTo>
                <a:cubicBezTo>
                  <a:pt x="130" y="471"/>
                  <a:pt x="193" y="518"/>
                  <a:pt x="269" y="550"/>
                </a:cubicBezTo>
                <a:cubicBezTo>
                  <a:pt x="343" y="581"/>
                  <a:pt x="431" y="598"/>
                  <a:pt x="514" y="587"/>
                </a:cubicBezTo>
                <a:cubicBezTo>
                  <a:pt x="597" y="576"/>
                  <a:pt x="675" y="538"/>
                  <a:pt x="731" y="481"/>
                </a:cubicBezTo>
                <a:cubicBezTo>
                  <a:pt x="733" y="478"/>
                  <a:pt x="736" y="475"/>
                  <a:pt x="739" y="472"/>
                </a:cubicBezTo>
                <a:cubicBezTo>
                  <a:pt x="774" y="433"/>
                  <a:pt x="800" y="385"/>
                  <a:pt x="815" y="335"/>
                </a:cubicBezTo>
                <a:cubicBezTo>
                  <a:pt x="829" y="285"/>
                  <a:pt x="834" y="234"/>
                  <a:pt x="829" y="188"/>
                </a:cubicBezTo>
                <a:cubicBezTo>
                  <a:pt x="825" y="143"/>
                  <a:pt x="813" y="103"/>
                  <a:pt x="796" y="72"/>
                </a:cubicBezTo>
                <a:cubicBezTo>
                  <a:pt x="778" y="42"/>
                  <a:pt x="756" y="22"/>
                  <a:pt x="732" y="11"/>
                </a:cubicBezTo>
                <a:cubicBezTo>
                  <a:pt x="708" y="0"/>
                  <a:pt x="683" y="1"/>
                  <a:pt x="660" y="6"/>
                </a:cubicBezTo>
                <a:cubicBezTo>
                  <a:pt x="636" y="11"/>
                  <a:pt x="613" y="22"/>
                  <a:pt x="590" y="34"/>
                </a:cubicBezTo>
                <a:cubicBezTo>
                  <a:pt x="568" y="47"/>
                  <a:pt x="547" y="61"/>
                  <a:pt x="527" y="77"/>
                </a:cubicBezTo>
                <a:cubicBezTo>
                  <a:pt x="507" y="93"/>
                  <a:pt x="487" y="110"/>
                  <a:pt x="469" y="130"/>
                </a:cubicBezTo>
                <a:cubicBezTo>
                  <a:pt x="468" y="132"/>
                  <a:pt x="467" y="134"/>
                  <a:pt x="465" y="135"/>
                </a:cubicBezTo>
                <a:cubicBezTo>
                  <a:pt x="438" y="165"/>
                  <a:pt x="410" y="201"/>
                  <a:pt x="373" y="235"/>
                </a:cubicBezTo>
                <a:cubicBezTo>
                  <a:pt x="337" y="268"/>
                  <a:pt x="293" y="298"/>
                  <a:pt x="244" y="317"/>
                </a:cubicBezTo>
                <a:cubicBezTo>
                  <a:pt x="196" y="337"/>
                  <a:pt x="144" y="346"/>
                  <a:pt x="98" y="346"/>
                </a:cubicBezTo>
                <a:cubicBezTo>
                  <a:pt x="53" y="347"/>
                  <a:pt x="16" y="338"/>
                  <a:pt x="0" y="336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8" name="Freeform 12"/>
          <p:cNvSpPr/>
          <p:nvPr/>
        </p:nvSpPr>
        <p:spPr bwMode="auto">
          <a:xfrm>
            <a:off x="2395855" y="3746500"/>
            <a:ext cx="19050" cy="17463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2147483647 w 8"/>
              <a:gd name="T11" fmla="*/ 2147483647 h 7"/>
              <a:gd name="T12" fmla="*/ 2147483647 w 8"/>
              <a:gd name="T13" fmla="*/ 2147483647 h 7"/>
              <a:gd name="T14" fmla="*/ 2147483647 w 8"/>
              <a:gd name="T15" fmla="*/ 0 h 7"/>
              <a:gd name="T16" fmla="*/ 0 w 8"/>
              <a:gd name="T17" fmla="*/ 2147483647 h 7"/>
              <a:gd name="T18" fmla="*/ 0 w 8"/>
              <a:gd name="T19" fmla="*/ 2147483647 h 7"/>
              <a:gd name="T20" fmla="*/ 2147483647 w 8"/>
              <a:gd name="T21" fmla="*/ 2147483647 h 7"/>
              <a:gd name="T22" fmla="*/ 2147483647 w 8"/>
              <a:gd name="T23" fmla="*/ 2147483647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7">
                <a:moveTo>
                  <a:pt x="5" y="7"/>
                </a:move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5"/>
                  <a:pt x="6" y="5"/>
                </a:cubicBezTo>
                <a:cubicBezTo>
                  <a:pt x="6" y="4"/>
                  <a:pt x="5" y="4"/>
                  <a:pt x="5" y="3"/>
                </a:cubicBezTo>
                <a:cubicBezTo>
                  <a:pt x="5" y="3"/>
                  <a:pt x="6" y="4"/>
                  <a:pt x="7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5" y="1"/>
                  <a:pt x="3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4"/>
                  <a:pt x="3" y="5"/>
                  <a:pt x="4" y="7"/>
                </a:cubicBezTo>
                <a:cubicBezTo>
                  <a:pt x="4" y="7"/>
                  <a:pt x="5" y="7"/>
                  <a:pt x="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5"/>
          <p:cNvSpPr/>
          <p:nvPr/>
        </p:nvSpPr>
        <p:spPr bwMode="auto">
          <a:xfrm>
            <a:off x="1610043" y="2252663"/>
            <a:ext cx="1876425" cy="1344612"/>
          </a:xfrm>
          <a:custGeom>
            <a:avLst/>
            <a:gdLst>
              <a:gd name="T0" fmla="*/ 779 w 779"/>
              <a:gd name="T1" fmla="*/ 314 h 558"/>
              <a:gd name="T2" fmla="*/ 700 w 779"/>
              <a:gd name="T3" fmla="*/ 401 h 558"/>
              <a:gd name="T4" fmla="*/ 528 w 779"/>
              <a:gd name="T5" fmla="*/ 513 h 558"/>
              <a:gd name="T6" fmla="*/ 299 w 779"/>
              <a:gd name="T7" fmla="*/ 548 h 558"/>
              <a:gd name="T8" fmla="*/ 97 w 779"/>
              <a:gd name="T9" fmla="*/ 449 h 558"/>
              <a:gd name="T10" fmla="*/ 89 w 779"/>
              <a:gd name="T11" fmla="*/ 441 h 558"/>
              <a:gd name="T12" fmla="*/ 18 w 779"/>
              <a:gd name="T13" fmla="*/ 313 h 558"/>
              <a:gd name="T14" fmla="*/ 4 w 779"/>
              <a:gd name="T15" fmla="*/ 176 h 558"/>
              <a:gd name="T16" fmla="*/ 36 w 779"/>
              <a:gd name="T17" fmla="*/ 67 h 558"/>
              <a:gd name="T18" fmla="*/ 95 w 779"/>
              <a:gd name="T19" fmla="*/ 10 h 558"/>
              <a:gd name="T20" fmla="*/ 163 w 779"/>
              <a:gd name="T21" fmla="*/ 5 h 558"/>
              <a:gd name="T22" fmla="*/ 227 w 779"/>
              <a:gd name="T23" fmla="*/ 31 h 558"/>
              <a:gd name="T24" fmla="*/ 287 w 779"/>
              <a:gd name="T25" fmla="*/ 72 h 558"/>
              <a:gd name="T26" fmla="*/ 341 w 779"/>
              <a:gd name="T27" fmla="*/ 121 h 558"/>
              <a:gd name="T28" fmla="*/ 344 w 779"/>
              <a:gd name="T29" fmla="*/ 126 h 558"/>
              <a:gd name="T30" fmla="*/ 431 w 779"/>
              <a:gd name="T31" fmla="*/ 219 h 558"/>
              <a:gd name="T32" fmla="*/ 551 w 779"/>
              <a:gd name="T33" fmla="*/ 296 h 558"/>
              <a:gd name="T34" fmla="*/ 687 w 779"/>
              <a:gd name="T35" fmla="*/ 323 h 558"/>
              <a:gd name="T36" fmla="*/ 779 w 779"/>
              <a:gd name="T37" fmla="*/ 314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9" h="558">
                <a:moveTo>
                  <a:pt x="779" y="314"/>
                </a:moveTo>
                <a:cubicBezTo>
                  <a:pt x="768" y="328"/>
                  <a:pt x="742" y="362"/>
                  <a:pt x="700" y="401"/>
                </a:cubicBezTo>
                <a:cubicBezTo>
                  <a:pt x="658" y="440"/>
                  <a:pt x="599" y="484"/>
                  <a:pt x="528" y="513"/>
                </a:cubicBezTo>
                <a:cubicBezTo>
                  <a:pt x="458" y="543"/>
                  <a:pt x="376" y="558"/>
                  <a:pt x="299" y="548"/>
                </a:cubicBezTo>
                <a:cubicBezTo>
                  <a:pt x="221" y="538"/>
                  <a:pt x="148" y="502"/>
                  <a:pt x="97" y="449"/>
                </a:cubicBezTo>
                <a:cubicBezTo>
                  <a:pt x="94" y="446"/>
                  <a:pt x="91" y="444"/>
                  <a:pt x="89" y="441"/>
                </a:cubicBezTo>
                <a:cubicBezTo>
                  <a:pt x="56" y="404"/>
                  <a:pt x="32" y="359"/>
                  <a:pt x="18" y="313"/>
                </a:cubicBezTo>
                <a:cubicBezTo>
                  <a:pt x="4" y="266"/>
                  <a:pt x="0" y="218"/>
                  <a:pt x="4" y="176"/>
                </a:cubicBezTo>
                <a:cubicBezTo>
                  <a:pt x="8" y="133"/>
                  <a:pt x="20" y="95"/>
                  <a:pt x="36" y="67"/>
                </a:cubicBezTo>
                <a:cubicBezTo>
                  <a:pt x="52" y="39"/>
                  <a:pt x="72" y="20"/>
                  <a:pt x="95" y="10"/>
                </a:cubicBezTo>
                <a:cubicBezTo>
                  <a:pt x="118" y="0"/>
                  <a:pt x="141" y="0"/>
                  <a:pt x="163" y="5"/>
                </a:cubicBezTo>
                <a:cubicBezTo>
                  <a:pt x="185" y="10"/>
                  <a:pt x="207" y="20"/>
                  <a:pt x="227" y="31"/>
                </a:cubicBezTo>
                <a:cubicBezTo>
                  <a:pt x="248" y="43"/>
                  <a:pt x="268" y="57"/>
                  <a:pt x="287" y="72"/>
                </a:cubicBezTo>
                <a:cubicBezTo>
                  <a:pt x="306" y="86"/>
                  <a:pt x="324" y="103"/>
                  <a:pt x="341" y="121"/>
                </a:cubicBezTo>
                <a:cubicBezTo>
                  <a:pt x="342" y="123"/>
                  <a:pt x="343" y="124"/>
                  <a:pt x="344" y="126"/>
                </a:cubicBezTo>
                <a:cubicBezTo>
                  <a:pt x="370" y="153"/>
                  <a:pt x="397" y="188"/>
                  <a:pt x="431" y="219"/>
                </a:cubicBezTo>
                <a:cubicBezTo>
                  <a:pt x="464" y="250"/>
                  <a:pt x="505" y="278"/>
                  <a:pt x="551" y="296"/>
                </a:cubicBezTo>
                <a:cubicBezTo>
                  <a:pt x="596" y="315"/>
                  <a:pt x="645" y="323"/>
                  <a:pt x="687" y="323"/>
                </a:cubicBezTo>
                <a:cubicBezTo>
                  <a:pt x="730" y="324"/>
                  <a:pt x="765" y="316"/>
                  <a:pt x="779" y="314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0" name="Freeform 16"/>
          <p:cNvSpPr/>
          <p:nvPr/>
        </p:nvSpPr>
        <p:spPr bwMode="auto">
          <a:xfrm>
            <a:off x="3435668" y="3025775"/>
            <a:ext cx="19050" cy="17463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2147483647 w 8"/>
              <a:gd name="T11" fmla="*/ 2147483647 h 7"/>
              <a:gd name="T12" fmla="*/ 2147483647 w 8"/>
              <a:gd name="T13" fmla="*/ 2147483647 h 7"/>
              <a:gd name="T14" fmla="*/ 2147483647 w 8"/>
              <a:gd name="T15" fmla="*/ 0 h 7"/>
              <a:gd name="T16" fmla="*/ 2147483647 w 8"/>
              <a:gd name="T17" fmla="*/ 2147483647 h 7"/>
              <a:gd name="T18" fmla="*/ 2147483647 w 8"/>
              <a:gd name="T19" fmla="*/ 2147483647 h 7"/>
              <a:gd name="T20" fmla="*/ 2147483647 w 8"/>
              <a:gd name="T21" fmla="*/ 2147483647 h 7"/>
              <a:gd name="T22" fmla="*/ 2147483647 w 8"/>
              <a:gd name="T23" fmla="*/ 2147483647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7">
                <a:moveTo>
                  <a:pt x="3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2" y="5"/>
                  <a:pt x="3" y="4"/>
                </a:cubicBezTo>
                <a:cubicBezTo>
                  <a:pt x="3" y="4"/>
                  <a:pt x="3" y="4"/>
                  <a:pt x="4" y="3"/>
                </a:cubicBezTo>
                <a:cubicBezTo>
                  <a:pt x="3" y="3"/>
                  <a:pt x="3" y="3"/>
                  <a:pt x="2" y="3"/>
                </a:cubicBezTo>
                <a:cubicBezTo>
                  <a:pt x="1" y="3"/>
                  <a:pt x="1" y="3"/>
                  <a:pt x="1" y="2"/>
                </a:cubicBezTo>
                <a:cubicBezTo>
                  <a:pt x="0" y="2"/>
                  <a:pt x="1" y="1"/>
                  <a:pt x="2" y="1"/>
                </a:cubicBezTo>
                <a:cubicBezTo>
                  <a:pt x="3" y="1"/>
                  <a:pt x="5" y="0"/>
                  <a:pt x="7" y="0"/>
                </a:cubicBezTo>
                <a:cubicBezTo>
                  <a:pt x="7" y="0"/>
                  <a:pt x="8" y="0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3"/>
                  <a:pt x="6" y="5"/>
                  <a:pt x="5" y="6"/>
                </a:cubicBezTo>
                <a:cubicBezTo>
                  <a:pt x="4" y="7"/>
                  <a:pt x="4" y="7"/>
                  <a:pt x="3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1" name="Freeform 19"/>
          <p:cNvSpPr/>
          <p:nvPr/>
        </p:nvSpPr>
        <p:spPr bwMode="auto">
          <a:xfrm>
            <a:off x="2518093" y="1762125"/>
            <a:ext cx="1568450" cy="1125538"/>
          </a:xfrm>
          <a:custGeom>
            <a:avLst/>
            <a:gdLst>
              <a:gd name="T0" fmla="*/ 0 w 651"/>
              <a:gd name="T1" fmla="*/ 2147483647 h 467"/>
              <a:gd name="T2" fmla="*/ 2147483647 w 651"/>
              <a:gd name="T3" fmla="*/ 2147483647 h 467"/>
              <a:gd name="T4" fmla="*/ 2147483647 w 651"/>
              <a:gd name="T5" fmla="*/ 2147483647 h 467"/>
              <a:gd name="T6" fmla="*/ 2147483647 w 651"/>
              <a:gd name="T7" fmla="*/ 2147483647 h 467"/>
              <a:gd name="T8" fmla="*/ 2147483647 w 651"/>
              <a:gd name="T9" fmla="*/ 2147483647 h 467"/>
              <a:gd name="T10" fmla="*/ 2147483647 w 651"/>
              <a:gd name="T11" fmla="*/ 2147483647 h 467"/>
              <a:gd name="T12" fmla="*/ 2147483647 w 651"/>
              <a:gd name="T13" fmla="*/ 2147483647 h 467"/>
              <a:gd name="T14" fmla="*/ 2147483647 w 651"/>
              <a:gd name="T15" fmla="*/ 2147483647 h 467"/>
              <a:gd name="T16" fmla="*/ 2147483647 w 651"/>
              <a:gd name="T17" fmla="*/ 2147483647 h 467"/>
              <a:gd name="T18" fmla="*/ 2147483647 w 651"/>
              <a:gd name="T19" fmla="*/ 2147483647 h 467"/>
              <a:gd name="T20" fmla="*/ 2147483647 w 651"/>
              <a:gd name="T21" fmla="*/ 2147483647 h 467"/>
              <a:gd name="T22" fmla="*/ 2147483647 w 651"/>
              <a:gd name="T23" fmla="*/ 2147483647 h 467"/>
              <a:gd name="T24" fmla="*/ 2147483647 w 651"/>
              <a:gd name="T25" fmla="*/ 2147483647 h 467"/>
              <a:gd name="T26" fmla="*/ 2147483647 w 651"/>
              <a:gd name="T27" fmla="*/ 2147483647 h 467"/>
              <a:gd name="T28" fmla="*/ 2147483647 w 651"/>
              <a:gd name="T29" fmla="*/ 2147483647 h 467"/>
              <a:gd name="T30" fmla="*/ 2147483647 w 651"/>
              <a:gd name="T31" fmla="*/ 2147483647 h 467"/>
              <a:gd name="T32" fmla="*/ 2147483647 w 651"/>
              <a:gd name="T33" fmla="*/ 2147483647 h 467"/>
              <a:gd name="T34" fmla="*/ 2147483647 w 651"/>
              <a:gd name="T35" fmla="*/ 2147483647 h 467"/>
              <a:gd name="T36" fmla="*/ 0 w 651"/>
              <a:gd name="T37" fmla="*/ 2147483647 h 4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51" h="467">
                <a:moveTo>
                  <a:pt x="0" y="263"/>
                </a:moveTo>
                <a:cubicBezTo>
                  <a:pt x="9" y="275"/>
                  <a:pt x="31" y="303"/>
                  <a:pt x="66" y="336"/>
                </a:cubicBezTo>
                <a:cubicBezTo>
                  <a:pt x="101" y="368"/>
                  <a:pt x="150" y="405"/>
                  <a:pt x="209" y="430"/>
                </a:cubicBezTo>
                <a:cubicBezTo>
                  <a:pt x="268" y="455"/>
                  <a:pt x="336" y="467"/>
                  <a:pt x="401" y="459"/>
                </a:cubicBezTo>
                <a:cubicBezTo>
                  <a:pt x="466" y="450"/>
                  <a:pt x="527" y="421"/>
                  <a:pt x="570" y="376"/>
                </a:cubicBezTo>
                <a:cubicBezTo>
                  <a:pt x="573" y="374"/>
                  <a:pt x="575" y="371"/>
                  <a:pt x="577" y="369"/>
                </a:cubicBezTo>
                <a:cubicBezTo>
                  <a:pt x="605" y="339"/>
                  <a:pt x="625" y="301"/>
                  <a:pt x="636" y="262"/>
                </a:cubicBezTo>
                <a:cubicBezTo>
                  <a:pt x="648" y="223"/>
                  <a:pt x="651" y="183"/>
                  <a:pt x="648" y="147"/>
                </a:cubicBezTo>
                <a:cubicBezTo>
                  <a:pt x="644" y="112"/>
                  <a:pt x="635" y="80"/>
                  <a:pt x="621" y="57"/>
                </a:cubicBezTo>
                <a:cubicBezTo>
                  <a:pt x="608" y="33"/>
                  <a:pt x="591" y="17"/>
                  <a:pt x="572" y="9"/>
                </a:cubicBezTo>
                <a:cubicBezTo>
                  <a:pt x="553" y="0"/>
                  <a:pt x="534" y="0"/>
                  <a:pt x="515" y="5"/>
                </a:cubicBezTo>
                <a:cubicBezTo>
                  <a:pt x="496" y="9"/>
                  <a:pt x="478" y="17"/>
                  <a:pt x="461" y="27"/>
                </a:cubicBezTo>
                <a:cubicBezTo>
                  <a:pt x="444" y="36"/>
                  <a:pt x="427" y="48"/>
                  <a:pt x="411" y="60"/>
                </a:cubicBezTo>
                <a:cubicBezTo>
                  <a:pt x="395" y="73"/>
                  <a:pt x="380" y="86"/>
                  <a:pt x="366" y="102"/>
                </a:cubicBezTo>
                <a:cubicBezTo>
                  <a:pt x="365" y="103"/>
                  <a:pt x="364" y="104"/>
                  <a:pt x="363" y="106"/>
                </a:cubicBezTo>
                <a:cubicBezTo>
                  <a:pt x="342" y="129"/>
                  <a:pt x="320" y="157"/>
                  <a:pt x="291" y="183"/>
                </a:cubicBezTo>
                <a:cubicBezTo>
                  <a:pt x="263" y="210"/>
                  <a:pt x="228" y="233"/>
                  <a:pt x="191" y="248"/>
                </a:cubicBezTo>
                <a:cubicBezTo>
                  <a:pt x="153" y="264"/>
                  <a:pt x="112" y="271"/>
                  <a:pt x="76" y="271"/>
                </a:cubicBezTo>
                <a:cubicBezTo>
                  <a:pt x="41" y="271"/>
                  <a:pt x="12" y="265"/>
                  <a:pt x="0" y="263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2" name="Freeform 20"/>
          <p:cNvSpPr/>
          <p:nvPr/>
        </p:nvSpPr>
        <p:spPr bwMode="auto">
          <a:xfrm>
            <a:off x="2541905" y="2411413"/>
            <a:ext cx="15875" cy="14287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0 h 6"/>
              <a:gd name="T16" fmla="*/ 2147483647 w 7"/>
              <a:gd name="T17" fmla="*/ 0 h 6"/>
              <a:gd name="T18" fmla="*/ 2147483647 w 7"/>
              <a:gd name="T19" fmla="*/ 2147483647 h 6"/>
              <a:gd name="T20" fmla="*/ 2147483647 w 7"/>
              <a:gd name="T21" fmla="*/ 2147483647 h 6"/>
              <a:gd name="T22" fmla="*/ 2147483647 w 7"/>
              <a:gd name="T23" fmla="*/ 2147483647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" h="6"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3"/>
                  <a:pt x="4" y="3"/>
                  <a:pt x="4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7" y="2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2" y="3"/>
                  <a:pt x="2" y="4"/>
                  <a:pt x="3" y="5"/>
                </a:cubicBezTo>
                <a:cubicBezTo>
                  <a:pt x="4" y="5"/>
                  <a:pt x="4" y="6"/>
                  <a:pt x="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3" name="Freeform 22"/>
          <p:cNvSpPr/>
          <p:nvPr/>
        </p:nvSpPr>
        <p:spPr bwMode="auto">
          <a:xfrm>
            <a:off x="1637030" y="3890963"/>
            <a:ext cx="390525" cy="285750"/>
          </a:xfrm>
          <a:custGeom>
            <a:avLst/>
            <a:gdLst>
              <a:gd name="T0" fmla="*/ 2147483647 w 163"/>
              <a:gd name="T1" fmla="*/ 2147483647 h 119"/>
              <a:gd name="T2" fmla="*/ 2147483647 w 163"/>
              <a:gd name="T3" fmla="*/ 2147483647 h 119"/>
              <a:gd name="T4" fmla="*/ 2147483647 w 163"/>
              <a:gd name="T5" fmla="*/ 0 h 119"/>
              <a:gd name="T6" fmla="*/ 2147483647 w 163"/>
              <a:gd name="T7" fmla="*/ 2147483647 h 119"/>
              <a:gd name="T8" fmla="*/ 2147483647 w 163"/>
              <a:gd name="T9" fmla="*/ 2147483647 h 119"/>
              <a:gd name="T10" fmla="*/ 2147483647 w 163"/>
              <a:gd name="T11" fmla="*/ 2147483647 h 119"/>
              <a:gd name="T12" fmla="*/ 2147483647 w 163"/>
              <a:gd name="T13" fmla="*/ 2147483647 h 119"/>
              <a:gd name="T14" fmla="*/ 2147483647 w 163"/>
              <a:gd name="T15" fmla="*/ 2147483647 h 119"/>
              <a:gd name="T16" fmla="*/ 2147483647 w 163"/>
              <a:gd name="T17" fmla="*/ 2147483647 h 119"/>
              <a:gd name="T18" fmla="*/ 2147483647 w 163"/>
              <a:gd name="T19" fmla="*/ 2147483647 h 119"/>
              <a:gd name="T20" fmla="*/ 2147483647 w 163"/>
              <a:gd name="T21" fmla="*/ 2147483647 h 119"/>
              <a:gd name="T22" fmla="*/ 2147483647 w 163"/>
              <a:gd name="T23" fmla="*/ 2147483647 h 119"/>
              <a:gd name="T24" fmla="*/ 2147483647 w 163"/>
              <a:gd name="T25" fmla="*/ 2147483647 h 119"/>
              <a:gd name="T26" fmla="*/ 2147483647 w 163"/>
              <a:gd name="T27" fmla="*/ 2147483647 h 119"/>
              <a:gd name="T28" fmla="*/ 2147483647 w 163"/>
              <a:gd name="T29" fmla="*/ 2147483647 h 119"/>
              <a:gd name="T30" fmla="*/ 2147483647 w 163"/>
              <a:gd name="T31" fmla="*/ 2147483647 h 119"/>
              <a:gd name="T32" fmla="*/ 2147483647 w 163"/>
              <a:gd name="T33" fmla="*/ 0 h 119"/>
              <a:gd name="T34" fmla="*/ 2147483647 w 163"/>
              <a:gd name="T35" fmla="*/ 2147483647 h 119"/>
              <a:gd name="T36" fmla="*/ 2147483647 w 163"/>
              <a:gd name="T37" fmla="*/ 2147483647 h 119"/>
              <a:gd name="T38" fmla="*/ 0 w 163"/>
              <a:gd name="T39" fmla="*/ 2147483647 h 119"/>
              <a:gd name="T40" fmla="*/ 2147483647 w 163"/>
              <a:gd name="T41" fmla="*/ 2147483647 h 119"/>
              <a:gd name="T42" fmla="*/ 2147483647 w 163"/>
              <a:gd name="T43" fmla="*/ 2147483647 h 119"/>
              <a:gd name="T44" fmla="*/ 2147483647 w 163"/>
              <a:gd name="T45" fmla="*/ 2147483647 h 119"/>
              <a:gd name="T46" fmla="*/ 2147483647 w 163"/>
              <a:gd name="T47" fmla="*/ 2147483647 h 119"/>
              <a:gd name="T48" fmla="*/ 2147483647 w 163"/>
              <a:gd name="T49" fmla="*/ 2147483647 h 119"/>
              <a:gd name="T50" fmla="*/ 2147483647 w 163"/>
              <a:gd name="T51" fmla="*/ 2147483647 h 1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3" h="119">
                <a:moveTo>
                  <a:pt x="140" y="37"/>
                </a:moveTo>
                <a:cubicBezTo>
                  <a:pt x="146" y="33"/>
                  <a:pt x="150" y="27"/>
                  <a:pt x="150" y="20"/>
                </a:cubicBezTo>
                <a:cubicBezTo>
                  <a:pt x="150" y="9"/>
                  <a:pt x="141" y="0"/>
                  <a:pt x="130" y="0"/>
                </a:cubicBezTo>
                <a:cubicBezTo>
                  <a:pt x="119" y="0"/>
                  <a:pt x="110" y="9"/>
                  <a:pt x="110" y="20"/>
                </a:cubicBezTo>
                <a:cubicBezTo>
                  <a:pt x="110" y="27"/>
                  <a:pt x="114" y="33"/>
                  <a:pt x="120" y="37"/>
                </a:cubicBezTo>
                <a:cubicBezTo>
                  <a:pt x="116" y="40"/>
                  <a:pt x="113" y="46"/>
                  <a:pt x="109" y="52"/>
                </a:cubicBezTo>
                <a:cubicBezTo>
                  <a:pt x="106" y="43"/>
                  <a:pt x="102" y="35"/>
                  <a:pt x="97" y="30"/>
                </a:cubicBezTo>
                <a:cubicBezTo>
                  <a:pt x="82" y="37"/>
                  <a:pt x="82" y="37"/>
                  <a:pt x="82" y="37"/>
                </a:cubicBezTo>
                <a:cubicBezTo>
                  <a:pt x="97" y="67"/>
                  <a:pt x="97" y="67"/>
                  <a:pt x="97" y="67"/>
                </a:cubicBezTo>
                <a:cubicBezTo>
                  <a:pt x="82" y="82"/>
                  <a:pt x="82" y="82"/>
                  <a:pt x="82" y="82"/>
                </a:cubicBezTo>
                <a:cubicBezTo>
                  <a:pt x="67" y="67"/>
                  <a:pt x="67" y="67"/>
                  <a:pt x="67" y="67"/>
                </a:cubicBezTo>
                <a:cubicBezTo>
                  <a:pt x="82" y="37"/>
                  <a:pt x="82" y="37"/>
                  <a:pt x="82" y="37"/>
                </a:cubicBezTo>
                <a:cubicBezTo>
                  <a:pt x="68" y="30"/>
                  <a:pt x="68" y="30"/>
                  <a:pt x="68" y="30"/>
                </a:cubicBezTo>
                <a:cubicBezTo>
                  <a:pt x="63" y="35"/>
                  <a:pt x="58" y="43"/>
                  <a:pt x="55" y="53"/>
                </a:cubicBezTo>
                <a:cubicBezTo>
                  <a:pt x="51" y="46"/>
                  <a:pt x="48" y="40"/>
                  <a:pt x="43" y="37"/>
                </a:cubicBezTo>
                <a:cubicBezTo>
                  <a:pt x="49" y="33"/>
                  <a:pt x="53" y="27"/>
                  <a:pt x="53" y="20"/>
                </a:cubicBezTo>
                <a:cubicBezTo>
                  <a:pt x="53" y="9"/>
                  <a:pt x="44" y="0"/>
                  <a:pt x="33" y="0"/>
                </a:cubicBezTo>
                <a:cubicBezTo>
                  <a:pt x="22" y="0"/>
                  <a:pt x="13" y="9"/>
                  <a:pt x="13" y="20"/>
                </a:cubicBezTo>
                <a:cubicBezTo>
                  <a:pt x="13" y="27"/>
                  <a:pt x="17" y="33"/>
                  <a:pt x="23" y="37"/>
                </a:cubicBezTo>
                <a:cubicBezTo>
                  <a:pt x="10" y="48"/>
                  <a:pt x="0" y="81"/>
                  <a:pt x="0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97" y="119"/>
                  <a:pt x="97" y="119"/>
                  <a:pt x="97" y="119"/>
                </a:cubicBezTo>
                <a:cubicBezTo>
                  <a:pt x="120" y="119"/>
                  <a:pt x="120" y="119"/>
                  <a:pt x="120" y="119"/>
                </a:cubicBezTo>
                <a:cubicBezTo>
                  <a:pt x="163" y="119"/>
                  <a:pt x="163" y="119"/>
                  <a:pt x="163" y="119"/>
                </a:cubicBezTo>
                <a:cubicBezTo>
                  <a:pt x="163" y="81"/>
                  <a:pt x="154" y="48"/>
                  <a:pt x="140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4" name="Freeform 23"/>
          <p:cNvSpPr/>
          <p:nvPr/>
        </p:nvSpPr>
        <p:spPr bwMode="auto">
          <a:xfrm>
            <a:off x="1779905" y="3854450"/>
            <a:ext cx="109538" cy="109538"/>
          </a:xfrm>
          <a:custGeom>
            <a:avLst/>
            <a:gdLst>
              <a:gd name="T0" fmla="*/ 2147483647 w 45"/>
              <a:gd name="T1" fmla="*/ 2147483647 h 45"/>
              <a:gd name="T2" fmla="*/ 2147483647 w 45"/>
              <a:gd name="T3" fmla="*/ 2147483647 h 45"/>
              <a:gd name="T4" fmla="*/ 2147483647 w 45"/>
              <a:gd name="T5" fmla="*/ 2147483647 h 45"/>
              <a:gd name="T6" fmla="*/ 2147483647 w 45"/>
              <a:gd name="T7" fmla="*/ 2147483647 h 45"/>
              <a:gd name="T8" fmla="*/ 2147483647 w 45"/>
              <a:gd name="T9" fmla="*/ 2147483647 h 45"/>
              <a:gd name="T10" fmla="*/ 2147483647 w 45"/>
              <a:gd name="T11" fmla="*/ 0 h 45"/>
              <a:gd name="T12" fmla="*/ 0 w 45"/>
              <a:gd name="T13" fmla="*/ 2147483647 h 45"/>
              <a:gd name="T14" fmla="*/ 2147483647 w 45"/>
              <a:gd name="T15" fmla="*/ 2147483647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" h="45">
                <a:moveTo>
                  <a:pt x="11" y="42"/>
                </a:moveTo>
                <a:cubicBezTo>
                  <a:pt x="10" y="42"/>
                  <a:pt x="9" y="43"/>
                  <a:pt x="8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6" y="43"/>
                  <a:pt x="34" y="42"/>
                  <a:pt x="33" y="42"/>
                </a:cubicBezTo>
                <a:cubicBezTo>
                  <a:pt x="40" y="38"/>
                  <a:pt x="45" y="30"/>
                  <a:pt x="45" y="22"/>
                </a:cubicBezTo>
                <a:cubicBezTo>
                  <a:pt x="45" y="10"/>
                  <a:pt x="35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0"/>
                  <a:pt x="4" y="38"/>
                  <a:pt x="1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5" name="Freeform 24"/>
          <p:cNvSpPr/>
          <p:nvPr/>
        </p:nvSpPr>
        <p:spPr bwMode="auto">
          <a:xfrm>
            <a:off x="3803968" y="3160713"/>
            <a:ext cx="287337" cy="334962"/>
          </a:xfrm>
          <a:custGeom>
            <a:avLst/>
            <a:gdLst>
              <a:gd name="T0" fmla="*/ 0 w 247"/>
              <a:gd name="T1" fmla="*/ 2147483647 h 289"/>
              <a:gd name="T2" fmla="*/ 0 w 247"/>
              <a:gd name="T3" fmla="*/ 2147483647 h 289"/>
              <a:gd name="T4" fmla="*/ 2147483647 w 247"/>
              <a:gd name="T5" fmla="*/ 2147483647 h 289"/>
              <a:gd name="T6" fmla="*/ 2147483647 w 247"/>
              <a:gd name="T7" fmla="*/ 2147483647 h 289"/>
              <a:gd name="T8" fmla="*/ 2147483647 w 247"/>
              <a:gd name="T9" fmla="*/ 2147483647 h 289"/>
              <a:gd name="T10" fmla="*/ 2147483647 w 247"/>
              <a:gd name="T11" fmla="*/ 2147483647 h 289"/>
              <a:gd name="T12" fmla="*/ 2147483647 w 247"/>
              <a:gd name="T13" fmla="*/ 2147483647 h 289"/>
              <a:gd name="T14" fmla="*/ 2147483647 w 247"/>
              <a:gd name="T15" fmla="*/ 2147483647 h 289"/>
              <a:gd name="T16" fmla="*/ 2147483647 w 247"/>
              <a:gd name="T17" fmla="*/ 2147483647 h 289"/>
              <a:gd name="T18" fmla="*/ 2147483647 w 247"/>
              <a:gd name="T19" fmla="*/ 2147483647 h 289"/>
              <a:gd name="T20" fmla="*/ 2147483647 w 247"/>
              <a:gd name="T21" fmla="*/ 2147483647 h 289"/>
              <a:gd name="T22" fmla="*/ 2147483647 w 247"/>
              <a:gd name="T23" fmla="*/ 2147483647 h 289"/>
              <a:gd name="T24" fmla="*/ 2147483647 w 247"/>
              <a:gd name="T25" fmla="*/ 0 h 289"/>
              <a:gd name="T26" fmla="*/ 0 w 247"/>
              <a:gd name="T27" fmla="*/ 2147483647 h 2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7" h="289">
                <a:moveTo>
                  <a:pt x="0" y="123"/>
                </a:moveTo>
                <a:lnTo>
                  <a:pt x="0" y="289"/>
                </a:lnTo>
                <a:lnTo>
                  <a:pt x="83" y="289"/>
                </a:lnTo>
                <a:lnTo>
                  <a:pt x="83" y="284"/>
                </a:lnTo>
                <a:lnTo>
                  <a:pt x="83" y="164"/>
                </a:lnTo>
                <a:lnTo>
                  <a:pt x="164" y="164"/>
                </a:lnTo>
                <a:lnTo>
                  <a:pt x="164" y="284"/>
                </a:lnTo>
                <a:lnTo>
                  <a:pt x="166" y="284"/>
                </a:lnTo>
                <a:lnTo>
                  <a:pt x="166" y="289"/>
                </a:lnTo>
                <a:lnTo>
                  <a:pt x="247" y="289"/>
                </a:lnTo>
                <a:lnTo>
                  <a:pt x="247" y="123"/>
                </a:lnTo>
                <a:lnTo>
                  <a:pt x="124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6" name="Freeform 25"/>
          <p:cNvSpPr/>
          <p:nvPr/>
        </p:nvSpPr>
        <p:spPr bwMode="auto">
          <a:xfrm>
            <a:off x="3732530" y="3092450"/>
            <a:ext cx="431800" cy="236538"/>
          </a:xfrm>
          <a:custGeom>
            <a:avLst/>
            <a:gdLst>
              <a:gd name="T0" fmla="*/ 2147483647 w 179"/>
              <a:gd name="T1" fmla="*/ 2147483647 h 98"/>
              <a:gd name="T2" fmla="*/ 2147483647 w 179"/>
              <a:gd name="T3" fmla="*/ 2147483647 h 98"/>
              <a:gd name="T4" fmla="*/ 2147483647 w 179"/>
              <a:gd name="T5" fmla="*/ 2147483647 h 98"/>
              <a:gd name="T6" fmla="*/ 2147483647 w 179"/>
              <a:gd name="T7" fmla="*/ 2147483647 h 98"/>
              <a:gd name="T8" fmla="*/ 2147483647 w 179"/>
              <a:gd name="T9" fmla="*/ 2147483647 h 98"/>
              <a:gd name="T10" fmla="*/ 2147483647 w 179"/>
              <a:gd name="T11" fmla="*/ 2147483647 h 98"/>
              <a:gd name="T12" fmla="*/ 2147483647 w 179"/>
              <a:gd name="T13" fmla="*/ 2147483647 h 98"/>
              <a:gd name="T14" fmla="*/ 2147483647 w 179"/>
              <a:gd name="T15" fmla="*/ 2147483647 h 98"/>
              <a:gd name="T16" fmla="*/ 2147483647 w 179"/>
              <a:gd name="T17" fmla="*/ 2147483647 h 98"/>
              <a:gd name="T18" fmla="*/ 2147483647 w 179"/>
              <a:gd name="T19" fmla="*/ 2147483647 h 98"/>
              <a:gd name="T20" fmla="*/ 2147483647 w 179"/>
              <a:gd name="T21" fmla="*/ 2147483647 h 98"/>
              <a:gd name="T22" fmla="*/ 2147483647 w 179"/>
              <a:gd name="T23" fmla="*/ 2147483647 h 98"/>
              <a:gd name="T24" fmla="*/ 2147483647 w 179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9" h="98">
                <a:moveTo>
                  <a:pt x="176" y="83"/>
                </a:moveTo>
                <a:cubicBezTo>
                  <a:pt x="96" y="3"/>
                  <a:pt x="96" y="3"/>
                  <a:pt x="96" y="3"/>
                </a:cubicBezTo>
                <a:cubicBezTo>
                  <a:pt x="93" y="0"/>
                  <a:pt x="87" y="0"/>
                  <a:pt x="83" y="3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86"/>
                  <a:pt x="0" y="92"/>
                  <a:pt x="4" y="95"/>
                </a:cubicBezTo>
                <a:cubicBezTo>
                  <a:pt x="7" y="98"/>
                  <a:pt x="12" y="98"/>
                  <a:pt x="16" y="95"/>
                </a:cubicBezTo>
                <a:cubicBezTo>
                  <a:pt x="17" y="95"/>
                  <a:pt x="18" y="94"/>
                  <a:pt x="19" y="94"/>
                </a:cubicBezTo>
                <a:cubicBezTo>
                  <a:pt x="90" y="22"/>
                  <a:pt x="90" y="22"/>
                  <a:pt x="90" y="22"/>
                </a:cubicBezTo>
                <a:cubicBezTo>
                  <a:pt x="161" y="94"/>
                  <a:pt x="161" y="94"/>
                  <a:pt x="161" y="94"/>
                </a:cubicBezTo>
                <a:cubicBezTo>
                  <a:pt x="162" y="94"/>
                  <a:pt x="163" y="95"/>
                  <a:pt x="164" y="95"/>
                </a:cubicBezTo>
                <a:cubicBezTo>
                  <a:pt x="165" y="97"/>
                  <a:pt x="167" y="98"/>
                  <a:pt x="169" y="98"/>
                </a:cubicBezTo>
                <a:cubicBezTo>
                  <a:pt x="172" y="98"/>
                  <a:pt x="174" y="97"/>
                  <a:pt x="176" y="95"/>
                </a:cubicBezTo>
                <a:cubicBezTo>
                  <a:pt x="179" y="92"/>
                  <a:pt x="179" y="86"/>
                  <a:pt x="176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7" name="Freeform 26"/>
          <p:cNvSpPr>
            <a:spLocks noEditPoints="1"/>
          </p:cNvSpPr>
          <p:nvPr/>
        </p:nvSpPr>
        <p:spPr bwMode="auto">
          <a:xfrm>
            <a:off x="2127568" y="2535238"/>
            <a:ext cx="87312" cy="95250"/>
          </a:xfrm>
          <a:custGeom>
            <a:avLst/>
            <a:gdLst>
              <a:gd name="T0" fmla="*/ 2147483647 w 36"/>
              <a:gd name="T1" fmla="*/ 0 h 39"/>
              <a:gd name="T2" fmla="*/ 2147483647 w 36"/>
              <a:gd name="T3" fmla="*/ 0 h 39"/>
              <a:gd name="T4" fmla="*/ 0 w 36"/>
              <a:gd name="T5" fmla="*/ 2147483647 h 39"/>
              <a:gd name="T6" fmla="*/ 0 w 36"/>
              <a:gd name="T7" fmla="*/ 2147483647 h 39"/>
              <a:gd name="T8" fmla="*/ 2147483647 w 36"/>
              <a:gd name="T9" fmla="*/ 2147483647 h 39"/>
              <a:gd name="T10" fmla="*/ 2147483647 w 36"/>
              <a:gd name="T11" fmla="*/ 2147483647 h 39"/>
              <a:gd name="T12" fmla="*/ 2147483647 w 36"/>
              <a:gd name="T13" fmla="*/ 2147483647 h 39"/>
              <a:gd name="T14" fmla="*/ 2147483647 w 36"/>
              <a:gd name="T15" fmla="*/ 2147483647 h 39"/>
              <a:gd name="T16" fmla="*/ 2147483647 w 36"/>
              <a:gd name="T17" fmla="*/ 0 h 39"/>
              <a:gd name="T18" fmla="*/ 2147483647 w 36"/>
              <a:gd name="T19" fmla="*/ 2147483647 h 39"/>
              <a:gd name="T20" fmla="*/ 2147483647 w 36"/>
              <a:gd name="T21" fmla="*/ 2147483647 h 39"/>
              <a:gd name="T22" fmla="*/ 2147483647 w 36"/>
              <a:gd name="T23" fmla="*/ 2147483647 h 39"/>
              <a:gd name="T24" fmla="*/ 2147483647 w 36"/>
              <a:gd name="T25" fmla="*/ 2147483647 h 39"/>
              <a:gd name="T26" fmla="*/ 2147483647 w 36"/>
              <a:gd name="T27" fmla="*/ 2147483647 h 39"/>
              <a:gd name="T28" fmla="*/ 2147483647 w 36"/>
              <a:gd name="T29" fmla="*/ 2147483647 h 39"/>
              <a:gd name="T30" fmla="*/ 2147483647 w 36"/>
              <a:gd name="T31" fmla="*/ 2147483647 h 39"/>
              <a:gd name="T32" fmla="*/ 2147483647 w 36"/>
              <a:gd name="T33" fmla="*/ 2147483647 h 39"/>
              <a:gd name="T34" fmla="*/ 2147483647 w 36"/>
              <a:gd name="T35" fmla="*/ 2147483647 h 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6" h="39">
                <a:moveTo>
                  <a:pt x="25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4"/>
                  <a:pt x="5" y="39"/>
                  <a:pt x="11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1" y="39"/>
                  <a:pt x="36" y="34"/>
                  <a:pt x="36" y="28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5"/>
                  <a:pt x="31" y="0"/>
                  <a:pt x="25" y="0"/>
                </a:cubicBezTo>
                <a:close/>
                <a:moveTo>
                  <a:pt x="35" y="27"/>
                </a:moveTo>
                <a:cubicBezTo>
                  <a:pt x="35" y="33"/>
                  <a:pt x="30" y="37"/>
                  <a:pt x="24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6" y="37"/>
                  <a:pt x="2" y="33"/>
                  <a:pt x="2" y="27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6"/>
                  <a:pt x="6" y="2"/>
                  <a:pt x="12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30" y="2"/>
                  <a:pt x="35" y="6"/>
                  <a:pt x="35" y="12"/>
                </a:cubicBezTo>
                <a:lnTo>
                  <a:pt x="35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8" name="Freeform 27"/>
          <p:cNvSpPr>
            <a:spLocks noEditPoints="1"/>
          </p:cNvSpPr>
          <p:nvPr/>
        </p:nvSpPr>
        <p:spPr bwMode="auto">
          <a:xfrm>
            <a:off x="1838643" y="2566988"/>
            <a:ext cx="398462" cy="263525"/>
          </a:xfrm>
          <a:custGeom>
            <a:avLst/>
            <a:gdLst>
              <a:gd name="T0" fmla="*/ 2147483647 w 165"/>
              <a:gd name="T1" fmla="*/ 0 h 109"/>
              <a:gd name="T2" fmla="*/ 2147483647 w 165"/>
              <a:gd name="T3" fmla="*/ 0 h 109"/>
              <a:gd name="T4" fmla="*/ 0 w 165"/>
              <a:gd name="T5" fmla="*/ 2147483647 h 109"/>
              <a:gd name="T6" fmla="*/ 0 w 165"/>
              <a:gd name="T7" fmla="*/ 2147483647 h 109"/>
              <a:gd name="T8" fmla="*/ 2147483647 w 165"/>
              <a:gd name="T9" fmla="*/ 2147483647 h 109"/>
              <a:gd name="T10" fmla="*/ 2147483647 w 165"/>
              <a:gd name="T11" fmla="*/ 2147483647 h 109"/>
              <a:gd name="T12" fmla="*/ 2147483647 w 165"/>
              <a:gd name="T13" fmla="*/ 2147483647 h 109"/>
              <a:gd name="T14" fmla="*/ 2147483647 w 165"/>
              <a:gd name="T15" fmla="*/ 2147483647 h 109"/>
              <a:gd name="T16" fmla="*/ 2147483647 w 165"/>
              <a:gd name="T17" fmla="*/ 0 h 109"/>
              <a:gd name="T18" fmla="*/ 2147483647 w 165"/>
              <a:gd name="T19" fmla="*/ 2147483647 h 109"/>
              <a:gd name="T20" fmla="*/ 2147483647 w 165"/>
              <a:gd name="T21" fmla="*/ 2147483647 h 109"/>
              <a:gd name="T22" fmla="*/ 2147483647 w 165"/>
              <a:gd name="T23" fmla="*/ 2147483647 h 109"/>
              <a:gd name="T24" fmla="*/ 2147483647 w 165"/>
              <a:gd name="T25" fmla="*/ 2147483647 h 109"/>
              <a:gd name="T26" fmla="*/ 2147483647 w 165"/>
              <a:gd name="T27" fmla="*/ 2147483647 h 1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5" h="109">
                <a:moveTo>
                  <a:pt x="154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4"/>
                  <a:pt x="5" y="109"/>
                  <a:pt x="11" y="109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60" y="109"/>
                  <a:pt x="165" y="104"/>
                  <a:pt x="165" y="97"/>
                </a:cubicBezTo>
                <a:cubicBezTo>
                  <a:pt x="165" y="11"/>
                  <a:pt x="165" y="11"/>
                  <a:pt x="165" y="11"/>
                </a:cubicBezTo>
                <a:cubicBezTo>
                  <a:pt x="165" y="5"/>
                  <a:pt x="160" y="0"/>
                  <a:pt x="154" y="0"/>
                </a:cubicBezTo>
                <a:close/>
                <a:moveTo>
                  <a:pt x="50" y="93"/>
                </a:moveTo>
                <a:cubicBezTo>
                  <a:pt x="28" y="93"/>
                  <a:pt x="10" y="75"/>
                  <a:pt x="10" y="53"/>
                </a:cubicBezTo>
                <a:cubicBezTo>
                  <a:pt x="10" y="30"/>
                  <a:pt x="28" y="12"/>
                  <a:pt x="50" y="12"/>
                </a:cubicBezTo>
                <a:cubicBezTo>
                  <a:pt x="73" y="12"/>
                  <a:pt x="90" y="30"/>
                  <a:pt x="90" y="53"/>
                </a:cubicBezTo>
                <a:cubicBezTo>
                  <a:pt x="90" y="75"/>
                  <a:pt x="73" y="93"/>
                  <a:pt x="50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9" name="Freeform 28"/>
          <p:cNvSpPr>
            <a:spLocks noEditPoints="1"/>
          </p:cNvSpPr>
          <p:nvPr/>
        </p:nvSpPr>
        <p:spPr bwMode="auto">
          <a:xfrm>
            <a:off x="3607118" y="1935163"/>
            <a:ext cx="292100" cy="365125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2147483647 w 121"/>
              <a:gd name="T5" fmla="*/ 2147483647 h 151"/>
              <a:gd name="T6" fmla="*/ 2147483647 w 121"/>
              <a:gd name="T7" fmla="*/ 2147483647 h 151"/>
              <a:gd name="T8" fmla="*/ 2147483647 w 121"/>
              <a:gd name="T9" fmla="*/ 2147483647 h 151"/>
              <a:gd name="T10" fmla="*/ 2147483647 w 121"/>
              <a:gd name="T11" fmla="*/ 0 h 151"/>
              <a:gd name="T12" fmla="*/ 2147483647 w 121"/>
              <a:gd name="T13" fmla="*/ 0 h 151"/>
              <a:gd name="T14" fmla="*/ 2147483647 w 121"/>
              <a:gd name="T15" fmla="*/ 0 h 151"/>
              <a:gd name="T16" fmla="*/ 2147483647 w 121"/>
              <a:gd name="T17" fmla="*/ 0 h 151"/>
              <a:gd name="T18" fmla="*/ 2147483647 w 121"/>
              <a:gd name="T19" fmla="*/ 0 h 151"/>
              <a:gd name="T20" fmla="*/ 2147483647 w 121"/>
              <a:gd name="T21" fmla="*/ 2147483647 h 151"/>
              <a:gd name="T22" fmla="*/ 0 w 121"/>
              <a:gd name="T23" fmla="*/ 2147483647 h 151"/>
              <a:gd name="T24" fmla="*/ 2147483647 w 121"/>
              <a:gd name="T25" fmla="*/ 2147483647 h 151"/>
              <a:gd name="T26" fmla="*/ 2147483647 w 121"/>
              <a:gd name="T27" fmla="*/ 2147483647 h 151"/>
              <a:gd name="T28" fmla="*/ 2147483647 w 121"/>
              <a:gd name="T29" fmla="*/ 2147483647 h 151"/>
              <a:gd name="T30" fmla="*/ 2147483647 w 121"/>
              <a:gd name="T31" fmla="*/ 2147483647 h 151"/>
              <a:gd name="T32" fmla="*/ 2147483647 w 121"/>
              <a:gd name="T33" fmla="*/ 2147483647 h 151"/>
              <a:gd name="T34" fmla="*/ 2147483647 w 121"/>
              <a:gd name="T35" fmla="*/ 2147483647 h 151"/>
              <a:gd name="T36" fmla="*/ 2147483647 w 121"/>
              <a:gd name="T37" fmla="*/ 2147483647 h 151"/>
              <a:gd name="T38" fmla="*/ 2147483647 w 121"/>
              <a:gd name="T39" fmla="*/ 2147483647 h 151"/>
              <a:gd name="T40" fmla="*/ 2147483647 w 121"/>
              <a:gd name="T41" fmla="*/ 2147483647 h 151"/>
              <a:gd name="T42" fmla="*/ 2147483647 w 121"/>
              <a:gd name="T43" fmla="*/ 2147483647 h 151"/>
              <a:gd name="T44" fmla="*/ 2147483647 w 121"/>
              <a:gd name="T45" fmla="*/ 2147483647 h 151"/>
              <a:gd name="T46" fmla="*/ 2147483647 w 121"/>
              <a:gd name="T47" fmla="*/ 2147483647 h 151"/>
              <a:gd name="T48" fmla="*/ 2147483647 w 121"/>
              <a:gd name="T49" fmla="*/ 2147483647 h 151"/>
              <a:gd name="T50" fmla="*/ 2147483647 w 121"/>
              <a:gd name="T51" fmla="*/ 2147483647 h 151"/>
              <a:gd name="T52" fmla="*/ 2147483647 w 121"/>
              <a:gd name="T53" fmla="*/ 2147483647 h 151"/>
              <a:gd name="T54" fmla="*/ 2147483647 w 121"/>
              <a:gd name="T55" fmla="*/ 2147483647 h 151"/>
              <a:gd name="T56" fmla="*/ 2147483647 w 121"/>
              <a:gd name="T57" fmla="*/ 2147483647 h 151"/>
              <a:gd name="T58" fmla="*/ 2147483647 w 121"/>
              <a:gd name="T59" fmla="*/ 2147483647 h 151"/>
              <a:gd name="T60" fmla="*/ 2147483647 w 121"/>
              <a:gd name="T61" fmla="*/ 2147483647 h 151"/>
              <a:gd name="T62" fmla="*/ 2147483647 w 121"/>
              <a:gd name="T63" fmla="*/ 2147483647 h 151"/>
              <a:gd name="T64" fmla="*/ 2147483647 w 121"/>
              <a:gd name="T65" fmla="*/ 2147483647 h 151"/>
              <a:gd name="T66" fmla="*/ 2147483647 w 121"/>
              <a:gd name="T67" fmla="*/ 2147483647 h 151"/>
              <a:gd name="T68" fmla="*/ 2147483647 w 121"/>
              <a:gd name="T69" fmla="*/ 2147483647 h 151"/>
              <a:gd name="T70" fmla="*/ 2147483647 w 121"/>
              <a:gd name="T71" fmla="*/ 2147483647 h 151"/>
              <a:gd name="T72" fmla="*/ 2147483647 w 121"/>
              <a:gd name="T73" fmla="*/ 2147483647 h 151"/>
              <a:gd name="T74" fmla="*/ 2147483647 w 121"/>
              <a:gd name="T75" fmla="*/ 2147483647 h 151"/>
              <a:gd name="T76" fmla="*/ 2147483647 w 121"/>
              <a:gd name="T77" fmla="*/ 2147483647 h 151"/>
              <a:gd name="T78" fmla="*/ 2147483647 w 121"/>
              <a:gd name="T79" fmla="*/ 2147483647 h 151"/>
              <a:gd name="T80" fmla="*/ 2147483647 w 121"/>
              <a:gd name="T81" fmla="*/ 2147483647 h 151"/>
              <a:gd name="T82" fmla="*/ 2147483647 w 121"/>
              <a:gd name="T83" fmla="*/ 2147483647 h 151"/>
              <a:gd name="T84" fmla="*/ 2147483647 w 121"/>
              <a:gd name="T85" fmla="*/ 2147483647 h 1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1" h="151">
                <a:moveTo>
                  <a:pt x="121" y="26"/>
                </a:moveTo>
                <a:cubicBezTo>
                  <a:pt x="121" y="23"/>
                  <a:pt x="121" y="23"/>
                  <a:pt x="121" y="23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15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0"/>
                  <a:pt x="107" y="0"/>
                  <a:pt x="107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101" y="0"/>
                  <a:pt x="101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5" y="1"/>
                  <a:pt x="0" y="6"/>
                  <a:pt x="0" y="12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7"/>
                  <a:pt x="5" y="151"/>
                  <a:pt x="11" y="151"/>
                </a:cubicBezTo>
                <a:cubicBezTo>
                  <a:pt x="110" y="151"/>
                  <a:pt x="110" y="151"/>
                  <a:pt x="110" y="151"/>
                </a:cubicBezTo>
                <a:cubicBezTo>
                  <a:pt x="116" y="151"/>
                  <a:pt x="121" y="146"/>
                  <a:pt x="121" y="140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0" y="39"/>
                  <a:pt x="121" y="38"/>
                  <a:pt x="121" y="38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1" y="31"/>
                  <a:pt x="120" y="30"/>
                  <a:pt x="120" y="3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20" y="27"/>
                  <a:pt x="120" y="27"/>
                  <a:pt x="120" y="27"/>
                </a:cubicBezTo>
                <a:lnTo>
                  <a:pt x="121" y="26"/>
                </a:lnTo>
                <a:close/>
                <a:moveTo>
                  <a:pt x="51" y="148"/>
                </a:moveTo>
                <a:cubicBezTo>
                  <a:pt x="49" y="148"/>
                  <a:pt x="48" y="146"/>
                  <a:pt x="48" y="144"/>
                </a:cubicBezTo>
                <a:cubicBezTo>
                  <a:pt x="48" y="142"/>
                  <a:pt x="49" y="140"/>
                  <a:pt x="51" y="140"/>
                </a:cubicBezTo>
                <a:cubicBezTo>
                  <a:pt x="53" y="140"/>
                  <a:pt x="55" y="142"/>
                  <a:pt x="55" y="144"/>
                </a:cubicBezTo>
                <a:cubicBezTo>
                  <a:pt x="55" y="146"/>
                  <a:pt x="53" y="148"/>
                  <a:pt x="51" y="148"/>
                </a:cubicBezTo>
                <a:close/>
                <a:moveTo>
                  <a:pt x="60" y="148"/>
                </a:moveTo>
                <a:cubicBezTo>
                  <a:pt x="58" y="148"/>
                  <a:pt x="57" y="146"/>
                  <a:pt x="57" y="144"/>
                </a:cubicBezTo>
                <a:cubicBezTo>
                  <a:pt x="57" y="142"/>
                  <a:pt x="58" y="140"/>
                  <a:pt x="60" y="140"/>
                </a:cubicBezTo>
                <a:cubicBezTo>
                  <a:pt x="62" y="140"/>
                  <a:pt x="64" y="142"/>
                  <a:pt x="64" y="144"/>
                </a:cubicBezTo>
                <a:cubicBezTo>
                  <a:pt x="64" y="146"/>
                  <a:pt x="62" y="148"/>
                  <a:pt x="60" y="148"/>
                </a:cubicBezTo>
                <a:close/>
                <a:moveTo>
                  <a:pt x="69" y="148"/>
                </a:moveTo>
                <a:cubicBezTo>
                  <a:pt x="67" y="148"/>
                  <a:pt x="66" y="146"/>
                  <a:pt x="66" y="144"/>
                </a:cubicBezTo>
                <a:cubicBezTo>
                  <a:pt x="66" y="142"/>
                  <a:pt x="67" y="140"/>
                  <a:pt x="69" y="140"/>
                </a:cubicBezTo>
                <a:cubicBezTo>
                  <a:pt x="71" y="140"/>
                  <a:pt x="73" y="142"/>
                  <a:pt x="73" y="144"/>
                </a:cubicBezTo>
                <a:cubicBezTo>
                  <a:pt x="73" y="146"/>
                  <a:pt x="71" y="148"/>
                  <a:pt x="69" y="148"/>
                </a:cubicBezTo>
                <a:close/>
                <a:moveTo>
                  <a:pt x="16" y="139"/>
                </a:moveTo>
                <a:cubicBezTo>
                  <a:pt x="16" y="19"/>
                  <a:pt x="16" y="19"/>
                  <a:pt x="1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6" y="138"/>
                  <a:pt x="106" y="138"/>
                  <a:pt x="106" y="138"/>
                </a:cubicBezTo>
                <a:lnTo>
                  <a:pt x="16" y="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04"/>
          <p:cNvSpPr txBox="1"/>
          <p:nvPr/>
        </p:nvSpPr>
        <p:spPr>
          <a:xfrm>
            <a:off x="5354223" y="2680165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5278755" y="2340891"/>
            <a:ext cx="1749039" cy="339273"/>
          </a:xfrm>
          <a:prstGeom prst="rect">
            <a:avLst/>
          </a:prstGeom>
          <a:solidFill>
            <a:srgbClr val="1B2734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104"/>
          <p:cNvSpPr txBox="1"/>
          <p:nvPr/>
        </p:nvSpPr>
        <p:spPr>
          <a:xfrm>
            <a:off x="8392063" y="2680165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8316595" y="2340891"/>
            <a:ext cx="1749039" cy="339273"/>
          </a:xfrm>
          <a:prstGeom prst="rect">
            <a:avLst/>
          </a:prstGeom>
          <a:solidFill>
            <a:srgbClr val="34526F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104"/>
          <p:cNvSpPr txBox="1"/>
          <p:nvPr/>
        </p:nvSpPr>
        <p:spPr>
          <a:xfrm>
            <a:off x="5354223" y="4516121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5278755" y="4176847"/>
            <a:ext cx="1749039" cy="339273"/>
          </a:xfrm>
          <a:prstGeom prst="rect">
            <a:avLst/>
          </a:prstGeom>
          <a:solidFill>
            <a:srgbClr val="34526F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104"/>
          <p:cNvSpPr txBox="1"/>
          <p:nvPr/>
        </p:nvSpPr>
        <p:spPr>
          <a:xfrm>
            <a:off x="8392063" y="4516121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8316595" y="4176847"/>
            <a:ext cx="1749039" cy="339273"/>
          </a:xfrm>
          <a:prstGeom prst="rect">
            <a:avLst/>
          </a:prstGeom>
          <a:solidFill>
            <a:srgbClr val="1B2734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941140" y="2365601"/>
            <a:ext cx="936239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1990441" y="3064327"/>
            <a:ext cx="936239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3097723" y="3755231"/>
            <a:ext cx="936239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1862842" y="4558164"/>
            <a:ext cx="936239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35" name="文本框 3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" b="2455"/>
          <a:stretch>
            <a:fillRect/>
          </a:stretch>
        </p:blipFill>
        <p:spPr>
          <a:xfrm>
            <a:off x="1088137" y="2198796"/>
            <a:ext cx="4662493" cy="3101996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sp>
        <p:nvSpPr>
          <p:cNvPr id="4" name="Freeform 219"/>
          <p:cNvSpPr>
            <a:spLocks noChangeArrowheads="1"/>
          </p:cNvSpPr>
          <p:nvPr/>
        </p:nvSpPr>
        <p:spPr bwMode="auto">
          <a:xfrm>
            <a:off x="6727234" y="2530628"/>
            <a:ext cx="247240" cy="278145"/>
          </a:xfrm>
          <a:custGeom>
            <a:avLst/>
            <a:gdLst>
              <a:gd name="T0" fmla="*/ 149245 w 546"/>
              <a:gd name="T1" fmla="*/ 131958 h 619"/>
              <a:gd name="T2" fmla="*/ 149245 w 546"/>
              <a:gd name="T3" fmla="*/ 131958 h 619"/>
              <a:gd name="T4" fmla="*/ 85283 w 546"/>
              <a:gd name="T5" fmla="*/ 131958 h 619"/>
              <a:gd name="T6" fmla="*/ 79862 w 546"/>
              <a:gd name="T7" fmla="*/ 137337 h 619"/>
              <a:gd name="T8" fmla="*/ 85283 w 546"/>
              <a:gd name="T9" fmla="*/ 147736 h 619"/>
              <a:gd name="T10" fmla="*/ 149245 w 546"/>
              <a:gd name="T11" fmla="*/ 147736 h 619"/>
              <a:gd name="T12" fmla="*/ 154304 w 546"/>
              <a:gd name="T13" fmla="*/ 137337 h 619"/>
              <a:gd name="T14" fmla="*/ 149245 w 546"/>
              <a:gd name="T15" fmla="*/ 131958 h 619"/>
              <a:gd name="T16" fmla="*/ 149245 w 546"/>
              <a:gd name="T17" fmla="*/ 95024 h 619"/>
              <a:gd name="T18" fmla="*/ 149245 w 546"/>
              <a:gd name="T19" fmla="*/ 95024 h 619"/>
              <a:gd name="T20" fmla="*/ 85283 w 546"/>
              <a:gd name="T21" fmla="*/ 95024 h 619"/>
              <a:gd name="T22" fmla="*/ 79862 w 546"/>
              <a:gd name="T23" fmla="*/ 105782 h 619"/>
              <a:gd name="T24" fmla="*/ 85283 w 546"/>
              <a:gd name="T25" fmla="*/ 110802 h 619"/>
              <a:gd name="T26" fmla="*/ 149245 w 546"/>
              <a:gd name="T27" fmla="*/ 110802 h 619"/>
              <a:gd name="T28" fmla="*/ 154304 w 546"/>
              <a:gd name="T29" fmla="*/ 105782 h 619"/>
              <a:gd name="T30" fmla="*/ 149245 w 546"/>
              <a:gd name="T31" fmla="*/ 95024 h 619"/>
              <a:gd name="T32" fmla="*/ 149245 w 546"/>
              <a:gd name="T33" fmla="*/ 0 h 619"/>
              <a:gd name="T34" fmla="*/ 149245 w 546"/>
              <a:gd name="T35" fmla="*/ 0 h 619"/>
              <a:gd name="T36" fmla="*/ 63962 w 546"/>
              <a:gd name="T37" fmla="*/ 0 h 619"/>
              <a:gd name="T38" fmla="*/ 37582 w 546"/>
              <a:gd name="T39" fmla="*/ 26535 h 619"/>
              <a:gd name="T40" fmla="*/ 26741 w 546"/>
              <a:gd name="T41" fmla="*/ 26535 h 619"/>
              <a:gd name="T42" fmla="*/ 0 w 546"/>
              <a:gd name="T43" fmla="*/ 52711 h 619"/>
              <a:gd name="T44" fmla="*/ 0 w 546"/>
              <a:gd name="T45" fmla="*/ 195427 h 619"/>
              <a:gd name="T46" fmla="*/ 26741 w 546"/>
              <a:gd name="T47" fmla="*/ 221603 h 619"/>
              <a:gd name="T48" fmla="*/ 132983 w 546"/>
              <a:gd name="T49" fmla="*/ 221603 h 619"/>
              <a:gd name="T50" fmla="*/ 165145 w 546"/>
              <a:gd name="T51" fmla="*/ 195427 h 619"/>
              <a:gd name="T52" fmla="*/ 170566 w 546"/>
              <a:gd name="T53" fmla="*/ 195427 h 619"/>
              <a:gd name="T54" fmla="*/ 196946 w 546"/>
              <a:gd name="T55" fmla="*/ 168892 h 619"/>
              <a:gd name="T56" fmla="*/ 196946 w 546"/>
              <a:gd name="T57" fmla="*/ 68848 h 619"/>
              <a:gd name="T58" fmla="*/ 196946 w 546"/>
              <a:gd name="T59" fmla="*/ 52711 h 619"/>
              <a:gd name="T60" fmla="*/ 149245 w 546"/>
              <a:gd name="T61" fmla="*/ 0 h 619"/>
              <a:gd name="T62" fmla="*/ 132983 w 546"/>
              <a:gd name="T63" fmla="*/ 211205 h 619"/>
              <a:gd name="T64" fmla="*/ 132983 w 546"/>
              <a:gd name="T65" fmla="*/ 211205 h 619"/>
              <a:gd name="T66" fmla="*/ 26741 w 546"/>
              <a:gd name="T67" fmla="*/ 211205 h 619"/>
              <a:gd name="T68" fmla="*/ 16262 w 546"/>
              <a:gd name="T69" fmla="*/ 195427 h 619"/>
              <a:gd name="T70" fmla="*/ 16262 w 546"/>
              <a:gd name="T71" fmla="*/ 52711 h 619"/>
              <a:gd name="T72" fmla="*/ 26741 w 546"/>
              <a:gd name="T73" fmla="*/ 42313 h 619"/>
              <a:gd name="T74" fmla="*/ 37582 w 546"/>
              <a:gd name="T75" fmla="*/ 42313 h 619"/>
              <a:gd name="T76" fmla="*/ 37582 w 546"/>
              <a:gd name="T77" fmla="*/ 168892 h 619"/>
              <a:gd name="T78" fmla="*/ 63962 w 546"/>
              <a:gd name="T79" fmla="*/ 195427 h 619"/>
              <a:gd name="T80" fmla="*/ 149245 w 546"/>
              <a:gd name="T81" fmla="*/ 195427 h 619"/>
              <a:gd name="T82" fmla="*/ 132983 w 546"/>
              <a:gd name="T83" fmla="*/ 211205 h 619"/>
              <a:gd name="T84" fmla="*/ 186466 w 546"/>
              <a:gd name="T85" fmla="*/ 168892 h 619"/>
              <a:gd name="T86" fmla="*/ 186466 w 546"/>
              <a:gd name="T87" fmla="*/ 168892 h 619"/>
              <a:gd name="T88" fmla="*/ 170566 w 546"/>
              <a:gd name="T89" fmla="*/ 179649 h 619"/>
              <a:gd name="T90" fmla="*/ 63962 w 546"/>
              <a:gd name="T91" fmla="*/ 179649 h 619"/>
              <a:gd name="T92" fmla="*/ 48062 w 546"/>
              <a:gd name="T93" fmla="*/ 168892 h 619"/>
              <a:gd name="T94" fmla="*/ 48062 w 546"/>
              <a:gd name="T95" fmla="*/ 26535 h 619"/>
              <a:gd name="T96" fmla="*/ 63962 w 546"/>
              <a:gd name="T97" fmla="*/ 10399 h 619"/>
              <a:gd name="T98" fmla="*/ 132983 w 546"/>
              <a:gd name="T99" fmla="*/ 10399 h 619"/>
              <a:gd name="T100" fmla="*/ 132983 w 546"/>
              <a:gd name="T101" fmla="*/ 42313 h 619"/>
              <a:gd name="T102" fmla="*/ 165145 w 546"/>
              <a:gd name="T103" fmla="*/ 68848 h 619"/>
              <a:gd name="T104" fmla="*/ 186466 w 546"/>
              <a:gd name="T105" fmla="*/ 68848 h 619"/>
              <a:gd name="T106" fmla="*/ 186466 w 546"/>
              <a:gd name="T107" fmla="*/ 168892 h 619"/>
              <a:gd name="T108" fmla="*/ 165145 w 546"/>
              <a:gd name="T109" fmla="*/ 52711 h 619"/>
              <a:gd name="T110" fmla="*/ 165145 w 546"/>
              <a:gd name="T111" fmla="*/ 52711 h 619"/>
              <a:gd name="T112" fmla="*/ 149245 w 546"/>
              <a:gd name="T113" fmla="*/ 31555 h 619"/>
              <a:gd name="T114" fmla="*/ 149245 w 546"/>
              <a:gd name="T115" fmla="*/ 10399 h 619"/>
              <a:gd name="T116" fmla="*/ 149245 w 546"/>
              <a:gd name="T117" fmla="*/ 10399 h 619"/>
              <a:gd name="T118" fmla="*/ 186466 w 546"/>
              <a:gd name="T119" fmla="*/ 52711 h 619"/>
              <a:gd name="T120" fmla="*/ 165145 w 546"/>
              <a:gd name="T121" fmla="*/ 52711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0" name="Freeform 175"/>
          <p:cNvSpPr>
            <a:spLocks noChangeArrowheads="1"/>
          </p:cNvSpPr>
          <p:nvPr/>
        </p:nvSpPr>
        <p:spPr bwMode="auto">
          <a:xfrm>
            <a:off x="6727234" y="3593912"/>
            <a:ext cx="247240" cy="254637"/>
          </a:xfrm>
          <a:custGeom>
            <a:avLst/>
            <a:gdLst>
              <a:gd name="T0" fmla="*/ 126584 w 619"/>
              <a:gd name="T1" fmla="*/ 116825 h 634"/>
              <a:gd name="T2" fmla="*/ 126584 w 619"/>
              <a:gd name="T3" fmla="*/ 116825 h 634"/>
              <a:gd name="T4" fmla="*/ 137342 w 619"/>
              <a:gd name="T5" fmla="*/ 68869 h 634"/>
              <a:gd name="T6" fmla="*/ 73870 w 619"/>
              <a:gd name="T7" fmla="*/ 0 h 634"/>
              <a:gd name="T8" fmla="*/ 10399 w 619"/>
              <a:gd name="T9" fmla="*/ 68869 h 634"/>
              <a:gd name="T10" fmla="*/ 26177 w 619"/>
              <a:gd name="T11" fmla="*/ 116825 h 634"/>
              <a:gd name="T12" fmla="*/ 0 w 619"/>
              <a:gd name="T13" fmla="*/ 153964 h 634"/>
              <a:gd name="T14" fmla="*/ 0 w 619"/>
              <a:gd name="T15" fmla="*/ 185694 h 634"/>
              <a:gd name="T16" fmla="*/ 42314 w 619"/>
              <a:gd name="T17" fmla="*/ 228241 h 634"/>
              <a:gd name="T18" fmla="*/ 110806 w 619"/>
              <a:gd name="T19" fmla="*/ 228241 h 634"/>
              <a:gd name="T20" fmla="*/ 153120 w 619"/>
              <a:gd name="T21" fmla="*/ 185694 h 634"/>
              <a:gd name="T22" fmla="*/ 153120 w 619"/>
              <a:gd name="T23" fmla="*/ 153964 h 634"/>
              <a:gd name="T24" fmla="*/ 126584 w 619"/>
              <a:gd name="T25" fmla="*/ 116825 h 634"/>
              <a:gd name="T26" fmla="*/ 26177 w 619"/>
              <a:gd name="T27" fmla="*/ 68869 h 634"/>
              <a:gd name="T28" fmla="*/ 26177 w 619"/>
              <a:gd name="T29" fmla="*/ 68869 h 634"/>
              <a:gd name="T30" fmla="*/ 73870 w 619"/>
              <a:gd name="T31" fmla="*/ 15865 h 634"/>
              <a:gd name="T32" fmla="*/ 126584 w 619"/>
              <a:gd name="T33" fmla="*/ 68869 h 634"/>
              <a:gd name="T34" fmla="*/ 73870 w 619"/>
              <a:gd name="T35" fmla="*/ 127282 h 634"/>
              <a:gd name="T36" fmla="*/ 26177 w 619"/>
              <a:gd name="T37" fmla="*/ 68869 h 634"/>
              <a:gd name="T38" fmla="*/ 137342 w 619"/>
              <a:gd name="T39" fmla="*/ 180646 h 634"/>
              <a:gd name="T40" fmla="*/ 137342 w 619"/>
              <a:gd name="T41" fmla="*/ 180646 h 634"/>
              <a:gd name="T42" fmla="*/ 105427 w 619"/>
              <a:gd name="T43" fmla="*/ 212376 h 634"/>
              <a:gd name="T44" fmla="*/ 47334 w 619"/>
              <a:gd name="T45" fmla="*/ 212376 h 634"/>
              <a:gd name="T46" fmla="*/ 10399 w 619"/>
              <a:gd name="T47" fmla="*/ 180646 h 634"/>
              <a:gd name="T48" fmla="*/ 10399 w 619"/>
              <a:gd name="T49" fmla="*/ 159372 h 634"/>
              <a:gd name="T50" fmla="*/ 36935 w 619"/>
              <a:gd name="T51" fmla="*/ 127282 h 634"/>
              <a:gd name="T52" fmla="*/ 73870 w 619"/>
              <a:gd name="T53" fmla="*/ 143507 h 634"/>
              <a:gd name="T54" fmla="*/ 110806 w 619"/>
              <a:gd name="T55" fmla="*/ 127282 h 634"/>
              <a:gd name="T56" fmla="*/ 137342 w 619"/>
              <a:gd name="T57" fmla="*/ 159372 h 634"/>
              <a:gd name="T58" fmla="*/ 137342 w 619"/>
              <a:gd name="T59" fmla="*/ 180646 h 634"/>
              <a:gd name="T60" fmla="*/ 158140 w 619"/>
              <a:gd name="T61" fmla="*/ 58412 h 634"/>
              <a:gd name="T62" fmla="*/ 158140 w 619"/>
              <a:gd name="T63" fmla="*/ 58412 h 634"/>
              <a:gd name="T64" fmla="*/ 216232 w 619"/>
              <a:gd name="T65" fmla="*/ 58412 h 634"/>
              <a:gd name="T66" fmla="*/ 221611 w 619"/>
              <a:gd name="T67" fmla="*/ 47595 h 634"/>
              <a:gd name="T68" fmla="*/ 216232 w 619"/>
              <a:gd name="T69" fmla="*/ 42547 h 634"/>
              <a:gd name="T70" fmla="*/ 158140 w 619"/>
              <a:gd name="T71" fmla="*/ 42547 h 634"/>
              <a:gd name="T72" fmla="*/ 153120 w 619"/>
              <a:gd name="T73" fmla="*/ 47595 h 634"/>
              <a:gd name="T74" fmla="*/ 158140 w 619"/>
              <a:gd name="T75" fmla="*/ 58412 h 634"/>
              <a:gd name="T76" fmla="*/ 216232 w 619"/>
              <a:gd name="T77" fmla="*/ 169829 h 634"/>
              <a:gd name="T78" fmla="*/ 216232 w 619"/>
              <a:gd name="T79" fmla="*/ 169829 h 634"/>
              <a:gd name="T80" fmla="*/ 174277 w 619"/>
              <a:gd name="T81" fmla="*/ 169829 h 634"/>
              <a:gd name="T82" fmla="*/ 168898 w 619"/>
              <a:gd name="T83" fmla="*/ 175237 h 634"/>
              <a:gd name="T84" fmla="*/ 174277 w 619"/>
              <a:gd name="T85" fmla="*/ 185694 h 634"/>
              <a:gd name="T86" fmla="*/ 216232 w 619"/>
              <a:gd name="T87" fmla="*/ 185694 h 634"/>
              <a:gd name="T88" fmla="*/ 221611 w 619"/>
              <a:gd name="T89" fmla="*/ 175237 h 634"/>
              <a:gd name="T90" fmla="*/ 216232 w 619"/>
              <a:gd name="T91" fmla="*/ 169829 h 634"/>
              <a:gd name="T92" fmla="*/ 216232 w 619"/>
              <a:gd name="T93" fmla="*/ 85095 h 634"/>
              <a:gd name="T94" fmla="*/ 216232 w 619"/>
              <a:gd name="T95" fmla="*/ 85095 h 634"/>
              <a:gd name="T96" fmla="*/ 158140 w 619"/>
              <a:gd name="T97" fmla="*/ 85095 h 634"/>
              <a:gd name="T98" fmla="*/ 153120 w 619"/>
              <a:gd name="T99" fmla="*/ 90143 h 634"/>
              <a:gd name="T100" fmla="*/ 158140 w 619"/>
              <a:gd name="T101" fmla="*/ 100960 h 634"/>
              <a:gd name="T102" fmla="*/ 216232 w 619"/>
              <a:gd name="T103" fmla="*/ 100960 h 634"/>
              <a:gd name="T104" fmla="*/ 221611 w 619"/>
              <a:gd name="T105" fmla="*/ 90143 h 634"/>
              <a:gd name="T106" fmla="*/ 216232 w 619"/>
              <a:gd name="T107" fmla="*/ 85095 h 634"/>
              <a:gd name="T108" fmla="*/ 216232 w 619"/>
              <a:gd name="T109" fmla="*/ 127282 h 634"/>
              <a:gd name="T110" fmla="*/ 216232 w 619"/>
              <a:gd name="T111" fmla="*/ 127282 h 634"/>
              <a:gd name="T112" fmla="*/ 174277 w 619"/>
              <a:gd name="T113" fmla="*/ 127282 h 634"/>
              <a:gd name="T114" fmla="*/ 168898 w 619"/>
              <a:gd name="T115" fmla="*/ 132690 h 634"/>
              <a:gd name="T116" fmla="*/ 174277 w 619"/>
              <a:gd name="T117" fmla="*/ 143507 h 634"/>
              <a:gd name="T118" fmla="*/ 216232 w 619"/>
              <a:gd name="T119" fmla="*/ 143507 h 634"/>
              <a:gd name="T120" fmla="*/ 221611 w 619"/>
              <a:gd name="T121" fmla="*/ 132690 h 634"/>
              <a:gd name="T122" fmla="*/ 216232 w 619"/>
              <a:gd name="T123" fmla="*/ 127282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4" name="Freeform 159"/>
          <p:cNvSpPr>
            <a:spLocks noChangeArrowheads="1"/>
          </p:cNvSpPr>
          <p:nvPr/>
        </p:nvSpPr>
        <p:spPr bwMode="auto">
          <a:xfrm>
            <a:off x="6727234" y="4681585"/>
            <a:ext cx="248713" cy="225113"/>
          </a:xfrm>
          <a:custGeom>
            <a:avLst/>
            <a:gdLst>
              <a:gd name="T0" fmla="*/ 214589 w 602"/>
              <a:gd name="T1" fmla="*/ 193960 h 545"/>
              <a:gd name="T2" fmla="*/ 214589 w 602"/>
              <a:gd name="T3" fmla="*/ 193960 h 545"/>
              <a:gd name="T4" fmla="*/ 148117 w 602"/>
              <a:gd name="T5" fmla="*/ 114859 h 545"/>
              <a:gd name="T6" fmla="*/ 214589 w 602"/>
              <a:gd name="T7" fmla="*/ 50928 h 545"/>
              <a:gd name="T8" fmla="*/ 217118 w 602"/>
              <a:gd name="T9" fmla="*/ 58874 h 545"/>
              <a:gd name="T10" fmla="*/ 217118 w 602"/>
              <a:gd name="T11" fmla="*/ 186375 h 545"/>
              <a:gd name="T12" fmla="*/ 214589 w 602"/>
              <a:gd name="T13" fmla="*/ 193960 h 545"/>
              <a:gd name="T14" fmla="*/ 2529 w 602"/>
              <a:gd name="T15" fmla="*/ 50928 h 545"/>
              <a:gd name="T16" fmla="*/ 2529 w 602"/>
              <a:gd name="T17" fmla="*/ 50928 h 545"/>
              <a:gd name="T18" fmla="*/ 10115 w 602"/>
              <a:gd name="T19" fmla="*/ 48400 h 545"/>
              <a:gd name="T20" fmla="*/ 66472 w 602"/>
              <a:gd name="T21" fmla="*/ 48400 h 545"/>
              <a:gd name="T22" fmla="*/ 63582 w 602"/>
              <a:gd name="T23" fmla="*/ 58874 h 545"/>
              <a:gd name="T24" fmla="*/ 71530 w 602"/>
              <a:gd name="T25" fmla="*/ 71516 h 545"/>
              <a:gd name="T26" fmla="*/ 71530 w 602"/>
              <a:gd name="T27" fmla="*/ 71516 h 545"/>
              <a:gd name="T28" fmla="*/ 94289 w 602"/>
              <a:gd name="T29" fmla="*/ 97161 h 545"/>
              <a:gd name="T30" fmla="*/ 94289 w 602"/>
              <a:gd name="T31" fmla="*/ 97161 h 545"/>
              <a:gd name="T32" fmla="*/ 109823 w 602"/>
              <a:gd name="T33" fmla="*/ 102218 h 545"/>
              <a:gd name="T34" fmla="*/ 122467 w 602"/>
              <a:gd name="T35" fmla="*/ 97161 h 545"/>
              <a:gd name="T36" fmla="*/ 122467 w 602"/>
              <a:gd name="T37" fmla="*/ 97161 h 545"/>
              <a:gd name="T38" fmla="*/ 148117 w 602"/>
              <a:gd name="T39" fmla="*/ 71516 h 545"/>
              <a:gd name="T40" fmla="*/ 148117 w 602"/>
              <a:gd name="T41" fmla="*/ 71516 h 545"/>
              <a:gd name="T42" fmla="*/ 153175 w 602"/>
              <a:gd name="T43" fmla="*/ 58874 h 545"/>
              <a:gd name="T44" fmla="*/ 150646 w 602"/>
              <a:gd name="T45" fmla="*/ 48400 h 545"/>
              <a:gd name="T46" fmla="*/ 206641 w 602"/>
              <a:gd name="T47" fmla="*/ 48400 h 545"/>
              <a:gd name="T48" fmla="*/ 214589 w 602"/>
              <a:gd name="T49" fmla="*/ 50928 h 545"/>
              <a:gd name="T50" fmla="*/ 109823 w 602"/>
              <a:gd name="T51" fmla="*/ 132919 h 545"/>
              <a:gd name="T52" fmla="*/ 2529 w 602"/>
              <a:gd name="T53" fmla="*/ 50928 h 545"/>
              <a:gd name="T54" fmla="*/ 114881 w 602"/>
              <a:gd name="T55" fmla="*/ 89576 h 545"/>
              <a:gd name="T56" fmla="*/ 114881 w 602"/>
              <a:gd name="T57" fmla="*/ 89576 h 545"/>
              <a:gd name="T58" fmla="*/ 109823 w 602"/>
              <a:gd name="T59" fmla="*/ 92104 h 545"/>
              <a:gd name="T60" fmla="*/ 102237 w 602"/>
              <a:gd name="T61" fmla="*/ 89576 h 545"/>
              <a:gd name="T62" fmla="*/ 79116 w 602"/>
              <a:gd name="T63" fmla="*/ 63931 h 545"/>
              <a:gd name="T64" fmla="*/ 74058 w 602"/>
              <a:gd name="T65" fmla="*/ 58874 h 545"/>
              <a:gd name="T66" fmla="*/ 84174 w 602"/>
              <a:gd name="T67" fmla="*/ 48400 h 545"/>
              <a:gd name="T68" fmla="*/ 91760 w 602"/>
              <a:gd name="T69" fmla="*/ 50928 h 545"/>
              <a:gd name="T70" fmla="*/ 99708 w 602"/>
              <a:gd name="T71" fmla="*/ 56346 h 545"/>
              <a:gd name="T72" fmla="*/ 99708 w 602"/>
              <a:gd name="T73" fmla="*/ 10113 h 545"/>
              <a:gd name="T74" fmla="*/ 109823 w 602"/>
              <a:gd name="T75" fmla="*/ 0 h 545"/>
              <a:gd name="T76" fmla="*/ 119939 w 602"/>
              <a:gd name="T77" fmla="*/ 10113 h 545"/>
              <a:gd name="T78" fmla="*/ 119939 w 602"/>
              <a:gd name="T79" fmla="*/ 56346 h 545"/>
              <a:gd name="T80" fmla="*/ 124996 w 602"/>
              <a:gd name="T81" fmla="*/ 50928 h 545"/>
              <a:gd name="T82" fmla="*/ 132583 w 602"/>
              <a:gd name="T83" fmla="*/ 48400 h 545"/>
              <a:gd name="T84" fmla="*/ 143059 w 602"/>
              <a:gd name="T85" fmla="*/ 58874 h 545"/>
              <a:gd name="T86" fmla="*/ 140530 w 602"/>
              <a:gd name="T87" fmla="*/ 63931 h 545"/>
              <a:gd name="T88" fmla="*/ 114881 w 602"/>
              <a:gd name="T89" fmla="*/ 89576 h 545"/>
              <a:gd name="T90" fmla="*/ 2529 w 602"/>
              <a:gd name="T91" fmla="*/ 193960 h 545"/>
              <a:gd name="T92" fmla="*/ 2529 w 602"/>
              <a:gd name="T93" fmla="*/ 193960 h 545"/>
              <a:gd name="T94" fmla="*/ 0 w 602"/>
              <a:gd name="T95" fmla="*/ 186375 h 545"/>
              <a:gd name="T96" fmla="*/ 0 w 602"/>
              <a:gd name="T97" fmla="*/ 58874 h 545"/>
              <a:gd name="T98" fmla="*/ 2529 w 602"/>
              <a:gd name="T99" fmla="*/ 50928 h 545"/>
              <a:gd name="T100" fmla="*/ 69001 w 602"/>
              <a:gd name="T101" fmla="*/ 114859 h 545"/>
              <a:gd name="T102" fmla="*/ 2529 w 602"/>
              <a:gd name="T103" fmla="*/ 193960 h 545"/>
              <a:gd name="T104" fmla="*/ 109823 w 602"/>
              <a:gd name="T105" fmla="*/ 153146 h 545"/>
              <a:gd name="T106" fmla="*/ 109823 w 602"/>
              <a:gd name="T107" fmla="*/ 153146 h 545"/>
              <a:gd name="T108" fmla="*/ 138002 w 602"/>
              <a:gd name="T109" fmla="*/ 124973 h 545"/>
              <a:gd name="T110" fmla="*/ 214589 w 602"/>
              <a:gd name="T111" fmla="*/ 193960 h 545"/>
              <a:gd name="T112" fmla="*/ 206641 w 602"/>
              <a:gd name="T113" fmla="*/ 196489 h 545"/>
              <a:gd name="T114" fmla="*/ 10115 w 602"/>
              <a:gd name="T115" fmla="*/ 196489 h 545"/>
              <a:gd name="T116" fmla="*/ 2529 w 602"/>
              <a:gd name="T117" fmla="*/ 193960 h 545"/>
              <a:gd name="T118" fmla="*/ 81645 w 602"/>
              <a:gd name="T119" fmla="*/ 124973 h 545"/>
              <a:gd name="T120" fmla="*/ 109823 w 602"/>
              <a:gd name="T121" fmla="*/ 153146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cubicBezTo>
                  <a:pt x="261" y="269"/>
                  <a:pt x="261" y="269"/>
                  <a:pt x="261" y="269"/>
                </a:cubicBez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cubicBezTo>
                  <a:pt x="410" y="198"/>
                  <a:pt x="410" y="198"/>
                  <a:pt x="410" y="198"/>
                </a:cubicBez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1"/>
          <p:cNvSpPr txBox="1"/>
          <p:nvPr/>
        </p:nvSpPr>
        <p:spPr>
          <a:xfrm>
            <a:off x="7145292" y="2725877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7049008" y="2527943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 Placeholder 1"/>
          <p:cNvSpPr txBox="1"/>
          <p:nvPr/>
        </p:nvSpPr>
        <p:spPr>
          <a:xfrm>
            <a:off x="7145292" y="3765653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7049008" y="3567719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 Placeholder 1"/>
          <p:cNvSpPr txBox="1"/>
          <p:nvPr/>
        </p:nvSpPr>
        <p:spPr>
          <a:xfrm>
            <a:off x="7145292" y="4879519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7049008" y="4681585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8" name="文本框 27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 bwMode="auto">
          <a:xfrm>
            <a:off x="3440113" y="1143000"/>
            <a:ext cx="5311775" cy="4572000"/>
            <a:chOff x="3643979" y="2264880"/>
            <a:chExt cx="1914603" cy="1647660"/>
          </a:xfrm>
        </p:grpSpPr>
        <p:sp>
          <p:nvSpPr>
            <p:cNvPr id="3" name="菱形 2"/>
            <p:cNvSpPr/>
            <p:nvPr/>
          </p:nvSpPr>
          <p:spPr>
            <a:xfrm>
              <a:off x="3777303" y="2264880"/>
              <a:ext cx="1647955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组合 53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54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27"/>
          <p:cNvSpPr txBox="1">
            <a:spLocks noChangeArrowheads="1"/>
          </p:cNvSpPr>
          <p:nvPr/>
        </p:nvSpPr>
        <p:spPr bwMode="auto">
          <a:xfrm>
            <a:off x="3892379" y="3560926"/>
            <a:ext cx="442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0"/>
          <p:cNvSpPr/>
          <p:nvPr/>
        </p:nvSpPr>
        <p:spPr bwMode="auto">
          <a:xfrm>
            <a:off x="5704997" y="2351140"/>
            <a:ext cx="782005" cy="779247"/>
          </a:xfrm>
          <a:custGeom>
            <a:avLst/>
            <a:gdLst>
              <a:gd name="T0" fmla="*/ 949462323 w 296"/>
              <a:gd name="T1" fmla="*/ 1386459906 h 295"/>
              <a:gd name="T2" fmla="*/ 568735286 w 296"/>
              <a:gd name="T3" fmla="*/ 1057469832 h 295"/>
              <a:gd name="T4" fmla="*/ 568735286 w 296"/>
              <a:gd name="T5" fmla="*/ 1165565182 h 295"/>
              <a:gd name="T6" fmla="*/ 578138130 w 296"/>
              <a:gd name="T7" fmla="*/ 1142066325 h 295"/>
              <a:gd name="T8" fmla="*/ 648641223 w 296"/>
              <a:gd name="T9" fmla="*/ 1212565934 h 295"/>
              <a:gd name="T10" fmla="*/ 479429544 w 296"/>
              <a:gd name="T11" fmla="*/ 1367658998 h 295"/>
              <a:gd name="T12" fmla="*/ 479429544 w 296"/>
              <a:gd name="T13" fmla="*/ 855376016 h 295"/>
              <a:gd name="T14" fmla="*/ 902457222 w 296"/>
              <a:gd name="T15" fmla="*/ 1231363804 h 295"/>
              <a:gd name="T16" fmla="*/ 1259680189 w 296"/>
              <a:gd name="T17" fmla="*/ 131597245 h 295"/>
              <a:gd name="T18" fmla="*/ 159808835 w 296"/>
              <a:gd name="T19" fmla="*/ 531083890 h 295"/>
              <a:gd name="T20" fmla="*/ 390123803 w 296"/>
              <a:gd name="T21" fmla="*/ 756679602 h 295"/>
              <a:gd name="T22" fmla="*/ 846055355 w 296"/>
              <a:gd name="T23" fmla="*/ 408888619 h 295"/>
              <a:gd name="T24" fmla="*/ 902457222 w 296"/>
              <a:gd name="T25" fmla="*/ 488787163 h 295"/>
              <a:gd name="T26" fmla="*/ 390123803 w 296"/>
              <a:gd name="T27" fmla="*/ 878874873 h 295"/>
              <a:gd name="T28" fmla="*/ 0 w 296"/>
              <a:gd name="T29" fmla="*/ 488787163 h 295"/>
              <a:gd name="T30" fmla="*/ 1391289610 w 296"/>
              <a:gd name="T31" fmla="*/ 0 h 295"/>
              <a:gd name="T32" fmla="*/ 949462323 w 296"/>
              <a:gd name="T33" fmla="*/ 138645990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68835" y="3416300"/>
            <a:ext cx="3228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12381" y="4145701"/>
            <a:ext cx="316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1"/>
          <p:cNvSpPr/>
          <p:nvPr/>
        </p:nvSpPr>
        <p:spPr>
          <a:xfrm rot="4368884">
            <a:off x="4733683" y="1401726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下箭头 11"/>
          <p:cNvSpPr/>
          <p:nvPr/>
        </p:nvSpPr>
        <p:spPr>
          <a:xfrm rot="20821995">
            <a:off x="4230184" y="3002538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下箭头 11"/>
          <p:cNvSpPr/>
          <p:nvPr/>
        </p:nvSpPr>
        <p:spPr>
          <a:xfrm rot="15242877">
            <a:off x="5918663" y="3520934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11"/>
          <p:cNvSpPr/>
          <p:nvPr/>
        </p:nvSpPr>
        <p:spPr>
          <a:xfrm rot="9466551">
            <a:off x="6299678" y="1818528"/>
            <a:ext cx="1553539" cy="294177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5557696" y="366260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57740" y="2546675"/>
            <a:ext cx="2672443" cy="2672443"/>
            <a:chOff x="8343900" y="254000"/>
            <a:chExt cx="3416300" cy="3416300"/>
          </a:xfrm>
        </p:grpSpPr>
        <p:sp>
          <p:nvSpPr>
            <p:cNvPr id="8" name="椭圆 7"/>
            <p:cNvSpPr/>
            <p:nvPr/>
          </p:nvSpPr>
          <p:spPr>
            <a:xfrm>
              <a:off x="8343900" y="254000"/>
              <a:ext cx="3416300" cy="3416300"/>
            </a:xfrm>
            <a:prstGeom prst="ellipse">
              <a:avLst/>
            </a:prstGeom>
            <a:solidFill>
              <a:srgbClr val="1B2734"/>
            </a:solidFill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477524" y="387624"/>
              <a:ext cx="3149051" cy="3149051"/>
            </a:xfrm>
            <a:prstGeom prst="ellipse">
              <a:avLst/>
            </a:prstGeom>
            <a:solidFill>
              <a:srgbClr val="1B2734"/>
            </a:solidFill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5752669" y="3133618"/>
            <a:ext cx="682583" cy="718459"/>
          </a:xfrm>
          <a:custGeom>
            <a:avLst/>
            <a:gdLst/>
            <a:ahLst/>
            <a:cxnLst/>
            <a:rect l="l" t="t" r="r" b="b"/>
            <a:pathLst>
              <a:path w="682582" h="718458">
                <a:moveTo>
                  <a:pt x="221549" y="0"/>
                </a:moveTo>
                <a:lnTo>
                  <a:pt x="461034" y="0"/>
                </a:lnTo>
                <a:cubicBezTo>
                  <a:pt x="469142" y="0"/>
                  <a:pt x="476158" y="2963"/>
                  <a:pt x="482083" y="8888"/>
                </a:cubicBezTo>
                <a:cubicBezTo>
                  <a:pt x="488008" y="14812"/>
                  <a:pt x="490970" y="21828"/>
                  <a:pt x="490970" y="29936"/>
                </a:cubicBezTo>
                <a:cubicBezTo>
                  <a:pt x="490970" y="38044"/>
                  <a:pt x="488008" y="45060"/>
                  <a:pt x="482083" y="50985"/>
                </a:cubicBezTo>
                <a:cubicBezTo>
                  <a:pt x="476158" y="56909"/>
                  <a:pt x="469142" y="59872"/>
                  <a:pt x="461034" y="59872"/>
                </a:cubicBezTo>
                <a:lnTo>
                  <a:pt x="431099" y="59872"/>
                </a:lnTo>
                <a:lnTo>
                  <a:pt x="431099" y="246502"/>
                </a:lnTo>
                <a:lnTo>
                  <a:pt x="666375" y="617425"/>
                </a:lnTo>
                <a:cubicBezTo>
                  <a:pt x="683837" y="645178"/>
                  <a:pt x="687189" y="668955"/>
                  <a:pt x="676432" y="688756"/>
                </a:cubicBezTo>
                <a:cubicBezTo>
                  <a:pt x="665673" y="708557"/>
                  <a:pt x="643767" y="718458"/>
                  <a:pt x="610713" y="718458"/>
                </a:cubicBezTo>
                <a:lnTo>
                  <a:pt x="71870" y="718458"/>
                </a:lnTo>
                <a:cubicBezTo>
                  <a:pt x="38817" y="718458"/>
                  <a:pt x="16910" y="708557"/>
                  <a:pt x="6152" y="688756"/>
                </a:cubicBezTo>
                <a:cubicBezTo>
                  <a:pt x="-4606" y="668955"/>
                  <a:pt x="-1254" y="645178"/>
                  <a:pt x="16209" y="617425"/>
                </a:cubicBezTo>
                <a:lnTo>
                  <a:pt x="251484" y="246502"/>
                </a:lnTo>
                <a:lnTo>
                  <a:pt x="251484" y="59872"/>
                </a:lnTo>
                <a:lnTo>
                  <a:pt x="221549" y="59872"/>
                </a:lnTo>
                <a:cubicBezTo>
                  <a:pt x="213441" y="59872"/>
                  <a:pt x="206425" y="56909"/>
                  <a:pt x="200500" y="50985"/>
                </a:cubicBezTo>
                <a:cubicBezTo>
                  <a:pt x="194575" y="45060"/>
                  <a:pt x="191614" y="38044"/>
                  <a:pt x="191614" y="29936"/>
                </a:cubicBezTo>
                <a:cubicBezTo>
                  <a:pt x="191614" y="21828"/>
                  <a:pt x="194575" y="14812"/>
                  <a:pt x="200500" y="8888"/>
                </a:cubicBezTo>
                <a:cubicBezTo>
                  <a:pt x="206425" y="2963"/>
                  <a:pt x="213441" y="0"/>
                  <a:pt x="221549" y="0"/>
                </a:cubicBezTo>
                <a:close/>
                <a:moveTo>
                  <a:pt x="311356" y="59872"/>
                </a:moveTo>
                <a:lnTo>
                  <a:pt x="311356" y="246502"/>
                </a:lnTo>
                <a:lnTo>
                  <a:pt x="311356" y="263809"/>
                </a:lnTo>
                <a:lnTo>
                  <a:pt x="302001" y="278309"/>
                </a:lnTo>
                <a:lnTo>
                  <a:pt x="174775" y="478972"/>
                </a:lnTo>
                <a:lnTo>
                  <a:pt x="507809" y="478972"/>
                </a:lnTo>
                <a:lnTo>
                  <a:pt x="380582" y="278309"/>
                </a:lnTo>
                <a:lnTo>
                  <a:pt x="371227" y="263809"/>
                </a:lnTo>
                <a:lnTo>
                  <a:pt x="371227" y="246502"/>
                </a:lnTo>
                <a:lnTo>
                  <a:pt x="371227" y="59872"/>
                </a:lnTo>
                <a:lnTo>
                  <a:pt x="311356" y="598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185695" y="4053802"/>
            <a:ext cx="189273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2" name="TextBox 104"/>
          <p:cNvSpPr txBox="1"/>
          <p:nvPr/>
        </p:nvSpPr>
        <p:spPr>
          <a:xfrm>
            <a:off x="7649780" y="2207387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/>
          <p:nvPr/>
        </p:nvSpPr>
        <p:spPr>
          <a:xfrm>
            <a:off x="7574312" y="186811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04"/>
          <p:cNvSpPr txBox="1"/>
          <p:nvPr/>
        </p:nvSpPr>
        <p:spPr>
          <a:xfrm>
            <a:off x="8376469" y="5292577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8301001" y="495330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1655868" y="2865749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91"/>
          <p:cNvSpPr txBox="1"/>
          <p:nvPr/>
        </p:nvSpPr>
        <p:spPr>
          <a:xfrm>
            <a:off x="1839551" y="3199517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2067348" y="5492272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91"/>
          <p:cNvSpPr txBox="1"/>
          <p:nvPr/>
        </p:nvSpPr>
        <p:spPr>
          <a:xfrm>
            <a:off x="2251031" y="5826040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1" name="文本框 20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76427" y="3012191"/>
            <a:ext cx="1629951" cy="1637831"/>
          </a:xfrm>
          <a:prstGeom prst="ellipse">
            <a:avLst/>
          </a:prstGeom>
          <a:solidFill>
            <a:srgbClr val="1B27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6"/>
          <p:cNvSpPr/>
          <p:nvPr/>
        </p:nvSpPr>
        <p:spPr bwMode="auto">
          <a:xfrm>
            <a:off x="4223067" y="1968024"/>
            <a:ext cx="1658846" cy="1976693"/>
          </a:xfrm>
          <a:custGeom>
            <a:avLst/>
            <a:gdLst>
              <a:gd name="T0" fmla="*/ 414 w 414"/>
              <a:gd name="T1" fmla="*/ 150 h 493"/>
              <a:gd name="T2" fmla="*/ 374 w 414"/>
              <a:gd name="T3" fmla="*/ 88 h 493"/>
              <a:gd name="T4" fmla="*/ 411 w 414"/>
              <a:gd name="T5" fmla="*/ 0 h 493"/>
              <a:gd name="T6" fmla="*/ 207 w 414"/>
              <a:gd name="T7" fmla="*/ 75 h 493"/>
              <a:gd name="T8" fmla="*/ 59 w 414"/>
              <a:gd name="T9" fmla="*/ 152 h 493"/>
              <a:gd name="T10" fmla="*/ 56 w 414"/>
              <a:gd name="T11" fmla="*/ 241 h 493"/>
              <a:gd name="T12" fmla="*/ 0 w 414"/>
              <a:gd name="T13" fmla="*/ 458 h 493"/>
              <a:gd name="T14" fmla="*/ 82 w 414"/>
              <a:gd name="T15" fmla="*/ 493 h 493"/>
              <a:gd name="T16" fmla="*/ 149 w 414"/>
              <a:gd name="T17" fmla="*/ 449 h 493"/>
              <a:gd name="T18" fmla="*/ 178 w 414"/>
              <a:gd name="T19" fmla="*/ 330 h 493"/>
              <a:gd name="T20" fmla="*/ 298 w 414"/>
              <a:gd name="T21" fmla="*/ 251 h 493"/>
              <a:gd name="T22" fmla="*/ 307 w 414"/>
              <a:gd name="T23" fmla="*/ 188 h 493"/>
              <a:gd name="T24" fmla="*/ 414 w 414"/>
              <a:gd name="T25" fmla="*/ 15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93">
                <a:moveTo>
                  <a:pt x="414" y="150"/>
                </a:moveTo>
                <a:cubicBezTo>
                  <a:pt x="374" y="88"/>
                  <a:pt x="374" y="88"/>
                  <a:pt x="374" y="88"/>
                </a:cubicBezTo>
                <a:cubicBezTo>
                  <a:pt x="411" y="0"/>
                  <a:pt x="411" y="0"/>
                  <a:pt x="411" y="0"/>
                </a:cubicBezTo>
                <a:cubicBezTo>
                  <a:pt x="336" y="9"/>
                  <a:pt x="266" y="35"/>
                  <a:pt x="207" y="75"/>
                </a:cubicBezTo>
                <a:cubicBezTo>
                  <a:pt x="147" y="62"/>
                  <a:pt x="84" y="93"/>
                  <a:pt x="59" y="152"/>
                </a:cubicBezTo>
                <a:cubicBezTo>
                  <a:pt x="47" y="182"/>
                  <a:pt x="47" y="213"/>
                  <a:pt x="56" y="241"/>
                </a:cubicBezTo>
                <a:cubicBezTo>
                  <a:pt x="21" y="306"/>
                  <a:pt x="1" y="380"/>
                  <a:pt x="0" y="458"/>
                </a:cubicBezTo>
                <a:cubicBezTo>
                  <a:pt x="82" y="493"/>
                  <a:pt x="82" y="493"/>
                  <a:pt x="82" y="493"/>
                </a:cubicBezTo>
                <a:cubicBezTo>
                  <a:pt x="149" y="449"/>
                  <a:pt x="149" y="449"/>
                  <a:pt x="149" y="449"/>
                </a:cubicBezTo>
                <a:cubicBezTo>
                  <a:pt x="151" y="407"/>
                  <a:pt x="161" y="367"/>
                  <a:pt x="178" y="330"/>
                </a:cubicBezTo>
                <a:cubicBezTo>
                  <a:pt x="229" y="331"/>
                  <a:pt x="277" y="301"/>
                  <a:pt x="298" y="251"/>
                </a:cubicBezTo>
                <a:cubicBezTo>
                  <a:pt x="306" y="230"/>
                  <a:pt x="309" y="209"/>
                  <a:pt x="307" y="188"/>
                </a:cubicBezTo>
                <a:cubicBezTo>
                  <a:pt x="339" y="169"/>
                  <a:pt x="375" y="156"/>
                  <a:pt x="414" y="150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7"/>
          <p:cNvSpPr/>
          <p:nvPr/>
        </p:nvSpPr>
        <p:spPr bwMode="auto">
          <a:xfrm>
            <a:off x="5948897" y="1952263"/>
            <a:ext cx="1979320" cy="1586608"/>
          </a:xfrm>
          <a:custGeom>
            <a:avLst/>
            <a:gdLst>
              <a:gd name="T0" fmla="*/ 409 w 494"/>
              <a:gd name="T1" fmla="*/ 188 h 396"/>
              <a:gd name="T2" fmla="*/ 331 w 494"/>
              <a:gd name="T3" fmla="*/ 49 h 396"/>
              <a:gd name="T4" fmla="*/ 238 w 494"/>
              <a:gd name="T5" fmla="*/ 47 h 396"/>
              <a:gd name="T6" fmla="*/ 36 w 494"/>
              <a:gd name="T7" fmla="*/ 0 h 396"/>
              <a:gd name="T8" fmla="*/ 0 w 494"/>
              <a:gd name="T9" fmla="*/ 87 h 396"/>
              <a:gd name="T10" fmla="*/ 40 w 494"/>
              <a:gd name="T11" fmla="*/ 149 h 396"/>
              <a:gd name="T12" fmla="*/ 152 w 494"/>
              <a:gd name="T13" fmla="*/ 172 h 396"/>
              <a:gd name="T14" fmla="*/ 232 w 494"/>
              <a:gd name="T15" fmla="*/ 288 h 396"/>
              <a:gd name="T16" fmla="*/ 302 w 494"/>
              <a:gd name="T17" fmla="*/ 296 h 396"/>
              <a:gd name="T18" fmla="*/ 344 w 494"/>
              <a:gd name="T19" fmla="*/ 396 h 396"/>
              <a:gd name="T20" fmla="*/ 413 w 494"/>
              <a:gd name="T21" fmla="*/ 352 h 396"/>
              <a:gd name="T22" fmla="*/ 494 w 494"/>
              <a:gd name="T23" fmla="*/ 386 h 396"/>
              <a:gd name="T24" fmla="*/ 409 w 494"/>
              <a:gd name="T25" fmla="*/ 18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4" h="396">
                <a:moveTo>
                  <a:pt x="409" y="188"/>
                </a:moveTo>
                <a:cubicBezTo>
                  <a:pt x="418" y="131"/>
                  <a:pt x="387" y="72"/>
                  <a:pt x="331" y="49"/>
                </a:cubicBezTo>
                <a:cubicBezTo>
                  <a:pt x="300" y="36"/>
                  <a:pt x="267" y="36"/>
                  <a:pt x="238" y="47"/>
                </a:cubicBezTo>
                <a:cubicBezTo>
                  <a:pt x="177" y="17"/>
                  <a:pt x="108" y="1"/>
                  <a:pt x="36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80" y="150"/>
                  <a:pt x="117" y="158"/>
                  <a:pt x="152" y="172"/>
                </a:cubicBezTo>
                <a:cubicBezTo>
                  <a:pt x="154" y="221"/>
                  <a:pt x="183" y="268"/>
                  <a:pt x="232" y="288"/>
                </a:cubicBezTo>
                <a:cubicBezTo>
                  <a:pt x="255" y="297"/>
                  <a:pt x="279" y="300"/>
                  <a:pt x="302" y="296"/>
                </a:cubicBezTo>
                <a:cubicBezTo>
                  <a:pt x="322" y="326"/>
                  <a:pt x="336" y="360"/>
                  <a:pt x="344" y="396"/>
                </a:cubicBezTo>
                <a:cubicBezTo>
                  <a:pt x="413" y="352"/>
                  <a:pt x="413" y="352"/>
                  <a:pt x="413" y="352"/>
                </a:cubicBezTo>
                <a:cubicBezTo>
                  <a:pt x="494" y="386"/>
                  <a:pt x="494" y="386"/>
                  <a:pt x="494" y="386"/>
                </a:cubicBezTo>
                <a:cubicBezTo>
                  <a:pt x="481" y="312"/>
                  <a:pt x="451" y="245"/>
                  <a:pt x="409" y="188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6341609" y="3587468"/>
            <a:ext cx="1627323" cy="2075199"/>
          </a:xfrm>
          <a:custGeom>
            <a:avLst/>
            <a:gdLst>
              <a:gd name="T0" fmla="*/ 370 w 406"/>
              <a:gd name="T1" fmla="*/ 330 h 518"/>
              <a:gd name="T2" fmla="*/ 370 w 406"/>
              <a:gd name="T3" fmla="*/ 231 h 518"/>
              <a:gd name="T4" fmla="*/ 402 w 406"/>
              <a:gd name="T5" fmla="*/ 35 h 518"/>
              <a:gd name="T6" fmla="*/ 320 w 406"/>
              <a:gd name="T7" fmla="*/ 0 h 518"/>
              <a:gd name="T8" fmla="*/ 254 w 406"/>
              <a:gd name="T9" fmla="*/ 43 h 518"/>
              <a:gd name="T10" fmla="*/ 240 w 406"/>
              <a:gd name="T11" fmla="*/ 152 h 518"/>
              <a:gd name="T12" fmla="*/ 132 w 406"/>
              <a:gd name="T13" fmla="*/ 231 h 518"/>
              <a:gd name="T14" fmla="*/ 126 w 406"/>
              <a:gd name="T15" fmla="*/ 313 h 518"/>
              <a:gd name="T16" fmla="*/ 0 w 406"/>
              <a:gd name="T17" fmla="*/ 369 h 518"/>
              <a:gd name="T18" fmla="*/ 47 w 406"/>
              <a:gd name="T19" fmla="*/ 441 h 518"/>
              <a:gd name="T20" fmla="*/ 14 w 406"/>
              <a:gd name="T21" fmla="*/ 518 h 518"/>
              <a:gd name="T22" fmla="*/ 243 w 406"/>
              <a:gd name="T23" fmla="*/ 410 h 518"/>
              <a:gd name="T24" fmla="*/ 370 w 406"/>
              <a:gd name="T25" fmla="*/ 33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6" h="518">
                <a:moveTo>
                  <a:pt x="370" y="330"/>
                </a:moveTo>
                <a:cubicBezTo>
                  <a:pt x="384" y="297"/>
                  <a:pt x="383" y="261"/>
                  <a:pt x="370" y="231"/>
                </a:cubicBezTo>
                <a:cubicBezTo>
                  <a:pt x="394" y="170"/>
                  <a:pt x="406" y="104"/>
                  <a:pt x="402" y="35"/>
                </a:cubicBezTo>
                <a:cubicBezTo>
                  <a:pt x="320" y="0"/>
                  <a:pt x="320" y="0"/>
                  <a:pt x="320" y="0"/>
                </a:cubicBezTo>
                <a:cubicBezTo>
                  <a:pt x="254" y="43"/>
                  <a:pt x="254" y="43"/>
                  <a:pt x="254" y="43"/>
                </a:cubicBezTo>
                <a:cubicBezTo>
                  <a:pt x="256" y="81"/>
                  <a:pt x="251" y="118"/>
                  <a:pt x="240" y="152"/>
                </a:cubicBezTo>
                <a:cubicBezTo>
                  <a:pt x="194" y="156"/>
                  <a:pt x="151" y="185"/>
                  <a:pt x="132" y="231"/>
                </a:cubicBezTo>
                <a:cubicBezTo>
                  <a:pt x="121" y="258"/>
                  <a:pt x="120" y="287"/>
                  <a:pt x="126" y="313"/>
                </a:cubicBezTo>
                <a:cubicBezTo>
                  <a:pt x="90" y="340"/>
                  <a:pt x="47" y="360"/>
                  <a:pt x="0" y="369"/>
                </a:cubicBezTo>
                <a:cubicBezTo>
                  <a:pt x="47" y="441"/>
                  <a:pt x="47" y="441"/>
                  <a:pt x="47" y="441"/>
                </a:cubicBezTo>
                <a:cubicBezTo>
                  <a:pt x="14" y="518"/>
                  <a:pt x="14" y="518"/>
                  <a:pt x="14" y="518"/>
                </a:cubicBezTo>
                <a:cubicBezTo>
                  <a:pt x="102" y="503"/>
                  <a:pt x="180" y="465"/>
                  <a:pt x="243" y="410"/>
                </a:cubicBezTo>
                <a:cubicBezTo>
                  <a:pt x="297" y="413"/>
                  <a:pt x="349" y="382"/>
                  <a:pt x="370" y="330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4234888" y="3999880"/>
            <a:ext cx="2067318" cy="1699562"/>
          </a:xfrm>
          <a:custGeom>
            <a:avLst/>
            <a:gdLst>
              <a:gd name="T0" fmla="*/ 470 w 516"/>
              <a:gd name="T1" fmla="*/ 272 h 424"/>
              <a:gd name="T2" fmla="*/ 339 w 516"/>
              <a:gd name="T3" fmla="*/ 247 h 424"/>
              <a:gd name="T4" fmla="*/ 259 w 516"/>
              <a:gd name="T5" fmla="*/ 136 h 424"/>
              <a:gd name="T6" fmla="*/ 196 w 516"/>
              <a:gd name="T7" fmla="*/ 127 h 424"/>
              <a:gd name="T8" fmla="*/ 149 w 516"/>
              <a:gd name="T9" fmla="*/ 0 h 424"/>
              <a:gd name="T10" fmla="*/ 84 w 516"/>
              <a:gd name="T11" fmla="*/ 42 h 424"/>
              <a:gd name="T12" fmla="*/ 0 w 516"/>
              <a:gd name="T13" fmla="*/ 7 h 424"/>
              <a:gd name="T14" fmla="*/ 84 w 516"/>
              <a:gd name="T15" fmla="*/ 227 h 424"/>
              <a:gd name="T16" fmla="*/ 161 w 516"/>
              <a:gd name="T17" fmla="*/ 374 h 424"/>
              <a:gd name="T18" fmla="*/ 259 w 516"/>
              <a:gd name="T19" fmla="*/ 374 h 424"/>
              <a:gd name="T20" fmla="*/ 483 w 516"/>
              <a:gd name="T21" fmla="*/ 421 h 424"/>
              <a:gd name="T22" fmla="*/ 516 w 516"/>
              <a:gd name="T23" fmla="*/ 343 h 424"/>
              <a:gd name="T24" fmla="*/ 470 w 516"/>
              <a:gd name="T25" fmla="*/ 27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6" h="424">
                <a:moveTo>
                  <a:pt x="470" y="272"/>
                </a:moveTo>
                <a:cubicBezTo>
                  <a:pt x="424" y="273"/>
                  <a:pt x="379" y="264"/>
                  <a:pt x="339" y="247"/>
                </a:cubicBezTo>
                <a:cubicBezTo>
                  <a:pt x="336" y="199"/>
                  <a:pt x="306" y="155"/>
                  <a:pt x="259" y="136"/>
                </a:cubicBezTo>
                <a:cubicBezTo>
                  <a:pt x="239" y="127"/>
                  <a:pt x="217" y="124"/>
                  <a:pt x="196" y="127"/>
                </a:cubicBezTo>
                <a:cubicBezTo>
                  <a:pt x="172" y="89"/>
                  <a:pt x="156" y="46"/>
                  <a:pt x="149" y="0"/>
                </a:cubicBezTo>
                <a:cubicBezTo>
                  <a:pt x="84" y="42"/>
                  <a:pt x="84" y="42"/>
                  <a:pt x="84" y="42"/>
                </a:cubicBezTo>
                <a:cubicBezTo>
                  <a:pt x="0" y="7"/>
                  <a:pt x="0" y="7"/>
                  <a:pt x="0" y="7"/>
                </a:cubicBezTo>
                <a:cubicBezTo>
                  <a:pt x="9" y="89"/>
                  <a:pt x="39" y="164"/>
                  <a:pt x="84" y="227"/>
                </a:cubicBezTo>
                <a:cubicBezTo>
                  <a:pt x="71" y="287"/>
                  <a:pt x="102" y="350"/>
                  <a:pt x="161" y="374"/>
                </a:cubicBezTo>
                <a:cubicBezTo>
                  <a:pt x="194" y="388"/>
                  <a:pt x="229" y="387"/>
                  <a:pt x="259" y="374"/>
                </a:cubicBezTo>
                <a:cubicBezTo>
                  <a:pt x="327" y="407"/>
                  <a:pt x="403" y="424"/>
                  <a:pt x="483" y="421"/>
                </a:cubicBezTo>
                <a:cubicBezTo>
                  <a:pt x="516" y="343"/>
                  <a:pt x="516" y="343"/>
                  <a:pt x="516" y="343"/>
                </a:cubicBezTo>
                <a:lnTo>
                  <a:pt x="470" y="272"/>
                </a:ln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4846561" y="4853898"/>
            <a:ext cx="437894" cy="292494"/>
          </a:xfrm>
          <a:custGeom>
            <a:avLst/>
            <a:gdLst>
              <a:gd name="T0" fmla="*/ 259 w 259"/>
              <a:gd name="T1" fmla="*/ 173 h 173"/>
              <a:gd name="T2" fmla="*/ 0 w 259"/>
              <a:gd name="T3" fmla="*/ 173 h 173"/>
              <a:gd name="T4" fmla="*/ 0 w 259"/>
              <a:gd name="T5" fmla="*/ 0 h 173"/>
              <a:gd name="T6" fmla="*/ 128 w 259"/>
              <a:gd name="T7" fmla="*/ 85 h 173"/>
              <a:gd name="T8" fmla="*/ 259 w 259"/>
              <a:gd name="T9" fmla="*/ 0 h 173"/>
              <a:gd name="T10" fmla="*/ 259 w 259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9" h="173">
                <a:moveTo>
                  <a:pt x="259" y="173"/>
                </a:moveTo>
                <a:lnTo>
                  <a:pt x="0" y="173"/>
                </a:lnTo>
                <a:lnTo>
                  <a:pt x="0" y="0"/>
                </a:lnTo>
                <a:lnTo>
                  <a:pt x="128" y="85"/>
                </a:lnTo>
                <a:lnTo>
                  <a:pt x="259" y="0"/>
                </a:lnTo>
                <a:lnTo>
                  <a:pt x="259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4846561" y="4813321"/>
            <a:ext cx="437894" cy="143711"/>
          </a:xfrm>
          <a:custGeom>
            <a:avLst/>
            <a:gdLst>
              <a:gd name="T0" fmla="*/ 259 w 259"/>
              <a:gd name="T1" fmla="*/ 0 h 85"/>
              <a:gd name="T2" fmla="*/ 0 w 259"/>
              <a:gd name="T3" fmla="*/ 0 h 85"/>
              <a:gd name="T4" fmla="*/ 0 w 259"/>
              <a:gd name="T5" fmla="*/ 2 h 85"/>
              <a:gd name="T6" fmla="*/ 128 w 259"/>
              <a:gd name="T7" fmla="*/ 85 h 85"/>
              <a:gd name="T8" fmla="*/ 259 w 259"/>
              <a:gd name="T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85">
                <a:moveTo>
                  <a:pt x="259" y="0"/>
                </a:moveTo>
                <a:lnTo>
                  <a:pt x="0" y="0"/>
                </a:lnTo>
                <a:lnTo>
                  <a:pt x="0" y="2"/>
                </a:lnTo>
                <a:lnTo>
                  <a:pt x="128" y="85"/>
                </a:lnTo>
                <a:lnTo>
                  <a:pt x="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Freeform 12"/>
          <p:cNvSpPr>
            <a:spLocks noEditPoints="1"/>
          </p:cNvSpPr>
          <p:nvPr/>
        </p:nvSpPr>
        <p:spPr bwMode="auto">
          <a:xfrm>
            <a:off x="7247867" y="4407040"/>
            <a:ext cx="359876" cy="476770"/>
          </a:xfrm>
          <a:custGeom>
            <a:avLst/>
            <a:gdLst>
              <a:gd name="T0" fmla="*/ 2147483647 w 90"/>
              <a:gd name="T1" fmla="*/ 2147483647 h 119"/>
              <a:gd name="T2" fmla="*/ 2147483647 w 90"/>
              <a:gd name="T3" fmla="*/ 2147483647 h 119"/>
              <a:gd name="T4" fmla="*/ 2147483647 w 90"/>
              <a:gd name="T5" fmla="*/ 2147483647 h 119"/>
              <a:gd name="T6" fmla="*/ 2147483647 w 90"/>
              <a:gd name="T7" fmla="*/ 2147483647 h 119"/>
              <a:gd name="T8" fmla="*/ 2147483647 w 90"/>
              <a:gd name="T9" fmla="*/ 2147483647 h 119"/>
              <a:gd name="T10" fmla="*/ 2147483647 w 90"/>
              <a:gd name="T11" fmla="*/ 2147483647 h 119"/>
              <a:gd name="T12" fmla="*/ 2147483647 w 90"/>
              <a:gd name="T13" fmla="*/ 2147483647 h 119"/>
              <a:gd name="T14" fmla="*/ 2147483647 w 90"/>
              <a:gd name="T15" fmla="*/ 2147483647 h 119"/>
              <a:gd name="T16" fmla="*/ 2147483647 w 90"/>
              <a:gd name="T17" fmla="*/ 2147483647 h 119"/>
              <a:gd name="T18" fmla="*/ 2147483647 w 90"/>
              <a:gd name="T19" fmla="*/ 2147483647 h 119"/>
              <a:gd name="T20" fmla="*/ 2147483647 w 90"/>
              <a:gd name="T21" fmla="*/ 2147483647 h 119"/>
              <a:gd name="T22" fmla="*/ 2147483647 w 90"/>
              <a:gd name="T23" fmla="*/ 2147483647 h 119"/>
              <a:gd name="T24" fmla="*/ 2147483647 w 90"/>
              <a:gd name="T25" fmla="*/ 2147483647 h 119"/>
              <a:gd name="T26" fmla="*/ 2147483647 w 90"/>
              <a:gd name="T27" fmla="*/ 2147483647 h 119"/>
              <a:gd name="T28" fmla="*/ 2147483647 w 90"/>
              <a:gd name="T29" fmla="*/ 2147483647 h 119"/>
              <a:gd name="T30" fmla="*/ 2147483647 w 90"/>
              <a:gd name="T31" fmla="*/ 2147483647 h 119"/>
              <a:gd name="T32" fmla="*/ 2147483647 w 90"/>
              <a:gd name="T33" fmla="*/ 2147483647 h 119"/>
              <a:gd name="T34" fmla="*/ 2147483647 w 90"/>
              <a:gd name="T35" fmla="*/ 2147483647 h 119"/>
              <a:gd name="T36" fmla="*/ 2147483647 w 90"/>
              <a:gd name="T37" fmla="*/ 2147483647 h 1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0" h="119">
                <a:moveTo>
                  <a:pt x="19" y="4"/>
                </a:moveTo>
                <a:cubicBezTo>
                  <a:pt x="31" y="2"/>
                  <a:pt x="66" y="0"/>
                  <a:pt x="76" y="5"/>
                </a:cubicBezTo>
                <a:cubicBezTo>
                  <a:pt x="89" y="13"/>
                  <a:pt x="85" y="41"/>
                  <a:pt x="85" y="61"/>
                </a:cubicBezTo>
                <a:cubicBezTo>
                  <a:pt x="85" y="81"/>
                  <a:pt x="90" y="109"/>
                  <a:pt x="74" y="115"/>
                </a:cubicBezTo>
                <a:cubicBezTo>
                  <a:pt x="65" y="119"/>
                  <a:pt x="22" y="119"/>
                  <a:pt x="14" y="115"/>
                </a:cubicBezTo>
                <a:cubicBezTo>
                  <a:pt x="0" y="109"/>
                  <a:pt x="4" y="82"/>
                  <a:pt x="4" y="61"/>
                </a:cubicBezTo>
                <a:cubicBezTo>
                  <a:pt x="4" y="51"/>
                  <a:pt x="4" y="44"/>
                  <a:pt x="4" y="37"/>
                </a:cubicBezTo>
                <a:cubicBezTo>
                  <a:pt x="4" y="20"/>
                  <a:pt x="2" y="7"/>
                  <a:pt x="19" y="4"/>
                </a:cubicBezTo>
                <a:close/>
                <a:moveTo>
                  <a:pt x="14" y="55"/>
                </a:moveTo>
                <a:cubicBezTo>
                  <a:pt x="14" y="69"/>
                  <a:pt x="13" y="85"/>
                  <a:pt x="17" y="89"/>
                </a:cubicBezTo>
                <a:cubicBezTo>
                  <a:pt x="22" y="93"/>
                  <a:pt x="38" y="91"/>
                  <a:pt x="44" y="91"/>
                </a:cubicBezTo>
                <a:cubicBezTo>
                  <a:pt x="51" y="91"/>
                  <a:pt x="67" y="93"/>
                  <a:pt x="71" y="89"/>
                </a:cubicBezTo>
                <a:cubicBezTo>
                  <a:pt x="77" y="83"/>
                  <a:pt x="74" y="66"/>
                  <a:pt x="74" y="54"/>
                </a:cubicBezTo>
                <a:cubicBezTo>
                  <a:pt x="74" y="41"/>
                  <a:pt x="77" y="24"/>
                  <a:pt x="71" y="18"/>
                </a:cubicBezTo>
                <a:cubicBezTo>
                  <a:pt x="66" y="13"/>
                  <a:pt x="33" y="13"/>
                  <a:pt x="22" y="16"/>
                </a:cubicBezTo>
                <a:cubicBezTo>
                  <a:pt x="11" y="19"/>
                  <a:pt x="14" y="36"/>
                  <a:pt x="14" y="55"/>
                </a:cubicBezTo>
                <a:close/>
                <a:moveTo>
                  <a:pt x="45" y="110"/>
                </a:moveTo>
                <a:cubicBezTo>
                  <a:pt x="53" y="109"/>
                  <a:pt x="53" y="93"/>
                  <a:pt x="42" y="97"/>
                </a:cubicBezTo>
                <a:cubicBezTo>
                  <a:pt x="34" y="100"/>
                  <a:pt x="38" y="110"/>
                  <a:pt x="45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3"/>
          <p:cNvSpPr/>
          <p:nvPr/>
        </p:nvSpPr>
        <p:spPr bwMode="auto">
          <a:xfrm>
            <a:off x="7083370" y="2725294"/>
            <a:ext cx="76082" cy="111587"/>
          </a:xfrm>
          <a:custGeom>
            <a:avLst/>
            <a:gdLst>
              <a:gd name="T0" fmla="*/ 0 w 19"/>
              <a:gd name="T1" fmla="*/ 0 h 28"/>
              <a:gd name="T2" fmla="*/ 0 w 19"/>
              <a:gd name="T3" fmla="*/ 28 h 28"/>
              <a:gd name="T4" fmla="*/ 19 w 19"/>
              <a:gd name="T5" fmla="*/ 4 h 28"/>
              <a:gd name="T6" fmla="*/ 0 w 19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8">
                <a:moveTo>
                  <a:pt x="0" y="0"/>
                </a:moveTo>
                <a:cubicBezTo>
                  <a:pt x="0" y="28"/>
                  <a:pt x="0" y="28"/>
                  <a:pt x="0" y="28"/>
                </a:cubicBezTo>
                <a:cubicBezTo>
                  <a:pt x="7" y="25"/>
                  <a:pt x="14" y="16"/>
                  <a:pt x="19" y="4"/>
                </a:cubicBezTo>
                <a:cubicBezTo>
                  <a:pt x="13" y="2"/>
                  <a:pt x="6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4"/>
          <p:cNvSpPr/>
          <p:nvPr/>
        </p:nvSpPr>
        <p:spPr bwMode="auto">
          <a:xfrm>
            <a:off x="7083370" y="2613707"/>
            <a:ext cx="96371" cy="103134"/>
          </a:xfrm>
          <a:custGeom>
            <a:avLst/>
            <a:gdLst>
              <a:gd name="T0" fmla="*/ 24 w 24"/>
              <a:gd name="T1" fmla="*/ 0 h 26"/>
              <a:gd name="T2" fmla="*/ 0 w 24"/>
              <a:gd name="T3" fmla="*/ 0 h 26"/>
              <a:gd name="T4" fmla="*/ 0 w 24"/>
              <a:gd name="T5" fmla="*/ 21 h 26"/>
              <a:gd name="T6" fmla="*/ 21 w 24"/>
              <a:gd name="T7" fmla="*/ 26 h 26"/>
              <a:gd name="T8" fmla="*/ 24 w 24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14" y="23"/>
                  <a:pt x="21" y="26"/>
                </a:cubicBezTo>
                <a:cubicBezTo>
                  <a:pt x="23" y="18"/>
                  <a:pt x="24" y="9"/>
                  <a:pt x="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5"/>
          <p:cNvSpPr/>
          <p:nvPr/>
        </p:nvSpPr>
        <p:spPr bwMode="auto">
          <a:xfrm>
            <a:off x="7083370" y="2485213"/>
            <a:ext cx="96371" cy="103134"/>
          </a:xfrm>
          <a:custGeom>
            <a:avLst/>
            <a:gdLst>
              <a:gd name="T0" fmla="*/ 0 w 24"/>
              <a:gd name="T1" fmla="*/ 5 h 26"/>
              <a:gd name="T2" fmla="*/ 0 w 24"/>
              <a:gd name="T3" fmla="*/ 26 h 26"/>
              <a:gd name="T4" fmla="*/ 24 w 24"/>
              <a:gd name="T5" fmla="*/ 26 h 26"/>
              <a:gd name="T6" fmla="*/ 20 w 24"/>
              <a:gd name="T7" fmla="*/ 0 h 26"/>
              <a:gd name="T8" fmla="*/ 0 w 24"/>
              <a:gd name="T9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0" y="5"/>
                </a:moveTo>
                <a:cubicBezTo>
                  <a:pt x="0" y="26"/>
                  <a:pt x="0" y="26"/>
                  <a:pt x="0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17"/>
                  <a:pt x="22" y="8"/>
                  <a:pt x="20" y="0"/>
                </a:cubicBezTo>
                <a:cubicBezTo>
                  <a:pt x="14" y="3"/>
                  <a:pt x="7" y="4"/>
                  <a:pt x="0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6"/>
          <p:cNvSpPr/>
          <p:nvPr/>
        </p:nvSpPr>
        <p:spPr bwMode="auto">
          <a:xfrm>
            <a:off x="6975165" y="2725294"/>
            <a:ext cx="84535" cy="111587"/>
          </a:xfrm>
          <a:custGeom>
            <a:avLst/>
            <a:gdLst>
              <a:gd name="T0" fmla="*/ 21 w 21"/>
              <a:gd name="T1" fmla="*/ 28 h 28"/>
              <a:gd name="T2" fmla="*/ 21 w 21"/>
              <a:gd name="T3" fmla="*/ 0 h 28"/>
              <a:gd name="T4" fmla="*/ 0 w 21"/>
              <a:gd name="T5" fmla="*/ 4 h 28"/>
              <a:gd name="T6" fmla="*/ 21 w 21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8">
                <a:moveTo>
                  <a:pt x="21" y="28"/>
                </a:moveTo>
                <a:cubicBezTo>
                  <a:pt x="21" y="0"/>
                  <a:pt x="21" y="0"/>
                  <a:pt x="21" y="0"/>
                </a:cubicBezTo>
                <a:cubicBezTo>
                  <a:pt x="14" y="0"/>
                  <a:pt x="7" y="1"/>
                  <a:pt x="0" y="4"/>
                </a:cubicBezTo>
                <a:cubicBezTo>
                  <a:pt x="5" y="17"/>
                  <a:pt x="13" y="26"/>
                  <a:pt x="2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7"/>
          <p:cNvSpPr/>
          <p:nvPr/>
        </p:nvSpPr>
        <p:spPr bwMode="auto">
          <a:xfrm>
            <a:off x="6954877" y="2488595"/>
            <a:ext cx="104824" cy="99753"/>
          </a:xfrm>
          <a:custGeom>
            <a:avLst/>
            <a:gdLst>
              <a:gd name="T0" fmla="*/ 0 w 26"/>
              <a:gd name="T1" fmla="*/ 25 h 25"/>
              <a:gd name="T2" fmla="*/ 26 w 26"/>
              <a:gd name="T3" fmla="*/ 25 h 25"/>
              <a:gd name="T4" fmla="*/ 26 w 26"/>
              <a:gd name="T5" fmla="*/ 4 h 25"/>
              <a:gd name="T6" fmla="*/ 4 w 26"/>
              <a:gd name="T7" fmla="*/ 0 h 25"/>
              <a:gd name="T8" fmla="*/ 0 w 26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0" y="25"/>
                </a:moveTo>
                <a:cubicBezTo>
                  <a:pt x="26" y="25"/>
                  <a:pt x="26" y="25"/>
                  <a:pt x="26" y="25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4"/>
                  <a:pt x="11" y="2"/>
                  <a:pt x="4" y="0"/>
                </a:cubicBezTo>
                <a:cubicBezTo>
                  <a:pt x="2" y="7"/>
                  <a:pt x="0" y="16"/>
                  <a:pt x="0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18"/>
          <p:cNvSpPr/>
          <p:nvPr/>
        </p:nvSpPr>
        <p:spPr bwMode="auto">
          <a:xfrm>
            <a:off x="7083370" y="2377008"/>
            <a:ext cx="71010" cy="99753"/>
          </a:xfrm>
          <a:custGeom>
            <a:avLst/>
            <a:gdLst>
              <a:gd name="T0" fmla="*/ 0 w 18"/>
              <a:gd name="T1" fmla="*/ 0 h 25"/>
              <a:gd name="T2" fmla="*/ 0 w 18"/>
              <a:gd name="T3" fmla="*/ 25 h 25"/>
              <a:gd name="T4" fmla="*/ 18 w 18"/>
              <a:gd name="T5" fmla="*/ 21 h 25"/>
              <a:gd name="T6" fmla="*/ 0 w 18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12" y="23"/>
                  <a:pt x="18" y="21"/>
                </a:cubicBezTo>
                <a:cubicBezTo>
                  <a:pt x="13" y="10"/>
                  <a:pt x="7" y="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9"/>
          <p:cNvSpPr/>
          <p:nvPr/>
        </p:nvSpPr>
        <p:spPr bwMode="auto">
          <a:xfrm>
            <a:off x="6978546" y="2371935"/>
            <a:ext cx="81154" cy="104824"/>
          </a:xfrm>
          <a:custGeom>
            <a:avLst/>
            <a:gdLst>
              <a:gd name="T0" fmla="*/ 20 w 20"/>
              <a:gd name="T1" fmla="*/ 26 h 26"/>
              <a:gd name="T2" fmla="*/ 20 w 20"/>
              <a:gd name="T3" fmla="*/ 0 h 26"/>
              <a:gd name="T4" fmla="*/ 0 w 20"/>
              <a:gd name="T5" fmla="*/ 22 h 26"/>
              <a:gd name="T6" fmla="*/ 20 w 20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6">
                <a:moveTo>
                  <a:pt x="20" y="26"/>
                </a:moveTo>
                <a:cubicBezTo>
                  <a:pt x="20" y="0"/>
                  <a:pt x="20" y="0"/>
                  <a:pt x="20" y="0"/>
                </a:cubicBezTo>
                <a:cubicBezTo>
                  <a:pt x="12" y="2"/>
                  <a:pt x="5" y="11"/>
                  <a:pt x="0" y="22"/>
                </a:cubicBezTo>
                <a:cubicBezTo>
                  <a:pt x="6" y="25"/>
                  <a:pt x="13" y="26"/>
                  <a:pt x="2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0"/>
          <p:cNvSpPr/>
          <p:nvPr/>
        </p:nvSpPr>
        <p:spPr bwMode="auto">
          <a:xfrm>
            <a:off x="6954877" y="2613707"/>
            <a:ext cx="104824" cy="103134"/>
          </a:xfrm>
          <a:custGeom>
            <a:avLst/>
            <a:gdLst>
              <a:gd name="T0" fmla="*/ 3 w 26"/>
              <a:gd name="T1" fmla="*/ 26 h 26"/>
              <a:gd name="T2" fmla="*/ 26 w 26"/>
              <a:gd name="T3" fmla="*/ 21 h 26"/>
              <a:gd name="T4" fmla="*/ 26 w 26"/>
              <a:gd name="T5" fmla="*/ 0 h 26"/>
              <a:gd name="T6" fmla="*/ 0 w 26"/>
              <a:gd name="T7" fmla="*/ 0 h 26"/>
              <a:gd name="T8" fmla="*/ 3 w 2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3" y="26"/>
                </a:moveTo>
                <a:cubicBezTo>
                  <a:pt x="10" y="23"/>
                  <a:pt x="18" y="21"/>
                  <a:pt x="26" y="21"/>
                </a:cubicBezTo>
                <a:cubicBezTo>
                  <a:pt x="26" y="0"/>
                  <a:pt x="26" y="0"/>
                  <a:pt x="2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1" y="18"/>
                  <a:pt x="3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6823001" y="2613707"/>
            <a:ext cx="120041" cy="155546"/>
          </a:xfrm>
          <a:custGeom>
            <a:avLst/>
            <a:gdLst>
              <a:gd name="T0" fmla="*/ 30 w 30"/>
              <a:gd name="T1" fmla="*/ 28 h 39"/>
              <a:gd name="T2" fmla="*/ 27 w 30"/>
              <a:gd name="T3" fmla="*/ 0 h 39"/>
              <a:gd name="T4" fmla="*/ 0 w 30"/>
              <a:gd name="T5" fmla="*/ 0 h 39"/>
              <a:gd name="T6" fmla="*/ 16 w 30"/>
              <a:gd name="T7" fmla="*/ 39 h 39"/>
              <a:gd name="T8" fmla="*/ 30 w 30"/>
              <a:gd name="T9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30" y="28"/>
                </a:moveTo>
                <a:cubicBezTo>
                  <a:pt x="28" y="20"/>
                  <a:pt x="27" y="10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5"/>
                  <a:pt x="7" y="28"/>
                  <a:pt x="16" y="39"/>
                </a:cubicBezTo>
                <a:cubicBezTo>
                  <a:pt x="20" y="35"/>
                  <a:pt x="25" y="31"/>
                  <a:pt x="3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2"/>
          <p:cNvSpPr/>
          <p:nvPr/>
        </p:nvSpPr>
        <p:spPr bwMode="auto">
          <a:xfrm>
            <a:off x="7118876" y="2365172"/>
            <a:ext cx="108206" cy="82846"/>
          </a:xfrm>
          <a:custGeom>
            <a:avLst/>
            <a:gdLst>
              <a:gd name="T0" fmla="*/ 0 w 27"/>
              <a:gd name="T1" fmla="*/ 0 h 21"/>
              <a:gd name="T2" fmla="*/ 15 w 27"/>
              <a:gd name="T3" fmla="*/ 21 h 21"/>
              <a:gd name="T4" fmla="*/ 27 w 27"/>
              <a:gd name="T5" fmla="*/ 12 h 21"/>
              <a:gd name="T6" fmla="*/ 0 w 27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1">
                <a:moveTo>
                  <a:pt x="0" y="0"/>
                </a:moveTo>
                <a:cubicBezTo>
                  <a:pt x="6" y="4"/>
                  <a:pt x="11" y="11"/>
                  <a:pt x="15" y="21"/>
                </a:cubicBezTo>
                <a:cubicBezTo>
                  <a:pt x="19" y="19"/>
                  <a:pt x="23" y="16"/>
                  <a:pt x="27" y="12"/>
                </a:cubicBezTo>
                <a:cubicBezTo>
                  <a:pt x="19" y="6"/>
                  <a:pt x="10" y="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23"/>
          <p:cNvSpPr/>
          <p:nvPr/>
        </p:nvSpPr>
        <p:spPr bwMode="auto">
          <a:xfrm>
            <a:off x="7191576" y="2613707"/>
            <a:ext cx="123422" cy="158927"/>
          </a:xfrm>
          <a:custGeom>
            <a:avLst/>
            <a:gdLst>
              <a:gd name="T0" fmla="*/ 4 w 31"/>
              <a:gd name="T1" fmla="*/ 0 h 40"/>
              <a:gd name="T2" fmla="*/ 0 w 31"/>
              <a:gd name="T3" fmla="*/ 29 h 40"/>
              <a:gd name="T4" fmla="*/ 15 w 31"/>
              <a:gd name="T5" fmla="*/ 40 h 40"/>
              <a:gd name="T6" fmla="*/ 31 w 31"/>
              <a:gd name="T7" fmla="*/ 0 h 40"/>
              <a:gd name="T8" fmla="*/ 4 w 31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0">
                <a:moveTo>
                  <a:pt x="4" y="0"/>
                </a:moveTo>
                <a:cubicBezTo>
                  <a:pt x="4" y="10"/>
                  <a:pt x="2" y="20"/>
                  <a:pt x="0" y="29"/>
                </a:cubicBezTo>
                <a:cubicBezTo>
                  <a:pt x="5" y="32"/>
                  <a:pt x="10" y="36"/>
                  <a:pt x="15" y="40"/>
                </a:cubicBezTo>
                <a:cubicBezTo>
                  <a:pt x="25" y="30"/>
                  <a:pt x="31" y="15"/>
                  <a:pt x="31" y="0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24"/>
          <p:cNvSpPr/>
          <p:nvPr/>
        </p:nvSpPr>
        <p:spPr bwMode="auto">
          <a:xfrm>
            <a:off x="6910918" y="2365172"/>
            <a:ext cx="99753" cy="82846"/>
          </a:xfrm>
          <a:custGeom>
            <a:avLst/>
            <a:gdLst>
              <a:gd name="T0" fmla="*/ 11 w 25"/>
              <a:gd name="T1" fmla="*/ 21 h 21"/>
              <a:gd name="T2" fmla="*/ 25 w 25"/>
              <a:gd name="T3" fmla="*/ 0 h 21"/>
              <a:gd name="T4" fmla="*/ 0 w 25"/>
              <a:gd name="T5" fmla="*/ 13 h 21"/>
              <a:gd name="T6" fmla="*/ 11 w 25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1">
                <a:moveTo>
                  <a:pt x="11" y="21"/>
                </a:moveTo>
                <a:cubicBezTo>
                  <a:pt x="15" y="12"/>
                  <a:pt x="20" y="5"/>
                  <a:pt x="25" y="0"/>
                </a:cubicBezTo>
                <a:cubicBezTo>
                  <a:pt x="16" y="3"/>
                  <a:pt x="7" y="7"/>
                  <a:pt x="0" y="13"/>
                </a:cubicBezTo>
                <a:cubicBezTo>
                  <a:pt x="3" y="17"/>
                  <a:pt x="7" y="19"/>
                  <a:pt x="11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25"/>
          <p:cNvSpPr/>
          <p:nvPr/>
        </p:nvSpPr>
        <p:spPr bwMode="auto">
          <a:xfrm>
            <a:off x="7186505" y="2432801"/>
            <a:ext cx="128494" cy="155546"/>
          </a:xfrm>
          <a:custGeom>
            <a:avLst/>
            <a:gdLst>
              <a:gd name="T0" fmla="*/ 0 w 32"/>
              <a:gd name="T1" fmla="*/ 10 h 39"/>
              <a:gd name="T2" fmla="*/ 5 w 32"/>
              <a:gd name="T3" fmla="*/ 39 h 39"/>
              <a:gd name="T4" fmla="*/ 32 w 32"/>
              <a:gd name="T5" fmla="*/ 39 h 39"/>
              <a:gd name="T6" fmla="*/ 15 w 32"/>
              <a:gd name="T7" fmla="*/ 0 h 39"/>
              <a:gd name="T8" fmla="*/ 0 w 32"/>
              <a:gd name="T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0" y="10"/>
                </a:moveTo>
                <a:cubicBezTo>
                  <a:pt x="3" y="19"/>
                  <a:pt x="4" y="29"/>
                  <a:pt x="5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24"/>
                  <a:pt x="25" y="10"/>
                  <a:pt x="15" y="0"/>
                </a:cubicBezTo>
                <a:cubicBezTo>
                  <a:pt x="10" y="4"/>
                  <a:pt x="6" y="7"/>
                  <a:pt x="0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26"/>
          <p:cNvSpPr/>
          <p:nvPr/>
        </p:nvSpPr>
        <p:spPr bwMode="auto">
          <a:xfrm>
            <a:off x="6826383" y="2436182"/>
            <a:ext cx="120041" cy="152164"/>
          </a:xfrm>
          <a:custGeom>
            <a:avLst/>
            <a:gdLst>
              <a:gd name="T0" fmla="*/ 26 w 30"/>
              <a:gd name="T1" fmla="*/ 38 h 38"/>
              <a:gd name="T2" fmla="*/ 30 w 30"/>
              <a:gd name="T3" fmla="*/ 10 h 38"/>
              <a:gd name="T4" fmla="*/ 16 w 30"/>
              <a:gd name="T5" fmla="*/ 0 h 38"/>
              <a:gd name="T6" fmla="*/ 0 w 30"/>
              <a:gd name="T7" fmla="*/ 38 h 38"/>
              <a:gd name="T8" fmla="*/ 26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26" y="38"/>
                </a:moveTo>
                <a:cubicBezTo>
                  <a:pt x="26" y="28"/>
                  <a:pt x="27" y="18"/>
                  <a:pt x="30" y="10"/>
                </a:cubicBezTo>
                <a:cubicBezTo>
                  <a:pt x="25" y="7"/>
                  <a:pt x="20" y="4"/>
                  <a:pt x="16" y="0"/>
                </a:cubicBezTo>
                <a:cubicBezTo>
                  <a:pt x="7" y="10"/>
                  <a:pt x="1" y="23"/>
                  <a:pt x="0" y="38"/>
                </a:cubicBezTo>
                <a:cubicBezTo>
                  <a:pt x="26" y="38"/>
                  <a:pt x="26" y="38"/>
                  <a:pt x="2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27"/>
          <p:cNvSpPr/>
          <p:nvPr/>
        </p:nvSpPr>
        <p:spPr bwMode="auto">
          <a:xfrm>
            <a:off x="7127329" y="2754036"/>
            <a:ext cx="103134" cy="91299"/>
          </a:xfrm>
          <a:custGeom>
            <a:avLst/>
            <a:gdLst>
              <a:gd name="T0" fmla="*/ 14 w 26"/>
              <a:gd name="T1" fmla="*/ 0 h 23"/>
              <a:gd name="T2" fmla="*/ 0 w 26"/>
              <a:gd name="T3" fmla="*/ 23 h 23"/>
              <a:gd name="T4" fmla="*/ 26 w 26"/>
              <a:gd name="T5" fmla="*/ 10 h 23"/>
              <a:gd name="T6" fmla="*/ 14 w 26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3">
                <a:moveTo>
                  <a:pt x="14" y="0"/>
                </a:moveTo>
                <a:cubicBezTo>
                  <a:pt x="10" y="10"/>
                  <a:pt x="5" y="18"/>
                  <a:pt x="0" y="23"/>
                </a:cubicBezTo>
                <a:cubicBezTo>
                  <a:pt x="9" y="21"/>
                  <a:pt x="18" y="16"/>
                  <a:pt x="26" y="10"/>
                </a:cubicBezTo>
                <a:cubicBezTo>
                  <a:pt x="22" y="6"/>
                  <a:pt x="18" y="3"/>
                  <a:pt x="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28"/>
          <p:cNvSpPr/>
          <p:nvPr/>
        </p:nvSpPr>
        <p:spPr bwMode="auto">
          <a:xfrm>
            <a:off x="6905846" y="2754036"/>
            <a:ext cx="101443" cy="87917"/>
          </a:xfrm>
          <a:custGeom>
            <a:avLst/>
            <a:gdLst>
              <a:gd name="T0" fmla="*/ 11 w 25"/>
              <a:gd name="T1" fmla="*/ 0 h 22"/>
              <a:gd name="T2" fmla="*/ 0 w 25"/>
              <a:gd name="T3" fmla="*/ 9 h 22"/>
              <a:gd name="T4" fmla="*/ 25 w 25"/>
              <a:gd name="T5" fmla="*/ 22 h 22"/>
              <a:gd name="T6" fmla="*/ 11 w 25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2">
                <a:moveTo>
                  <a:pt x="11" y="0"/>
                </a:moveTo>
                <a:cubicBezTo>
                  <a:pt x="7" y="2"/>
                  <a:pt x="3" y="5"/>
                  <a:pt x="0" y="9"/>
                </a:cubicBezTo>
                <a:cubicBezTo>
                  <a:pt x="7" y="15"/>
                  <a:pt x="15" y="20"/>
                  <a:pt x="25" y="22"/>
                </a:cubicBezTo>
                <a:cubicBezTo>
                  <a:pt x="19" y="18"/>
                  <a:pt x="15" y="1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3" name="Freeform 29"/>
          <p:cNvSpPr>
            <a:spLocks noEditPoints="1"/>
          </p:cNvSpPr>
          <p:nvPr/>
        </p:nvSpPr>
        <p:spPr bwMode="auto">
          <a:xfrm>
            <a:off x="4685390" y="2517032"/>
            <a:ext cx="458383" cy="464950"/>
          </a:xfrm>
          <a:custGeom>
            <a:avLst/>
            <a:gdLst>
              <a:gd name="T0" fmla="*/ 2147483647 w 114"/>
              <a:gd name="T1" fmla="*/ 2147483647 h 116"/>
              <a:gd name="T2" fmla="*/ 2147483647 w 114"/>
              <a:gd name="T3" fmla="*/ 2147483647 h 116"/>
              <a:gd name="T4" fmla="*/ 2147483647 w 114"/>
              <a:gd name="T5" fmla="*/ 2147483647 h 116"/>
              <a:gd name="T6" fmla="*/ 2147483647 w 114"/>
              <a:gd name="T7" fmla="*/ 2147483647 h 116"/>
              <a:gd name="T8" fmla="*/ 2147483647 w 114"/>
              <a:gd name="T9" fmla="*/ 2147483647 h 116"/>
              <a:gd name="T10" fmla="*/ 2147483647 w 114"/>
              <a:gd name="T11" fmla="*/ 2147483647 h 116"/>
              <a:gd name="T12" fmla="*/ 2147483647 w 114"/>
              <a:gd name="T13" fmla="*/ 2147483647 h 116"/>
              <a:gd name="T14" fmla="*/ 2147483647 w 114"/>
              <a:gd name="T15" fmla="*/ 2147483647 h 116"/>
              <a:gd name="T16" fmla="*/ 2147483647 w 114"/>
              <a:gd name="T17" fmla="*/ 2147483647 h 116"/>
              <a:gd name="T18" fmla="*/ 2147483647 w 114"/>
              <a:gd name="T19" fmla="*/ 2147483647 h 116"/>
              <a:gd name="T20" fmla="*/ 2147483647 w 114"/>
              <a:gd name="T21" fmla="*/ 2147483647 h 116"/>
              <a:gd name="T22" fmla="*/ 2147483647 w 114"/>
              <a:gd name="T23" fmla="*/ 2147483647 h 116"/>
              <a:gd name="T24" fmla="*/ 2147483647 w 114"/>
              <a:gd name="T25" fmla="*/ 2147483647 h 116"/>
              <a:gd name="T26" fmla="*/ 2147483647 w 114"/>
              <a:gd name="T27" fmla="*/ 2147483647 h 116"/>
              <a:gd name="T28" fmla="*/ 2147483647 w 114"/>
              <a:gd name="T29" fmla="*/ 2147483647 h 116"/>
              <a:gd name="T30" fmla="*/ 2147483647 w 114"/>
              <a:gd name="T31" fmla="*/ 2147483647 h 1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" h="116">
                <a:moveTo>
                  <a:pt x="113" y="100"/>
                </a:moveTo>
                <a:cubicBezTo>
                  <a:pt x="84" y="72"/>
                  <a:pt x="84" y="72"/>
                  <a:pt x="84" y="72"/>
                </a:cubicBezTo>
                <a:cubicBezTo>
                  <a:pt x="88" y="65"/>
                  <a:pt x="90" y="56"/>
                  <a:pt x="89" y="46"/>
                </a:cubicBezTo>
                <a:cubicBezTo>
                  <a:pt x="88" y="21"/>
                  <a:pt x="67" y="0"/>
                  <a:pt x="43" y="1"/>
                </a:cubicBezTo>
                <a:cubicBezTo>
                  <a:pt x="18" y="3"/>
                  <a:pt x="0" y="24"/>
                  <a:pt x="1" y="50"/>
                </a:cubicBezTo>
                <a:cubicBezTo>
                  <a:pt x="3" y="76"/>
                  <a:pt x="24" y="96"/>
                  <a:pt x="48" y="95"/>
                </a:cubicBezTo>
                <a:cubicBezTo>
                  <a:pt x="57" y="95"/>
                  <a:pt x="65" y="92"/>
                  <a:pt x="72" y="87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1" y="116"/>
                  <a:pt x="103" y="115"/>
                  <a:pt x="104" y="114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4" y="102"/>
                  <a:pt x="114" y="101"/>
                  <a:pt x="113" y="100"/>
                </a:cubicBezTo>
                <a:close/>
                <a:moveTo>
                  <a:pt x="15" y="50"/>
                </a:moveTo>
                <a:cubicBezTo>
                  <a:pt x="14" y="32"/>
                  <a:pt x="27" y="17"/>
                  <a:pt x="44" y="16"/>
                </a:cubicBezTo>
                <a:cubicBezTo>
                  <a:pt x="60" y="16"/>
                  <a:pt x="74" y="29"/>
                  <a:pt x="75" y="47"/>
                </a:cubicBezTo>
                <a:cubicBezTo>
                  <a:pt x="76" y="65"/>
                  <a:pt x="64" y="80"/>
                  <a:pt x="47" y="80"/>
                </a:cubicBezTo>
                <a:cubicBezTo>
                  <a:pt x="31" y="81"/>
                  <a:pt x="16" y="67"/>
                  <a:pt x="1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8" name="Freeform 226"/>
          <p:cNvSpPr>
            <a:spLocks noEditPoints="1"/>
          </p:cNvSpPr>
          <p:nvPr/>
        </p:nvSpPr>
        <p:spPr bwMode="auto">
          <a:xfrm>
            <a:off x="5677020" y="3431170"/>
            <a:ext cx="769662" cy="700052"/>
          </a:xfrm>
          <a:custGeom>
            <a:avLst/>
            <a:gdLst>
              <a:gd name="T0" fmla="*/ 2147483647 w 351"/>
              <a:gd name="T1" fmla="*/ 2147483647 h 319"/>
              <a:gd name="T2" fmla="*/ 2147483647 w 351"/>
              <a:gd name="T3" fmla="*/ 0 h 319"/>
              <a:gd name="T4" fmla="*/ 0 w 351"/>
              <a:gd name="T5" fmla="*/ 2147483647 h 319"/>
              <a:gd name="T6" fmla="*/ 2147483647 w 351"/>
              <a:gd name="T7" fmla="*/ 2147483647 h 319"/>
              <a:gd name="T8" fmla="*/ 2147483647 w 351"/>
              <a:gd name="T9" fmla="*/ 2147483647 h 319"/>
              <a:gd name="T10" fmla="*/ 2147483647 w 351"/>
              <a:gd name="T11" fmla="*/ 2147483647 h 319"/>
              <a:gd name="T12" fmla="*/ 2147483647 w 351"/>
              <a:gd name="T13" fmla="*/ 2147483647 h 319"/>
              <a:gd name="T14" fmla="*/ 2147483647 w 351"/>
              <a:gd name="T15" fmla="*/ 2147483647 h 319"/>
              <a:gd name="T16" fmla="*/ 2147483647 w 351"/>
              <a:gd name="T17" fmla="*/ 2147483647 h 319"/>
              <a:gd name="T18" fmla="*/ 2147483647 w 351"/>
              <a:gd name="T19" fmla="*/ 2147483647 h 319"/>
              <a:gd name="T20" fmla="*/ 2147483647 w 351"/>
              <a:gd name="T21" fmla="*/ 2147483647 h 319"/>
              <a:gd name="T22" fmla="*/ 2147483647 w 351"/>
              <a:gd name="T23" fmla="*/ 2147483647 h 319"/>
              <a:gd name="T24" fmla="*/ 2147483647 w 351"/>
              <a:gd name="T25" fmla="*/ 2147483647 h 319"/>
              <a:gd name="T26" fmla="*/ 2147483647 w 351"/>
              <a:gd name="T27" fmla="*/ 2147483647 h 319"/>
              <a:gd name="T28" fmla="*/ 2147483647 w 351"/>
              <a:gd name="T29" fmla="*/ 2147483647 h 319"/>
              <a:gd name="T30" fmla="*/ 2147483647 w 351"/>
              <a:gd name="T31" fmla="*/ 2147483647 h 319"/>
              <a:gd name="T32" fmla="*/ 2147483647 w 351"/>
              <a:gd name="T33" fmla="*/ 2147483647 h 319"/>
              <a:gd name="T34" fmla="*/ 2147483647 w 351"/>
              <a:gd name="T35" fmla="*/ 2147483647 h 319"/>
              <a:gd name="T36" fmla="*/ 2147483647 w 351"/>
              <a:gd name="T37" fmla="*/ 2147483647 h 319"/>
              <a:gd name="T38" fmla="*/ 2147483647 w 351"/>
              <a:gd name="T39" fmla="*/ 2147483647 h 319"/>
              <a:gd name="T40" fmla="*/ 2147483647 w 351"/>
              <a:gd name="T41" fmla="*/ 2147483647 h 319"/>
              <a:gd name="T42" fmla="*/ 2147483647 w 351"/>
              <a:gd name="T43" fmla="*/ 2147483647 h 319"/>
              <a:gd name="T44" fmla="*/ 2147483647 w 351"/>
              <a:gd name="T45" fmla="*/ 2147483647 h 319"/>
              <a:gd name="T46" fmla="*/ 2147483647 w 351"/>
              <a:gd name="T47" fmla="*/ 2147483647 h 319"/>
              <a:gd name="T48" fmla="*/ 2147483647 w 351"/>
              <a:gd name="T49" fmla="*/ 2147483647 h 319"/>
              <a:gd name="T50" fmla="*/ 2147483647 w 351"/>
              <a:gd name="T51" fmla="*/ 2147483647 h 319"/>
              <a:gd name="T52" fmla="*/ 2147483647 w 351"/>
              <a:gd name="T53" fmla="*/ 2147483647 h 319"/>
              <a:gd name="T54" fmla="*/ 2147483647 w 351"/>
              <a:gd name="T55" fmla="*/ 2147483647 h 319"/>
              <a:gd name="T56" fmla="*/ 2147483647 w 351"/>
              <a:gd name="T57" fmla="*/ 2147483647 h 319"/>
              <a:gd name="T58" fmla="*/ 2147483647 w 351"/>
              <a:gd name="T59" fmla="*/ 2147483647 h 3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1" h="319">
                <a:moveTo>
                  <a:pt x="311" y="111"/>
                </a:moveTo>
                <a:lnTo>
                  <a:pt x="263" y="0"/>
                </a:lnTo>
                <a:lnTo>
                  <a:pt x="0" y="115"/>
                </a:lnTo>
                <a:lnTo>
                  <a:pt x="64" y="259"/>
                </a:lnTo>
                <a:lnTo>
                  <a:pt x="64" y="319"/>
                </a:lnTo>
                <a:lnTo>
                  <a:pt x="351" y="319"/>
                </a:lnTo>
                <a:lnTo>
                  <a:pt x="351" y="111"/>
                </a:lnTo>
                <a:lnTo>
                  <a:pt x="311" y="111"/>
                </a:lnTo>
                <a:close/>
                <a:moveTo>
                  <a:pt x="64" y="131"/>
                </a:moveTo>
                <a:lnTo>
                  <a:pt x="56" y="135"/>
                </a:lnTo>
                <a:lnTo>
                  <a:pt x="64" y="157"/>
                </a:lnTo>
                <a:lnTo>
                  <a:pt x="64" y="211"/>
                </a:lnTo>
                <a:lnTo>
                  <a:pt x="28" y="125"/>
                </a:lnTo>
                <a:lnTo>
                  <a:pt x="253" y="30"/>
                </a:lnTo>
                <a:lnTo>
                  <a:pt x="287" y="111"/>
                </a:lnTo>
                <a:lnTo>
                  <a:pt x="265" y="111"/>
                </a:lnTo>
                <a:lnTo>
                  <a:pt x="242" y="58"/>
                </a:lnTo>
                <a:lnTo>
                  <a:pt x="114" y="111"/>
                </a:lnTo>
                <a:lnTo>
                  <a:pt x="64" y="111"/>
                </a:lnTo>
                <a:lnTo>
                  <a:pt x="64" y="131"/>
                </a:lnTo>
                <a:close/>
                <a:moveTo>
                  <a:pt x="329" y="297"/>
                </a:moveTo>
                <a:lnTo>
                  <a:pt x="84" y="297"/>
                </a:lnTo>
                <a:lnTo>
                  <a:pt x="84" y="131"/>
                </a:lnTo>
                <a:lnTo>
                  <a:pt x="329" y="131"/>
                </a:lnTo>
                <a:lnTo>
                  <a:pt x="329" y="297"/>
                </a:lnTo>
                <a:close/>
                <a:moveTo>
                  <a:pt x="309" y="153"/>
                </a:moveTo>
                <a:lnTo>
                  <a:pt x="106" y="153"/>
                </a:lnTo>
                <a:lnTo>
                  <a:pt x="106" y="277"/>
                </a:lnTo>
                <a:lnTo>
                  <a:pt x="309" y="277"/>
                </a:lnTo>
                <a:lnTo>
                  <a:pt x="309" y="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1934968" y="2447185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91"/>
          <p:cNvSpPr txBox="1"/>
          <p:nvPr/>
        </p:nvSpPr>
        <p:spPr>
          <a:xfrm>
            <a:off x="2118651" y="2780953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Box 104"/>
          <p:cNvSpPr txBox="1"/>
          <p:nvPr/>
        </p:nvSpPr>
        <p:spPr>
          <a:xfrm>
            <a:off x="8044400" y="2780954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7968932" y="244168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934968" y="4559192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2118651" y="4892960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TextBox 104"/>
          <p:cNvSpPr txBox="1"/>
          <p:nvPr/>
        </p:nvSpPr>
        <p:spPr>
          <a:xfrm>
            <a:off x="8044400" y="4892961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7968932" y="4553687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45" name="文本框 4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728537" y="2948000"/>
            <a:ext cx="8734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数据报表分析财务报告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16309" y="4977450"/>
            <a:ext cx="1759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63490" y="4065988"/>
            <a:ext cx="44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点击此处输入您的企业名称及部门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48352" y="2406713"/>
            <a:ext cx="56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262433" y="2947997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62433" y="3986368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48354" y="1698826"/>
            <a:ext cx="56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6200000">
            <a:off x="2468116" y="3089863"/>
            <a:ext cx="808265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948218" y="2909114"/>
            <a:ext cx="1169758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3427864" y="2727912"/>
            <a:ext cx="1532164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3866463" y="2505662"/>
            <a:ext cx="1976662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050336" y="3362806"/>
            <a:ext cx="4284133" cy="1255184"/>
          </a:xfrm>
          <a:custGeom>
            <a:avLst/>
            <a:gdLst>
              <a:gd name="T0" fmla="*/ 5123 w 5292"/>
              <a:gd name="T1" fmla="*/ 605 h 1548"/>
              <a:gd name="T2" fmla="*/ 1810 w 5292"/>
              <a:gd name="T3" fmla="*/ 605 h 1548"/>
              <a:gd name="T4" fmla="*/ 1695 w 5292"/>
              <a:gd name="T5" fmla="*/ 492 h 1548"/>
              <a:gd name="T6" fmla="*/ 1495 w 5292"/>
              <a:gd name="T7" fmla="*/ 492 h 1548"/>
              <a:gd name="T8" fmla="*/ 775 w 5292"/>
              <a:gd name="T9" fmla="*/ 0 h 1548"/>
              <a:gd name="T10" fmla="*/ 0 w 5292"/>
              <a:gd name="T11" fmla="*/ 774 h 1548"/>
              <a:gd name="T12" fmla="*/ 775 w 5292"/>
              <a:gd name="T13" fmla="*/ 1548 h 1548"/>
              <a:gd name="T14" fmla="*/ 1495 w 5292"/>
              <a:gd name="T15" fmla="*/ 1057 h 1548"/>
              <a:gd name="T16" fmla="*/ 1695 w 5292"/>
              <a:gd name="T17" fmla="*/ 1057 h 1548"/>
              <a:gd name="T18" fmla="*/ 1810 w 5292"/>
              <a:gd name="T19" fmla="*/ 944 h 1548"/>
              <a:gd name="T20" fmla="*/ 5123 w 5292"/>
              <a:gd name="T21" fmla="*/ 944 h 1548"/>
              <a:gd name="T22" fmla="*/ 5292 w 5292"/>
              <a:gd name="T23" fmla="*/ 774 h 1548"/>
              <a:gd name="T24" fmla="*/ 5123 w 5292"/>
              <a:gd name="T25" fmla="*/ 605 h 1548"/>
              <a:gd name="T26" fmla="*/ 461 w 5292"/>
              <a:gd name="T27" fmla="*/ 970 h 1548"/>
              <a:gd name="T28" fmla="*/ 266 w 5292"/>
              <a:gd name="T29" fmla="*/ 774 h 1548"/>
              <a:gd name="T30" fmla="*/ 461 w 5292"/>
              <a:gd name="T31" fmla="*/ 579 h 1548"/>
              <a:gd name="T32" fmla="*/ 657 w 5292"/>
              <a:gd name="T33" fmla="*/ 774 h 1548"/>
              <a:gd name="T34" fmla="*/ 461 w 5292"/>
              <a:gd name="T35" fmla="*/ 97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92" h="1548">
                <a:moveTo>
                  <a:pt x="5123" y="605"/>
                </a:moveTo>
                <a:cubicBezTo>
                  <a:pt x="1810" y="605"/>
                  <a:pt x="1810" y="605"/>
                  <a:pt x="1810" y="605"/>
                </a:cubicBezTo>
                <a:cubicBezTo>
                  <a:pt x="1809" y="542"/>
                  <a:pt x="1758" y="492"/>
                  <a:pt x="1695" y="492"/>
                </a:cubicBezTo>
                <a:cubicBezTo>
                  <a:pt x="1495" y="492"/>
                  <a:pt x="1495" y="492"/>
                  <a:pt x="1495" y="492"/>
                </a:cubicBezTo>
                <a:cubicBezTo>
                  <a:pt x="1383" y="204"/>
                  <a:pt x="1102" y="0"/>
                  <a:pt x="775" y="0"/>
                </a:cubicBezTo>
                <a:cubicBezTo>
                  <a:pt x="347" y="0"/>
                  <a:pt x="0" y="347"/>
                  <a:pt x="0" y="774"/>
                </a:cubicBezTo>
                <a:cubicBezTo>
                  <a:pt x="0" y="1202"/>
                  <a:pt x="347" y="1548"/>
                  <a:pt x="775" y="1548"/>
                </a:cubicBezTo>
                <a:cubicBezTo>
                  <a:pt x="1102" y="1548"/>
                  <a:pt x="1383" y="1345"/>
                  <a:pt x="1495" y="1057"/>
                </a:cubicBezTo>
                <a:cubicBezTo>
                  <a:pt x="1695" y="1057"/>
                  <a:pt x="1695" y="1057"/>
                  <a:pt x="1695" y="1057"/>
                </a:cubicBezTo>
                <a:cubicBezTo>
                  <a:pt x="1758" y="1057"/>
                  <a:pt x="1809" y="1006"/>
                  <a:pt x="1810" y="944"/>
                </a:cubicBezTo>
                <a:cubicBezTo>
                  <a:pt x="5123" y="944"/>
                  <a:pt x="5123" y="944"/>
                  <a:pt x="5123" y="944"/>
                </a:cubicBezTo>
                <a:cubicBezTo>
                  <a:pt x="5217" y="944"/>
                  <a:pt x="5292" y="868"/>
                  <a:pt x="5292" y="774"/>
                </a:cubicBezTo>
                <a:cubicBezTo>
                  <a:pt x="5292" y="681"/>
                  <a:pt x="5217" y="605"/>
                  <a:pt x="5123" y="605"/>
                </a:cubicBezTo>
                <a:close/>
                <a:moveTo>
                  <a:pt x="461" y="970"/>
                </a:moveTo>
                <a:cubicBezTo>
                  <a:pt x="353" y="970"/>
                  <a:pt x="266" y="882"/>
                  <a:pt x="266" y="774"/>
                </a:cubicBezTo>
                <a:cubicBezTo>
                  <a:pt x="266" y="666"/>
                  <a:pt x="353" y="579"/>
                  <a:pt x="461" y="579"/>
                </a:cubicBezTo>
                <a:cubicBezTo>
                  <a:pt x="569" y="579"/>
                  <a:pt x="657" y="666"/>
                  <a:pt x="657" y="774"/>
                </a:cubicBezTo>
                <a:cubicBezTo>
                  <a:pt x="657" y="882"/>
                  <a:pt x="569" y="970"/>
                  <a:pt x="461" y="970"/>
                </a:cubicBezTo>
                <a:close/>
              </a:path>
            </a:pathLst>
          </a:custGeom>
          <a:solidFill>
            <a:srgbClr val="1B2734"/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6832" y="3454409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7680" y="3087527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8528" y="2713383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1499" y="2269141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1817689"/>
            <a:ext cx="0" cy="3657600"/>
          </a:xfrm>
          <a:prstGeom prst="line">
            <a:avLst/>
          </a:prstGeom>
          <a:ln w="9525">
            <a:solidFill>
              <a:srgbClr val="345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748838" y="1822036"/>
            <a:ext cx="477054" cy="477054"/>
            <a:chOff x="5061629" y="1546310"/>
            <a:chExt cx="357790" cy="357790"/>
          </a:xfrm>
        </p:grpSpPr>
        <p:sp>
          <p:nvSpPr>
            <p:cNvPr id="26" name="Oval 25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solidFill>
              <a:srgbClr val="1B27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6929" y="162706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48838" y="2840325"/>
            <a:ext cx="477054" cy="477054"/>
            <a:chOff x="5061629" y="2310027"/>
            <a:chExt cx="357790" cy="357790"/>
          </a:xfrm>
        </p:grpSpPr>
        <p:sp>
          <p:nvSpPr>
            <p:cNvPr id="31" name="Oval 30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solidFill>
              <a:srgbClr val="1B27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96929" y="2390782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8838" y="4876903"/>
            <a:ext cx="477054" cy="477054"/>
            <a:chOff x="5061629" y="3837460"/>
            <a:chExt cx="357790" cy="357790"/>
          </a:xfrm>
        </p:grpSpPr>
        <p:sp>
          <p:nvSpPr>
            <p:cNvPr id="36" name="Oval 35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solidFill>
              <a:srgbClr val="1B27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96929" y="391821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48838" y="3858615"/>
            <a:ext cx="477054" cy="477054"/>
            <a:chOff x="5061629" y="3073744"/>
            <a:chExt cx="357790" cy="357790"/>
          </a:xfrm>
        </p:grpSpPr>
        <p:sp>
          <p:nvSpPr>
            <p:cNvPr id="41" name="Oval 40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solidFill>
              <a:srgbClr val="1B27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6929" y="3154499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43" name="TextBox 51"/>
          <p:cNvSpPr txBox="1"/>
          <p:nvPr/>
        </p:nvSpPr>
        <p:spPr>
          <a:xfrm>
            <a:off x="1004083" y="4763059"/>
            <a:ext cx="4555253" cy="118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320027" y="1829439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0"/>
          <p:cNvSpPr txBox="1"/>
          <p:nvPr/>
        </p:nvSpPr>
        <p:spPr>
          <a:xfrm>
            <a:off x="7411606" y="2254210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272960" y="2832827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0"/>
          <p:cNvSpPr txBox="1"/>
          <p:nvPr/>
        </p:nvSpPr>
        <p:spPr>
          <a:xfrm>
            <a:off x="7364539" y="3257597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7272960" y="3816374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0"/>
          <p:cNvSpPr txBox="1"/>
          <p:nvPr/>
        </p:nvSpPr>
        <p:spPr>
          <a:xfrm>
            <a:off x="7364539" y="4241144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7272960" y="4880036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70"/>
          <p:cNvSpPr txBox="1"/>
          <p:nvPr/>
        </p:nvSpPr>
        <p:spPr>
          <a:xfrm>
            <a:off x="7364539" y="5304807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53" name="文本框 52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080" r="17471"/>
          <a:stretch>
            <a:fillRect/>
          </a:stretch>
        </p:blipFill>
        <p:spPr>
          <a:xfrm>
            <a:off x="1261533" y="1687633"/>
            <a:ext cx="4470400" cy="4508500"/>
          </a:xfrm>
          <a:custGeom>
            <a:avLst/>
            <a:gdLst>
              <a:gd name="connsiteX0" fmla="*/ 0 w 4662493"/>
              <a:gd name="connsiteY0" fmla="*/ 0 h 3101996"/>
              <a:gd name="connsiteX1" fmla="*/ 4662493 w 4662493"/>
              <a:gd name="connsiteY1" fmla="*/ 0 h 3101996"/>
              <a:gd name="connsiteX2" fmla="*/ 4662493 w 4662493"/>
              <a:gd name="connsiteY2" fmla="*/ 3101996 h 3101996"/>
              <a:gd name="connsiteX3" fmla="*/ 0 w 4662493"/>
              <a:gd name="connsiteY3" fmla="*/ 3101996 h 31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493" h="3101996">
                <a:moveTo>
                  <a:pt x="0" y="0"/>
                </a:moveTo>
                <a:lnTo>
                  <a:pt x="4662493" y="0"/>
                </a:lnTo>
                <a:lnTo>
                  <a:pt x="4662493" y="3101996"/>
                </a:lnTo>
                <a:lnTo>
                  <a:pt x="0" y="3101996"/>
                </a:lnTo>
                <a:close/>
              </a:path>
            </a:pathLst>
          </a:custGeom>
          <a:ln>
            <a:solidFill>
              <a:srgbClr val="1B2734"/>
            </a:solidFill>
          </a:ln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6082477" y="5076003"/>
            <a:ext cx="859323" cy="859323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" name="Freeform 83"/>
          <p:cNvSpPr/>
          <p:nvPr/>
        </p:nvSpPr>
        <p:spPr bwMode="auto">
          <a:xfrm>
            <a:off x="6299212" y="5292738"/>
            <a:ext cx="425852" cy="425852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186138" y="5076001"/>
            <a:ext cx="859323" cy="859323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" name="Freeform 23"/>
          <p:cNvSpPr>
            <a:spLocks noChangeAspect="1" noEditPoints="1"/>
          </p:cNvSpPr>
          <p:nvPr/>
        </p:nvSpPr>
        <p:spPr bwMode="auto">
          <a:xfrm>
            <a:off x="7408642" y="5298505"/>
            <a:ext cx="414316" cy="414316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47" y="21"/>
              </a:cxn>
              <a:cxn ang="0">
                <a:pos x="51" y="16"/>
              </a:cxn>
              <a:cxn ang="0">
                <a:pos x="45" y="19"/>
              </a:cxn>
              <a:cxn ang="0">
                <a:pos x="39" y="16"/>
              </a:cxn>
              <a:cxn ang="0">
                <a:pos x="31" y="24"/>
              </a:cxn>
              <a:cxn ang="0">
                <a:pos x="31" y="26"/>
              </a:cxn>
              <a:cxn ang="0">
                <a:pos x="14" y="17"/>
              </a:cxn>
              <a:cxn ang="0">
                <a:pos x="12" y="22"/>
              </a:cxn>
              <a:cxn ang="0">
                <a:pos x="16" y="29"/>
              </a:cxn>
              <a:cxn ang="0">
                <a:pos x="12" y="28"/>
              </a:cxn>
              <a:cxn ang="0">
                <a:pos x="12" y="28"/>
              </a:cxn>
              <a:cxn ang="0">
                <a:pos x="19" y="36"/>
              </a:cxn>
              <a:cxn ang="0">
                <a:pos x="17" y="36"/>
              </a:cxn>
              <a:cxn ang="0">
                <a:pos x="15" y="36"/>
              </a:cxn>
              <a:cxn ang="0">
                <a:pos x="23" y="42"/>
              </a:cxn>
              <a:cxn ang="0">
                <a:pos x="13" y="46"/>
              </a:cxn>
              <a:cxn ang="0">
                <a:pos x="11" y="46"/>
              </a:cxn>
              <a:cxn ang="0">
                <a:pos x="24" y="49"/>
              </a:cxn>
              <a:cxn ang="0">
                <a:pos x="48" y="25"/>
              </a:cxn>
              <a:cxn ang="0">
                <a:pos x="48" y="24"/>
              </a:cxn>
              <a:cxn ang="0">
                <a:pos x="52" y="20"/>
              </a:cxn>
              <a:cxn ang="0">
                <a:pos x="47" y="21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47" y="21"/>
                </a:moveTo>
                <a:cubicBezTo>
                  <a:pt x="49" y="20"/>
                  <a:pt x="50" y="18"/>
                  <a:pt x="51" y="16"/>
                </a:cubicBezTo>
                <a:cubicBezTo>
                  <a:pt x="49" y="17"/>
                  <a:pt x="47" y="18"/>
                  <a:pt x="45" y="19"/>
                </a:cubicBezTo>
                <a:cubicBezTo>
                  <a:pt x="44" y="17"/>
                  <a:pt x="42" y="16"/>
                  <a:pt x="39" y="16"/>
                </a:cubicBezTo>
                <a:cubicBezTo>
                  <a:pt x="35" y="16"/>
                  <a:pt x="31" y="20"/>
                  <a:pt x="31" y="24"/>
                </a:cubicBezTo>
                <a:cubicBezTo>
                  <a:pt x="31" y="25"/>
                  <a:pt x="31" y="26"/>
                  <a:pt x="31" y="26"/>
                </a:cubicBezTo>
                <a:cubicBezTo>
                  <a:pt x="24" y="26"/>
                  <a:pt x="18" y="23"/>
                  <a:pt x="14" y="17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5"/>
                  <a:pt x="14" y="27"/>
                  <a:pt x="16" y="29"/>
                </a:cubicBezTo>
                <a:cubicBezTo>
                  <a:pt x="15" y="29"/>
                  <a:pt x="13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5" y="35"/>
                  <a:pt x="19" y="36"/>
                </a:cubicBezTo>
                <a:cubicBezTo>
                  <a:pt x="18" y="36"/>
                  <a:pt x="18" y="36"/>
                  <a:pt x="17" y="36"/>
                </a:cubicBezTo>
                <a:cubicBezTo>
                  <a:pt x="16" y="36"/>
                  <a:pt x="16" y="36"/>
                  <a:pt x="15" y="36"/>
                </a:cubicBezTo>
                <a:cubicBezTo>
                  <a:pt x="16" y="39"/>
                  <a:pt x="20" y="42"/>
                  <a:pt x="23" y="42"/>
                </a:cubicBezTo>
                <a:cubicBezTo>
                  <a:pt x="20" y="44"/>
                  <a:pt x="17" y="46"/>
                  <a:pt x="13" y="46"/>
                </a:cubicBezTo>
                <a:cubicBezTo>
                  <a:pt x="12" y="46"/>
                  <a:pt x="11" y="46"/>
                  <a:pt x="11" y="46"/>
                </a:cubicBezTo>
                <a:cubicBezTo>
                  <a:pt x="14" y="48"/>
                  <a:pt x="19" y="49"/>
                  <a:pt x="24" y="49"/>
                </a:cubicBezTo>
                <a:cubicBezTo>
                  <a:pt x="39" y="49"/>
                  <a:pt x="48" y="36"/>
                  <a:pt x="48" y="25"/>
                </a:cubicBezTo>
                <a:cubicBezTo>
                  <a:pt x="48" y="25"/>
                  <a:pt x="48" y="25"/>
                  <a:pt x="48" y="24"/>
                </a:cubicBezTo>
                <a:cubicBezTo>
                  <a:pt x="49" y="23"/>
                  <a:pt x="51" y="22"/>
                  <a:pt x="52" y="20"/>
                </a:cubicBezTo>
                <a:cubicBezTo>
                  <a:pt x="50" y="20"/>
                  <a:pt x="49" y="21"/>
                  <a:pt x="4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8291864" y="5076001"/>
            <a:ext cx="859323" cy="859323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Freeform 104"/>
          <p:cNvSpPr>
            <a:spLocks noChangeAspect="1" noEditPoints="1"/>
          </p:cNvSpPr>
          <p:nvPr/>
        </p:nvSpPr>
        <p:spPr bwMode="auto">
          <a:xfrm>
            <a:off x="8515400" y="5299537"/>
            <a:ext cx="412252" cy="412252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34" y="8"/>
              </a:cxn>
              <a:cxn ang="0">
                <a:pos x="24" y="8"/>
              </a:cxn>
              <a:cxn ang="0">
                <a:pos x="12" y="18"/>
              </a:cxn>
              <a:cxn ang="0">
                <a:pos x="20" y="26"/>
              </a:cxn>
              <a:cxn ang="0">
                <a:pos x="22" y="25"/>
              </a:cxn>
              <a:cxn ang="0">
                <a:pos x="21" y="27"/>
              </a:cxn>
              <a:cxn ang="0">
                <a:pos x="23" y="31"/>
              </a:cxn>
              <a:cxn ang="0">
                <a:pos x="13" y="33"/>
              </a:cxn>
              <a:cxn ang="0">
                <a:pos x="10" y="39"/>
              </a:cxn>
              <a:cxn ang="0">
                <a:pos x="20" y="46"/>
              </a:cxn>
              <a:cxn ang="0">
                <a:pos x="33" y="37"/>
              </a:cxn>
              <a:cxn ang="0">
                <a:pos x="26" y="26"/>
              </a:cxn>
              <a:cxn ang="0">
                <a:pos x="31" y="17"/>
              </a:cxn>
              <a:cxn ang="0">
                <a:pos x="28" y="10"/>
              </a:cxn>
              <a:cxn ang="0">
                <a:pos x="31" y="10"/>
              </a:cxn>
              <a:cxn ang="0">
                <a:pos x="34" y="8"/>
              </a:cxn>
              <a:cxn ang="0">
                <a:pos x="22" y="44"/>
              </a:cxn>
              <a:cxn ang="0">
                <a:pos x="14" y="38"/>
              </a:cxn>
              <a:cxn ang="0">
                <a:pos x="23" y="32"/>
              </a:cxn>
              <a:cxn ang="0">
                <a:pos x="24" y="32"/>
              </a:cxn>
              <a:cxn ang="0">
                <a:pos x="29" y="39"/>
              </a:cxn>
              <a:cxn ang="0">
                <a:pos x="22" y="44"/>
              </a:cxn>
              <a:cxn ang="0">
                <a:pos x="22" y="24"/>
              </a:cxn>
              <a:cxn ang="0">
                <a:pos x="16" y="15"/>
              </a:cxn>
              <a:cxn ang="0">
                <a:pos x="21" y="10"/>
              </a:cxn>
              <a:cxn ang="0">
                <a:pos x="27" y="19"/>
              </a:cxn>
              <a:cxn ang="0">
                <a:pos x="22" y="24"/>
              </a:cxn>
              <a:cxn ang="0">
                <a:pos x="45" y="26"/>
              </a:cxn>
              <a:cxn ang="0">
                <a:pos x="45" y="24"/>
              </a:cxn>
              <a:cxn ang="0">
                <a:pos x="41" y="24"/>
              </a:cxn>
              <a:cxn ang="0">
                <a:pos x="41" y="19"/>
              </a:cxn>
              <a:cxn ang="0">
                <a:pos x="39" y="19"/>
              </a:cxn>
              <a:cxn ang="0">
                <a:pos x="39" y="24"/>
              </a:cxn>
              <a:cxn ang="0">
                <a:pos x="34" y="24"/>
              </a:cxn>
              <a:cxn ang="0">
                <a:pos x="34" y="26"/>
              </a:cxn>
              <a:cxn ang="0">
                <a:pos x="39" y="26"/>
              </a:cxn>
              <a:cxn ang="0">
                <a:pos x="39" y="32"/>
              </a:cxn>
              <a:cxn ang="0">
                <a:pos x="41" y="32"/>
              </a:cxn>
              <a:cxn ang="0">
                <a:pos x="41" y="26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34" y="8"/>
                </a:moveTo>
                <a:cubicBezTo>
                  <a:pt x="24" y="8"/>
                  <a:pt x="24" y="8"/>
                  <a:pt x="24" y="8"/>
                </a:cubicBezTo>
                <a:cubicBezTo>
                  <a:pt x="18" y="8"/>
                  <a:pt x="12" y="11"/>
                  <a:pt x="12" y="18"/>
                </a:cubicBezTo>
                <a:cubicBezTo>
                  <a:pt x="12" y="22"/>
                  <a:pt x="16" y="26"/>
                  <a:pt x="20" y="26"/>
                </a:cubicBezTo>
                <a:cubicBezTo>
                  <a:pt x="21" y="26"/>
                  <a:pt x="21" y="26"/>
                  <a:pt x="22" y="25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9"/>
                  <a:pt x="22" y="30"/>
                  <a:pt x="23" y="31"/>
                </a:cubicBezTo>
                <a:cubicBezTo>
                  <a:pt x="19" y="31"/>
                  <a:pt x="16" y="31"/>
                  <a:pt x="13" y="33"/>
                </a:cubicBezTo>
                <a:cubicBezTo>
                  <a:pt x="11" y="34"/>
                  <a:pt x="10" y="36"/>
                  <a:pt x="10" y="39"/>
                </a:cubicBezTo>
                <a:cubicBezTo>
                  <a:pt x="10" y="44"/>
                  <a:pt x="16" y="46"/>
                  <a:pt x="20" y="46"/>
                </a:cubicBezTo>
                <a:cubicBezTo>
                  <a:pt x="25" y="46"/>
                  <a:pt x="33" y="43"/>
                  <a:pt x="33" y="37"/>
                </a:cubicBezTo>
                <a:cubicBezTo>
                  <a:pt x="33" y="30"/>
                  <a:pt x="26" y="29"/>
                  <a:pt x="26" y="26"/>
                </a:cubicBezTo>
                <a:cubicBezTo>
                  <a:pt x="26" y="23"/>
                  <a:pt x="31" y="23"/>
                  <a:pt x="31" y="17"/>
                </a:cubicBezTo>
                <a:cubicBezTo>
                  <a:pt x="31" y="14"/>
                  <a:pt x="30" y="12"/>
                  <a:pt x="28" y="10"/>
                </a:cubicBezTo>
                <a:cubicBezTo>
                  <a:pt x="31" y="10"/>
                  <a:pt x="31" y="10"/>
                  <a:pt x="31" y="10"/>
                </a:cubicBezTo>
                <a:lnTo>
                  <a:pt x="34" y="8"/>
                </a:lnTo>
                <a:close/>
                <a:moveTo>
                  <a:pt x="22" y="44"/>
                </a:moveTo>
                <a:cubicBezTo>
                  <a:pt x="19" y="44"/>
                  <a:pt x="14" y="42"/>
                  <a:pt x="14" y="38"/>
                </a:cubicBezTo>
                <a:cubicBezTo>
                  <a:pt x="14" y="33"/>
                  <a:pt x="19" y="32"/>
                  <a:pt x="23" y="32"/>
                </a:cubicBezTo>
                <a:cubicBezTo>
                  <a:pt x="23" y="32"/>
                  <a:pt x="24" y="32"/>
                  <a:pt x="24" y="32"/>
                </a:cubicBezTo>
                <a:cubicBezTo>
                  <a:pt x="26" y="34"/>
                  <a:pt x="29" y="36"/>
                  <a:pt x="29" y="39"/>
                </a:cubicBezTo>
                <a:cubicBezTo>
                  <a:pt x="29" y="43"/>
                  <a:pt x="26" y="44"/>
                  <a:pt x="22" y="44"/>
                </a:cubicBezTo>
                <a:close/>
                <a:moveTo>
                  <a:pt x="22" y="24"/>
                </a:moveTo>
                <a:cubicBezTo>
                  <a:pt x="18" y="24"/>
                  <a:pt x="16" y="19"/>
                  <a:pt x="16" y="15"/>
                </a:cubicBezTo>
                <a:cubicBezTo>
                  <a:pt x="16" y="13"/>
                  <a:pt x="18" y="10"/>
                  <a:pt x="21" y="10"/>
                </a:cubicBezTo>
                <a:cubicBezTo>
                  <a:pt x="25" y="10"/>
                  <a:pt x="27" y="16"/>
                  <a:pt x="27" y="19"/>
                </a:cubicBezTo>
                <a:cubicBezTo>
                  <a:pt x="27" y="22"/>
                  <a:pt x="25" y="24"/>
                  <a:pt x="22" y="24"/>
                </a:cubicBezTo>
                <a:close/>
                <a:moveTo>
                  <a:pt x="45" y="26"/>
                </a:moveTo>
                <a:cubicBezTo>
                  <a:pt x="45" y="24"/>
                  <a:pt x="45" y="24"/>
                  <a:pt x="45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19"/>
                  <a:pt x="41" y="19"/>
                  <a:pt x="41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4"/>
                  <a:pt x="39" y="24"/>
                  <a:pt x="39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6"/>
                  <a:pt x="34" y="26"/>
                  <a:pt x="34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2"/>
                  <a:pt x="39" y="32"/>
                  <a:pt x="39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6"/>
                  <a:pt x="41" y="26"/>
                  <a:pt x="41" y="26"/>
                </a:cubicBezTo>
                <a:lnTo>
                  <a:pt x="45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395525" y="5076002"/>
            <a:ext cx="859323" cy="859323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141"/>
          <p:cNvSpPr>
            <a:spLocks noEditPoints="1"/>
          </p:cNvSpPr>
          <p:nvPr/>
        </p:nvSpPr>
        <p:spPr bwMode="auto">
          <a:xfrm>
            <a:off x="9619061" y="5299538"/>
            <a:ext cx="412252" cy="412252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TextBox 51"/>
          <p:cNvSpPr txBox="1"/>
          <p:nvPr/>
        </p:nvSpPr>
        <p:spPr>
          <a:xfrm>
            <a:off x="6067791" y="2441738"/>
            <a:ext cx="428717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6096000" y="1784437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1" name="文本框 20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2518644" y="2495532"/>
          <a:ext cx="3245729" cy="216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任意多边形 13"/>
          <p:cNvSpPr/>
          <p:nvPr/>
        </p:nvSpPr>
        <p:spPr>
          <a:xfrm rot="16200000">
            <a:off x="2257813" y="1620594"/>
            <a:ext cx="3790824" cy="3962533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5417785">
            <a:off x="564998" y="2285839"/>
            <a:ext cx="1844187" cy="1927721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20817785">
            <a:off x="1263661" y="3026269"/>
            <a:ext cx="446860" cy="446860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rot="16781770">
            <a:off x="1180514" y="4124891"/>
            <a:ext cx="1149300" cy="1201359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 rot="581770">
            <a:off x="1615921" y="4586328"/>
            <a:ext cx="278484" cy="278484"/>
          </a:xfrm>
          <a:prstGeom prst="ellipse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706766" y="1536191"/>
            <a:ext cx="0" cy="5023510"/>
          </a:xfrm>
          <a:prstGeom prst="line">
            <a:avLst/>
          </a:prstGeom>
          <a:ln w="38100">
            <a:solidFill>
              <a:srgbClr val="1B27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弧形 24"/>
          <p:cNvSpPr/>
          <p:nvPr/>
        </p:nvSpPr>
        <p:spPr>
          <a:xfrm>
            <a:off x="2702089" y="1955637"/>
            <a:ext cx="1146084" cy="1504292"/>
          </a:xfrm>
          <a:prstGeom prst="arc">
            <a:avLst/>
          </a:prstGeom>
          <a:ln w="38100">
            <a:solidFill>
              <a:srgbClr val="34526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87499" y="1855817"/>
            <a:ext cx="295422" cy="886264"/>
          </a:xfrm>
          <a:custGeom>
            <a:avLst/>
            <a:gdLst>
              <a:gd name="connsiteX0" fmla="*/ 0 w 295422"/>
              <a:gd name="connsiteY0" fmla="*/ 886264 h 886264"/>
              <a:gd name="connsiteX1" fmla="*/ 56271 w 295422"/>
              <a:gd name="connsiteY1" fmla="*/ 379827 h 886264"/>
              <a:gd name="connsiteX2" fmla="*/ 295422 w 295422"/>
              <a:gd name="connsiteY2" fmla="*/ 0 h 8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422" h="886264">
                <a:moveTo>
                  <a:pt x="0" y="886264"/>
                </a:moveTo>
                <a:cubicBezTo>
                  <a:pt x="3517" y="706901"/>
                  <a:pt x="7034" y="527538"/>
                  <a:pt x="56271" y="379827"/>
                </a:cubicBezTo>
                <a:cubicBezTo>
                  <a:pt x="105508" y="232116"/>
                  <a:pt x="200465" y="116058"/>
                  <a:pt x="295422" y="0"/>
                </a:cubicBezTo>
              </a:path>
            </a:pathLst>
          </a:custGeom>
          <a:noFill/>
          <a:ln w="38100">
            <a:solidFill>
              <a:srgbClr val="3452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716496" y="4388001"/>
            <a:ext cx="970671" cy="1181686"/>
          </a:xfrm>
          <a:custGeom>
            <a:avLst/>
            <a:gdLst>
              <a:gd name="connsiteX0" fmla="*/ 970671 w 970671"/>
              <a:gd name="connsiteY0" fmla="*/ 0 h 1181686"/>
              <a:gd name="connsiteX1" fmla="*/ 647114 w 970671"/>
              <a:gd name="connsiteY1" fmla="*/ 675249 h 1181686"/>
              <a:gd name="connsiteX2" fmla="*/ 0 w 970671"/>
              <a:gd name="connsiteY2" fmla="*/ 1181686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671" h="1181686">
                <a:moveTo>
                  <a:pt x="970671" y="0"/>
                </a:moveTo>
                <a:cubicBezTo>
                  <a:pt x="889782" y="239150"/>
                  <a:pt x="808893" y="478301"/>
                  <a:pt x="647114" y="675249"/>
                </a:cubicBezTo>
                <a:cubicBezTo>
                  <a:pt x="485335" y="872197"/>
                  <a:pt x="242667" y="1026941"/>
                  <a:pt x="0" y="1181686"/>
                </a:cubicBezTo>
              </a:path>
            </a:pathLst>
          </a:custGeom>
          <a:noFill/>
          <a:ln w="38100">
            <a:solidFill>
              <a:srgbClr val="3452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404619" y="4880370"/>
            <a:ext cx="495938" cy="1294228"/>
          </a:xfrm>
          <a:custGeom>
            <a:avLst/>
            <a:gdLst>
              <a:gd name="connsiteX0" fmla="*/ 182880 w 495938"/>
              <a:gd name="connsiteY0" fmla="*/ 0 h 1294228"/>
              <a:gd name="connsiteX1" fmla="*/ 492369 w 495938"/>
              <a:gd name="connsiteY1" fmla="*/ 520505 h 1294228"/>
              <a:gd name="connsiteX2" fmla="*/ 0 w 495938"/>
              <a:gd name="connsiteY2" fmla="*/ 1294228 h 12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938" h="1294228">
                <a:moveTo>
                  <a:pt x="182880" y="0"/>
                </a:moveTo>
                <a:cubicBezTo>
                  <a:pt x="352864" y="152400"/>
                  <a:pt x="522849" y="304800"/>
                  <a:pt x="492369" y="520505"/>
                </a:cubicBezTo>
                <a:cubicBezTo>
                  <a:pt x="461889" y="736210"/>
                  <a:pt x="230944" y="1015219"/>
                  <a:pt x="0" y="1294228"/>
                </a:cubicBezTo>
              </a:path>
            </a:pathLst>
          </a:custGeom>
          <a:noFill/>
          <a:ln w="38100">
            <a:solidFill>
              <a:srgbClr val="3452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05515" y="168316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2000" b="1" dirty="0">
              <a:solidFill>
                <a:srgbClr val="1B27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53851" y="163403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2000" b="1" dirty="0">
              <a:solidFill>
                <a:srgbClr val="1B27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83083" y="561102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endParaRPr lang="zh-CN" altLang="en-US" sz="2000" b="1" dirty="0">
              <a:solidFill>
                <a:srgbClr val="1B27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42844" y="6172543"/>
            <a:ext cx="1723549" cy="407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07825" y="2283086"/>
            <a:ext cx="4281714" cy="464457"/>
          </a:xfrm>
          <a:prstGeom prst="rect">
            <a:avLst/>
          </a:pr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01313" y="2345162"/>
            <a:ext cx="438182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TextBox 51"/>
          <p:cNvSpPr txBox="1"/>
          <p:nvPr/>
        </p:nvSpPr>
        <p:spPr>
          <a:xfrm>
            <a:off x="7127033" y="3134166"/>
            <a:ext cx="420846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24" name="文本框 23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/>
          <p:nvPr/>
        </p:nvSpPr>
        <p:spPr bwMode="auto">
          <a:xfrm>
            <a:off x="5815775" y="3489825"/>
            <a:ext cx="447554" cy="752642"/>
          </a:xfrm>
          <a:custGeom>
            <a:avLst/>
            <a:gdLst>
              <a:gd name="T0" fmla="*/ 69 w 75"/>
              <a:gd name="T1" fmla="*/ 1 h 126"/>
              <a:gd name="T2" fmla="*/ 65 w 75"/>
              <a:gd name="T3" fmla="*/ 0 h 126"/>
              <a:gd name="T4" fmla="*/ 8 w 75"/>
              <a:gd name="T5" fmla="*/ 0 h 126"/>
              <a:gd name="T6" fmla="*/ 2 w 75"/>
              <a:gd name="T7" fmla="*/ 4 h 126"/>
              <a:gd name="T8" fmla="*/ 0 w 75"/>
              <a:gd name="T9" fmla="*/ 8 h 126"/>
              <a:gd name="T10" fmla="*/ 0 w 75"/>
              <a:gd name="T11" fmla="*/ 9 h 126"/>
              <a:gd name="T12" fmla="*/ 0 w 75"/>
              <a:gd name="T13" fmla="*/ 11 h 126"/>
              <a:gd name="T14" fmla="*/ 0 w 75"/>
              <a:gd name="T15" fmla="*/ 57 h 126"/>
              <a:gd name="T16" fmla="*/ 6 w 75"/>
              <a:gd name="T17" fmla="*/ 63 h 126"/>
              <a:gd name="T18" fmla="*/ 12 w 75"/>
              <a:gd name="T19" fmla="*/ 57 h 126"/>
              <a:gd name="T20" fmla="*/ 12 w 75"/>
              <a:gd name="T21" fmla="*/ 20 h 126"/>
              <a:gd name="T22" fmla="*/ 16 w 75"/>
              <a:gd name="T23" fmla="*/ 20 h 126"/>
              <a:gd name="T24" fmla="*/ 16 w 75"/>
              <a:gd name="T25" fmla="*/ 65 h 126"/>
              <a:gd name="T26" fmla="*/ 16 w 75"/>
              <a:gd name="T27" fmla="*/ 66 h 126"/>
              <a:gd name="T28" fmla="*/ 16 w 75"/>
              <a:gd name="T29" fmla="*/ 67 h 126"/>
              <a:gd name="T30" fmla="*/ 16 w 75"/>
              <a:gd name="T31" fmla="*/ 118 h 126"/>
              <a:gd name="T32" fmla="*/ 24 w 75"/>
              <a:gd name="T33" fmla="*/ 126 h 126"/>
              <a:gd name="T34" fmla="*/ 33 w 75"/>
              <a:gd name="T35" fmla="*/ 118 h 126"/>
              <a:gd name="T36" fmla="*/ 33 w 75"/>
              <a:gd name="T37" fmla="*/ 74 h 126"/>
              <a:gd name="T38" fmla="*/ 42 w 75"/>
              <a:gd name="T39" fmla="*/ 74 h 126"/>
              <a:gd name="T40" fmla="*/ 42 w 75"/>
              <a:gd name="T41" fmla="*/ 118 h 126"/>
              <a:gd name="T42" fmla="*/ 51 w 75"/>
              <a:gd name="T43" fmla="*/ 126 h 126"/>
              <a:gd name="T44" fmla="*/ 60 w 75"/>
              <a:gd name="T45" fmla="*/ 118 h 126"/>
              <a:gd name="T46" fmla="*/ 60 w 75"/>
              <a:gd name="T47" fmla="*/ 67 h 126"/>
              <a:gd name="T48" fmla="*/ 60 w 75"/>
              <a:gd name="T49" fmla="*/ 66 h 126"/>
              <a:gd name="T50" fmla="*/ 60 w 75"/>
              <a:gd name="T51" fmla="*/ 65 h 126"/>
              <a:gd name="T52" fmla="*/ 60 w 75"/>
              <a:gd name="T53" fmla="*/ 20 h 126"/>
              <a:gd name="T54" fmla="*/ 63 w 75"/>
              <a:gd name="T55" fmla="*/ 20 h 126"/>
              <a:gd name="T56" fmla="*/ 63 w 75"/>
              <a:gd name="T57" fmla="*/ 56 h 126"/>
              <a:gd name="T58" fmla="*/ 69 w 75"/>
              <a:gd name="T59" fmla="*/ 62 h 126"/>
              <a:gd name="T60" fmla="*/ 75 w 75"/>
              <a:gd name="T61" fmla="*/ 56 h 126"/>
              <a:gd name="T62" fmla="*/ 75 w 75"/>
              <a:gd name="T63" fmla="*/ 7 h 126"/>
              <a:gd name="T64" fmla="*/ 69 w 75"/>
              <a:gd name="T65" fmla="*/ 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5" h="126">
                <a:moveTo>
                  <a:pt x="69" y="1"/>
                </a:moveTo>
                <a:cubicBezTo>
                  <a:pt x="68" y="1"/>
                  <a:pt x="67" y="0"/>
                  <a:pt x="65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3" y="2"/>
                  <a:pt x="2" y="4"/>
                </a:cubicBezTo>
                <a:cubicBezTo>
                  <a:pt x="0" y="5"/>
                  <a:pt x="0" y="6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3"/>
                  <a:pt x="6" y="63"/>
                </a:cubicBezTo>
                <a:cubicBezTo>
                  <a:pt x="9" y="63"/>
                  <a:pt x="12" y="60"/>
                  <a:pt x="12" y="57"/>
                </a:cubicBezTo>
                <a:cubicBezTo>
                  <a:pt x="12" y="20"/>
                  <a:pt x="12" y="20"/>
                  <a:pt x="1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6" y="66"/>
                  <a:pt x="16" y="66"/>
                </a:cubicBezTo>
                <a:cubicBezTo>
                  <a:pt x="16" y="66"/>
                  <a:pt x="16" y="67"/>
                  <a:pt x="16" y="67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6" y="123"/>
                  <a:pt x="20" y="126"/>
                  <a:pt x="24" y="126"/>
                </a:cubicBezTo>
                <a:cubicBezTo>
                  <a:pt x="29" y="126"/>
                  <a:pt x="33" y="123"/>
                  <a:pt x="33" y="118"/>
                </a:cubicBezTo>
                <a:cubicBezTo>
                  <a:pt x="33" y="74"/>
                  <a:pt x="33" y="74"/>
                  <a:pt x="33" y="74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118"/>
                  <a:pt x="42" y="118"/>
                  <a:pt x="42" y="118"/>
                </a:cubicBezTo>
                <a:cubicBezTo>
                  <a:pt x="42" y="123"/>
                  <a:pt x="46" y="126"/>
                  <a:pt x="51" y="126"/>
                </a:cubicBezTo>
                <a:cubicBezTo>
                  <a:pt x="56" y="126"/>
                  <a:pt x="60" y="123"/>
                  <a:pt x="60" y="118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5"/>
                  <a:pt x="60" y="65"/>
                </a:cubicBezTo>
                <a:cubicBezTo>
                  <a:pt x="60" y="20"/>
                  <a:pt x="60" y="20"/>
                  <a:pt x="60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60"/>
                  <a:pt x="66" y="62"/>
                  <a:pt x="69" y="62"/>
                </a:cubicBezTo>
                <a:cubicBezTo>
                  <a:pt x="73" y="62"/>
                  <a:pt x="75" y="60"/>
                  <a:pt x="75" y="56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4"/>
                  <a:pt x="73" y="2"/>
                  <a:pt x="69" y="1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935391" y="3281505"/>
            <a:ext cx="196225" cy="178752"/>
          </a:xfrm>
          <a:prstGeom prst="ellipse">
            <a:avLst/>
          </a:pr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4721755" y="4733029"/>
            <a:ext cx="346753" cy="466369"/>
          </a:xfrm>
          <a:custGeom>
            <a:avLst/>
            <a:gdLst>
              <a:gd name="T0" fmla="*/ 13 w 58"/>
              <a:gd name="T1" fmla="*/ 3 h 78"/>
              <a:gd name="T2" fmla="*/ 49 w 58"/>
              <a:gd name="T3" fmla="*/ 4 h 78"/>
              <a:gd name="T4" fmla="*/ 55 w 58"/>
              <a:gd name="T5" fmla="*/ 40 h 78"/>
              <a:gd name="T6" fmla="*/ 48 w 58"/>
              <a:gd name="T7" fmla="*/ 75 h 78"/>
              <a:gd name="T8" fmla="*/ 9 w 58"/>
              <a:gd name="T9" fmla="*/ 75 h 78"/>
              <a:gd name="T10" fmla="*/ 2 w 58"/>
              <a:gd name="T11" fmla="*/ 40 h 78"/>
              <a:gd name="T12" fmla="*/ 2 w 58"/>
              <a:gd name="T13" fmla="*/ 24 h 78"/>
              <a:gd name="T14" fmla="*/ 13 w 58"/>
              <a:gd name="T15" fmla="*/ 3 h 78"/>
              <a:gd name="T16" fmla="*/ 9 w 58"/>
              <a:gd name="T17" fmla="*/ 36 h 78"/>
              <a:gd name="T18" fmla="*/ 11 w 58"/>
              <a:gd name="T19" fmla="*/ 58 h 78"/>
              <a:gd name="T20" fmla="*/ 29 w 58"/>
              <a:gd name="T21" fmla="*/ 59 h 78"/>
              <a:gd name="T22" fmla="*/ 46 w 58"/>
              <a:gd name="T23" fmla="*/ 58 h 78"/>
              <a:gd name="T24" fmla="*/ 48 w 58"/>
              <a:gd name="T25" fmla="*/ 35 h 78"/>
              <a:gd name="T26" fmla="*/ 46 w 58"/>
              <a:gd name="T27" fmla="*/ 12 h 78"/>
              <a:gd name="T28" fmla="*/ 14 w 58"/>
              <a:gd name="T29" fmla="*/ 11 h 78"/>
              <a:gd name="T30" fmla="*/ 9 w 58"/>
              <a:gd name="T31" fmla="*/ 36 h 78"/>
              <a:gd name="T32" fmla="*/ 29 w 58"/>
              <a:gd name="T33" fmla="*/ 71 h 78"/>
              <a:gd name="T34" fmla="*/ 27 w 58"/>
              <a:gd name="T35" fmla="*/ 63 h 78"/>
              <a:gd name="T36" fmla="*/ 29 w 58"/>
              <a:gd name="T37" fmla="*/ 7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78">
                <a:moveTo>
                  <a:pt x="13" y="3"/>
                </a:moveTo>
                <a:cubicBezTo>
                  <a:pt x="20" y="1"/>
                  <a:pt x="43" y="0"/>
                  <a:pt x="49" y="4"/>
                </a:cubicBezTo>
                <a:cubicBezTo>
                  <a:pt x="58" y="8"/>
                  <a:pt x="55" y="27"/>
                  <a:pt x="55" y="40"/>
                </a:cubicBezTo>
                <a:cubicBezTo>
                  <a:pt x="55" y="53"/>
                  <a:pt x="58" y="71"/>
                  <a:pt x="48" y="75"/>
                </a:cubicBezTo>
                <a:cubicBezTo>
                  <a:pt x="42" y="78"/>
                  <a:pt x="15" y="77"/>
                  <a:pt x="9" y="75"/>
                </a:cubicBezTo>
                <a:cubicBezTo>
                  <a:pt x="0" y="71"/>
                  <a:pt x="2" y="54"/>
                  <a:pt x="2" y="40"/>
                </a:cubicBezTo>
                <a:cubicBezTo>
                  <a:pt x="2" y="33"/>
                  <a:pt x="2" y="28"/>
                  <a:pt x="2" y="24"/>
                </a:cubicBezTo>
                <a:cubicBezTo>
                  <a:pt x="2" y="13"/>
                  <a:pt x="1" y="5"/>
                  <a:pt x="13" y="3"/>
                </a:cubicBezTo>
                <a:close/>
                <a:moveTo>
                  <a:pt x="9" y="36"/>
                </a:moveTo>
                <a:cubicBezTo>
                  <a:pt x="9" y="45"/>
                  <a:pt x="8" y="55"/>
                  <a:pt x="11" y="58"/>
                </a:cubicBezTo>
                <a:cubicBezTo>
                  <a:pt x="14" y="61"/>
                  <a:pt x="25" y="59"/>
                  <a:pt x="29" y="59"/>
                </a:cubicBezTo>
                <a:cubicBezTo>
                  <a:pt x="33" y="59"/>
                  <a:pt x="44" y="60"/>
                  <a:pt x="46" y="58"/>
                </a:cubicBezTo>
                <a:cubicBezTo>
                  <a:pt x="50" y="54"/>
                  <a:pt x="48" y="43"/>
                  <a:pt x="48" y="35"/>
                </a:cubicBezTo>
                <a:cubicBezTo>
                  <a:pt x="48" y="27"/>
                  <a:pt x="50" y="16"/>
                  <a:pt x="46" y="12"/>
                </a:cubicBezTo>
                <a:cubicBezTo>
                  <a:pt x="43" y="9"/>
                  <a:pt x="21" y="9"/>
                  <a:pt x="14" y="11"/>
                </a:cubicBezTo>
                <a:cubicBezTo>
                  <a:pt x="7" y="13"/>
                  <a:pt x="9" y="24"/>
                  <a:pt x="9" y="36"/>
                </a:cubicBezTo>
                <a:close/>
                <a:moveTo>
                  <a:pt x="29" y="71"/>
                </a:moveTo>
                <a:cubicBezTo>
                  <a:pt x="35" y="71"/>
                  <a:pt x="34" y="60"/>
                  <a:pt x="27" y="63"/>
                </a:cubicBezTo>
                <a:cubicBezTo>
                  <a:pt x="22" y="65"/>
                  <a:pt x="25" y="72"/>
                  <a:pt x="29" y="71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5809055" y="5312294"/>
            <a:ext cx="514753" cy="388418"/>
          </a:xfrm>
          <a:custGeom>
            <a:avLst/>
            <a:gdLst>
              <a:gd name="T0" fmla="*/ 80 w 86"/>
              <a:gd name="T1" fmla="*/ 0 h 65"/>
              <a:gd name="T2" fmla="*/ 5 w 86"/>
              <a:gd name="T3" fmla="*/ 0 h 65"/>
              <a:gd name="T4" fmla="*/ 0 w 86"/>
              <a:gd name="T5" fmla="*/ 5 h 65"/>
              <a:gd name="T6" fmla="*/ 0 w 86"/>
              <a:gd name="T7" fmla="*/ 60 h 65"/>
              <a:gd name="T8" fmla="*/ 5 w 86"/>
              <a:gd name="T9" fmla="*/ 65 h 65"/>
              <a:gd name="T10" fmla="*/ 80 w 86"/>
              <a:gd name="T11" fmla="*/ 65 h 65"/>
              <a:gd name="T12" fmla="*/ 86 w 86"/>
              <a:gd name="T13" fmla="*/ 60 h 65"/>
              <a:gd name="T14" fmla="*/ 86 w 86"/>
              <a:gd name="T15" fmla="*/ 5 h 65"/>
              <a:gd name="T16" fmla="*/ 80 w 86"/>
              <a:gd name="T17" fmla="*/ 0 h 65"/>
              <a:gd name="T18" fmla="*/ 48 w 86"/>
              <a:gd name="T19" fmla="*/ 58 h 65"/>
              <a:gd name="T20" fmla="*/ 45 w 86"/>
              <a:gd name="T21" fmla="*/ 61 h 65"/>
              <a:gd name="T22" fmla="*/ 41 w 86"/>
              <a:gd name="T23" fmla="*/ 61 h 65"/>
              <a:gd name="T24" fmla="*/ 38 w 86"/>
              <a:gd name="T25" fmla="*/ 58 h 65"/>
              <a:gd name="T26" fmla="*/ 38 w 86"/>
              <a:gd name="T27" fmla="*/ 54 h 65"/>
              <a:gd name="T28" fmla="*/ 41 w 86"/>
              <a:gd name="T29" fmla="*/ 51 h 65"/>
              <a:gd name="T30" fmla="*/ 45 w 86"/>
              <a:gd name="T31" fmla="*/ 51 h 65"/>
              <a:gd name="T32" fmla="*/ 48 w 86"/>
              <a:gd name="T33" fmla="*/ 54 h 65"/>
              <a:gd name="T34" fmla="*/ 48 w 86"/>
              <a:gd name="T35" fmla="*/ 58 h 65"/>
              <a:gd name="T36" fmla="*/ 78 w 86"/>
              <a:gd name="T37" fmla="*/ 45 h 65"/>
              <a:gd name="T38" fmla="*/ 75 w 86"/>
              <a:gd name="T39" fmla="*/ 48 h 65"/>
              <a:gd name="T40" fmla="*/ 11 w 86"/>
              <a:gd name="T41" fmla="*/ 48 h 65"/>
              <a:gd name="T42" fmla="*/ 7 w 86"/>
              <a:gd name="T43" fmla="*/ 45 h 65"/>
              <a:gd name="T44" fmla="*/ 7 w 86"/>
              <a:gd name="T45" fmla="*/ 10 h 65"/>
              <a:gd name="T46" fmla="*/ 11 w 86"/>
              <a:gd name="T47" fmla="*/ 7 h 65"/>
              <a:gd name="T48" fmla="*/ 75 w 86"/>
              <a:gd name="T49" fmla="*/ 7 h 65"/>
              <a:gd name="T50" fmla="*/ 78 w 86"/>
              <a:gd name="T51" fmla="*/ 10 h 65"/>
              <a:gd name="T52" fmla="*/ 78 w 86"/>
              <a:gd name="T53" fmla="*/ 4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" h="65">
                <a:moveTo>
                  <a:pt x="80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3" y="65"/>
                  <a:pt x="5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3" y="65"/>
                  <a:pt x="86" y="62"/>
                  <a:pt x="86" y="60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3"/>
                  <a:pt x="83" y="0"/>
                  <a:pt x="80" y="0"/>
                </a:cubicBezTo>
                <a:close/>
                <a:moveTo>
                  <a:pt x="48" y="58"/>
                </a:moveTo>
                <a:cubicBezTo>
                  <a:pt x="48" y="60"/>
                  <a:pt x="47" y="61"/>
                  <a:pt x="45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39" y="61"/>
                  <a:pt x="38" y="60"/>
                  <a:pt x="38" y="58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2"/>
                  <a:pt x="39" y="51"/>
                  <a:pt x="41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7" y="51"/>
                  <a:pt x="48" y="52"/>
                  <a:pt x="48" y="54"/>
                </a:cubicBezTo>
                <a:lnTo>
                  <a:pt x="48" y="58"/>
                </a:lnTo>
                <a:close/>
                <a:moveTo>
                  <a:pt x="78" y="45"/>
                </a:moveTo>
                <a:cubicBezTo>
                  <a:pt x="78" y="46"/>
                  <a:pt x="77" y="48"/>
                  <a:pt x="75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9" y="48"/>
                  <a:pt x="7" y="46"/>
                  <a:pt x="7" y="45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9" y="7"/>
                  <a:pt x="11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8" y="9"/>
                  <a:pt x="78" y="10"/>
                </a:cubicBezTo>
                <a:lnTo>
                  <a:pt x="78" y="45"/>
                </a:ln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7135586" y="4684645"/>
            <a:ext cx="317185" cy="407233"/>
          </a:xfrm>
          <a:custGeom>
            <a:avLst/>
            <a:gdLst>
              <a:gd name="T0" fmla="*/ 0 w 236"/>
              <a:gd name="T1" fmla="*/ 0 h 303"/>
              <a:gd name="T2" fmla="*/ 0 w 236"/>
              <a:gd name="T3" fmla="*/ 303 h 303"/>
              <a:gd name="T4" fmla="*/ 236 w 236"/>
              <a:gd name="T5" fmla="*/ 303 h 303"/>
              <a:gd name="T6" fmla="*/ 236 w 236"/>
              <a:gd name="T7" fmla="*/ 0 h 303"/>
              <a:gd name="T8" fmla="*/ 0 w 236"/>
              <a:gd name="T9" fmla="*/ 0 h 303"/>
              <a:gd name="T10" fmla="*/ 85 w 236"/>
              <a:gd name="T11" fmla="*/ 258 h 303"/>
              <a:gd name="T12" fmla="*/ 36 w 236"/>
              <a:gd name="T13" fmla="*/ 258 h 303"/>
              <a:gd name="T14" fmla="*/ 36 w 236"/>
              <a:gd name="T15" fmla="*/ 205 h 303"/>
              <a:gd name="T16" fmla="*/ 85 w 236"/>
              <a:gd name="T17" fmla="*/ 205 h 303"/>
              <a:gd name="T18" fmla="*/ 85 w 236"/>
              <a:gd name="T19" fmla="*/ 258 h 303"/>
              <a:gd name="T20" fmla="*/ 85 w 236"/>
              <a:gd name="T21" fmla="*/ 183 h 303"/>
              <a:gd name="T22" fmla="*/ 36 w 236"/>
              <a:gd name="T23" fmla="*/ 183 h 303"/>
              <a:gd name="T24" fmla="*/ 36 w 236"/>
              <a:gd name="T25" fmla="*/ 129 h 303"/>
              <a:gd name="T26" fmla="*/ 85 w 236"/>
              <a:gd name="T27" fmla="*/ 129 h 303"/>
              <a:gd name="T28" fmla="*/ 85 w 236"/>
              <a:gd name="T29" fmla="*/ 183 h 303"/>
              <a:gd name="T30" fmla="*/ 209 w 236"/>
              <a:gd name="T31" fmla="*/ 232 h 303"/>
              <a:gd name="T32" fmla="*/ 107 w 236"/>
              <a:gd name="T33" fmla="*/ 232 h 303"/>
              <a:gd name="T34" fmla="*/ 107 w 236"/>
              <a:gd name="T35" fmla="*/ 129 h 303"/>
              <a:gd name="T36" fmla="*/ 209 w 236"/>
              <a:gd name="T37" fmla="*/ 129 h 303"/>
              <a:gd name="T38" fmla="*/ 209 w 236"/>
              <a:gd name="T39" fmla="*/ 232 h 303"/>
              <a:gd name="T40" fmla="*/ 209 w 236"/>
              <a:gd name="T41" fmla="*/ 98 h 303"/>
              <a:gd name="T42" fmla="*/ 31 w 236"/>
              <a:gd name="T43" fmla="*/ 98 h 303"/>
              <a:gd name="T44" fmla="*/ 31 w 236"/>
              <a:gd name="T45" fmla="*/ 36 h 303"/>
              <a:gd name="T46" fmla="*/ 209 w 236"/>
              <a:gd name="T47" fmla="*/ 36 h 303"/>
              <a:gd name="T48" fmla="*/ 209 w 236"/>
              <a:gd name="T49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303">
                <a:moveTo>
                  <a:pt x="0" y="0"/>
                </a:moveTo>
                <a:lnTo>
                  <a:pt x="0" y="303"/>
                </a:lnTo>
                <a:lnTo>
                  <a:pt x="236" y="303"/>
                </a:lnTo>
                <a:lnTo>
                  <a:pt x="236" y="0"/>
                </a:lnTo>
                <a:lnTo>
                  <a:pt x="0" y="0"/>
                </a:lnTo>
                <a:close/>
                <a:moveTo>
                  <a:pt x="85" y="258"/>
                </a:moveTo>
                <a:lnTo>
                  <a:pt x="36" y="258"/>
                </a:lnTo>
                <a:lnTo>
                  <a:pt x="36" y="205"/>
                </a:lnTo>
                <a:lnTo>
                  <a:pt x="85" y="205"/>
                </a:lnTo>
                <a:lnTo>
                  <a:pt x="85" y="258"/>
                </a:lnTo>
                <a:close/>
                <a:moveTo>
                  <a:pt x="85" y="183"/>
                </a:moveTo>
                <a:lnTo>
                  <a:pt x="36" y="183"/>
                </a:lnTo>
                <a:lnTo>
                  <a:pt x="36" y="129"/>
                </a:lnTo>
                <a:lnTo>
                  <a:pt x="85" y="129"/>
                </a:lnTo>
                <a:lnTo>
                  <a:pt x="85" y="183"/>
                </a:lnTo>
                <a:close/>
                <a:moveTo>
                  <a:pt x="209" y="232"/>
                </a:moveTo>
                <a:lnTo>
                  <a:pt x="107" y="232"/>
                </a:lnTo>
                <a:lnTo>
                  <a:pt x="107" y="129"/>
                </a:lnTo>
                <a:lnTo>
                  <a:pt x="209" y="129"/>
                </a:lnTo>
                <a:lnTo>
                  <a:pt x="209" y="232"/>
                </a:lnTo>
                <a:close/>
                <a:moveTo>
                  <a:pt x="209" y="98"/>
                </a:moveTo>
                <a:lnTo>
                  <a:pt x="31" y="98"/>
                </a:lnTo>
                <a:lnTo>
                  <a:pt x="31" y="36"/>
                </a:lnTo>
                <a:lnTo>
                  <a:pt x="209" y="36"/>
                </a:lnTo>
                <a:lnTo>
                  <a:pt x="209" y="98"/>
                </a:ln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7338531" y="2600095"/>
            <a:ext cx="77952" cy="107520"/>
          </a:xfrm>
          <a:custGeom>
            <a:avLst/>
            <a:gdLst>
              <a:gd name="T0" fmla="*/ 0 w 13"/>
              <a:gd name="T1" fmla="*/ 0 h 18"/>
              <a:gd name="T2" fmla="*/ 0 w 13"/>
              <a:gd name="T3" fmla="*/ 18 h 18"/>
              <a:gd name="T4" fmla="*/ 13 w 13"/>
              <a:gd name="T5" fmla="*/ 3 h 18"/>
              <a:gd name="T6" fmla="*/ 0 w 13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8">
                <a:moveTo>
                  <a:pt x="0" y="0"/>
                </a:moveTo>
                <a:cubicBezTo>
                  <a:pt x="0" y="18"/>
                  <a:pt x="0" y="18"/>
                  <a:pt x="0" y="18"/>
                </a:cubicBezTo>
                <a:cubicBezTo>
                  <a:pt x="5" y="17"/>
                  <a:pt x="10" y="11"/>
                  <a:pt x="13" y="3"/>
                </a:cubicBezTo>
                <a:cubicBezTo>
                  <a:pt x="9" y="1"/>
                  <a:pt x="5" y="0"/>
                  <a:pt x="0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7338531" y="2492574"/>
            <a:ext cx="95424" cy="100801"/>
          </a:xfrm>
          <a:custGeom>
            <a:avLst/>
            <a:gdLst>
              <a:gd name="T0" fmla="*/ 16 w 16"/>
              <a:gd name="T1" fmla="*/ 0 h 17"/>
              <a:gd name="T2" fmla="*/ 0 w 16"/>
              <a:gd name="T3" fmla="*/ 0 h 17"/>
              <a:gd name="T4" fmla="*/ 0 w 16"/>
              <a:gd name="T5" fmla="*/ 14 h 17"/>
              <a:gd name="T6" fmla="*/ 14 w 16"/>
              <a:gd name="T7" fmla="*/ 17 h 17"/>
              <a:gd name="T8" fmla="*/ 16 w 16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10" y="15"/>
                  <a:pt x="14" y="17"/>
                </a:cubicBezTo>
                <a:cubicBezTo>
                  <a:pt x="15" y="12"/>
                  <a:pt x="16" y="6"/>
                  <a:pt x="16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2"/>
          <p:cNvSpPr/>
          <p:nvPr/>
        </p:nvSpPr>
        <p:spPr bwMode="auto">
          <a:xfrm>
            <a:off x="7338531" y="2366238"/>
            <a:ext cx="95424" cy="102144"/>
          </a:xfrm>
          <a:custGeom>
            <a:avLst/>
            <a:gdLst>
              <a:gd name="T0" fmla="*/ 0 w 16"/>
              <a:gd name="T1" fmla="*/ 3 h 17"/>
              <a:gd name="T2" fmla="*/ 0 w 16"/>
              <a:gd name="T3" fmla="*/ 17 h 17"/>
              <a:gd name="T4" fmla="*/ 16 w 16"/>
              <a:gd name="T5" fmla="*/ 17 h 17"/>
              <a:gd name="T6" fmla="*/ 14 w 16"/>
              <a:gd name="T7" fmla="*/ 0 h 17"/>
              <a:gd name="T8" fmla="*/ 0 w 16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0" y="3"/>
                </a:moveTo>
                <a:cubicBezTo>
                  <a:pt x="0" y="17"/>
                  <a:pt x="0" y="17"/>
                  <a:pt x="0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1"/>
                  <a:pt x="15" y="5"/>
                  <a:pt x="14" y="0"/>
                </a:cubicBezTo>
                <a:cubicBezTo>
                  <a:pt x="9" y="2"/>
                  <a:pt x="5" y="3"/>
                  <a:pt x="0" y="3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7237730" y="2600095"/>
            <a:ext cx="83328" cy="112896"/>
          </a:xfrm>
          <a:custGeom>
            <a:avLst/>
            <a:gdLst>
              <a:gd name="T0" fmla="*/ 14 w 14"/>
              <a:gd name="T1" fmla="*/ 19 h 19"/>
              <a:gd name="T2" fmla="*/ 14 w 14"/>
              <a:gd name="T3" fmla="*/ 0 h 19"/>
              <a:gd name="T4" fmla="*/ 0 w 14"/>
              <a:gd name="T5" fmla="*/ 3 h 19"/>
              <a:gd name="T6" fmla="*/ 14 w 14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9">
                <a:moveTo>
                  <a:pt x="14" y="19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4" y="1"/>
                  <a:pt x="0" y="3"/>
                </a:cubicBezTo>
                <a:cubicBezTo>
                  <a:pt x="3" y="11"/>
                  <a:pt x="8" y="17"/>
                  <a:pt x="14" y="19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7218914" y="2372959"/>
            <a:ext cx="102144" cy="95424"/>
          </a:xfrm>
          <a:custGeom>
            <a:avLst/>
            <a:gdLst>
              <a:gd name="T0" fmla="*/ 0 w 17"/>
              <a:gd name="T1" fmla="*/ 16 h 16"/>
              <a:gd name="T2" fmla="*/ 17 w 17"/>
              <a:gd name="T3" fmla="*/ 16 h 16"/>
              <a:gd name="T4" fmla="*/ 17 w 17"/>
              <a:gd name="T5" fmla="*/ 3 h 16"/>
              <a:gd name="T6" fmla="*/ 2 w 17"/>
              <a:gd name="T7" fmla="*/ 0 h 16"/>
              <a:gd name="T8" fmla="*/ 0 w 17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6">
                <a:moveTo>
                  <a:pt x="0" y="16"/>
                </a:moveTo>
                <a:cubicBezTo>
                  <a:pt x="17" y="16"/>
                  <a:pt x="17" y="16"/>
                  <a:pt x="17" y="16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2"/>
                  <a:pt x="7" y="1"/>
                  <a:pt x="2" y="0"/>
                </a:cubicBezTo>
                <a:cubicBezTo>
                  <a:pt x="1" y="5"/>
                  <a:pt x="0" y="10"/>
                  <a:pt x="0" y="16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7338531" y="2265438"/>
            <a:ext cx="72576" cy="95424"/>
          </a:xfrm>
          <a:custGeom>
            <a:avLst/>
            <a:gdLst>
              <a:gd name="T0" fmla="*/ 0 w 12"/>
              <a:gd name="T1" fmla="*/ 0 h 16"/>
              <a:gd name="T2" fmla="*/ 0 w 12"/>
              <a:gd name="T3" fmla="*/ 16 h 16"/>
              <a:gd name="T4" fmla="*/ 12 w 12"/>
              <a:gd name="T5" fmla="*/ 13 h 16"/>
              <a:gd name="T6" fmla="*/ 0 w 12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4" y="16"/>
                  <a:pt x="8" y="15"/>
                  <a:pt x="12" y="13"/>
                </a:cubicBezTo>
                <a:cubicBezTo>
                  <a:pt x="9" y="6"/>
                  <a:pt x="5" y="1"/>
                  <a:pt x="0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7243106" y="2258718"/>
            <a:ext cx="77952" cy="102144"/>
          </a:xfrm>
          <a:custGeom>
            <a:avLst/>
            <a:gdLst>
              <a:gd name="T0" fmla="*/ 13 w 13"/>
              <a:gd name="T1" fmla="*/ 17 h 17"/>
              <a:gd name="T2" fmla="*/ 13 w 13"/>
              <a:gd name="T3" fmla="*/ 0 h 17"/>
              <a:gd name="T4" fmla="*/ 0 w 13"/>
              <a:gd name="T5" fmla="*/ 15 h 17"/>
              <a:gd name="T6" fmla="*/ 13 w 13"/>
              <a:gd name="T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7">
                <a:moveTo>
                  <a:pt x="13" y="17"/>
                </a:moveTo>
                <a:cubicBezTo>
                  <a:pt x="13" y="0"/>
                  <a:pt x="13" y="0"/>
                  <a:pt x="13" y="0"/>
                </a:cubicBezTo>
                <a:cubicBezTo>
                  <a:pt x="7" y="2"/>
                  <a:pt x="3" y="7"/>
                  <a:pt x="0" y="15"/>
                </a:cubicBezTo>
                <a:cubicBezTo>
                  <a:pt x="4" y="16"/>
                  <a:pt x="8" y="17"/>
                  <a:pt x="13" y="17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7"/>
          <p:cNvSpPr/>
          <p:nvPr/>
        </p:nvSpPr>
        <p:spPr bwMode="auto">
          <a:xfrm>
            <a:off x="7218914" y="2492574"/>
            <a:ext cx="102144" cy="100801"/>
          </a:xfrm>
          <a:custGeom>
            <a:avLst/>
            <a:gdLst>
              <a:gd name="T0" fmla="*/ 2 w 17"/>
              <a:gd name="T1" fmla="*/ 17 h 17"/>
              <a:gd name="T2" fmla="*/ 17 w 17"/>
              <a:gd name="T3" fmla="*/ 14 h 17"/>
              <a:gd name="T4" fmla="*/ 17 w 17"/>
              <a:gd name="T5" fmla="*/ 0 h 17"/>
              <a:gd name="T6" fmla="*/ 0 w 17"/>
              <a:gd name="T7" fmla="*/ 0 h 17"/>
              <a:gd name="T8" fmla="*/ 2 w 17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2" y="17"/>
                </a:moveTo>
                <a:cubicBezTo>
                  <a:pt x="6" y="15"/>
                  <a:pt x="11" y="14"/>
                  <a:pt x="17" y="1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1" y="12"/>
                  <a:pt x="2" y="17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8"/>
          <p:cNvSpPr/>
          <p:nvPr/>
        </p:nvSpPr>
        <p:spPr bwMode="auto">
          <a:xfrm>
            <a:off x="7093922" y="2492574"/>
            <a:ext cx="114240" cy="149185"/>
          </a:xfrm>
          <a:custGeom>
            <a:avLst/>
            <a:gdLst>
              <a:gd name="T0" fmla="*/ 19 w 19"/>
              <a:gd name="T1" fmla="*/ 19 h 25"/>
              <a:gd name="T2" fmla="*/ 16 w 19"/>
              <a:gd name="T3" fmla="*/ 0 h 25"/>
              <a:gd name="T4" fmla="*/ 0 w 19"/>
              <a:gd name="T5" fmla="*/ 0 h 25"/>
              <a:gd name="T6" fmla="*/ 10 w 19"/>
              <a:gd name="T7" fmla="*/ 25 h 25"/>
              <a:gd name="T8" fmla="*/ 19 w 19"/>
              <a:gd name="T9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5">
                <a:moveTo>
                  <a:pt x="19" y="19"/>
                </a:moveTo>
                <a:cubicBezTo>
                  <a:pt x="17" y="13"/>
                  <a:pt x="17" y="7"/>
                  <a:pt x="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4" y="19"/>
                  <a:pt x="10" y="25"/>
                </a:cubicBezTo>
                <a:cubicBezTo>
                  <a:pt x="12" y="23"/>
                  <a:pt x="16" y="20"/>
                  <a:pt x="19" y="19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19"/>
          <p:cNvSpPr/>
          <p:nvPr/>
        </p:nvSpPr>
        <p:spPr bwMode="auto">
          <a:xfrm>
            <a:off x="7380195" y="2253342"/>
            <a:ext cx="102144" cy="77952"/>
          </a:xfrm>
          <a:custGeom>
            <a:avLst/>
            <a:gdLst>
              <a:gd name="T0" fmla="*/ 0 w 17"/>
              <a:gd name="T1" fmla="*/ 0 h 13"/>
              <a:gd name="T2" fmla="*/ 9 w 17"/>
              <a:gd name="T3" fmla="*/ 13 h 13"/>
              <a:gd name="T4" fmla="*/ 17 w 17"/>
              <a:gd name="T5" fmla="*/ 8 h 13"/>
              <a:gd name="T6" fmla="*/ 0 w 17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3">
                <a:moveTo>
                  <a:pt x="0" y="0"/>
                </a:moveTo>
                <a:cubicBezTo>
                  <a:pt x="3" y="2"/>
                  <a:pt x="7" y="7"/>
                  <a:pt x="9" y="13"/>
                </a:cubicBezTo>
                <a:cubicBezTo>
                  <a:pt x="12" y="12"/>
                  <a:pt x="15" y="10"/>
                  <a:pt x="17" y="8"/>
                </a:cubicBezTo>
                <a:cubicBezTo>
                  <a:pt x="12" y="4"/>
                  <a:pt x="6" y="1"/>
                  <a:pt x="0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7446051" y="2492574"/>
            <a:ext cx="126336" cy="154561"/>
          </a:xfrm>
          <a:custGeom>
            <a:avLst/>
            <a:gdLst>
              <a:gd name="T0" fmla="*/ 3 w 21"/>
              <a:gd name="T1" fmla="*/ 0 h 26"/>
              <a:gd name="T2" fmla="*/ 0 w 21"/>
              <a:gd name="T3" fmla="*/ 19 h 26"/>
              <a:gd name="T4" fmla="*/ 10 w 21"/>
              <a:gd name="T5" fmla="*/ 26 h 26"/>
              <a:gd name="T6" fmla="*/ 21 w 21"/>
              <a:gd name="T7" fmla="*/ 0 h 26"/>
              <a:gd name="T8" fmla="*/ 3 w 21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6">
                <a:moveTo>
                  <a:pt x="3" y="0"/>
                </a:moveTo>
                <a:cubicBezTo>
                  <a:pt x="2" y="7"/>
                  <a:pt x="2" y="13"/>
                  <a:pt x="0" y="19"/>
                </a:cubicBezTo>
                <a:cubicBezTo>
                  <a:pt x="4" y="21"/>
                  <a:pt x="7" y="23"/>
                  <a:pt x="10" y="26"/>
                </a:cubicBezTo>
                <a:cubicBezTo>
                  <a:pt x="16" y="19"/>
                  <a:pt x="20" y="10"/>
                  <a:pt x="21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1"/>
          <p:cNvSpPr/>
          <p:nvPr/>
        </p:nvSpPr>
        <p:spPr bwMode="auto">
          <a:xfrm>
            <a:off x="7171875" y="2253342"/>
            <a:ext cx="100800" cy="83328"/>
          </a:xfrm>
          <a:custGeom>
            <a:avLst/>
            <a:gdLst>
              <a:gd name="T0" fmla="*/ 8 w 17"/>
              <a:gd name="T1" fmla="*/ 14 h 14"/>
              <a:gd name="T2" fmla="*/ 17 w 17"/>
              <a:gd name="T3" fmla="*/ 0 h 14"/>
              <a:gd name="T4" fmla="*/ 0 w 17"/>
              <a:gd name="T5" fmla="*/ 8 h 14"/>
              <a:gd name="T6" fmla="*/ 8 w 17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4">
                <a:moveTo>
                  <a:pt x="8" y="14"/>
                </a:moveTo>
                <a:cubicBezTo>
                  <a:pt x="10" y="8"/>
                  <a:pt x="13" y="3"/>
                  <a:pt x="17" y="0"/>
                </a:cubicBezTo>
                <a:cubicBezTo>
                  <a:pt x="11" y="1"/>
                  <a:pt x="5" y="4"/>
                  <a:pt x="0" y="8"/>
                </a:cubicBezTo>
                <a:cubicBezTo>
                  <a:pt x="3" y="10"/>
                  <a:pt x="5" y="12"/>
                  <a:pt x="8" y="14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7446051" y="2319198"/>
            <a:ext cx="119616" cy="149184"/>
          </a:xfrm>
          <a:custGeom>
            <a:avLst/>
            <a:gdLst>
              <a:gd name="T0" fmla="*/ 0 w 20"/>
              <a:gd name="T1" fmla="*/ 7 h 25"/>
              <a:gd name="T2" fmla="*/ 2 w 20"/>
              <a:gd name="T3" fmla="*/ 25 h 25"/>
              <a:gd name="T4" fmla="*/ 20 w 20"/>
              <a:gd name="T5" fmla="*/ 25 h 25"/>
              <a:gd name="T6" fmla="*/ 9 w 20"/>
              <a:gd name="T7" fmla="*/ 0 h 25"/>
              <a:gd name="T8" fmla="*/ 0 w 20"/>
              <a:gd name="T9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5">
                <a:moveTo>
                  <a:pt x="0" y="7"/>
                </a:moveTo>
                <a:cubicBezTo>
                  <a:pt x="1" y="12"/>
                  <a:pt x="2" y="18"/>
                  <a:pt x="2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15"/>
                  <a:pt x="16" y="6"/>
                  <a:pt x="9" y="0"/>
                </a:cubicBezTo>
                <a:cubicBezTo>
                  <a:pt x="6" y="2"/>
                  <a:pt x="3" y="5"/>
                  <a:pt x="0" y="7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3"/>
          <p:cNvSpPr/>
          <p:nvPr/>
        </p:nvSpPr>
        <p:spPr bwMode="auto">
          <a:xfrm>
            <a:off x="7093922" y="2319198"/>
            <a:ext cx="114240" cy="149184"/>
          </a:xfrm>
          <a:custGeom>
            <a:avLst/>
            <a:gdLst>
              <a:gd name="T0" fmla="*/ 17 w 19"/>
              <a:gd name="T1" fmla="*/ 25 h 25"/>
              <a:gd name="T2" fmla="*/ 19 w 19"/>
              <a:gd name="T3" fmla="*/ 7 h 25"/>
              <a:gd name="T4" fmla="*/ 10 w 19"/>
              <a:gd name="T5" fmla="*/ 0 h 25"/>
              <a:gd name="T6" fmla="*/ 0 w 19"/>
              <a:gd name="T7" fmla="*/ 25 h 25"/>
              <a:gd name="T8" fmla="*/ 17 w 19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5">
                <a:moveTo>
                  <a:pt x="17" y="25"/>
                </a:moveTo>
                <a:cubicBezTo>
                  <a:pt x="17" y="19"/>
                  <a:pt x="18" y="12"/>
                  <a:pt x="19" y="7"/>
                </a:cubicBezTo>
                <a:cubicBezTo>
                  <a:pt x="16" y="5"/>
                  <a:pt x="13" y="3"/>
                  <a:pt x="10" y="0"/>
                </a:cubicBezTo>
                <a:cubicBezTo>
                  <a:pt x="4" y="7"/>
                  <a:pt x="0" y="16"/>
                  <a:pt x="0" y="25"/>
                </a:cubicBezTo>
                <a:cubicBezTo>
                  <a:pt x="17" y="25"/>
                  <a:pt x="17" y="25"/>
                  <a:pt x="17" y="25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24"/>
          <p:cNvSpPr/>
          <p:nvPr/>
        </p:nvSpPr>
        <p:spPr bwMode="auto">
          <a:xfrm>
            <a:off x="7380195" y="2629663"/>
            <a:ext cx="107520" cy="90049"/>
          </a:xfrm>
          <a:custGeom>
            <a:avLst/>
            <a:gdLst>
              <a:gd name="T0" fmla="*/ 10 w 18"/>
              <a:gd name="T1" fmla="*/ 0 h 15"/>
              <a:gd name="T2" fmla="*/ 0 w 18"/>
              <a:gd name="T3" fmla="*/ 15 h 15"/>
              <a:gd name="T4" fmla="*/ 18 w 18"/>
              <a:gd name="T5" fmla="*/ 6 h 15"/>
              <a:gd name="T6" fmla="*/ 10 w 18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5">
                <a:moveTo>
                  <a:pt x="10" y="0"/>
                </a:moveTo>
                <a:cubicBezTo>
                  <a:pt x="7" y="7"/>
                  <a:pt x="4" y="12"/>
                  <a:pt x="0" y="15"/>
                </a:cubicBezTo>
                <a:cubicBezTo>
                  <a:pt x="7" y="13"/>
                  <a:pt x="13" y="10"/>
                  <a:pt x="18" y="6"/>
                </a:cubicBezTo>
                <a:cubicBezTo>
                  <a:pt x="15" y="4"/>
                  <a:pt x="13" y="2"/>
                  <a:pt x="10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25"/>
          <p:cNvSpPr/>
          <p:nvPr/>
        </p:nvSpPr>
        <p:spPr bwMode="auto">
          <a:xfrm>
            <a:off x="7171875" y="2629663"/>
            <a:ext cx="95424" cy="83328"/>
          </a:xfrm>
          <a:custGeom>
            <a:avLst/>
            <a:gdLst>
              <a:gd name="T0" fmla="*/ 7 w 16"/>
              <a:gd name="T1" fmla="*/ 0 h 14"/>
              <a:gd name="T2" fmla="*/ 0 w 16"/>
              <a:gd name="T3" fmla="*/ 5 h 14"/>
              <a:gd name="T4" fmla="*/ 16 w 16"/>
              <a:gd name="T5" fmla="*/ 14 h 14"/>
              <a:gd name="T6" fmla="*/ 7 w 16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4">
                <a:moveTo>
                  <a:pt x="7" y="0"/>
                </a:moveTo>
                <a:cubicBezTo>
                  <a:pt x="4" y="1"/>
                  <a:pt x="2" y="3"/>
                  <a:pt x="0" y="5"/>
                </a:cubicBezTo>
                <a:cubicBezTo>
                  <a:pt x="4" y="10"/>
                  <a:pt x="10" y="13"/>
                  <a:pt x="16" y="14"/>
                </a:cubicBezTo>
                <a:cubicBezTo>
                  <a:pt x="13" y="11"/>
                  <a:pt x="9" y="6"/>
                  <a:pt x="7" y="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4567195" y="2229150"/>
            <a:ext cx="442177" cy="447554"/>
          </a:xfrm>
          <a:custGeom>
            <a:avLst/>
            <a:gdLst>
              <a:gd name="T0" fmla="*/ 74 w 74"/>
              <a:gd name="T1" fmla="*/ 65 h 75"/>
              <a:gd name="T2" fmla="*/ 55 w 74"/>
              <a:gd name="T3" fmla="*/ 47 h 75"/>
              <a:gd name="T4" fmla="*/ 58 w 74"/>
              <a:gd name="T5" fmla="*/ 30 h 75"/>
              <a:gd name="T6" fmla="*/ 28 w 74"/>
              <a:gd name="T7" fmla="*/ 1 h 75"/>
              <a:gd name="T8" fmla="*/ 1 w 74"/>
              <a:gd name="T9" fmla="*/ 33 h 75"/>
              <a:gd name="T10" fmla="*/ 32 w 74"/>
              <a:gd name="T11" fmla="*/ 62 h 75"/>
              <a:gd name="T12" fmla="*/ 47 w 74"/>
              <a:gd name="T13" fmla="*/ 56 h 75"/>
              <a:gd name="T14" fmla="*/ 66 w 74"/>
              <a:gd name="T15" fmla="*/ 74 h 75"/>
              <a:gd name="T16" fmla="*/ 68 w 74"/>
              <a:gd name="T17" fmla="*/ 74 h 75"/>
              <a:gd name="T18" fmla="*/ 74 w 74"/>
              <a:gd name="T19" fmla="*/ 67 h 75"/>
              <a:gd name="T20" fmla="*/ 74 w 74"/>
              <a:gd name="T21" fmla="*/ 65 h 75"/>
              <a:gd name="T22" fmla="*/ 10 w 74"/>
              <a:gd name="T23" fmla="*/ 32 h 75"/>
              <a:gd name="T24" fmla="*/ 29 w 74"/>
              <a:gd name="T25" fmla="*/ 11 h 75"/>
              <a:gd name="T26" fmla="*/ 49 w 74"/>
              <a:gd name="T27" fmla="*/ 31 h 75"/>
              <a:gd name="T28" fmla="*/ 31 w 74"/>
              <a:gd name="T29" fmla="*/ 52 h 75"/>
              <a:gd name="T30" fmla="*/ 10 w 74"/>
              <a:gd name="T31" fmla="*/ 3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75">
                <a:moveTo>
                  <a:pt x="74" y="65"/>
                </a:moveTo>
                <a:cubicBezTo>
                  <a:pt x="55" y="47"/>
                  <a:pt x="55" y="47"/>
                  <a:pt x="55" y="47"/>
                </a:cubicBezTo>
                <a:cubicBezTo>
                  <a:pt x="57" y="42"/>
                  <a:pt x="59" y="36"/>
                  <a:pt x="58" y="30"/>
                </a:cubicBezTo>
                <a:cubicBezTo>
                  <a:pt x="57" y="13"/>
                  <a:pt x="44" y="0"/>
                  <a:pt x="28" y="1"/>
                </a:cubicBezTo>
                <a:cubicBezTo>
                  <a:pt x="12" y="2"/>
                  <a:pt x="0" y="16"/>
                  <a:pt x="1" y="33"/>
                </a:cubicBezTo>
                <a:cubicBezTo>
                  <a:pt x="2" y="49"/>
                  <a:pt x="16" y="63"/>
                  <a:pt x="32" y="62"/>
                </a:cubicBezTo>
                <a:cubicBezTo>
                  <a:pt x="37" y="62"/>
                  <a:pt x="43" y="60"/>
                  <a:pt x="47" y="56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5"/>
                  <a:pt x="67" y="75"/>
                  <a:pt x="68" y="74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6"/>
                  <a:pt x="74" y="65"/>
                </a:cubicBezTo>
                <a:close/>
                <a:moveTo>
                  <a:pt x="10" y="32"/>
                </a:moveTo>
                <a:cubicBezTo>
                  <a:pt x="10" y="21"/>
                  <a:pt x="18" y="11"/>
                  <a:pt x="29" y="11"/>
                </a:cubicBezTo>
                <a:cubicBezTo>
                  <a:pt x="39" y="10"/>
                  <a:pt x="49" y="19"/>
                  <a:pt x="49" y="31"/>
                </a:cubicBezTo>
                <a:cubicBezTo>
                  <a:pt x="50" y="42"/>
                  <a:pt x="42" y="52"/>
                  <a:pt x="31" y="52"/>
                </a:cubicBezTo>
                <a:cubicBezTo>
                  <a:pt x="20" y="53"/>
                  <a:pt x="11" y="44"/>
                  <a:pt x="10" y="32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27"/>
          <p:cNvSpPr/>
          <p:nvPr/>
        </p:nvSpPr>
        <p:spPr bwMode="auto">
          <a:xfrm>
            <a:off x="7841189" y="3663202"/>
            <a:ext cx="310464" cy="310464"/>
          </a:xfrm>
          <a:custGeom>
            <a:avLst/>
            <a:gdLst>
              <a:gd name="T0" fmla="*/ 33 w 52"/>
              <a:gd name="T1" fmla="*/ 32 h 52"/>
              <a:gd name="T2" fmla="*/ 32 w 52"/>
              <a:gd name="T3" fmla="*/ 29 h 52"/>
              <a:gd name="T4" fmla="*/ 34 w 52"/>
              <a:gd name="T5" fmla="*/ 22 h 52"/>
              <a:gd name="T6" fmla="*/ 36 w 52"/>
              <a:gd name="T7" fmla="*/ 21 h 52"/>
              <a:gd name="T8" fmla="*/ 36 w 52"/>
              <a:gd name="T9" fmla="*/ 18 h 52"/>
              <a:gd name="T10" fmla="*/ 36 w 52"/>
              <a:gd name="T11" fmla="*/ 17 h 52"/>
              <a:gd name="T12" fmla="*/ 37 w 52"/>
              <a:gd name="T13" fmla="*/ 9 h 52"/>
              <a:gd name="T14" fmla="*/ 29 w 52"/>
              <a:gd name="T15" fmla="*/ 1 h 52"/>
              <a:gd name="T16" fmla="*/ 19 w 52"/>
              <a:gd name="T17" fmla="*/ 2 h 52"/>
              <a:gd name="T18" fmla="*/ 15 w 52"/>
              <a:gd name="T19" fmla="*/ 9 h 52"/>
              <a:gd name="T20" fmla="*/ 16 w 52"/>
              <a:gd name="T21" fmla="*/ 17 h 52"/>
              <a:gd name="T22" fmla="*/ 15 w 52"/>
              <a:gd name="T23" fmla="*/ 19 h 52"/>
              <a:gd name="T24" fmla="*/ 17 w 52"/>
              <a:gd name="T25" fmla="*/ 22 h 52"/>
              <a:gd name="T26" fmla="*/ 19 w 52"/>
              <a:gd name="T27" fmla="*/ 31 h 52"/>
              <a:gd name="T28" fmla="*/ 7 w 52"/>
              <a:gd name="T29" fmla="*/ 39 h 52"/>
              <a:gd name="T30" fmla="*/ 0 w 52"/>
              <a:gd name="T31" fmla="*/ 52 h 52"/>
              <a:gd name="T32" fmla="*/ 52 w 52"/>
              <a:gd name="T33" fmla="*/ 52 h 52"/>
              <a:gd name="T34" fmla="*/ 48 w 52"/>
              <a:gd name="T35" fmla="*/ 39 h 52"/>
              <a:gd name="T36" fmla="*/ 33 w 52"/>
              <a:gd name="T37" fmla="*/ 3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" h="52">
                <a:moveTo>
                  <a:pt x="33" y="32"/>
                </a:moveTo>
                <a:cubicBezTo>
                  <a:pt x="33" y="31"/>
                  <a:pt x="32" y="30"/>
                  <a:pt x="32" y="29"/>
                </a:cubicBezTo>
                <a:cubicBezTo>
                  <a:pt x="33" y="26"/>
                  <a:pt x="34" y="22"/>
                  <a:pt x="34" y="22"/>
                </a:cubicBezTo>
                <a:cubicBezTo>
                  <a:pt x="34" y="22"/>
                  <a:pt x="35" y="22"/>
                  <a:pt x="36" y="21"/>
                </a:cubicBezTo>
                <a:cubicBezTo>
                  <a:pt x="37" y="19"/>
                  <a:pt x="36" y="18"/>
                  <a:pt x="36" y="18"/>
                </a:cubicBezTo>
                <a:cubicBezTo>
                  <a:pt x="36" y="18"/>
                  <a:pt x="36" y="17"/>
                  <a:pt x="36" y="17"/>
                </a:cubicBezTo>
                <a:cubicBezTo>
                  <a:pt x="36" y="15"/>
                  <a:pt x="37" y="12"/>
                  <a:pt x="37" y="9"/>
                </a:cubicBezTo>
                <a:cubicBezTo>
                  <a:pt x="36" y="4"/>
                  <a:pt x="31" y="1"/>
                  <a:pt x="29" y="1"/>
                </a:cubicBezTo>
                <a:cubicBezTo>
                  <a:pt x="27" y="0"/>
                  <a:pt x="23" y="0"/>
                  <a:pt x="19" y="2"/>
                </a:cubicBezTo>
                <a:cubicBezTo>
                  <a:pt x="16" y="4"/>
                  <a:pt x="15" y="7"/>
                  <a:pt x="15" y="9"/>
                </a:cubicBezTo>
                <a:cubicBezTo>
                  <a:pt x="15" y="12"/>
                  <a:pt x="16" y="17"/>
                  <a:pt x="16" y="17"/>
                </a:cubicBezTo>
                <a:cubicBezTo>
                  <a:pt x="16" y="17"/>
                  <a:pt x="15" y="17"/>
                  <a:pt x="15" y="19"/>
                </a:cubicBezTo>
                <a:cubicBezTo>
                  <a:pt x="15" y="21"/>
                  <a:pt x="17" y="22"/>
                  <a:pt x="17" y="22"/>
                </a:cubicBezTo>
                <a:cubicBezTo>
                  <a:pt x="17" y="22"/>
                  <a:pt x="20" y="28"/>
                  <a:pt x="19" y="31"/>
                </a:cubicBezTo>
                <a:cubicBezTo>
                  <a:pt x="18" y="33"/>
                  <a:pt x="12" y="35"/>
                  <a:pt x="7" y="39"/>
                </a:cubicBezTo>
                <a:cubicBezTo>
                  <a:pt x="1" y="42"/>
                  <a:pt x="0" y="52"/>
                  <a:pt x="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1" y="43"/>
                  <a:pt x="48" y="39"/>
                </a:cubicBezTo>
                <a:cubicBezTo>
                  <a:pt x="44" y="36"/>
                  <a:pt x="34" y="35"/>
                  <a:pt x="33" y="32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28"/>
          <p:cNvSpPr/>
          <p:nvPr/>
        </p:nvSpPr>
        <p:spPr bwMode="auto">
          <a:xfrm>
            <a:off x="7841189" y="3854051"/>
            <a:ext cx="154560" cy="119616"/>
          </a:xfrm>
          <a:custGeom>
            <a:avLst/>
            <a:gdLst>
              <a:gd name="T0" fmla="*/ 0 w 26"/>
              <a:gd name="T1" fmla="*/ 20 h 20"/>
              <a:gd name="T2" fmla="*/ 26 w 26"/>
              <a:gd name="T3" fmla="*/ 20 h 20"/>
              <a:gd name="T4" fmla="*/ 20 w 26"/>
              <a:gd name="T5" fmla="*/ 2 h 20"/>
              <a:gd name="T6" fmla="*/ 18 w 26"/>
              <a:gd name="T7" fmla="*/ 0 h 20"/>
              <a:gd name="T8" fmla="*/ 7 w 26"/>
              <a:gd name="T9" fmla="*/ 7 h 20"/>
              <a:gd name="T10" fmla="*/ 0 w 26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0">
                <a:moveTo>
                  <a:pt x="0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5" y="7"/>
                  <a:pt x="20" y="2"/>
                </a:cubicBezTo>
                <a:cubicBezTo>
                  <a:pt x="19" y="2"/>
                  <a:pt x="19" y="1"/>
                  <a:pt x="18" y="0"/>
                </a:cubicBezTo>
                <a:cubicBezTo>
                  <a:pt x="15" y="2"/>
                  <a:pt x="11" y="4"/>
                  <a:pt x="7" y="7"/>
                </a:cubicBezTo>
                <a:cubicBezTo>
                  <a:pt x="2" y="10"/>
                  <a:pt x="1" y="17"/>
                  <a:pt x="0" y="2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29"/>
          <p:cNvSpPr/>
          <p:nvPr/>
        </p:nvSpPr>
        <p:spPr bwMode="auto">
          <a:xfrm>
            <a:off x="7565667" y="3550306"/>
            <a:ext cx="353473" cy="423361"/>
          </a:xfrm>
          <a:custGeom>
            <a:avLst/>
            <a:gdLst>
              <a:gd name="T0" fmla="*/ 51 w 59"/>
              <a:gd name="T1" fmla="*/ 54 h 71"/>
              <a:gd name="T2" fmla="*/ 57 w 59"/>
              <a:gd name="T3" fmla="*/ 50 h 71"/>
              <a:gd name="T4" fmla="*/ 59 w 59"/>
              <a:gd name="T5" fmla="*/ 49 h 71"/>
              <a:gd name="T6" fmla="*/ 46 w 59"/>
              <a:gd name="T7" fmla="*/ 43 h 71"/>
              <a:gd name="T8" fmla="*/ 45 w 59"/>
              <a:gd name="T9" fmla="*/ 39 h 71"/>
              <a:gd name="T10" fmla="*/ 47 w 59"/>
              <a:gd name="T11" fmla="*/ 30 h 71"/>
              <a:gd name="T12" fmla="*/ 50 w 59"/>
              <a:gd name="T13" fmla="*/ 27 h 71"/>
              <a:gd name="T14" fmla="*/ 50 w 59"/>
              <a:gd name="T15" fmla="*/ 23 h 71"/>
              <a:gd name="T16" fmla="*/ 50 w 59"/>
              <a:gd name="T17" fmla="*/ 22 h 71"/>
              <a:gd name="T18" fmla="*/ 51 w 59"/>
              <a:gd name="T19" fmla="*/ 11 h 71"/>
              <a:gd name="T20" fmla="*/ 40 w 59"/>
              <a:gd name="T21" fmla="*/ 1 h 71"/>
              <a:gd name="T22" fmla="*/ 27 w 59"/>
              <a:gd name="T23" fmla="*/ 2 h 71"/>
              <a:gd name="T24" fmla="*/ 20 w 59"/>
              <a:gd name="T25" fmla="*/ 12 h 71"/>
              <a:gd name="T26" fmla="*/ 22 w 59"/>
              <a:gd name="T27" fmla="*/ 23 h 71"/>
              <a:gd name="T28" fmla="*/ 20 w 59"/>
              <a:gd name="T29" fmla="*/ 26 h 71"/>
              <a:gd name="T30" fmla="*/ 23 w 59"/>
              <a:gd name="T31" fmla="*/ 30 h 71"/>
              <a:gd name="T32" fmla="*/ 26 w 59"/>
              <a:gd name="T33" fmla="*/ 41 h 71"/>
              <a:gd name="T34" fmla="*/ 10 w 59"/>
              <a:gd name="T35" fmla="*/ 53 h 71"/>
              <a:gd name="T36" fmla="*/ 0 w 59"/>
              <a:gd name="T37" fmla="*/ 71 h 71"/>
              <a:gd name="T38" fmla="*/ 42 w 59"/>
              <a:gd name="T39" fmla="*/ 71 h 71"/>
              <a:gd name="T40" fmla="*/ 51 w 59"/>
              <a:gd name="T41" fmla="*/ 5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71">
                <a:moveTo>
                  <a:pt x="51" y="54"/>
                </a:moveTo>
                <a:cubicBezTo>
                  <a:pt x="53" y="53"/>
                  <a:pt x="55" y="52"/>
                  <a:pt x="57" y="50"/>
                </a:cubicBezTo>
                <a:cubicBezTo>
                  <a:pt x="58" y="50"/>
                  <a:pt x="59" y="50"/>
                  <a:pt x="59" y="49"/>
                </a:cubicBezTo>
                <a:cubicBezTo>
                  <a:pt x="54" y="47"/>
                  <a:pt x="47" y="45"/>
                  <a:pt x="46" y="43"/>
                </a:cubicBezTo>
                <a:cubicBezTo>
                  <a:pt x="46" y="42"/>
                  <a:pt x="45" y="41"/>
                  <a:pt x="45" y="39"/>
                </a:cubicBezTo>
                <a:cubicBezTo>
                  <a:pt x="45" y="35"/>
                  <a:pt x="47" y="30"/>
                  <a:pt x="47" y="30"/>
                </a:cubicBezTo>
                <a:cubicBezTo>
                  <a:pt x="47" y="30"/>
                  <a:pt x="49" y="29"/>
                  <a:pt x="50" y="27"/>
                </a:cubicBezTo>
                <a:cubicBezTo>
                  <a:pt x="51" y="26"/>
                  <a:pt x="50" y="23"/>
                  <a:pt x="50" y="23"/>
                </a:cubicBezTo>
                <a:cubicBezTo>
                  <a:pt x="50" y="23"/>
                  <a:pt x="50" y="23"/>
                  <a:pt x="50" y="22"/>
                </a:cubicBezTo>
                <a:cubicBezTo>
                  <a:pt x="50" y="20"/>
                  <a:pt x="51" y="16"/>
                  <a:pt x="51" y="11"/>
                </a:cubicBezTo>
                <a:cubicBezTo>
                  <a:pt x="50" y="4"/>
                  <a:pt x="43" y="1"/>
                  <a:pt x="40" y="1"/>
                </a:cubicBezTo>
                <a:cubicBezTo>
                  <a:pt x="37" y="0"/>
                  <a:pt x="32" y="0"/>
                  <a:pt x="27" y="2"/>
                </a:cubicBezTo>
                <a:cubicBezTo>
                  <a:pt x="22" y="4"/>
                  <a:pt x="21" y="9"/>
                  <a:pt x="20" y="12"/>
                </a:cubicBezTo>
                <a:cubicBezTo>
                  <a:pt x="20" y="15"/>
                  <a:pt x="22" y="23"/>
                  <a:pt x="22" y="23"/>
                </a:cubicBezTo>
                <a:cubicBezTo>
                  <a:pt x="22" y="23"/>
                  <a:pt x="20" y="23"/>
                  <a:pt x="20" y="26"/>
                </a:cubicBezTo>
                <a:cubicBezTo>
                  <a:pt x="21" y="28"/>
                  <a:pt x="23" y="30"/>
                  <a:pt x="23" y="30"/>
                </a:cubicBezTo>
                <a:cubicBezTo>
                  <a:pt x="23" y="30"/>
                  <a:pt x="27" y="38"/>
                  <a:pt x="26" y="41"/>
                </a:cubicBezTo>
                <a:cubicBezTo>
                  <a:pt x="25" y="44"/>
                  <a:pt x="16" y="48"/>
                  <a:pt x="10" y="53"/>
                </a:cubicBezTo>
                <a:cubicBezTo>
                  <a:pt x="2" y="57"/>
                  <a:pt x="0" y="71"/>
                  <a:pt x="0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69"/>
                  <a:pt x="44" y="58"/>
                  <a:pt x="51" y="54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30"/>
          <p:cNvSpPr/>
          <p:nvPr/>
        </p:nvSpPr>
        <p:spPr bwMode="auto">
          <a:xfrm>
            <a:off x="4040346" y="3567777"/>
            <a:ext cx="473089" cy="412610"/>
          </a:xfrm>
          <a:custGeom>
            <a:avLst/>
            <a:gdLst>
              <a:gd name="T0" fmla="*/ 0 w 79"/>
              <a:gd name="T1" fmla="*/ 26 h 69"/>
              <a:gd name="T2" fmla="*/ 20 w 79"/>
              <a:gd name="T3" fmla="*/ 49 h 69"/>
              <a:gd name="T4" fmla="*/ 15 w 79"/>
              <a:gd name="T5" fmla="*/ 69 h 69"/>
              <a:gd name="T6" fmla="*/ 39 w 79"/>
              <a:gd name="T7" fmla="*/ 53 h 69"/>
              <a:gd name="T8" fmla="*/ 45 w 79"/>
              <a:gd name="T9" fmla="*/ 52 h 69"/>
              <a:gd name="T10" fmla="*/ 79 w 79"/>
              <a:gd name="T11" fmla="*/ 26 h 69"/>
              <a:gd name="T12" fmla="*/ 39 w 79"/>
              <a:gd name="T13" fmla="*/ 0 h 69"/>
              <a:gd name="T14" fmla="*/ 0 w 79"/>
              <a:gd name="T15" fmla="*/ 2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69">
                <a:moveTo>
                  <a:pt x="0" y="26"/>
                </a:moveTo>
                <a:cubicBezTo>
                  <a:pt x="0" y="36"/>
                  <a:pt x="8" y="44"/>
                  <a:pt x="20" y="49"/>
                </a:cubicBezTo>
                <a:cubicBezTo>
                  <a:pt x="23" y="50"/>
                  <a:pt x="15" y="69"/>
                  <a:pt x="15" y="69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43" y="52"/>
                  <a:pt x="45" y="52"/>
                </a:cubicBezTo>
                <a:cubicBezTo>
                  <a:pt x="64" y="51"/>
                  <a:pt x="79" y="40"/>
                  <a:pt x="79" y="26"/>
                </a:cubicBezTo>
                <a:cubicBezTo>
                  <a:pt x="79" y="11"/>
                  <a:pt x="61" y="0"/>
                  <a:pt x="39" y="0"/>
                </a:cubicBezTo>
                <a:cubicBezTo>
                  <a:pt x="18" y="0"/>
                  <a:pt x="0" y="11"/>
                  <a:pt x="0" y="26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1"/>
          <p:cNvSpPr>
            <a:spLocks noEditPoints="1"/>
          </p:cNvSpPr>
          <p:nvPr/>
        </p:nvSpPr>
        <p:spPr bwMode="auto">
          <a:xfrm>
            <a:off x="6077856" y="2055774"/>
            <a:ext cx="173376" cy="173376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23 w 29"/>
              <a:gd name="T11" fmla="*/ 16 h 29"/>
              <a:gd name="T12" fmla="*/ 17 w 29"/>
              <a:gd name="T13" fmla="*/ 16 h 29"/>
              <a:gd name="T14" fmla="*/ 17 w 29"/>
              <a:gd name="T15" fmla="*/ 23 h 29"/>
              <a:gd name="T16" fmla="*/ 13 w 29"/>
              <a:gd name="T17" fmla="*/ 23 h 29"/>
              <a:gd name="T18" fmla="*/ 13 w 29"/>
              <a:gd name="T19" fmla="*/ 16 h 29"/>
              <a:gd name="T20" fmla="*/ 7 w 29"/>
              <a:gd name="T21" fmla="*/ 16 h 29"/>
              <a:gd name="T22" fmla="*/ 7 w 29"/>
              <a:gd name="T23" fmla="*/ 12 h 29"/>
              <a:gd name="T24" fmla="*/ 13 w 29"/>
              <a:gd name="T25" fmla="*/ 12 h 29"/>
              <a:gd name="T26" fmla="*/ 13 w 29"/>
              <a:gd name="T27" fmla="*/ 5 h 29"/>
              <a:gd name="T28" fmla="*/ 17 w 29"/>
              <a:gd name="T29" fmla="*/ 5 h 29"/>
              <a:gd name="T30" fmla="*/ 17 w 29"/>
              <a:gd name="T31" fmla="*/ 12 h 29"/>
              <a:gd name="T32" fmla="*/ 23 w 29"/>
              <a:gd name="T33" fmla="*/ 12 h 29"/>
              <a:gd name="T34" fmla="*/ 23 w 29"/>
              <a:gd name="T35" fmla="*/ 1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7" y="0"/>
                  <a:pt x="0" y="6"/>
                  <a:pt x="0" y="14"/>
                </a:cubicBezTo>
                <a:cubicBezTo>
                  <a:pt x="0" y="22"/>
                  <a:pt x="7" y="29"/>
                  <a:pt x="15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5" y="0"/>
                </a:cubicBezTo>
                <a:close/>
                <a:moveTo>
                  <a:pt x="23" y="16"/>
                </a:moveTo>
                <a:cubicBezTo>
                  <a:pt x="17" y="16"/>
                  <a:pt x="17" y="16"/>
                  <a:pt x="17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16"/>
                  <a:pt x="13" y="16"/>
                  <a:pt x="13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2"/>
                  <a:pt x="7" y="12"/>
                  <a:pt x="7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5"/>
                  <a:pt x="13" y="5"/>
                  <a:pt x="13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12"/>
                  <a:pt x="17" y="12"/>
                  <a:pt x="17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6"/>
                  <a:pt x="23" y="16"/>
                  <a:pt x="23" y="16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32"/>
          <p:cNvSpPr/>
          <p:nvPr/>
        </p:nvSpPr>
        <p:spPr bwMode="auto">
          <a:xfrm>
            <a:off x="6077856" y="2109534"/>
            <a:ext cx="126336" cy="119616"/>
          </a:xfrm>
          <a:custGeom>
            <a:avLst/>
            <a:gdLst>
              <a:gd name="T0" fmla="*/ 15 w 21"/>
              <a:gd name="T1" fmla="*/ 20 h 20"/>
              <a:gd name="T2" fmla="*/ 21 w 21"/>
              <a:gd name="T3" fmla="*/ 18 h 20"/>
              <a:gd name="T4" fmla="*/ 17 w 21"/>
              <a:gd name="T5" fmla="*/ 9 h 20"/>
              <a:gd name="T6" fmla="*/ 17 w 21"/>
              <a:gd name="T7" fmla="*/ 8 h 20"/>
              <a:gd name="T8" fmla="*/ 17 w 21"/>
              <a:gd name="T9" fmla="*/ 14 h 20"/>
              <a:gd name="T10" fmla="*/ 13 w 21"/>
              <a:gd name="T11" fmla="*/ 14 h 20"/>
              <a:gd name="T12" fmla="*/ 13 w 21"/>
              <a:gd name="T13" fmla="*/ 7 h 20"/>
              <a:gd name="T14" fmla="*/ 7 w 21"/>
              <a:gd name="T15" fmla="*/ 7 h 20"/>
              <a:gd name="T16" fmla="*/ 7 w 21"/>
              <a:gd name="T17" fmla="*/ 3 h 20"/>
              <a:gd name="T18" fmla="*/ 9 w 21"/>
              <a:gd name="T19" fmla="*/ 3 h 20"/>
              <a:gd name="T20" fmla="*/ 1 w 21"/>
              <a:gd name="T21" fmla="*/ 0 h 20"/>
              <a:gd name="T22" fmla="*/ 0 w 21"/>
              <a:gd name="T23" fmla="*/ 5 h 20"/>
              <a:gd name="T24" fmla="*/ 15 w 21"/>
              <a:gd name="T2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" h="20">
                <a:moveTo>
                  <a:pt x="15" y="20"/>
                </a:moveTo>
                <a:cubicBezTo>
                  <a:pt x="17" y="20"/>
                  <a:pt x="19" y="19"/>
                  <a:pt x="21" y="18"/>
                </a:cubicBezTo>
                <a:cubicBezTo>
                  <a:pt x="20" y="15"/>
                  <a:pt x="19" y="11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4"/>
                  <a:pt x="17" y="14"/>
                  <a:pt x="17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7"/>
                  <a:pt x="13" y="7"/>
                  <a:pt x="1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3"/>
                  <a:pt x="7" y="3"/>
                  <a:pt x="7" y="3"/>
                </a:cubicBezTo>
                <a:cubicBezTo>
                  <a:pt x="9" y="3"/>
                  <a:pt x="9" y="3"/>
                  <a:pt x="9" y="3"/>
                </a:cubicBezTo>
                <a:cubicBezTo>
                  <a:pt x="6" y="2"/>
                  <a:pt x="3" y="1"/>
                  <a:pt x="1" y="0"/>
                </a:cubicBezTo>
                <a:cubicBezTo>
                  <a:pt x="0" y="1"/>
                  <a:pt x="0" y="3"/>
                  <a:pt x="0" y="5"/>
                </a:cubicBezTo>
                <a:cubicBezTo>
                  <a:pt x="0" y="13"/>
                  <a:pt x="7" y="20"/>
                  <a:pt x="15" y="20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33"/>
          <p:cNvSpPr/>
          <p:nvPr/>
        </p:nvSpPr>
        <p:spPr bwMode="auto">
          <a:xfrm>
            <a:off x="5827871" y="1840733"/>
            <a:ext cx="388417" cy="424705"/>
          </a:xfrm>
          <a:custGeom>
            <a:avLst/>
            <a:gdLst>
              <a:gd name="T0" fmla="*/ 57 w 65"/>
              <a:gd name="T1" fmla="*/ 69 h 71"/>
              <a:gd name="T2" fmla="*/ 38 w 65"/>
              <a:gd name="T3" fmla="*/ 50 h 71"/>
              <a:gd name="T4" fmla="*/ 40 w 65"/>
              <a:gd name="T5" fmla="*/ 41 h 71"/>
              <a:gd name="T6" fmla="*/ 40 w 65"/>
              <a:gd name="T7" fmla="*/ 39 h 71"/>
              <a:gd name="T8" fmla="*/ 42 w 65"/>
              <a:gd name="T9" fmla="*/ 29 h 71"/>
              <a:gd name="T10" fmla="*/ 44 w 65"/>
              <a:gd name="T11" fmla="*/ 26 h 71"/>
              <a:gd name="T12" fmla="*/ 45 w 65"/>
              <a:gd name="T13" fmla="*/ 22 h 71"/>
              <a:gd name="T14" fmla="*/ 44 w 65"/>
              <a:gd name="T15" fmla="*/ 21 h 71"/>
              <a:gd name="T16" fmla="*/ 45 w 65"/>
              <a:gd name="T17" fmla="*/ 14 h 71"/>
              <a:gd name="T18" fmla="*/ 45 w 65"/>
              <a:gd name="T19" fmla="*/ 10 h 71"/>
              <a:gd name="T20" fmla="*/ 36 w 65"/>
              <a:gd name="T21" fmla="*/ 1 h 71"/>
              <a:gd name="T22" fmla="*/ 26 w 65"/>
              <a:gd name="T23" fmla="*/ 2 h 71"/>
              <a:gd name="T24" fmla="*/ 18 w 65"/>
              <a:gd name="T25" fmla="*/ 0 h 71"/>
              <a:gd name="T26" fmla="*/ 18 w 65"/>
              <a:gd name="T27" fmla="*/ 11 h 71"/>
              <a:gd name="T28" fmla="*/ 19 w 65"/>
              <a:gd name="T29" fmla="*/ 21 h 71"/>
              <a:gd name="T30" fmla="*/ 18 w 65"/>
              <a:gd name="T31" fmla="*/ 24 h 71"/>
              <a:gd name="T32" fmla="*/ 20 w 65"/>
              <a:gd name="T33" fmla="*/ 29 h 71"/>
              <a:gd name="T34" fmla="*/ 23 w 65"/>
              <a:gd name="T35" fmla="*/ 41 h 71"/>
              <a:gd name="T36" fmla="*/ 9 w 65"/>
              <a:gd name="T37" fmla="*/ 52 h 71"/>
              <a:gd name="T38" fmla="*/ 0 w 65"/>
              <a:gd name="T39" fmla="*/ 71 h 71"/>
              <a:gd name="T40" fmla="*/ 65 w 65"/>
              <a:gd name="T41" fmla="*/ 71 h 71"/>
              <a:gd name="T42" fmla="*/ 64 w 65"/>
              <a:gd name="T43" fmla="*/ 67 h 71"/>
              <a:gd name="T44" fmla="*/ 57 w 65"/>
              <a:gd name="T45" fmla="*/ 6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" h="71">
                <a:moveTo>
                  <a:pt x="57" y="69"/>
                </a:moveTo>
                <a:cubicBezTo>
                  <a:pt x="46" y="69"/>
                  <a:pt x="38" y="61"/>
                  <a:pt x="38" y="50"/>
                </a:cubicBezTo>
                <a:cubicBezTo>
                  <a:pt x="38" y="47"/>
                  <a:pt x="39" y="43"/>
                  <a:pt x="40" y="41"/>
                </a:cubicBezTo>
                <a:cubicBezTo>
                  <a:pt x="40" y="40"/>
                  <a:pt x="40" y="39"/>
                  <a:pt x="40" y="39"/>
                </a:cubicBezTo>
                <a:cubicBezTo>
                  <a:pt x="40" y="34"/>
                  <a:pt x="42" y="29"/>
                  <a:pt x="42" y="29"/>
                </a:cubicBezTo>
                <a:cubicBezTo>
                  <a:pt x="42" y="29"/>
                  <a:pt x="44" y="28"/>
                  <a:pt x="44" y="26"/>
                </a:cubicBezTo>
                <a:cubicBezTo>
                  <a:pt x="45" y="25"/>
                  <a:pt x="45" y="22"/>
                  <a:pt x="45" y="22"/>
                </a:cubicBezTo>
                <a:cubicBezTo>
                  <a:pt x="45" y="22"/>
                  <a:pt x="44" y="22"/>
                  <a:pt x="44" y="21"/>
                </a:cubicBezTo>
                <a:cubicBezTo>
                  <a:pt x="44" y="19"/>
                  <a:pt x="45" y="17"/>
                  <a:pt x="45" y="14"/>
                </a:cubicBezTo>
                <a:cubicBezTo>
                  <a:pt x="45" y="12"/>
                  <a:pt x="45" y="12"/>
                  <a:pt x="45" y="10"/>
                </a:cubicBezTo>
                <a:cubicBezTo>
                  <a:pt x="45" y="3"/>
                  <a:pt x="39" y="2"/>
                  <a:pt x="36" y="1"/>
                </a:cubicBezTo>
                <a:cubicBezTo>
                  <a:pt x="31" y="1"/>
                  <a:pt x="30" y="1"/>
                  <a:pt x="26" y="2"/>
                </a:cubicBezTo>
                <a:cubicBezTo>
                  <a:pt x="22" y="2"/>
                  <a:pt x="18" y="0"/>
                  <a:pt x="18" y="0"/>
                </a:cubicBezTo>
                <a:cubicBezTo>
                  <a:pt x="18" y="0"/>
                  <a:pt x="17" y="5"/>
                  <a:pt x="18" y="11"/>
                </a:cubicBezTo>
                <a:cubicBezTo>
                  <a:pt x="18" y="16"/>
                  <a:pt x="19" y="21"/>
                  <a:pt x="19" y="21"/>
                </a:cubicBezTo>
                <a:cubicBezTo>
                  <a:pt x="19" y="21"/>
                  <a:pt x="18" y="21"/>
                  <a:pt x="18" y="24"/>
                </a:cubicBezTo>
                <a:cubicBezTo>
                  <a:pt x="18" y="27"/>
                  <a:pt x="20" y="29"/>
                  <a:pt x="20" y="29"/>
                </a:cubicBezTo>
                <a:cubicBezTo>
                  <a:pt x="20" y="29"/>
                  <a:pt x="24" y="38"/>
                  <a:pt x="23" y="41"/>
                </a:cubicBezTo>
                <a:cubicBezTo>
                  <a:pt x="23" y="44"/>
                  <a:pt x="14" y="47"/>
                  <a:pt x="9" y="52"/>
                </a:cubicBezTo>
                <a:cubicBezTo>
                  <a:pt x="1" y="57"/>
                  <a:pt x="0" y="71"/>
                  <a:pt x="0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71"/>
                  <a:pt x="64" y="70"/>
                  <a:pt x="64" y="67"/>
                </a:cubicBezTo>
                <a:cubicBezTo>
                  <a:pt x="62" y="68"/>
                  <a:pt x="59" y="69"/>
                  <a:pt x="57" y="69"/>
                </a:cubicBezTo>
                <a:close/>
              </a:path>
            </a:pathLst>
          </a:custGeom>
          <a:solidFill>
            <a:srgbClr val="1B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34"/>
          <p:cNvSpPr/>
          <p:nvPr/>
        </p:nvSpPr>
        <p:spPr bwMode="auto">
          <a:xfrm>
            <a:off x="6693409" y="3604066"/>
            <a:ext cx="729794" cy="315840"/>
          </a:xfrm>
          <a:custGeom>
            <a:avLst/>
            <a:gdLst>
              <a:gd name="T0" fmla="*/ 122 w 122"/>
              <a:gd name="T1" fmla="*/ 27 h 53"/>
              <a:gd name="T2" fmla="*/ 81 w 122"/>
              <a:gd name="T3" fmla="*/ 0 h 53"/>
              <a:gd name="T4" fmla="*/ 7 w 122"/>
              <a:gd name="T5" fmla="*/ 0 h 53"/>
              <a:gd name="T6" fmla="*/ 0 w 122"/>
              <a:gd name="T7" fmla="*/ 4 h 53"/>
              <a:gd name="T8" fmla="*/ 0 w 122"/>
              <a:gd name="T9" fmla="*/ 49 h 53"/>
              <a:gd name="T10" fmla="*/ 7 w 122"/>
              <a:gd name="T11" fmla="*/ 53 h 53"/>
              <a:gd name="T12" fmla="*/ 83 w 122"/>
              <a:gd name="T13" fmla="*/ 53 h 53"/>
              <a:gd name="T14" fmla="*/ 122 w 122"/>
              <a:gd name="T15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53">
                <a:moveTo>
                  <a:pt x="122" y="27"/>
                </a:moveTo>
                <a:cubicBezTo>
                  <a:pt x="81" y="0"/>
                  <a:pt x="81" y="0"/>
                  <a:pt x="8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3" y="53"/>
                  <a:pt x="7" y="53"/>
                </a:cubicBezTo>
                <a:cubicBezTo>
                  <a:pt x="83" y="53"/>
                  <a:pt x="83" y="53"/>
                  <a:pt x="83" y="53"/>
                </a:cubicBezTo>
                <a:lnTo>
                  <a:pt x="122" y="27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35"/>
          <p:cNvSpPr/>
          <p:nvPr/>
        </p:nvSpPr>
        <p:spPr bwMode="auto">
          <a:xfrm>
            <a:off x="4655900" y="3604066"/>
            <a:ext cx="735170" cy="315840"/>
          </a:xfrm>
          <a:custGeom>
            <a:avLst/>
            <a:gdLst>
              <a:gd name="T0" fmla="*/ 0 w 123"/>
              <a:gd name="T1" fmla="*/ 25 h 53"/>
              <a:gd name="T2" fmla="*/ 41 w 123"/>
              <a:gd name="T3" fmla="*/ 53 h 53"/>
              <a:gd name="T4" fmla="*/ 115 w 123"/>
              <a:gd name="T5" fmla="*/ 53 h 53"/>
              <a:gd name="T6" fmla="*/ 122 w 123"/>
              <a:gd name="T7" fmla="*/ 49 h 53"/>
              <a:gd name="T8" fmla="*/ 123 w 123"/>
              <a:gd name="T9" fmla="*/ 5 h 53"/>
              <a:gd name="T10" fmla="*/ 116 w 123"/>
              <a:gd name="T11" fmla="*/ 0 h 53"/>
              <a:gd name="T12" fmla="*/ 39 w 123"/>
              <a:gd name="T13" fmla="*/ 0 h 53"/>
              <a:gd name="T14" fmla="*/ 0 w 123"/>
              <a:gd name="T15" fmla="*/ 2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" h="53">
                <a:moveTo>
                  <a:pt x="0" y="25"/>
                </a:moveTo>
                <a:cubicBezTo>
                  <a:pt x="41" y="53"/>
                  <a:pt x="41" y="53"/>
                  <a:pt x="41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9" y="53"/>
                  <a:pt x="122" y="51"/>
                  <a:pt x="122" y="49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2"/>
                  <a:pt x="120" y="0"/>
                  <a:pt x="116" y="0"/>
                </a:cubicBezTo>
                <a:cubicBezTo>
                  <a:pt x="39" y="0"/>
                  <a:pt x="39" y="0"/>
                  <a:pt x="39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36"/>
          <p:cNvSpPr/>
          <p:nvPr/>
        </p:nvSpPr>
        <p:spPr bwMode="auto">
          <a:xfrm>
            <a:off x="5869535" y="2378335"/>
            <a:ext cx="322561" cy="735170"/>
          </a:xfrm>
          <a:custGeom>
            <a:avLst/>
            <a:gdLst>
              <a:gd name="T0" fmla="*/ 27 w 54"/>
              <a:gd name="T1" fmla="*/ 0 h 123"/>
              <a:gd name="T2" fmla="*/ 0 w 54"/>
              <a:gd name="T3" fmla="*/ 42 h 123"/>
              <a:gd name="T4" fmla="*/ 0 w 54"/>
              <a:gd name="T5" fmla="*/ 116 h 123"/>
              <a:gd name="T6" fmla="*/ 5 w 54"/>
              <a:gd name="T7" fmla="*/ 123 h 123"/>
              <a:gd name="T8" fmla="*/ 49 w 54"/>
              <a:gd name="T9" fmla="*/ 123 h 123"/>
              <a:gd name="T10" fmla="*/ 54 w 54"/>
              <a:gd name="T11" fmla="*/ 116 h 123"/>
              <a:gd name="T12" fmla="*/ 53 w 54"/>
              <a:gd name="T13" fmla="*/ 39 h 123"/>
              <a:gd name="T14" fmla="*/ 27 w 54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123">
                <a:moveTo>
                  <a:pt x="27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0"/>
                  <a:pt x="2" y="123"/>
                  <a:pt x="5" y="123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2" y="123"/>
                  <a:pt x="54" y="119"/>
                  <a:pt x="54" y="116"/>
                </a:cubicBezTo>
                <a:cubicBezTo>
                  <a:pt x="53" y="39"/>
                  <a:pt x="53" y="39"/>
                  <a:pt x="53" y="39"/>
                </a:cubicBezTo>
                <a:lnTo>
                  <a:pt x="27" y="0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37"/>
          <p:cNvSpPr/>
          <p:nvPr/>
        </p:nvSpPr>
        <p:spPr bwMode="auto">
          <a:xfrm>
            <a:off x="5881631" y="4410468"/>
            <a:ext cx="315840" cy="735170"/>
          </a:xfrm>
          <a:custGeom>
            <a:avLst/>
            <a:gdLst>
              <a:gd name="T0" fmla="*/ 26 w 53"/>
              <a:gd name="T1" fmla="*/ 123 h 123"/>
              <a:gd name="T2" fmla="*/ 53 w 53"/>
              <a:gd name="T3" fmla="*/ 81 h 123"/>
              <a:gd name="T4" fmla="*/ 53 w 53"/>
              <a:gd name="T5" fmla="*/ 7 h 123"/>
              <a:gd name="T6" fmla="*/ 49 w 53"/>
              <a:gd name="T7" fmla="*/ 1 h 123"/>
              <a:gd name="T8" fmla="*/ 4 w 53"/>
              <a:gd name="T9" fmla="*/ 0 h 123"/>
              <a:gd name="T10" fmla="*/ 0 w 53"/>
              <a:gd name="T11" fmla="*/ 7 h 123"/>
              <a:gd name="T12" fmla="*/ 0 w 53"/>
              <a:gd name="T13" fmla="*/ 84 h 123"/>
              <a:gd name="T14" fmla="*/ 26 w 53"/>
              <a:gd name="T15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23">
                <a:moveTo>
                  <a:pt x="26" y="123"/>
                </a:moveTo>
                <a:cubicBezTo>
                  <a:pt x="53" y="81"/>
                  <a:pt x="53" y="81"/>
                  <a:pt x="53" y="81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4"/>
                  <a:pt x="51" y="1"/>
                  <a:pt x="49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84"/>
                  <a:pt x="0" y="84"/>
                  <a:pt x="0" y="84"/>
                </a:cubicBezTo>
                <a:lnTo>
                  <a:pt x="26" y="123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38"/>
          <p:cNvSpPr/>
          <p:nvPr/>
        </p:nvSpPr>
        <p:spPr bwMode="auto">
          <a:xfrm>
            <a:off x="6407136" y="2754656"/>
            <a:ext cx="608834" cy="634370"/>
          </a:xfrm>
          <a:custGeom>
            <a:avLst/>
            <a:gdLst>
              <a:gd name="T0" fmla="*/ 102 w 102"/>
              <a:gd name="T1" fmla="*/ 0 h 106"/>
              <a:gd name="T2" fmla="*/ 53 w 102"/>
              <a:gd name="T3" fmla="*/ 12 h 106"/>
              <a:gd name="T4" fmla="*/ 3 w 102"/>
              <a:gd name="T5" fmla="*/ 66 h 106"/>
              <a:gd name="T6" fmla="*/ 1 w 102"/>
              <a:gd name="T7" fmla="*/ 74 h 106"/>
              <a:gd name="T8" fmla="*/ 34 w 102"/>
              <a:gd name="T9" fmla="*/ 104 h 106"/>
              <a:gd name="T10" fmla="*/ 42 w 102"/>
              <a:gd name="T11" fmla="*/ 102 h 106"/>
              <a:gd name="T12" fmla="*/ 94 w 102"/>
              <a:gd name="T13" fmla="*/ 46 h 106"/>
              <a:gd name="T14" fmla="*/ 102 w 102"/>
              <a:gd name="T15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06">
                <a:moveTo>
                  <a:pt x="102" y="0"/>
                </a:moveTo>
                <a:cubicBezTo>
                  <a:pt x="53" y="12"/>
                  <a:pt x="53" y="12"/>
                  <a:pt x="53" y="12"/>
                </a:cubicBezTo>
                <a:cubicBezTo>
                  <a:pt x="3" y="66"/>
                  <a:pt x="3" y="66"/>
                  <a:pt x="3" y="66"/>
                </a:cubicBezTo>
                <a:cubicBezTo>
                  <a:pt x="0" y="69"/>
                  <a:pt x="0" y="72"/>
                  <a:pt x="1" y="7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6" y="106"/>
                  <a:pt x="39" y="105"/>
                  <a:pt x="42" y="102"/>
                </a:cubicBezTo>
                <a:cubicBezTo>
                  <a:pt x="94" y="46"/>
                  <a:pt x="94" y="46"/>
                  <a:pt x="94" y="46"/>
                </a:cubicBezTo>
                <a:lnTo>
                  <a:pt x="102" y="0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39"/>
          <p:cNvSpPr/>
          <p:nvPr/>
        </p:nvSpPr>
        <p:spPr bwMode="auto">
          <a:xfrm>
            <a:off x="5116893" y="4134947"/>
            <a:ext cx="614210" cy="634370"/>
          </a:xfrm>
          <a:custGeom>
            <a:avLst/>
            <a:gdLst>
              <a:gd name="T0" fmla="*/ 0 w 103"/>
              <a:gd name="T1" fmla="*/ 106 h 106"/>
              <a:gd name="T2" fmla="*/ 49 w 103"/>
              <a:gd name="T3" fmla="*/ 95 h 106"/>
              <a:gd name="T4" fmla="*/ 100 w 103"/>
              <a:gd name="T5" fmla="*/ 41 h 106"/>
              <a:gd name="T6" fmla="*/ 101 w 103"/>
              <a:gd name="T7" fmla="*/ 33 h 106"/>
              <a:gd name="T8" fmla="*/ 69 w 103"/>
              <a:gd name="T9" fmla="*/ 2 h 106"/>
              <a:gd name="T10" fmla="*/ 61 w 103"/>
              <a:gd name="T11" fmla="*/ 4 h 106"/>
              <a:gd name="T12" fmla="*/ 8 w 103"/>
              <a:gd name="T13" fmla="*/ 60 h 106"/>
              <a:gd name="T14" fmla="*/ 0 w 103"/>
              <a:gd name="T1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06">
                <a:moveTo>
                  <a:pt x="0" y="106"/>
                </a:moveTo>
                <a:cubicBezTo>
                  <a:pt x="49" y="95"/>
                  <a:pt x="49" y="95"/>
                  <a:pt x="49" y="95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2" y="38"/>
                  <a:pt x="103" y="34"/>
                  <a:pt x="101" y="33"/>
                </a:cubicBezTo>
                <a:cubicBezTo>
                  <a:pt x="69" y="2"/>
                  <a:pt x="69" y="2"/>
                  <a:pt x="69" y="2"/>
                </a:cubicBezTo>
                <a:cubicBezTo>
                  <a:pt x="67" y="0"/>
                  <a:pt x="63" y="1"/>
                  <a:pt x="61" y="4"/>
                </a:cubicBezTo>
                <a:cubicBezTo>
                  <a:pt x="8" y="60"/>
                  <a:pt x="8" y="60"/>
                  <a:pt x="8" y="60"/>
                </a:cubicBezTo>
                <a:lnTo>
                  <a:pt x="0" y="106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40"/>
          <p:cNvSpPr/>
          <p:nvPr/>
        </p:nvSpPr>
        <p:spPr bwMode="auto">
          <a:xfrm>
            <a:off x="6395041" y="4122852"/>
            <a:ext cx="615554" cy="627649"/>
          </a:xfrm>
          <a:custGeom>
            <a:avLst/>
            <a:gdLst>
              <a:gd name="T0" fmla="*/ 103 w 103"/>
              <a:gd name="T1" fmla="*/ 105 h 105"/>
              <a:gd name="T2" fmla="*/ 93 w 103"/>
              <a:gd name="T3" fmla="*/ 56 h 105"/>
              <a:gd name="T4" fmla="*/ 41 w 103"/>
              <a:gd name="T5" fmla="*/ 3 h 105"/>
              <a:gd name="T6" fmla="*/ 33 w 103"/>
              <a:gd name="T7" fmla="*/ 1 h 105"/>
              <a:gd name="T8" fmla="*/ 2 w 103"/>
              <a:gd name="T9" fmla="*/ 33 h 105"/>
              <a:gd name="T10" fmla="*/ 3 w 103"/>
              <a:gd name="T11" fmla="*/ 41 h 105"/>
              <a:gd name="T12" fmla="*/ 57 w 103"/>
              <a:gd name="T13" fmla="*/ 95 h 105"/>
              <a:gd name="T14" fmla="*/ 103 w 103"/>
              <a:gd name="T1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05">
                <a:moveTo>
                  <a:pt x="103" y="105"/>
                </a:moveTo>
                <a:cubicBezTo>
                  <a:pt x="93" y="56"/>
                  <a:pt x="93" y="56"/>
                  <a:pt x="93" y="56"/>
                </a:cubicBezTo>
                <a:cubicBezTo>
                  <a:pt x="41" y="3"/>
                  <a:pt x="41" y="3"/>
                  <a:pt x="41" y="3"/>
                </a:cubicBezTo>
                <a:cubicBezTo>
                  <a:pt x="38" y="0"/>
                  <a:pt x="35" y="0"/>
                  <a:pt x="33" y="1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4"/>
                  <a:pt x="1" y="38"/>
                  <a:pt x="3" y="41"/>
                </a:cubicBezTo>
                <a:cubicBezTo>
                  <a:pt x="57" y="95"/>
                  <a:pt x="57" y="95"/>
                  <a:pt x="57" y="95"/>
                </a:cubicBezTo>
                <a:lnTo>
                  <a:pt x="103" y="105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41"/>
          <p:cNvSpPr/>
          <p:nvPr/>
        </p:nvSpPr>
        <p:spPr bwMode="auto">
          <a:xfrm>
            <a:off x="5068508" y="2773472"/>
            <a:ext cx="615554" cy="626306"/>
          </a:xfrm>
          <a:custGeom>
            <a:avLst/>
            <a:gdLst>
              <a:gd name="T0" fmla="*/ 0 w 103"/>
              <a:gd name="T1" fmla="*/ 0 h 105"/>
              <a:gd name="T2" fmla="*/ 10 w 103"/>
              <a:gd name="T3" fmla="*/ 49 h 105"/>
              <a:gd name="T4" fmla="*/ 62 w 103"/>
              <a:gd name="T5" fmla="*/ 102 h 105"/>
              <a:gd name="T6" fmla="*/ 70 w 103"/>
              <a:gd name="T7" fmla="*/ 104 h 105"/>
              <a:gd name="T8" fmla="*/ 101 w 103"/>
              <a:gd name="T9" fmla="*/ 73 h 105"/>
              <a:gd name="T10" fmla="*/ 100 w 103"/>
              <a:gd name="T11" fmla="*/ 65 h 105"/>
              <a:gd name="T12" fmla="*/ 46 w 103"/>
              <a:gd name="T13" fmla="*/ 10 h 105"/>
              <a:gd name="T14" fmla="*/ 0 w 103"/>
              <a:gd name="T1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05">
                <a:moveTo>
                  <a:pt x="0" y="0"/>
                </a:moveTo>
                <a:cubicBezTo>
                  <a:pt x="10" y="49"/>
                  <a:pt x="10" y="49"/>
                  <a:pt x="10" y="4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64" y="105"/>
                  <a:pt x="68" y="105"/>
                  <a:pt x="70" y="104"/>
                </a:cubicBezTo>
                <a:cubicBezTo>
                  <a:pt x="101" y="73"/>
                  <a:pt x="101" y="73"/>
                  <a:pt x="101" y="73"/>
                </a:cubicBezTo>
                <a:cubicBezTo>
                  <a:pt x="103" y="71"/>
                  <a:pt x="103" y="68"/>
                  <a:pt x="100" y="65"/>
                </a:cubicBezTo>
                <a:cubicBezTo>
                  <a:pt x="46" y="10"/>
                  <a:pt x="46" y="10"/>
                  <a:pt x="46" y="10"/>
                </a:cubicBezTo>
                <a:lnTo>
                  <a:pt x="0" y="0"/>
                </a:ln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1961785" y="2010137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TextBox 91"/>
          <p:cNvSpPr txBox="1"/>
          <p:nvPr/>
        </p:nvSpPr>
        <p:spPr>
          <a:xfrm>
            <a:off x="2145468" y="2343905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TextBox 104"/>
          <p:cNvSpPr txBox="1"/>
          <p:nvPr/>
        </p:nvSpPr>
        <p:spPr>
          <a:xfrm>
            <a:off x="8071217" y="2343906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7995749" y="200463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1961785" y="4843074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TextBox 91"/>
          <p:cNvSpPr txBox="1"/>
          <p:nvPr/>
        </p:nvSpPr>
        <p:spPr>
          <a:xfrm>
            <a:off x="2145468" y="5176842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Box 104"/>
          <p:cNvSpPr txBox="1"/>
          <p:nvPr/>
        </p:nvSpPr>
        <p:spPr>
          <a:xfrm>
            <a:off x="8071217" y="5176843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Text Placeholder 2"/>
          <p:cNvSpPr txBox="1"/>
          <p:nvPr/>
        </p:nvSpPr>
        <p:spPr>
          <a:xfrm>
            <a:off x="7995749" y="483756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1712747" y="3389578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91"/>
          <p:cNvSpPr txBox="1"/>
          <p:nvPr/>
        </p:nvSpPr>
        <p:spPr>
          <a:xfrm>
            <a:off x="1896430" y="3723346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104"/>
          <p:cNvSpPr txBox="1"/>
          <p:nvPr/>
        </p:nvSpPr>
        <p:spPr>
          <a:xfrm>
            <a:off x="8270130" y="3723347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Text Placeholder 2"/>
          <p:cNvSpPr txBox="1"/>
          <p:nvPr/>
        </p:nvSpPr>
        <p:spPr>
          <a:xfrm>
            <a:off x="8194662" y="338407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57" name="文本框 56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/>
          <p:nvPr/>
        </p:nvSpPr>
        <p:spPr bwMode="auto">
          <a:xfrm>
            <a:off x="1600200" y="2562225"/>
            <a:ext cx="2654300" cy="207645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3759200" y="2562225"/>
            <a:ext cx="2509838" cy="2076450"/>
          </a:xfrm>
          <a:custGeom>
            <a:avLst/>
            <a:gdLst/>
            <a:ahLst/>
            <a:cxnLst>
              <a:cxn ang="0">
                <a:pos x="629" y="221"/>
              </a:cxn>
              <a:cxn ang="0">
                <a:pos x="415" y="63"/>
              </a:cxn>
              <a:cxn ang="0">
                <a:pos x="393" y="47"/>
              </a:cxn>
              <a:cxn ang="0">
                <a:pos x="239" y="0"/>
              </a:cxn>
              <a:cxn ang="0">
                <a:pos x="172" y="9"/>
              </a:cxn>
              <a:cxn ang="0">
                <a:pos x="0" y="137"/>
              </a:cxn>
              <a:cxn ang="0">
                <a:pos x="98" y="209"/>
              </a:cxn>
              <a:cxn ang="0">
                <a:pos x="137" y="279"/>
              </a:cxn>
              <a:cxn ang="0">
                <a:pos x="98" y="349"/>
              </a:cxn>
              <a:cxn ang="0">
                <a:pos x="0" y="421"/>
              </a:cxn>
              <a:cxn ang="0">
                <a:pos x="172" y="549"/>
              </a:cxn>
              <a:cxn ang="0">
                <a:pos x="239" y="557"/>
              </a:cxn>
              <a:cxn ang="0">
                <a:pos x="393" y="511"/>
              </a:cxn>
              <a:cxn ang="0">
                <a:pos x="415" y="495"/>
              </a:cxn>
              <a:cxn ang="0">
                <a:pos x="629" y="337"/>
              </a:cxn>
              <a:cxn ang="0">
                <a:pos x="629" y="221"/>
              </a:cxn>
            </a:cxnLst>
            <a:rect l="0" t="0" r="r" b="b"/>
            <a:pathLst>
              <a:path w="673" h="557">
                <a:moveTo>
                  <a:pt x="629" y="221"/>
                </a:moveTo>
                <a:cubicBezTo>
                  <a:pt x="415" y="63"/>
                  <a:pt x="415" y="63"/>
                  <a:pt x="415" y="63"/>
                </a:cubicBezTo>
                <a:cubicBezTo>
                  <a:pt x="408" y="57"/>
                  <a:pt x="401" y="52"/>
                  <a:pt x="393" y="47"/>
                </a:cubicBezTo>
                <a:cubicBezTo>
                  <a:pt x="349" y="17"/>
                  <a:pt x="296" y="0"/>
                  <a:pt x="239" y="0"/>
                </a:cubicBezTo>
                <a:cubicBezTo>
                  <a:pt x="216" y="0"/>
                  <a:pt x="193" y="3"/>
                  <a:pt x="172" y="9"/>
                </a:cubicBezTo>
                <a:cubicBezTo>
                  <a:pt x="99" y="27"/>
                  <a:pt x="38" y="74"/>
                  <a:pt x="0" y="137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123" y="227"/>
                  <a:pt x="137" y="252"/>
                  <a:pt x="137" y="279"/>
                </a:cubicBezTo>
                <a:cubicBezTo>
                  <a:pt x="137" y="305"/>
                  <a:pt x="123" y="330"/>
                  <a:pt x="98" y="349"/>
                </a:cubicBezTo>
                <a:cubicBezTo>
                  <a:pt x="0" y="421"/>
                  <a:pt x="0" y="421"/>
                  <a:pt x="0" y="421"/>
                </a:cubicBezTo>
                <a:cubicBezTo>
                  <a:pt x="38" y="484"/>
                  <a:pt x="99" y="530"/>
                  <a:pt x="172" y="549"/>
                </a:cubicBezTo>
                <a:cubicBezTo>
                  <a:pt x="193" y="554"/>
                  <a:pt x="216" y="557"/>
                  <a:pt x="239" y="557"/>
                </a:cubicBezTo>
                <a:cubicBezTo>
                  <a:pt x="296" y="557"/>
                  <a:pt x="349" y="540"/>
                  <a:pt x="393" y="511"/>
                </a:cubicBezTo>
                <a:cubicBezTo>
                  <a:pt x="401" y="506"/>
                  <a:pt x="408" y="500"/>
                  <a:pt x="415" y="495"/>
                </a:cubicBezTo>
                <a:cubicBezTo>
                  <a:pt x="629" y="337"/>
                  <a:pt x="629" y="337"/>
                  <a:pt x="629" y="337"/>
                </a:cubicBezTo>
                <a:cubicBezTo>
                  <a:pt x="673" y="305"/>
                  <a:pt x="673" y="253"/>
                  <a:pt x="629" y="221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5772150" y="2562225"/>
            <a:ext cx="2509838" cy="2076450"/>
          </a:xfrm>
          <a:custGeom>
            <a:avLst/>
            <a:gdLst/>
            <a:ahLst/>
            <a:cxnLst>
              <a:cxn ang="0">
                <a:pos x="629" y="221"/>
              </a:cxn>
              <a:cxn ang="0">
                <a:pos x="414" y="63"/>
              </a:cxn>
              <a:cxn ang="0">
                <a:pos x="393" y="47"/>
              </a:cxn>
              <a:cxn ang="0">
                <a:pos x="239" y="0"/>
              </a:cxn>
              <a:cxn ang="0">
                <a:pos x="171" y="9"/>
              </a:cxn>
              <a:cxn ang="0">
                <a:pos x="0" y="137"/>
              </a:cxn>
              <a:cxn ang="0">
                <a:pos x="98" y="209"/>
              </a:cxn>
              <a:cxn ang="0">
                <a:pos x="137" y="279"/>
              </a:cxn>
              <a:cxn ang="0">
                <a:pos x="98" y="349"/>
              </a:cxn>
              <a:cxn ang="0">
                <a:pos x="0" y="421"/>
              </a:cxn>
              <a:cxn ang="0">
                <a:pos x="171" y="549"/>
              </a:cxn>
              <a:cxn ang="0">
                <a:pos x="239" y="557"/>
              </a:cxn>
              <a:cxn ang="0">
                <a:pos x="393" y="511"/>
              </a:cxn>
              <a:cxn ang="0">
                <a:pos x="414" y="495"/>
              </a:cxn>
              <a:cxn ang="0">
                <a:pos x="629" y="337"/>
              </a:cxn>
              <a:cxn ang="0">
                <a:pos x="629" y="221"/>
              </a:cxn>
            </a:cxnLst>
            <a:rect l="0" t="0" r="r" b="b"/>
            <a:pathLst>
              <a:path w="673" h="557">
                <a:moveTo>
                  <a:pt x="629" y="221"/>
                </a:moveTo>
                <a:cubicBezTo>
                  <a:pt x="414" y="63"/>
                  <a:pt x="414" y="63"/>
                  <a:pt x="414" y="63"/>
                </a:cubicBezTo>
                <a:cubicBezTo>
                  <a:pt x="407" y="57"/>
                  <a:pt x="400" y="52"/>
                  <a:pt x="393" y="47"/>
                </a:cubicBezTo>
                <a:cubicBezTo>
                  <a:pt x="349" y="17"/>
                  <a:pt x="296" y="0"/>
                  <a:pt x="239" y="0"/>
                </a:cubicBezTo>
                <a:cubicBezTo>
                  <a:pt x="216" y="0"/>
                  <a:pt x="193" y="3"/>
                  <a:pt x="171" y="9"/>
                </a:cubicBezTo>
                <a:cubicBezTo>
                  <a:pt x="99" y="27"/>
                  <a:pt x="37" y="74"/>
                  <a:pt x="0" y="137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123" y="227"/>
                  <a:pt x="137" y="252"/>
                  <a:pt x="137" y="279"/>
                </a:cubicBezTo>
                <a:cubicBezTo>
                  <a:pt x="137" y="305"/>
                  <a:pt x="123" y="330"/>
                  <a:pt x="98" y="349"/>
                </a:cubicBezTo>
                <a:cubicBezTo>
                  <a:pt x="0" y="421"/>
                  <a:pt x="0" y="421"/>
                  <a:pt x="0" y="421"/>
                </a:cubicBezTo>
                <a:cubicBezTo>
                  <a:pt x="37" y="484"/>
                  <a:pt x="99" y="530"/>
                  <a:pt x="171" y="549"/>
                </a:cubicBezTo>
                <a:cubicBezTo>
                  <a:pt x="193" y="554"/>
                  <a:pt x="216" y="557"/>
                  <a:pt x="239" y="557"/>
                </a:cubicBezTo>
                <a:cubicBezTo>
                  <a:pt x="296" y="557"/>
                  <a:pt x="349" y="540"/>
                  <a:pt x="393" y="511"/>
                </a:cubicBezTo>
                <a:cubicBezTo>
                  <a:pt x="400" y="506"/>
                  <a:pt x="407" y="500"/>
                  <a:pt x="414" y="495"/>
                </a:cubicBezTo>
                <a:cubicBezTo>
                  <a:pt x="629" y="337"/>
                  <a:pt x="629" y="337"/>
                  <a:pt x="629" y="337"/>
                </a:cubicBezTo>
                <a:cubicBezTo>
                  <a:pt x="673" y="305"/>
                  <a:pt x="673" y="253"/>
                  <a:pt x="629" y="221"/>
                </a:cubicBezTo>
                <a:close/>
              </a:path>
            </a:pathLst>
          </a:custGeom>
          <a:solidFill>
            <a:srgbClr val="1B2734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7785100" y="2562225"/>
            <a:ext cx="2506663" cy="2076450"/>
          </a:xfrm>
          <a:custGeom>
            <a:avLst/>
            <a:gdLst/>
            <a:ahLst/>
            <a:cxnLst>
              <a:cxn ang="0">
                <a:pos x="629" y="221"/>
              </a:cxn>
              <a:cxn ang="0">
                <a:pos x="414" y="63"/>
              </a:cxn>
              <a:cxn ang="0">
                <a:pos x="393" y="47"/>
              </a:cxn>
              <a:cxn ang="0">
                <a:pos x="239" y="0"/>
              </a:cxn>
              <a:cxn ang="0">
                <a:pos x="171" y="9"/>
              </a:cxn>
              <a:cxn ang="0">
                <a:pos x="0" y="137"/>
              </a:cxn>
              <a:cxn ang="0">
                <a:pos x="98" y="209"/>
              </a:cxn>
              <a:cxn ang="0">
                <a:pos x="136" y="279"/>
              </a:cxn>
              <a:cxn ang="0">
                <a:pos x="98" y="349"/>
              </a:cxn>
              <a:cxn ang="0">
                <a:pos x="0" y="421"/>
              </a:cxn>
              <a:cxn ang="0">
                <a:pos x="171" y="549"/>
              </a:cxn>
              <a:cxn ang="0">
                <a:pos x="239" y="557"/>
              </a:cxn>
              <a:cxn ang="0">
                <a:pos x="393" y="511"/>
              </a:cxn>
              <a:cxn ang="0">
                <a:pos x="414" y="495"/>
              </a:cxn>
              <a:cxn ang="0">
                <a:pos x="629" y="337"/>
              </a:cxn>
              <a:cxn ang="0">
                <a:pos x="629" y="221"/>
              </a:cxn>
            </a:cxnLst>
            <a:rect l="0" t="0" r="r" b="b"/>
            <a:pathLst>
              <a:path w="672" h="557">
                <a:moveTo>
                  <a:pt x="629" y="221"/>
                </a:moveTo>
                <a:cubicBezTo>
                  <a:pt x="414" y="63"/>
                  <a:pt x="414" y="63"/>
                  <a:pt x="414" y="63"/>
                </a:cubicBezTo>
                <a:cubicBezTo>
                  <a:pt x="407" y="57"/>
                  <a:pt x="400" y="52"/>
                  <a:pt x="393" y="47"/>
                </a:cubicBezTo>
                <a:cubicBezTo>
                  <a:pt x="349" y="17"/>
                  <a:pt x="296" y="0"/>
                  <a:pt x="239" y="0"/>
                </a:cubicBezTo>
                <a:cubicBezTo>
                  <a:pt x="215" y="0"/>
                  <a:pt x="193" y="3"/>
                  <a:pt x="171" y="9"/>
                </a:cubicBezTo>
                <a:cubicBezTo>
                  <a:pt x="98" y="27"/>
                  <a:pt x="37" y="74"/>
                  <a:pt x="0" y="137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123" y="227"/>
                  <a:pt x="136" y="252"/>
                  <a:pt x="136" y="279"/>
                </a:cubicBezTo>
                <a:cubicBezTo>
                  <a:pt x="136" y="305"/>
                  <a:pt x="123" y="330"/>
                  <a:pt x="98" y="349"/>
                </a:cubicBezTo>
                <a:cubicBezTo>
                  <a:pt x="0" y="421"/>
                  <a:pt x="0" y="421"/>
                  <a:pt x="0" y="421"/>
                </a:cubicBezTo>
                <a:cubicBezTo>
                  <a:pt x="37" y="484"/>
                  <a:pt x="98" y="530"/>
                  <a:pt x="171" y="549"/>
                </a:cubicBezTo>
                <a:cubicBezTo>
                  <a:pt x="193" y="554"/>
                  <a:pt x="215" y="557"/>
                  <a:pt x="239" y="557"/>
                </a:cubicBezTo>
                <a:cubicBezTo>
                  <a:pt x="296" y="557"/>
                  <a:pt x="349" y="540"/>
                  <a:pt x="393" y="511"/>
                </a:cubicBezTo>
                <a:cubicBezTo>
                  <a:pt x="400" y="506"/>
                  <a:pt x="407" y="500"/>
                  <a:pt x="414" y="495"/>
                </a:cubicBezTo>
                <a:cubicBezTo>
                  <a:pt x="629" y="337"/>
                  <a:pt x="629" y="337"/>
                  <a:pt x="629" y="337"/>
                </a:cubicBezTo>
                <a:cubicBezTo>
                  <a:pt x="672" y="305"/>
                  <a:pt x="672" y="253"/>
                  <a:pt x="629" y="221"/>
                </a:cubicBezTo>
                <a:close/>
              </a:path>
            </a:pathLst>
          </a:custGeom>
          <a:solidFill>
            <a:srgbClr val="345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1474610" y="4929012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91"/>
          <p:cNvSpPr txBox="1"/>
          <p:nvPr/>
        </p:nvSpPr>
        <p:spPr>
          <a:xfrm>
            <a:off x="1624257" y="5262780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5599570" y="4929012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91"/>
          <p:cNvSpPr txBox="1"/>
          <p:nvPr/>
        </p:nvSpPr>
        <p:spPr>
          <a:xfrm>
            <a:off x="5749217" y="5262780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601090" y="1726234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Box 91"/>
          <p:cNvSpPr txBox="1"/>
          <p:nvPr/>
        </p:nvSpPr>
        <p:spPr>
          <a:xfrm>
            <a:off x="7750737" y="2060002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3487560" y="1704518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91"/>
          <p:cNvSpPr txBox="1"/>
          <p:nvPr/>
        </p:nvSpPr>
        <p:spPr>
          <a:xfrm>
            <a:off x="3637207" y="2038286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Freeform 10"/>
          <p:cNvSpPr/>
          <p:nvPr/>
        </p:nvSpPr>
        <p:spPr bwMode="auto">
          <a:xfrm>
            <a:off x="2311976" y="3354826"/>
            <a:ext cx="735449" cy="491248"/>
          </a:xfrm>
          <a:custGeom>
            <a:avLst/>
            <a:gdLst>
              <a:gd name="T0" fmla="*/ 259 w 259"/>
              <a:gd name="T1" fmla="*/ 173 h 173"/>
              <a:gd name="T2" fmla="*/ 0 w 259"/>
              <a:gd name="T3" fmla="*/ 173 h 173"/>
              <a:gd name="T4" fmla="*/ 0 w 259"/>
              <a:gd name="T5" fmla="*/ 0 h 173"/>
              <a:gd name="T6" fmla="*/ 128 w 259"/>
              <a:gd name="T7" fmla="*/ 85 h 173"/>
              <a:gd name="T8" fmla="*/ 259 w 259"/>
              <a:gd name="T9" fmla="*/ 0 h 173"/>
              <a:gd name="T10" fmla="*/ 259 w 259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9" h="173">
                <a:moveTo>
                  <a:pt x="259" y="173"/>
                </a:moveTo>
                <a:lnTo>
                  <a:pt x="0" y="173"/>
                </a:lnTo>
                <a:lnTo>
                  <a:pt x="0" y="0"/>
                </a:lnTo>
                <a:lnTo>
                  <a:pt x="128" y="85"/>
                </a:lnTo>
                <a:lnTo>
                  <a:pt x="259" y="0"/>
                </a:lnTo>
                <a:lnTo>
                  <a:pt x="259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6614783" y="3190153"/>
            <a:ext cx="604417" cy="800742"/>
          </a:xfrm>
          <a:custGeom>
            <a:avLst/>
            <a:gdLst>
              <a:gd name="T0" fmla="*/ 2147483647 w 90"/>
              <a:gd name="T1" fmla="*/ 2147483647 h 119"/>
              <a:gd name="T2" fmla="*/ 2147483647 w 90"/>
              <a:gd name="T3" fmla="*/ 2147483647 h 119"/>
              <a:gd name="T4" fmla="*/ 2147483647 w 90"/>
              <a:gd name="T5" fmla="*/ 2147483647 h 119"/>
              <a:gd name="T6" fmla="*/ 2147483647 w 90"/>
              <a:gd name="T7" fmla="*/ 2147483647 h 119"/>
              <a:gd name="T8" fmla="*/ 2147483647 w 90"/>
              <a:gd name="T9" fmla="*/ 2147483647 h 119"/>
              <a:gd name="T10" fmla="*/ 2147483647 w 90"/>
              <a:gd name="T11" fmla="*/ 2147483647 h 119"/>
              <a:gd name="T12" fmla="*/ 2147483647 w 90"/>
              <a:gd name="T13" fmla="*/ 2147483647 h 119"/>
              <a:gd name="T14" fmla="*/ 2147483647 w 90"/>
              <a:gd name="T15" fmla="*/ 2147483647 h 119"/>
              <a:gd name="T16" fmla="*/ 2147483647 w 90"/>
              <a:gd name="T17" fmla="*/ 2147483647 h 119"/>
              <a:gd name="T18" fmla="*/ 2147483647 w 90"/>
              <a:gd name="T19" fmla="*/ 2147483647 h 119"/>
              <a:gd name="T20" fmla="*/ 2147483647 w 90"/>
              <a:gd name="T21" fmla="*/ 2147483647 h 119"/>
              <a:gd name="T22" fmla="*/ 2147483647 w 90"/>
              <a:gd name="T23" fmla="*/ 2147483647 h 119"/>
              <a:gd name="T24" fmla="*/ 2147483647 w 90"/>
              <a:gd name="T25" fmla="*/ 2147483647 h 119"/>
              <a:gd name="T26" fmla="*/ 2147483647 w 90"/>
              <a:gd name="T27" fmla="*/ 2147483647 h 119"/>
              <a:gd name="T28" fmla="*/ 2147483647 w 90"/>
              <a:gd name="T29" fmla="*/ 2147483647 h 119"/>
              <a:gd name="T30" fmla="*/ 2147483647 w 90"/>
              <a:gd name="T31" fmla="*/ 2147483647 h 119"/>
              <a:gd name="T32" fmla="*/ 2147483647 w 90"/>
              <a:gd name="T33" fmla="*/ 2147483647 h 119"/>
              <a:gd name="T34" fmla="*/ 2147483647 w 90"/>
              <a:gd name="T35" fmla="*/ 2147483647 h 119"/>
              <a:gd name="T36" fmla="*/ 2147483647 w 90"/>
              <a:gd name="T37" fmla="*/ 2147483647 h 1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0" h="119">
                <a:moveTo>
                  <a:pt x="19" y="4"/>
                </a:moveTo>
                <a:cubicBezTo>
                  <a:pt x="31" y="2"/>
                  <a:pt x="66" y="0"/>
                  <a:pt x="76" y="5"/>
                </a:cubicBezTo>
                <a:cubicBezTo>
                  <a:pt x="89" y="13"/>
                  <a:pt x="85" y="41"/>
                  <a:pt x="85" y="61"/>
                </a:cubicBezTo>
                <a:cubicBezTo>
                  <a:pt x="85" y="81"/>
                  <a:pt x="90" y="109"/>
                  <a:pt x="74" y="115"/>
                </a:cubicBezTo>
                <a:cubicBezTo>
                  <a:pt x="65" y="119"/>
                  <a:pt x="22" y="119"/>
                  <a:pt x="14" y="115"/>
                </a:cubicBezTo>
                <a:cubicBezTo>
                  <a:pt x="0" y="109"/>
                  <a:pt x="4" y="82"/>
                  <a:pt x="4" y="61"/>
                </a:cubicBezTo>
                <a:cubicBezTo>
                  <a:pt x="4" y="51"/>
                  <a:pt x="4" y="44"/>
                  <a:pt x="4" y="37"/>
                </a:cubicBezTo>
                <a:cubicBezTo>
                  <a:pt x="4" y="20"/>
                  <a:pt x="2" y="7"/>
                  <a:pt x="19" y="4"/>
                </a:cubicBezTo>
                <a:close/>
                <a:moveTo>
                  <a:pt x="14" y="55"/>
                </a:moveTo>
                <a:cubicBezTo>
                  <a:pt x="14" y="69"/>
                  <a:pt x="13" y="85"/>
                  <a:pt x="17" y="89"/>
                </a:cubicBezTo>
                <a:cubicBezTo>
                  <a:pt x="22" y="93"/>
                  <a:pt x="38" y="91"/>
                  <a:pt x="44" y="91"/>
                </a:cubicBezTo>
                <a:cubicBezTo>
                  <a:pt x="51" y="91"/>
                  <a:pt x="67" y="93"/>
                  <a:pt x="71" y="89"/>
                </a:cubicBezTo>
                <a:cubicBezTo>
                  <a:pt x="77" y="83"/>
                  <a:pt x="74" y="66"/>
                  <a:pt x="74" y="54"/>
                </a:cubicBezTo>
                <a:cubicBezTo>
                  <a:pt x="74" y="41"/>
                  <a:pt x="77" y="24"/>
                  <a:pt x="71" y="18"/>
                </a:cubicBezTo>
                <a:cubicBezTo>
                  <a:pt x="66" y="13"/>
                  <a:pt x="33" y="13"/>
                  <a:pt x="22" y="16"/>
                </a:cubicBezTo>
                <a:cubicBezTo>
                  <a:pt x="11" y="19"/>
                  <a:pt x="14" y="36"/>
                  <a:pt x="14" y="55"/>
                </a:cubicBezTo>
                <a:close/>
                <a:moveTo>
                  <a:pt x="45" y="110"/>
                </a:moveTo>
                <a:cubicBezTo>
                  <a:pt x="53" y="109"/>
                  <a:pt x="53" y="93"/>
                  <a:pt x="42" y="97"/>
                </a:cubicBezTo>
                <a:cubicBezTo>
                  <a:pt x="34" y="100"/>
                  <a:pt x="38" y="110"/>
                  <a:pt x="45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27733" y="3104251"/>
            <a:ext cx="760107" cy="741823"/>
            <a:chOff x="6823001" y="2365172"/>
            <a:chExt cx="491998" cy="480163"/>
          </a:xfrm>
        </p:grpSpPr>
        <p:sp>
          <p:nvSpPr>
            <p:cNvPr id="37" name="Freeform 13"/>
            <p:cNvSpPr/>
            <p:nvPr/>
          </p:nvSpPr>
          <p:spPr bwMode="auto">
            <a:xfrm>
              <a:off x="7083370" y="2725294"/>
              <a:ext cx="76082" cy="111587"/>
            </a:xfrm>
            <a:custGeom>
              <a:avLst/>
              <a:gdLst>
                <a:gd name="T0" fmla="*/ 0 w 19"/>
                <a:gd name="T1" fmla="*/ 0 h 28"/>
                <a:gd name="T2" fmla="*/ 0 w 19"/>
                <a:gd name="T3" fmla="*/ 28 h 28"/>
                <a:gd name="T4" fmla="*/ 19 w 19"/>
                <a:gd name="T5" fmla="*/ 4 h 28"/>
                <a:gd name="T6" fmla="*/ 0 w 1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25"/>
                    <a:pt x="14" y="16"/>
                    <a:pt x="19" y="4"/>
                  </a:cubicBezTo>
                  <a:cubicBezTo>
                    <a:pt x="13" y="2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7083370" y="2613707"/>
              <a:ext cx="96371" cy="103134"/>
            </a:xfrm>
            <a:custGeom>
              <a:avLst/>
              <a:gdLst>
                <a:gd name="T0" fmla="*/ 24 w 24"/>
                <a:gd name="T1" fmla="*/ 0 h 26"/>
                <a:gd name="T2" fmla="*/ 0 w 24"/>
                <a:gd name="T3" fmla="*/ 0 h 26"/>
                <a:gd name="T4" fmla="*/ 0 w 24"/>
                <a:gd name="T5" fmla="*/ 21 h 26"/>
                <a:gd name="T6" fmla="*/ 21 w 24"/>
                <a:gd name="T7" fmla="*/ 26 h 26"/>
                <a:gd name="T8" fmla="*/ 24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14" y="23"/>
                    <a:pt x="21" y="26"/>
                  </a:cubicBezTo>
                  <a:cubicBezTo>
                    <a:pt x="23" y="18"/>
                    <a:pt x="24" y="9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7083370" y="2485213"/>
              <a:ext cx="96371" cy="103134"/>
            </a:xfrm>
            <a:custGeom>
              <a:avLst/>
              <a:gdLst>
                <a:gd name="T0" fmla="*/ 0 w 24"/>
                <a:gd name="T1" fmla="*/ 5 h 26"/>
                <a:gd name="T2" fmla="*/ 0 w 24"/>
                <a:gd name="T3" fmla="*/ 26 h 26"/>
                <a:gd name="T4" fmla="*/ 24 w 24"/>
                <a:gd name="T5" fmla="*/ 26 h 26"/>
                <a:gd name="T6" fmla="*/ 20 w 24"/>
                <a:gd name="T7" fmla="*/ 0 h 26"/>
                <a:gd name="T8" fmla="*/ 0 w 24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0" y="5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17"/>
                    <a:pt x="22" y="8"/>
                    <a:pt x="20" y="0"/>
                  </a:cubicBezTo>
                  <a:cubicBezTo>
                    <a:pt x="14" y="3"/>
                    <a:pt x="7" y="4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6975165" y="2725294"/>
              <a:ext cx="84535" cy="111587"/>
            </a:xfrm>
            <a:custGeom>
              <a:avLst/>
              <a:gdLst>
                <a:gd name="T0" fmla="*/ 21 w 21"/>
                <a:gd name="T1" fmla="*/ 28 h 28"/>
                <a:gd name="T2" fmla="*/ 21 w 21"/>
                <a:gd name="T3" fmla="*/ 0 h 28"/>
                <a:gd name="T4" fmla="*/ 0 w 21"/>
                <a:gd name="T5" fmla="*/ 4 h 28"/>
                <a:gd name="T6" fmla="*/ 21 w 2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8">
                  <a:moveTo>
                    <a:pt x="21" y="28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1"/>
                    <a:pt x="0" y="4"/>
                  </a:cubicBezTo>
                  <a:cubicBezTo>
                    <a:pt x="5" y="17"/>
                    <a:pt x="13" y="26"/>
                    <a:pt x="21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954877" y="2488595"/>
              <a:ext cx="104824" cy="99753"/>
            </a:xfrm>
            <a:custGeom>
              <a:avLst/>
              <a:gdLst>
                <a:gd name="T0" fmla="*/ 0 w 26"/>
                <a:gd name="T1" fmla="*/ 25 h 25"/>
                <a:gd name="T2" fmla="*/ 26 w 26"/>
                <a:gd name="T3" fmla="*/ 25 h 25"/>
                <a:gd name="T4" fmla="*/ 26 w 26"/>
                <a:gd name="T5" fmla="*/ 4 h 25"/>
                <a:gd name="T6" fmla="*/ 4 w 26"/>
                <a:gd name="T7" fmla="*/ 0 h 25"/>
                <a:gd name="T8" fmla="*/ 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8" y="4"/>
                    <a:pt x="11" y="2"/>
                    <a:pt x="4" y="0"/>
                  </a:cubicBezTo>
                  <a:cubicBezTo>
                    <a:pt x="2" y="7"/>
                    <a:pt x="0" y="16"/>
                    <a:pt x="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083370" y="2377008"/>
              <a:ext cx="71010" cy="99753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25 h 25"/>
                <a:gd name="T4" fmla="*/ 18 w 18"/>
                <a:gd name="T5" fmla="*/ 21 h 25"/>
                <a:gd name="T6" fmla="*/ 0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6" y="25"/>
                    <a:pt x="12" y="23"/>
                    <a:pt x="18" y="21"/>
                  </a:cubicBezTo>
                  <a:cubicBezTo>
                    <a:pt x="13" y="10"/>
                    <a:pt x="7" y="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6978546" y="2371935"/>
              <a:ext cx="81154" cy="104824"/>
            </a:xfrm>
            <a:custGeom>
              <a:avLst/>
              <a:gdLst>
                <a:gd name="T0" fmla="*/ 20 w 20"/>
                <a:gd name="T1" fmla="*/ 26 h 26"/>
                <a:gd name="T2" fmla="*/ 20 w 20"/>
                <a:gd name="T3" fmla="*/ 0 h 26"/>
                <a:gd name="T4" fmla="*/ 0 w 20"/>
                <a:gd name="T5" fmla="*/ 22 h 26"/>
                <a:gd name="T6" fmla="*/ 20 w 2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6">
                  <a:moveTo>
                    <a:pt x="20" y="26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2"/>
                    <a:pt x="5" y="11"/>
                    <a:pt x="0" y="22"/>
                  </a:cubicBezTo>
                  <a:cubicBezTo>
                    <a:pt x="6" y="25"/>
                    <a:pt x="13" y="26"/>
                    <a:pt x="2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6954877" y="2613707"/>
              <a:ext cx="104824" cy="103134"/>
            </a:xfrm>
            <a:custGeom>
              <a:avLst/>
              <a:gdLst>
                <a:gd name="T0" fmla="*/ 3 w 26"/>
                <a:gd name="T1" fmla="*/ 26 h 26"/>
                <a:gd name="T2" fmla="*/ 26 w 26"/>
                <a:gd name="T3" fmla="*/ 21 h 26"/>
                <a:gd name="T4" fmla="*/ 26 w 26"/>
                <a:gd name="T5" fmla="*/ 0 h 26"/>
                <a:gd name="T6" fmla="*/ 0 w 26"/>
                <a:gd name="T7" fmla="*/ 0 h 26"/>
                <a:gd name="T8" fmla="*/ 3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3" y="26"/>
                  </a:moveTo>
                  <a:cubicBezTo>
                    <a:pt x="10" y="23"/>
                    <a:pt x="18" y="21"/>
                    <a:pt x="26" y="2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6823001" y="2613707"/>
              <a:ext cx="120041" cy="155546"/>
            </a:xfrm>
            <a:custGeom>
              <a:avLst/>
              <a:gdLst>
                <a:gd name="T0" fmla="*/ 30 w 30"/>
                <a:gd name="T1" fmla="*/ 28 h 39"/>
                <a:gd name="T2" fmla="*/ 27 w 30"/>
                <a:gd name="T3" fmla="*/ 0 h 39"/>
                <a:gd name="T4" fmla="*/ 0 w 30"/>
                <a:gd name="T5" fmla="*/ 0 h 39"/>
                <a:gd name="T6" fmla="*/ 16 w 30"/>
                <a:gd name="T7" fmla="*/ 39 h 39"/>
                <a:gd name="T8" fmla="*/ 30 w 30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30" y="28"/>
                  </a:moveTo>
                  <a:cubicBezTo>
                    <a:pt x="28" y="20"/>
                    <a:pt x="27" y="1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5"/>
                    <a:pt x="7" y="28"/>
                    <a:pt x="16" y="39"/>
                  </a:cubicBezTo>
                  <a:cubicBezTo>
                    <a:pt x="20" y="35"/>
                    <a:pt x="25" y="31"/>
                    <a:pt x="30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7118876" y="2365172"/>
              <a:ext cx="108206" cy="82846"/>
            </a:xfrm>
            <a:custGeom>
              <a:avLst/>
              <a:gdLst>
                <a:gd name="T0" fmla="*/ 0 w 27"/>
                <a:gd name="T1" fmla="*/ 0 h 21"/>
                <a:gd name="T2" fmla="*/ 15 w 27"/>
                <a:gd name="T3" fmla="*/ 21 h 21"/>
                <a:gd name="T4" fmla="*/ 27 w 27"/>
                <a:gd name="T5" fmla="*/ 12 h 21"/>
                <a:gd name="T6" fmla="*/ 0 w 27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1">
                  <a:moveTo>
                    <a:pt x="0" y="0"/>
                  </a:moveTo>
                  <a:cubicBezTo>
                    <a:pt x="6" y="4"/>
                    <a:pt x="11" y="11"/>
                    <a:pt x="15" y="21"/>
                  </a:cubicBezTo>
                  <a:cubicBezTo>
                    <a:pt x="19" y="19"/>
                    <a:pt x="23" y="16"/>
                    <a:pt x="27" y="12"/>
                  </a:cubicBezTo>
                  <a:cubicBezTo>
                    <a:pt x="19" y="6"/>
                    <a:pt x="10" y="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7191576" y="2613707"/>
              <a:ext cx="123422" cy="158927"/>
            </a:xfrm>
            <a:custGeom>
              <a:avLst/>
              <a:gdLst>
                <a:gd name="T0" fmla="*/ 4 w 31"/>
                <a:gd name="T1" fmla="*/ 0 h 40"/>
                <a:gd name="T2" fmla="*/ 0 w 31"/>
                <a:gd name="T3" fmla="*/ 29 h 40"/>
                <a:gd name="T4" fmla="*/ 15 w 31"/>
                <a:gd name="T5" fmla="*/ 40 h 40"/>
                <a:gd name="T6" fmla="*/ 31 w 31"/>
                <a:gd name="T7" fmla="*/ 0 h 40"/>
                <a:gd name="T8" fmla="*/ 4 w 3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4" y="0"/>
                  </a:moveTo>
                  <a:cubicBezTo>
                    <a:pt x="4" y="10"/>
                    <a:pt x="2" y="20"/>
                    <a:pt x="0" y="29"/>
                  </a:cubicBezTo>
                  <a:cubicBezTo>
                    <a:pt x="5" y="32"/>
                    <a:pt x="10" y="36"/>
                    <a:pt x="15" y="40"/>
                  </a:cubicBezTo>
                  <a:cubicBezTo>
                    <a:pt x="25" y="30"/>
                    <a:pt x="31" y="15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6910918" y="2365172"/>
              <a:ext cx="99753" cy="82846"/>
            </a:xfrm>
            <a:custGeom>
              <a:avLst/>
              <a:gdLst>
                <a:gd name="T0" fmla="*/ 11 w 25"/>
                <a:gd name="T1" fmla="*/ 21 h 21"/>
                <a:gd name="T2" fmla="*/ 25 w 25"/>
                <a:gd name="T3" fmla="*/ 0 h 21"/>
                <a:gd name="T4" fmla="*/ 0 w 25"/>
                <a:gd name="T5" fmla="*/ 13 h 21"/>
                <a:gd name="T6" fmla="*/ 11 w 2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11" y="21"/>
                  </a:moveTo>
                  <a:cubicBezTo>
                    <a:pt x="15" y="12"/>
                    <a:pt x="20" y="5"/>
                    <a:pt x="25" y="0"/>
                  </a:cubicBezTo>
                  <a:cubicBezTo>
                    <a:pt x="16" y="3"/>
                    <a:pt x="7" y="7"/>
                    <a:pt x="0" y="13"/>
                  </a:cubicBezTo>
                  <a:cubicBezTo>
                    <a:pt x="3" y="17"/>
                    <a:pt x="7" y="19"/>
                    <a:pt x="11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7186505" y="2432801"/>
              <a:ext cx="128494" cy="155546"/>
            </a:xfrm>
            <a:custGeom>
              <a:avLst/>
              <a:gdLst>
                <a:gd name="T0" fmla="*/ 0 w 32"/>
                <a:gd name="T1" fmla="*/ 10 h 39"/>
                <a:gd name="T2" fmla="*/ 5 w 32"/>
                <a:gd name="T3" fmla="*/ 39 h 39"/>
                <a:gd name="T4" fmla="*/ 32 w 32"/>
                <a:gd name="T5" fmla="*/ 39 h 39"/>
                <a:gd name="T6" fmla="*/ 15 w 32"/>
                <a:gd name="T7" fmla="*/ 0 h 39"/>
                <a:gd name="T8" fmla="*/ 0 w 32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0" y="10"/>
                  </a:moveTo>
                  <a:cubicBezTo>
                    <a:pt x="3" y="19"/>
                    <a:pt x="4" y="2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1" y="24"/>
                    <a:pt x="25" y="10"/>
                    <a:pt x="15" y="0"/>
                  </a:cubicBezTo>
                  <a:cubicBezTo>
                    <a:pt x="10" y="4"/>
                    <a:pt x="6" y="7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6826383" y="2436182"/>
              <a:ext cx="120041" cy="152164"/>
            </a:xfrm>
            <a:custGeom>
              <a:avLst/>
              <a:gdLst>
                <a:gd name="T0" fmla="*/ 26 w 30"/>
                <a:gd name="T1" fmla="*/ 38 h 38"/>
                <a:gd name="T2" fmla="*/ 30 w 30"/>
                <a:gd name="T3" fmla="*/ 10 h 38"/>
                <a:gd name="T4" fmla="*/ 16 w 30"/>
                <a:gd name="T5" fmla="*/ 0 h 38"/>
                <a:gd name="T6" fmla="*/ 0 w 30"/>
                <a:gd name="T7" fmla="*/ 38 h 38"/>
                <a:gd name="T8" fmla="*/ 26 w 3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8">
                  <a:moveTo>
                    <a:pt x="26" y="38"/>
                  </a:moveTo>
                  <a:cubicBezTo>
                    <a:pt x="26" y="28"/>
                    <a:pt x="27" y="18"/>
                    <a:pt x="30" y="10"/>
                  </a:cubicBezTo>
                  <a:cubicBezTo>
                    <a:pt x="25" y="7"/>
                    <a:pt x="20" y="4"/>
                    <a:pt x="16" y="0"/>
                  </a:cubicBezTo>
                  <a:cubicBezTo>
                    <a:pt x="7" y="10"/>
                    <a:pt x="1" y="23"/>
                    <a:pt x="0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7127329" y="2754036"/>
              <a:ext cx="103134" cy="91299"/>
            </a:xfrm>
            <a:custGeom>
              <a:avLst/>
              <a:gdLst>
                <a:gd name="T0" fmla="*/ 14 w 26"/>
                <a:gd name="T1" fmla="*/ 0 h 23"/>
                <a:gd name="T2" fmla="*/ 0 w 26"/>
                <a:gd name="T3" fmla="*/ 23 h 23"/>
                <a:gd name="T4" fmla="*/ 26 w 26"/>
                <a:gd name="T5" fmla="*/ 10 h 23"/>
                <a:gd name="T6" fmla="*/ 14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4" y="0"/>
                  </a:moveTo>
                  <a:cubicBezTo>
                    <a:pt x="10" y="10"/>
                    <a:pt x="5" y="18"/>
                    <a:pt x="0" y="23"/>
                  </a:cubicBezTo>
                  <a:cubicBezTo>
                    <a:pt x="9" y="21"/>
                    <a:pt x="18" y="16"/>
                    <a:pt x="26" y="10"/>
                  </a:cubicBezTo>
                  <a:cubicBezTo>
                    <a:pt x="22" y="6"/>
                    <a:pt x="18" y="3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6905846" y="2754036"/>
              <a:ext cx="101443" cy="87917"/>
            </a:xfrm>
            <a:custGeom>
              <a:avLst/>
              <a:gdLst>
                <a:gd name="T0" fmla="*/ 11 w 25"/>
                <a:gd name="T1" fmla="*/ 0 h 22"/>
                <a:gd name="T2" fmla="*/ 0 w 25"/>
                <a:gd name="T3" fmla="*/ 9 h 22"/>
                <a:gd name="T4" fmla="*/ 25 w 25"/>
                <a:gd name="T5" fmla="*/ 22 h 22"/>
                <a:gd name="T6" fmla="*/ 11 w 25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1" y="0"/>
                  </a:moveTo>
                  <a:cubicBezTo>
                    <a:pt x="7" y="2"/>
                    <a:pt x="3" y="5"/>
                    <a:pt x="0" y="9"/>
                  </a:cubicBezTo>
                  <a:cubicBezTo>
                    <a:pt x="7" y="15"/>
                    <a:pt x="15" y="20"/>
                    <a:pt x="25" y="22"/>
                  </a:cubicBezTo>
                  <a:cubicBezTo>
                    <a:pt x="19" y="18"/>
                    <a:pt x="15" y="1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reeform 29"/>
          <p:cNvSpPr>
            <a:spLocks noEditPoints="1"/>
          </p:cNvSpPr>
          <p:nvPr/>
        </p:nvSpPr>
        <p:spPr bwMode="auto">
          <a:xfrm>
            <a:off x="4563487" y="3210005"/>
            <a:ext cx="769861" cy="780890"/>
          </a:xfrm>
          <a:custGeom>
            <a:avLst/>
            <a:gdLst>
              <a:gd name="T0" fmla="*/ 2147483647 w 114"/>
              <a:gd name="T1" fmla="*/ 2147483647 h 116"/>
              <a:gd name="T2" fmla="*/ 2147483647 w 114"/>
              <a:gd name="T3" fmla="*/ 2147483647 h 116"/>
              <a:gd name="T4" fmla="*/ 2147483647 w 114"/>
              <a:gd name="T5" fmla="*/ 2147483647 h 116"/>
              <a:gd name="T6" fmla="*/ 2147483647 w 114"/>
              <a:gd name="T7" fmla="*/ 2147483647 h 116"/>
              <a:gd name="T8" fmla="*/ 2147483647 w 114"/>
              <a:gd name="T9" fmla="*/ 2147483647 h 116"/>
              <a:gd name="T10" fmla="*/ 2147483647 w 114"/>
              <a:gd name="T11" fmla="*/ 2147483647 h 116"/>
              <a:gd name="T12" fmla="*/ 2147483647 w 114"/>
              <a:gd name="T13" fmla="*/ 2147483647 h 116"/>
              <a:gd name="T14" fmla="*/ 2147483647 w 114"/>
              <a:gd name="T15" fmla="*/ 2147483647 h 116"/>
              <a:gd name="T16" fmla="*/ 2147483647 w 114"/>
              <a:gd name="T17" fmla="*/ 2147483647 h 116"/>
              <a:gd name="T18" fmla="*/ 2147483647 w 114"/>
              <a:gd name="T19" fmla="*/ 2147483647 h 116"/>
              <a:gd name="T20" fmla="*/ 2147483647 w 114"/>
              <a:gd name="T21" fmla="*/ 2147483647 h 116"/>
              <a:gd name="T22" fmla="*/ 2147483647 w 114"/>
              <a:gd name="T23" fmla="*/ 2147483647 h 116"/>
              <a:gd name="T24" fmla="*/ 2147483647 w 114"/>
              <a:gd name="T25" fmla="*/ 2147483647 h 116"/>
              <a:gd name="T26" fmla="*/ 2147483647 w 114"/>
              <a:gd name="T27" fmla="*/ 2147483647 h 116"/>
              <a:gd name="T28" fmla="*/ 2147483647 w 114"/>
              <a:gd name="T29" fmla="*/ 2147483647 h 116"/>
              <a:gd name="T30" fmla="*/ 2147483647 w 114"/>
              <a:gd name="T31" fmla="*/ 2147483647 h 1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4" h="116">
                <a:moveTo>
                  <a:pt x="113" y="100"/>
                </a:moveTo>
                <a:cubicBezTo>
                  <a:pt x="84" y="72"/>
                  <a:pt x="84" y="72"/>
                  <a:pt x="84" y="72"/>
                </a:cubicBezTo>
                <a:cubicBezTo>
                  <a:pt x="88" y="65"/>
                  <a:pt x="90" y="56"/>
                  <a:pt x="89" y="46"/>
                </a:cubicBezTo>
                <a:cubicBezTo>
                  <a:pt x="88" y="21"/>
                  <a:pt x="67" y="0"/>
                  <a:pt x="43" y="1"/>
                </a:cubicBezTo>
                <a:cubicBezTo>
                  <a:pt x="18" y="3"/>
                  <a:pt x="0" y="24"/>
                  <a:pt x="1" y="50"/>
                </a:cubicBezTo>
                <a:cubicBezTo>
                  <a:pt x="3" y="76"/>
                  <a:pt x="24" y="96"/>
                  <a:pt x="48" y="95"/>
                </a:cubicBezTo>
                <a:cubicBezTo>
                  <a:pt x="57" y="95"/>
                  <a:pt x="65" y="92"/>
                  <a:pt x="72" y="87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1" y="116"/>
                  <a:pt x="103" y="115"/>
                  <a:pt x="104" y="114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4" y="102"/>
                  <a:pt x="114" y="101"/>
                  <a:pt x="113" y="100"/>
                </a:cubicBezTo>
                <a:close/>
                <a:moveTo>
                  <a:pt x="15" y="50"/>
                </a:moveTo>
                <a:cubicBezTo>
                  <a:pt x="14" y="32"/>
                  <a:pt x="27" y="17"/>
                  <a:pt x="44" y="16"/>
                </a:cubicBezTo>
                <a:cubicBezTo>
                  <a:pt x="60" y="16"/>
                  <a:pt x="74" y="29"/>
                  <a:pt x="75" y="47"/>
                </a:cubicBezTo>
                <a:cubicBezTo>
                  <a:pt x="76" y="65"/>
                  <a:pt x="64" y="80"/>
                  <a:pt x="47" y="80"/>
                </a:cubicBezTo>
                <a:cubicBezTo>
                  <a:pt x="31" y="81"/>
                  <a:pt x="16" y="67"/>
                  <a:pt x="1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55" name="文本框 54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779589" y="2187229"/>
          <a:ext cx="10617196" cy="262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7355" y="5030234"/>
            <a:ext cx="3048590" cy="164212"/>
            <a:chOff x="3432527" y="4010910"/>
            <a:chExt cx="2286442" cy="123158"/>
          </a:xfrm>
        </p:grpSpPr>
        <p:sp>
          <p:nvSpPr>
            <p:cNvPr id="7" name="TextBox 6"/>
            <p:cNvSpPr txBox="1"/>
            <p:nvPr/>
          </p:nvSpPr>
          <p:spPr>
            <a:xfrm>
              <a:off x="3584839" y="4010910"/>
              <a:ext cx="604838" cy="123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2013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9485" y="4010910"/>
              <a:ext cx="604838" cy="123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2014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14131" y="4010910"/>
              <a:ext cx="604838" cy="123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2015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32527" y="4024222"/>
              <a:ext cx="96486" cy="96486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01186" y="4024222"/>
              <a:ext cx="96486" cy="96486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62040" y="4024222"/>
              <a:ext cx="96486" cy="964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TextBox 51"/>
          <p:cNvSpPr txBox="1"/>
          <p:nvPr/>
        </p:nvSpPr>
        <p:spPr>
          <a:xfrm>
            <a:off x="779589" y="5462187"/>
            <a:ext cx="10617196" cy="12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8411" y="1551365"/>
            <a:ext cx="5559552" cy="40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12948" y="432491"/>
            <a:ext cx="4182581" cy="851133"/>
            <a:chOff x="4012948" y="297825"/>
            <a:chExt cx="4182581" cy="851133"/>
          </a:xfrm>
        </p:grpSpPr>
        <p:sp>
          <p:nvSpPr>
            <p:cNvPr id="16" name="文本框 15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12948" y="841181"/>
              <a:ext cx="4182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ADD YOUR TITTLE</a:t>
              </a:r>
              <a:endParaRPr lang="zh-CN" altLang="en-US" sz="1400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1857</Words>
  <Application>Microsoft Office PowerPoint</Application>
  <PresentationFormat>宽屏</PresentationFormat>
  <Paragraphs>335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Adobe Arabic</vt:lpstr>
      <vt:lpstr>Bebas Neue</vt:lpstr>
      <vt:lpstr>等线</vt:lpstr>
      <vt:lpstr>等线 Light</vt:lpstr>
      <vt:lpstr>微软雅黑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24</cp:revision>
  <dcterms:created xsi:type="dcterms:W3CDTF">2017-04-12T04:47:00Z</dcterms:created>
  <dcterms:modified xsi:type="dcterms:W3CDTF">2021-01-05T15:43:38Z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