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09" r:id="rId2"/>
    <p:sldId id="258" r:id="rId3"/>
    <p:sldId id="261" r:id="rId4"/>
    <p:sldId id="277" r:id="rId5"/>
    <p:sldId id="259" r:id="rId6"/>
    <p:sldId id="265" r:id="rId7"/>
    <p:sldId id="263" r:id="rId8"/>
    <p:sldId id="264" r:id="rId9"/>
    <p:sldId id="268" r:id="rId10"/>
    <p:sldId id="267" r:id="rId11"/>
    <p:sldId id="266" r:id="rId12"/>
    <p:sldId id="278" r:id="rId13"/>
    <p:sldId id="270" r:id="rId14"/>
    <p:sldId id="271" r:id="rId15"/>
    <p:sldId id="276" r:id="rId16"/>
    <p:sldId id="288" r:id="rId17"/>
    <p:sldId id="274" r:id="rId18"/>
    <p:sldId id="273" r:id="rId19"/>
    <p:sldId id="272" r:id="rId20"/>
    <p:sldId id="279" r:id="rId21"/>
    <p:sldId id="280" r:id="rId22"/>
    <p:sldId id="287" r:id="rId23"/>
    <p:sldId id="286" r:id="rId24"/>
    <p:sldId id="285" r:id="rId25"/>
    <p:sldId id="284" r:id="rId26"/>
    <p:sldId id="283" r:id="rId27"/>
    <p:sldId id="282" r:id="rId28"/>
    <p:sldId id="281" r:id="rId29"/>
    <p:sldId id="289" r:id="rId30"/>
    <p:sldId id="291" r:id="rId31"/>
    <p:sldId id="296" r:id="rId32"/>
    <p:sldId id="299" r:id="rId33"/>
    <p:sldId id="297" r:id="rId34"/>
    <p:sldId id="295" r:id="rId35"/>
    <p:sldId id="294" r:id="rId36"/>
    <p:sldId id="298" r:id="rId37"/>
    <p:sldId id="290" r:id="rId38"/>
    <p:sldId id="292" r:id="rId39"/>
    <p:sldId id="304" r:id="rId40"/>
    <p:sldId id="303" r:id="rId41"/>
    <p:sldId id="300" r:id="rId42"/>
    <p:sldId id="302" r:id="rId43"/>
    <p:sldId id="301" r:id="rId44"/>
    <p:sldId id="310" r:id="rId45"/>
  </p:sldIdLst>
  <p:sldSz cx="9144000" cy="5143500" type="screen16x9"/>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varScale="1">
        <p:scale>
          <a:sx n="76" d="100"/>
          <a:sy n="76" d="100"/>
        </p:scale>
        <p:origin x="102" y="414"/>
      </p:cViewPr>
      <p:guideLst>
        <p:guide orient="horz" pos="162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FF0E9-45DA-4742-B47D-06E7E51CB7A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BDCDC-9A34-461B-A37E-3F4767F3730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D9F45-0981-41A9-96BA-B8F5013B376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D9F45-0981-41A9-96BA-B8F5013B3760}" type="slidenum">
              <a:rPr lang="zh-CN" altLang="en-US" smtClean="0"/>
              <a:t>44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555526"/>
            <a:ext cx="9144000"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555526"/>
            <a:ext cx="9144000"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35646"/>
            <a:ext cx="9144000" cy="1872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screen"/>
          <a:srcRect/>
          <a:stretch>
            <a:fillRect/>
          </a:stretch>
        </p:blipFill>
        <p:spPr>
          <a:xfrm>
            <a:off x="4480418" y="627534"/>
            <a:ext cx="4663582" cy="3998054"/>
          </a:xfrm>
          <a:prstGeom prst="rect">
            <a:avLst/>
          </a:prstGeom>
          <a:effectLst>
            <a:outerShdw blurRad="63500" sx="102000" sy="102000" algn="ctr" rotWithShape="0">
              <a:prstClr val="black">
                <a:alpha val="40000"/>
              </a:prstClr>
            </a:outerShdw>
          </a:effectLst>
        </p:spPr>
      </p:pic>
      <p:sp>
        <p:nvSpPr>
          <p:cNvPr id="15" name="矩形 14"/>
          <p:cNvSpPr/>
          <p:nvPr/>
        </p:nvSpPr>
        <p:spPr>
          <a:xfrm>
            <a:off x="30973" y="1995704"/>
            <a:ext cx="4685043" cy="633187"/>
          </a:xfrm>
          <a:prstGeom prst="rect">
            <a:avLst/>
          </a:prstGeom>
        </p:spPr>
        <p:txBody>
          <a:bodyPr wrap="square">
            <a:spAutoFit/>
          </a:bodyPr>
          <a:lstStyle/>
          <a:p>
            <a:pPr algn="ctr">
              <a:lnSpc>
                <a:spcPct val="120000"/>
              </a:lnSpc>
            </a:pPr>
            <a:r>
              <a:rPr lang="zh-CN" altLang="en-US" sz="3200" b="1" dirty="0">
                <a:solidFill>
                  <a:schemeClr val="tx2"/>
                </a:solidFill>
                <a:latin typeface="微软雅黑" panose="020B0503020204020204" pitchFamily="34" charset="-122"/>
                <a:ea typeface="微软雅黑" panose="020B0503020204020204" pitchFamily="34" charset="-122"/>
              </a:rPr>
              <a:t>财务数据统计分析</a:t>
            </a:r>
            <a:r>
              <a:rPr lang="en-US" altLang="zh-CN" sz="3200" b="1" dirty="0">
                <a:solidFill>
                  <a:schemeClr val="tx2"/>
                </a:solidFill>
                <a:latin typeface="微软雅黑" panose="020B0503020204020204" pitchFamily="34" charset="-122"/>
                <a:ea typeface="微软雅黑" panose="020B0503020204020204" pitchFamily="34" charset="-122"/>
              </a:rPr>
              <a:t>PPT</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7" name="Freeform 7"/>
          <p:cNvSpPr>
            <a:spLocks noEditPoints="1"/>
          </p:cNvSpPr>
          <p:nvPr/>
        </p:nvSpPr>
        <p:spPr bwMode="auto">
          <a:xfrm>
            <a:off x="909014" y="3899620"/>
            <a:ext cx="252000" cy="25200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chemeClr val="bg1"/>
              </a:solidFill>
            </a:endParaRPr>
          </a:p>
        </p:txBody>
      </p:sp>
      <p:sp>
        <p:nvSpPr>
          <p:cNvPr id="18" name="TextBox 17"/>
          <p:cNvSpPr txBox="1"/>
          <p:nvPr/>
        </p:nvSpPr>
        <p:spPr>
          <a:xfrm>
            <a:off x="1197046" y="3867894"/>
            <a:ext cx="1985122" cy="807895"/>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600">
                <a:solidFill>
                  <a:srgbClr val="F2F2F2"/>
                </a:solidFill>
                <a:latin typeface="黑体" panose="02010609060101010101" pitchFamily="49" charset="-122"/>
                <a:ea typeface="黑体" panose="02010609060101010101" pitchFamily="49" charset="-122"/>
              </a:rPr>
              <a:t>汇报人：</a:t>
            </a:r>
            <a:r>
              <a:rPr lang="en-US" altLang="zh-CN" sz="1600">
                <a:solidFill>
                  <a:srgbClr val="F2F2F2"/>
                </a:solidFill>
                <a:latin typeface="黑体" panose="02010609060101010101" pitchFamily="49" charset="-122"/>
                <a:ea typeface="黑体" panose="02010609060101010101" pitchFamily="49" charset="-122"/>
              </a:rPr>
              <a:t>xiazaii</a:t>
            </a:r>
          </a:p>
          <a:p>
            <a:r>
              <a:rPr lang="zh-CN" altLang="en-US" sz="1600">
                <a:solidFill>
                  <a:srgbClr val="F2F2F2"/>
                </a:solidFill>
                <a:latin typeface="黑体" panose="02010609060101010101" pitchFamily="49" charset="-122"/>
                <a:ea typeface="黑体" panose="02010609060101010101" pitchFamily="49" charset="-122"/>
              </a:rPr>
              <a:t>汇报时间：</a:t>
            </a:r>
            <a:r>
              <a:rPr lang="en-US" altLang="zh-CN" sz="1600">
                <a:solidFill>
                  <a:srgbClr val="F2F2F2"/>
                </a:solidFill>
                <a:latin typeface="黑体" panose="02010609060101010101" pitchFamily="49" charset="-122"/>
                <a:ea typeface="黑体" panose="02010609060101010101" pitchFamily="49" charset="-122"/>
              </a:rPr>
              <a:t>XX</a:t>
            </a:r>
            <a:r>
              <a:rPr lang="zh-CN" altLang="en-US" sz="1600">
                <a:solidFill>
                  <a:srgbClr val="F2F2F2"/>
                </a:solidFill>
                <a:latin typeface="黑体" panose="02010609060101010101" pitchFamily="49" charset="-122"/>
                <a:ea typeface="黑体" panose="02010609060101010101" pitchFamily="49" charset="-122"/>
              </a:rPr>
              <a:t>年</a:t>
            </a:r>
            <a:r>
              <a:rPr lang="en-US" altLang="zh-CN" sz="1600">
                <a:solidFill>
                  <a:srgbClr val="F2F2F2"/>
                </a:solidFill>
                <a:latin typeface="黑体" panose="02010609060101010101" pitchFamily="49" charset="-122"/>
                <a:ea typeface="黑体" panose="02010609060101010101" pitchFamily="49" charset="-122"/>
              </a:rPr>
              <a:t>XX</a:t>
            </a:r>
            <a:r>
              <a:rPr lang="zh-CN" altLang="en-US" sz="1600">
                <a:solidFill>
                  <a:srgbClr val="F2F2F2"/>
                </a:solidFill>
                <a:latin typeface="黑体" panose="02010609060101010101" pitchFamily="49" charset="-122"/>
                <a:ea typeface="黑体" panose="02010609060101010101" pitchFamily="49" charset="-122"/>
              </a:rPr>
              <a:t>月</a:t>
            </a:r>
          </a:p>
          <a:p>
            <a:endParaRPr lang="zh-CN" altLang="en-US" sz="1600" dirty="0">
              <a:solidFill>
                <a:srgbClr val="F2F2F2"/>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4"/>
          <a:srcRect/>
          <a:stretch>
            <a:fillRect/>
          </a:stretch>
        </p:blipFill>
        <p:spPr bwMode="auto">
          <a:xfrm>
            <a:off x="286688" y="267494"/>
            <a:ext cx="1477000" cy="6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9237" y="2798038"/>
            <a:ext cx="4608514" cy="277768"/>
          </a:xfrm>
          <a:prstGeom prst="rect">
            <a:avLst/>
          </a:prstGeom>
        </p:spPr>
        <p:txBody>
          <a:bodyPr wrap="square" lIns="61722" tIns="30861" rIns="61722" bIns="30861">
            <a:spAutoFit/>
          </a:bodyPr>
          <a:lstStyle/>
          <a:p>
            <a:pPr algn="ctr"/>
            <a:r>
              <a:rPr lang="zh-CN" altLang="en-US" sz="1400" dirty="0">
                <a:solidFill>
                  <a:schemeClr val="tx2"/>
                </a:solidFill>
                <a:latin typeface="Adobe Gothic Std B" pitchFamily="34" charset="-128"/>
                <a:ea typeface="微软雅黑" panose="020B0503020204020204" pitchFamily="34" charset="-122"/>
              </a:rPr>
              <a:t>财务报表 </a:t>
            </a:r>
            <a:r>
              <a:rPr lang="en-US" altLang="zh-CN" sz="1400" dirty="0">
                <a:solidFill>
                  <a:schemeClr val="tx2"/>
                </a:solidFill>
                <a:latin typeface="Adobe Gothic Std B" pitchFamily="34" charset="-128"/>
                <a:ea typeface="微软雅黑" panose="020B0503020204020204" pitchFamily="34" charset="-122"/>
              </a:rPr>
              <a:t>| </a:t>
            </a:r>
            <a:r>
              <a:rPr lang="zh-CN" altLang="en-US" sz="1400" dirty="0">
                <a:solidFill>
                  <a:schemeClr val="tx2"/>
                </a:solidFill>
                <a:latin typeface="Adobe Gothic Std B" pitchFamily="34" charset="-128"/>
                <a:ea typeface="微软雅黑" panose="020B0503020204020204" pitchFamily="34" charset="-122"/>
              </a:rPr>
              <a:t>数据统计 </a:t>
            </a:r>
            <a:r>
              <a:rPr lang="en-US" altLang="zh-CN" sz="1400" dirty="0">
                <a:solidFill>
                  <a:schemeClr val="tx2"/>
                </a:solidFill>
                <a:latin typeface="Adobe Gothic Std B" pitchFamily="34" charset="-128"/>
                <a:ea typeface="微软雅黑" panose="020B0503020204020204" pitchFamily="34" charset="-122"/>
              </a:rPr>
              <a:t>| </a:t>
            </a:r>
            <a:r>
              <a:rPr lang="zh-CN" altLang="en-US" sz="1400" dirty="0">
                <a:solidFill>
                  <a:schemeClr val="tx2"/>
                </a:solidFill>
                <a:latin typeface="Adobe Gothic Std B" pitchFamily="34" charset="-128"/>
                <a:ea typeface="微软雅黑" panose="020B0503020204020204" pitchFamily="34" charset="-122"/>
              </a:rPr>
              <a:t>总结汇报 </a:t>
            </a:r>
            <a:r>
              <a:rPr lang="en-US" altLang="zh-CN" sz="1400" dirty="0">
                <a:solidFill>
                  <a:schemeClr val="tx2"/>
                </a:solidFill>
                <a:latin typeface="Adobe Gothic Std B" pitchFamily="34" charset="-128"/>
                <a:ea typeface="微软雅黑" panose="020B0503020204020204" pitchFamily="34" charset="-122"/>
              </a:rPr>
              <a:t>| </a:t>
            </a:r>
            <a:r>
              <a:rPr lang="zh-CN" altLang="en-US" sz="1400" dirty="0">
                <a:solidFill>
                  <a:schemeClr val="tx2"/>
                </a:solidFill>
                <a:latin typeface="Adobe Gothic Std B" pitchFamily="34" charset="-128"/>
                <a:ea typeface="微软雅黑" panose="020B0503020204020204" pitchFamily="34" charset="-122"/>
              </a:rPr>
              <a:t>通用商务</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750"/>
                                        <p:tgtEl>
                                          <p:spTgt spid="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37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5" dur="750" fill="hold"/>
                                        <p:tgtEl>
                                          <p:spTgt spid="11"/>
                                        </p:tgtEl>
                                        <p:attrNameLst>
                                          <p:attrName>ppt_y</p:attrName>
                                        </p:attrNameLst>
                                      </p:cBhvr>
                                      <p:tavLst>
                                        <p:tav tm="0">
                                          <p:val>
                                            <p:strVal val="#ppt_y"/>
                                          </p:val>
                                        </p:tav>
                                        <p:tav tm="100000">
                                          <p:val>
                                            <p:strVal val="#ppt_y"/>
                                          </p:val>
                                        </p:tav>
                                      </p:tavLst>
                                    </p:anim>
                                    <p:anim calcmode="lin" valueType="num">
                                      <p:cBhvr>
                                        <p:cTn id="36" dur="7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7" dur="7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750" tmFilter="0,0; .5, 1; 1, 1"/>
                                        <p:tgtEl>
                                          <p:spTgt spid="11"/>
                                        </p:tgtEl>
                                      </p:cBhvr>
                                    </p:animEffect>
                                  </p:childTnLst>
                                </p:cTn>
                              </p:par>
                            </p:childTnLst>
                          </p:cTn>
                        </p:par>
                        <p:par>
                          <p:cTn id="39" fill="hold">
                            <p:stCondLst>
                              <p:cond delay="6300"/>
                            </p:stCondLst>
                            <p:childTnLst>
                              <p:par>
                                <p:cTn id="40" presetID="5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6800"/>
                            </p:stCondLst>
                            <p:childTnLst>
                              <p:par>
                                <p:cTn id="46" presetID="31" presetClass="entr" presetSubtype="0" fill="hold" grpId="0" nodeType="after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p:bldP spid="17" grpId="0" animBg="1"/>
      <p:bldP spid="1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角矩形 4"/>
          <p:cNvSpPr/>
          <p:nvPr/>
        </p:nvSpPr>
        <p:spPr bwMode="auto">
          <a:xfrm>
            <a:off x="2328575" y="1348339"/>
            <a:ext cx="2065737" cy="485238"/>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6" name="文本框 12"/>
          <p:cNvSpPr txBox="1"/>
          <p:nvPr/>
        </p:nvSpPr>
        <p:spPr bwMode="auto">
          <a:xfrm>
            <a:off x="2711761" y="1460844"/>
            <a:ext cx="1215643" cy="284657"/>
          </a:xfrm>
          <a:prstGeom prst="rect">
            <a:avLst/>
          </a:prstGeom>
          <a:noFill/>
          <a:ln>
            <a:noFill/>
          </a:ln>
        </p:spPr>
        <p:txBody>
          <a:bodyPr wrap="none" lIns="68543" tIns="34272" rIns="68543" bIns="34272">
            <a:spAutoFit/>
          </a:bodyPr>
          <a:lstStyle/>
          <a:p>
            <a:pPr>
              <a:defRPr/>
            </a:pPr>
            <a:r>
              <a:rPr lang="zh-CN" altLang="en-US" sz="1400" b="1" kern="0" dirty="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
        <p:nvSpPr>
          <p:cNvPr id="7" name="Freeform 12"/>
          <p:cNvSpPr>
            <a:spLocks noEditPoints="1"/>
          </p:cNvSpPr>
          <p:nvPr/>
        </p:nvSpPr>
        <p:spPr bwMode="auto">
          <a:xfrm>
            <a:off x="1739134" y="1348339"/>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363142" y="2198453"/>
            <a:ext cx="2065452" cy="483861"/>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9" name="Freeform 5"/>
          <p:cNvSpPr>
            <a:spLocks noEditPoints="1"/>
          </p:cNvSpPr>
          <p:nvPr/>
        </p:nvSpPr>
        <p:spPr bwMode="auto">
          <a:xfrm>
            <a:off x="1727135" y="2191933"/>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371835" y="3040669"/>
            <a:ext cx="2064594" cy="483523"/>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11" name="Freeform 22"/>
          <p:cNvSpPr>
            <a:spLocks noEditPoints="1"/>
          </p:cNvSpPr>
          <p:nvPr/>
        </p:nvSpPr>
        <p:spPr bwMode="auto">
          <a:xfrm>
            <a:off x="1717829" y="3081820"/>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2345865" y="3882547"/>
            <a:ext cx="2065591" cy="485324"/>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1713422" y="3884262"/>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574249" y="2249560"/>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5" name="TextBox 14"/>
          <p:cNvSpPr txBox="1"/>
          <p:nvPr/>
        </p:nvSpPr>
        <p:spPr>
          <a:xfrm>
            <a:off x="4574249" y="3091776"/>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6" name="TextBox 15"/>
          <p:cNvSpPr txBox="1"/>
          <p:nvPr/>
        </p:nvSpPr>
        <p:spPr>
          <a:xfrm>
            <a:off x="4574249" y="3933655"/>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7" name="TextBox 16"/>
          <p:cNvSpPr txBox="1"/>
          <p:nvPr/>
        </p:nvSpPr>
        <p:spPr>
          <a:xfrm>
            <a:off x="4574249" y="1399446"/>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p>
        </p:txBody>
      </p:sp>
      <p:sp>
        <p:nvSpPr>
          <p:cNvPr id="18" name="文本框 12"/>
          <p:cNvSpPr txBox="1"/>
          <p:nvPr/>
        </p:nvSpPr>
        <p:spPr bwMode="auto">
          <a:xfrm>
            <a:off x="2711761" y="2330709"/>
            <a:ext cx="1215643" cy="284657"/>
          </a:xfrm>
          <a:prstGeom prst="rect">
            <a:avLst/>
          </a:prstGeom>
          <a:noFill/>
          <a:ln>
            <a:noFill/>
          </a:ln>
        </p:spPr>
        <p:txBody>
          <a:bodyPr wrap="none" lIns="68543" tIns="34272" rIns="68543" bIns="34272">
            <a:spAutoFit/>
          </a:bodyPr>
          <a:lstStyle/>
          <a:p>
            <a:pPr>
              <a:defRPr/>
            </a:pPr>
            <a:r>
              <a:rPr lang="zh-CN" altLang="en-US" sz="1400" b="1" kern="0" dirty="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
        <p:nvSpPr>
          <p:cNvPr id="19" name="文本框 12"/>
          <p:cNvSpPr txBox="1"/>
          <p:nvPr/>
        </p:nvSpPr>
        <p:spPr bwMode="auto">
          <a:xfrm>
            <a:off x="2685023" y="3167612"/>
            <a:ext cx="1215643" cy="284657"/>
          </a:xfrm>
          <a:prstGeom prst="rect">
            <a:avLst/>
          </a:prstGeom>
          <a:noFill/>
          <a:ln>
            <a:noFill/>
          </a:ln>
        </p:spPr>
        <p:txBody>
          <a:bodyPr wrap="none" lIns="68543" tIns="34272" rIns="68543" bIns="34272">
            <a:spAutoFit/>
          </a:bodyPr>
          <a:lstStyle/>
          <a:p>
            <a:pPr>
              <a:defRPr/>
            </a:pPr>
            <a:r>
              <a:rPr lang="zh-CN" altLang="en-US" sz="1400" b="1" kern="0" dirty="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
        <p:nvSpPr>
          <p:cNvPr id="20" name="文本框 12"/>
          <p:cNvSpPr txBox="1"/>
          <p:nvPr/>
        </p:nvSpPr>
        <p:spPr bwMode="auto">
          <a:xfrm>
            <a:off x="2711761" y="4015535"/>
            <a:ext cx="1215643" cy="284657"/>
          </a:xfrm>
          <a:prstGeom prst="rect">
            <a:avLst/>
          </a:prstGeom>
          <a:noFill/>
          <a:ln>
            <a:noFill/>
          </a:ln>
        </p:spPr>
        <p:txBody>
          <a:bodyPr wrap="none" lIns="68543" tIns="34272" rIns="68543" bIns="34272">
            <a:spAutoFit/>
          </a:bodyPr>
          <a:lstStyle/>
          <a:p>
            <a:pPr>
              <a:defRPr/>
            </a:pPr>
            <a:r>
              <a:rPr lang="zh-CN" altLang="en-US" sz="1400" b="1" kern="0" dirty="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
                                        </p:tgtEl>
                                      </p:cBhvr>
                                    </p:animEffect>
                                  </p:childTnLst>
                                </p:cTn>
                              </p:par>
                            </p:childTnLst>
                          </p:cTn>
                        </p:par>
                        <p:par>
                          <p:cTn id="59" fill="hold">
                            <p:stCondLst>
                              <p:cond delay="1750"/>
                            </p:stCondLst>
                            <p:childTnLst>
                              <p:par>
                                <p:cTn id="60" presetID="42"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27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8"/>
                                        </p:tgtEl>
                                        <p:attrNameLst>
                                          <p:attrName>ppt_y</p:attrName>
                                        </p:attrNameLst>
                                      </p:cBhvr>
                                      <p:tavLst>
                                        <p:tav tm="0">
                                          <p:val>
                                            <p:strVal val="#ppt_y"/>
                                          </p:val>
                                        </p:tav>
                                        <p:tav tm="100000">
                                          <p:val>
                                            <p:strVal val="#ppt_y"/>
                                          </p:val>
                                        </p:tav>
                                      </p:tavLst>
                                    </p:anim>
                                    <p:anim calcmode="lin" valueType="num">
                                      <p:cBhvr>
                                        <p:cTn id="7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8"/>
                                        </p:tgtEl>
                                      </p:cBhvr>
                                    </p:animEffect>
                                  </p:childTnLst>
                                </p:cTn>
                              </p:par>
                            </p:childTnLst>
                          </p:cTn>
                        </p:par>
                        <p:par>
                          <p:cTn id="73" fill="hold">
                            <p:stCondLst>
                              <p:cond delay="3500"/>
                            </p:stCondLst>
                            <p:childTnLst>
                              <p:par>
                                <p:cTn id="74" presetID="42"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par>
                          <p:cTn id="79" fill="hold">
                            <p:stCondLst>
                              <p:cond delay="45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9"/>
                                        </p:tgtEl>
                                        <p:attrNameLst>
                                          <p:attrName>ppt_y</p:attrName>
                                        </p:attrNameLst>
                                      </p:cBhvr>
                                      <p:tavLst>
                                        <p:tav tm="0">
                                          <p:val>
                                            <p:strVal val="#ppt_y"/>
                                          </p:val>
                                        </p:tav>
                                        <p:tav tm="100000">
                                          <p:val>
                                            <p:strVal val="#ppt_y"/>
                                          </p:val>
                                        </p:tav>
                                      </p:tavLst>
                                    </p:anim>
                                    <p:anim calcmode="lin" valueType="num">
                                      <p:cBhvr>
                                        <p:cTn id="8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9"/>
                                        </p:tgtEl>
                                      </p:cBhvr>
                                    </p:animEffect>
                                  </p:childTnLst>
                                </p:cTn>
                              </p:par>
                            </p:childTnLst>
                          </p:cTn>
                        </p:par>
                        <p:par>
                          <p:cTn id="87" fill="hold">
                            <p:stCondLst>
                              <p:cond delay="525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par>
                          <p:cTn id="93" fill="hold">
                            <p:stCondLst>
                              <p:cond delay="625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0"/>
                                        </p:tgtEl>
                                        <p:attrNameLst>
                                          <p:attrName>ppt_y</p:attrName>
                                        </p:attrNameLst>
                                      </p:cBhvr>
                                      <p:tavLst>
                                        <p:tav tm="0">
                                          <p:val>
                                            <p:strVal val="#ppt_y"/>
                                          </p:val>
                                        </p:tav>
                                        <p:tav tm="100000">
                                          <p:val>
                                            <p:strVal val="#ppt_y"/>
                                          </p:val>
                                        </p:tav>
                                      </p:tavLst>
                                    </p:anim>
                                    <p:anim calcmode="lin" valueType="num">
                                      <p:cBhvr>
                                        <p:cTn id="9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0"/>
                                        </p:tgtEl>
                                      </p:cBhvr>
                                    </p:animEffect>
                                  </p:childTnLst>
                                </p:cTn>
                              </p:par>
                            </p:childTnLst>
                          </p:cTn>
                        </p:par>
                        <p:par>
                          <p:cTn id="101" fill="hold">
                            <p:stCondLst>
                              <p:cond delay="7000"/>
                            </p:stCondLst>
                            <p:childTnLst>
                              <p:par>
                                <p:cTn id="102" presetID="42"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20"/>
          <p:cNvGrpSpPr/>
          <p:nvPr/>
        </p:nvGrpSpPr>
        <p:grpSpPr>
          <a:xfrm>
            <a:off x="3480275" y="3446012"/>
            <a:ext cx="2043318" cy="1277660"/>
            <a:chOff x="2823691" y="3005532"/>
            <a:chExt cx="3116263" cy="1948051"/>
          </a:xfrm>
        </p:grpSpPr>
        <p:sp>
          <p:nvSpPr>
            <p:cNvPr id="6"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a:gsLst>
                <a:gs pos="0">
                  <a:schemeClr val="bg1">
                    <a:lumMod val="95000"/>
                  </a:schemeClr>
                </a:gs>
                <a:gs pos="100000">
                  <a:schemeClr val="bg1">
                    <a:lumMod val="85000"/>
                  </a:schemeClr>
                </a:gs>
              </a:gsLst>
              <a:lin ang="16200000" scaled="0"/>
            </a:gradFill>
            <a:ln>
              <a:noFill/>
            </a:ln>
            <a:effectLst>
              <a:outerShdw blurRad="279400" dist="101600" dir="8460000" algn="ctr">
                <a:srgbClr val="000000">
                  <a:alpha val="68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7" name="Text Box 13"/>
            <p:cNvSpPr txBox="1">
              <a:spLocks noChangeArrowheads="1"/>
            </p:cNvSpPr>
            <p:nvPr/>
          </p:nvSpPr>
          <p:spPr bwMode="auto">
            <a:xfrm>
              <a:off x="3142428" y="3872712"/>
              <a:ext cx="2552351" cy="6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lvl="0" algn="ctr" eaLnBrk="1" latinLnBrk="1" hangingPunct="1">
                <a:lnSpc>
                  <a:spcPct val="120000"/>
                </a:lnSpc>
                <a:defRPr/>
              </a:pPr>
              <a:r>
                <a:rPr kumimoji="1" lang="zh-CN" altLang="en-US" kern="0" dirty="0">
                  <a:solidFill>
                    <a:srgbClr val="0070C0"/>
                  </a:solidFill>
                  <a:latin typeface="微软雅黑" panose="020B0503020204020204" pitchFamily="34" charset="-122"/>
                </a:rPr>
                <a:t>添加标题文字</a:t>
              </a:r>
            </a:p>
          </p:txBody>
        </p:sp>
      </p:grpSp>
      <p:grpSp>
        <p:nvGrpSpPr>
          <p:cNvPr id="8" name="组合 7"/>
          <p:cNvGrpSpPr/>
          <p:nvPr/>
        </p:nvGrpSpPr>
        <p:grpSpPr>
          <a:xfrm>
            <a:off x="5514122" y="3067487"/>
            <a:ext cx="1306494" cy="1025371"/>
            <a:chOff x="7811526" y="4182183"/>
            <a:chExt cx="1742445" cy="1367161"/>
          </a:xfrm>
          <a:gradFill>
            <a:gsLst>
              <a:gs pos="0">
                <a:schemeClr val="bg1">
                  <a:lumMod val="95000"/>
                </a:schemeClr>
              </a:gs>
              <a:gs pos="50000">
                <a:schemeClr val="bg1"/>
              </a:gs>
              <a:gs pos="100000">
                <a:schemeClr val="bg1">
                  <a:lumMod val="85000"/>
                </a:schemeClr>
              </a:gs>
            </a:gsLst>
            <a:lin ang="16200000" scaled="0"/>
          </a:gradFill>
        </p:grpSpPr>
        <p:sp>
          <p:nvSpPr>
            <p:cNvPr id="9" name="AutoShape 15"/>
            <p:cNvSpPr>
              <a:spLocks noChangeArrowheads="1"/>
            </p:cNvSpPr>
            <p:nvPr/>
          </p:nvSpPr>
          <p:spPr bwMode="auto">
            <a:xfrm rot="3600000">
              <a:off x="7776473" y="5116937"/>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gray">
            <a:xfrm>
              <a:off x="8146806" y="4182183"/>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295596" y="4687591"/>
              <a:ext cx="1127965" cy="35634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p>
          </p:txBody>
        </p:sp>
      </p:grpSp>
      <p:grpSp>
        <p:nvGrpSpPr>
          <p:cNvPr id="12" name="组合 11"/>
          <p:cNvGrpSpPr/>
          <p:nvPr/>
        </p:nvGrpSpPr>
        <p:grpSpPr>
          <a:xfrm>
            <a:off x="4996325" y="2198647"/>
            <a:ext cx="1100048" cy="1307306"/>
            <a:chOff x="7120950"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13" name="AutoShape 15"/>
            <p:cNvSpPr>
              <a:spLocks noChangeArrowheads="1"/>
            </p:cNvSpPr>
            <p:nvPr/>
          </p:nvSpPr>
          <p:spPr bwMode="auto">
            <a:xfrm rot="1800000">
              <a:off x="7120950"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4" name="Oval 7"/>
            <p:cNvSpPr>
              <a:spLocks noChangeArrowheads="1"/>
            </p:cNvSpPr>
            <p:nvPr/>
          </p:nvSpPr>
          <p:spPr bwMode="gray">
            <a:xfrm>
              <a:off x="7180897" y="3023731"/>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329687" y="3529139"/>
              <a:ext cx="1127965" cy="35634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p>
          </p:txBody>
        </p:sp>
      </p:grpSp>
      <p:grpSp>
        <p:nvGrpSpPr>
          <p:cNvPr id="16" name="组合 15"/>
          <p:cNvGrpSpPr/>
          <p:nvPr/>
        </p:nvGrpSpPr>
        <p:grpSpPr>
          <a:xfrm>
            <a:off x="3960407" y="1845046"/>
            <a:ext cx="1055099" cy="1399859"/>
            <a:chOff x="5739366" y="2552263"/>
            <a:chExt cx="1407165" cy="1866478"/>
          </a:xfrm>
          <a:gradFill>
            <a:gsLst>
              <a:gs pos="0">
                <a:schemeClr val="bg1">
                  <a:lumMod val="95000"/>
                </a:schemeClr>
              </a:gs>
              <a:gs pos="50000">
                <a:schemeClr val="bg1"/>
              </a:gs>
              <a:gs pos="100000">
                <a:schemeClr val="bg1">
                  <a:lumMod val="85000"/>
                </a:schemeClr>
              </a:gs>
            </a:gsLst>
            <a:lin ang="16200000" scaled="0"/>
          </a:gradFill>
        </p:grpSpPr>
        <p:sp>
          <p:nvSpPr>
            <p:cNvPr id="17" name="AutoShape 15"/>
            <p:cNvSpPr>
              <a:spLocks noChangeArrowheads="1"/>
            </p:cNvSpPr>
            <p:nvPr/>
          </p:nvSpPr>
          <p:spPr bwMode="auto">
            <a:xfrm>
              <a:off x="6278094" y="4089032"/>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gray">
            <a:xfrm>
              <a:off x="5739366" y="2552263"/>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888156" y="3057671"/>
              <a:ext cx="1127965" cy="35634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p>
          </p:txBody>
        </p:sp>
      </p:grpSp>
      <p:grpSp>
        <p:nvGrpSpPr>
          <p:cNvPr id="20" name="组合 19"/>
          <p:cNvGrpSpPr/>
          <p:nvPr/>
        </p:nvGrpSpPr>
        <p:grpSpPr>
          <a:xfrm>
            <a:off x="2879541" y="2198647"/>
            <a:ext cx="1100048" cy="1307306"/>
            <a:chOff x="4297836"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21" name="AutoShape 15"/>
            <p:cNvSpPr>
              <a:spLocks noChangeArrowheads="1"/>
            </p:cNvSpPr>
            <p:nvPr/>
          </p:nvSpPr>
          <p:spPr bwMode="auto">
            <a:xfrm rot="19800000">
              <a:off x="5365132"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297836" y="3023731"/>
              <a:ext cx="1407165" cy="1367161"/>
              <a:chOff x="4297836" y="3023731"/>
              <a:chExt cx="1407165" cy="1367161"/>
            </a:xfrm>
            <a:grpFill/>
          </p:grpSpPr>
          <p:sp>
            <p:nvSpPr>
              <p:cNvPr id="23" name="Oval 7"/>
              <p:cNvSpPr>
                <a:spLocks noChangeArrowheads="1"/>
              </p:cNvSpPr>
              <p:nvPr/>
            </p:nvSpPr>
            <p:spPr bwMode="gray">
              <a:xfrm>
                <a:off x="4297836" y="3023731"/>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446626" y="3478536"/>
                <a:ext cx="1127965" cy="457549"/>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p>
            </p:txBody>
          </p:sp>
        </p:grpSp>
      </p:grpSp>
      <p:grpSp>
        <p:nvGrpSpPr>
          <p:cNvPr id="25" name="组合 24"/>
          <p:cNvGrpSpPr/>
          <p:nvPr/>
        </p:nvGrpSpPr>
        <p:grpSpPr>
          <a:xfrm>
            <a:off x="2155669" y="3067487"/>
            <a:ext cx="1306121" cy="1025371"/>
            <a:chOff x="3332423" y="4182183"/>
            <a:chExt cx="1741948" cy="1367161"/>
          </a:xfrm>
          <a:gradFill>
            <a:gsLst>
              <a:gs pos="0">
                <a:schemeClr val="bg1">
                  <a:lumMod val="95000"/>
                </a:schemeClr>
              </a:gs>
              <a:gs pos="50000">
                <a:schemeClr val="bg1"/>
              </a:gs>
              <a:gs pos="100000">
                <a:schemeClr val="bg1">
                  <a:lumMod val="85000"/>
                </a:schemeClr>
              </a:gs>
            </a:gsLst>
            <a:lin ang="16200000" scaled="0"/>
          </a:gradFill>
        </p:grpSpPr>
        <p:sp>
          <p:nvSpPr>
            <p:cNvPr id="26" name="AutoShape 15"/>
            <p:cNvSpPr>
              <a:spLocks noChangeArrowheads="1"/>
            </p:cNvSpPr>
            <p:nvPr/>
          </p:nvSpPr>
          <p:spPr bwMode="auto">
            <a:xfrm rot="18000000">
              <a:off x="4709609" y="5116937"/>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332423" y="4182183"/>
              <a:ext cx="1407165" cy="1367161"/>
              <a:chOff x="3332423" y="4182183"/>
              <a:chExt cx="1407165" cy="1367161"/>
            </a:xfrm>
            <a:grpFill/>
          </p:grpSpPr>
          <p:sp>
            <p:nvSpPr>
              <p:cNvPr id="28" name="Oval 7"/>
              <p:cNvSpPr>
                <a:spLocks noChangeArrowheads="1"/>
              </p:cNvSpPr>
              <p:nvPr/>
            </p:nvSpPr>
            <p:spPr bwMode="gray">
              <a:xfrm>
                <a:off x="3332423" y="4182183"/>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481213" y="4704275"/>
                <a:ext cx="1127965" cy="32297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p>
            </p:txBody>
          </p:sp>
        </p:grpSp>
      </p:grpSp>
      <p:sp>
        <p:nvSpPr>
          <p:cNvPr id="30" name="Text Box 44"/>
          <p:cNvSpPr txBox="1">
            <a:spLocks noChangeArrowheads="1"/>
          </p:cNvSpPr>
          <p:nvPr/>
        </p:nvSpPr>
        <p:spPr bwMode="auto">
          <a:xfrm>
            <a:off x="1205819" y="1059582"/>
            <a:ext cx="6317057" cy="6509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400" dirty="0">
                <a:solidFill>
                  <a:schemeClr val="tx1"/>
                </a:solidFill>
              </a:rPr>
              <a:t>单击此处添加文本内容单击此处添加文本内容单击此处添加文本内容单击此处添加文本内容单击此处添加文本内容</a:t>
            </a:r>
            <a:endParaRPr lang="en-US" altLang="zh-CN"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4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0"/>
                                        </p:tgtEl>
                                        <p:attrNameLst>
                                          <p:attrName>ppt_y</p:attrName>
                                        </p:attrNameLst>
                                      </p:cBhvr>
                                      <p:tavLst>
                                        <p:tav tm="0">
                                          <p:val>
                                            <p:strVal val="#ppt_y"/>
                                          </p:val>
                                        </p:tav>
                                        <p:tav tm="100000">
                                          <p:val>
                                            <p:strVal val="#ppt_y"/>
                                          </p:val>
                                        </p:tav>
                                      </p:tavLst>
                                    </p:anim>
                                    <p:anim calcmode="lin" valueType="num">
                                      <p:cBhvr>
                                        <p:cTn id="4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16016" y="1975247"/>
            <a:ext cx="1954381"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工作完成情况</a:t>
            </a:r>
          </a:p>
        </p:txBody>
      </p:sp>
      <p:grpSp>
        <p:nvGrpSpPr>
          <p:cNvPr id="11" name="组合 10"/>
          <p:cNvGrpSpPr/>
          <p:nvPr/>
        </p:nvGrpSpPr>
        <p:grpSpPr>
          <a:xfrm>
            <a:off x="2843808" y="1940248"/>
            <a:ext cx="1301106" cy="1301106"/>
            <a:chOff x="2843808" y="1940248"/>
            <a:chExt cx="1301106" cy="1301106"/>
          </a:xfrm>
        </p:grpSpPr>
        <p:sp>
          <p:nvSpPr>
            <p:cNvPr id="12" name="椭圆 11"/>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212071" y="2175302"/>
              <a:ext cx="564578" cy="830997"/>
            </a:xfrm>
            <a:prstGeom prst="rect">
              <a:avLst/>
            </a:prstGeom>
            <a:noFill/>
          </p:spPr>
          <p:txBody>
            <a:bodyPr wrap="non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2</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平行四边形 2"/>
          <p:cNvSpPr>
            <a:spLocks noChangeArrowheads="1"/>
          </p:cNvSpPr>
          <p:nvPr/>
        </p:nvSpPr>
        <p:spPr bwMode="auto">
          <a:xfrm rot="747658">
            <a:off x="2963973" y="2957179"/>
            <a:ext cx="5698376" cy="1420296"/>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70C0"/>
          </a:solidFill>
          <a:ln>
            <a:noFill/>
          </a:ln>
        </p:spPr>
        <p:txBody>
          <a:bodyPr lIns="56300" tIns="28150" rIns="56300" bIns="28150" anchor="ctr"/>
          <a:lstStyle/>
          <a:p>
            <a:pPr algn="ctr"/>
            <a:endParaRPr lang="zh-CN" altLang="zh-CN">
              <a:solidFill>
                <a:srgbClr val="FFFFFF"/>
              </a:solidFill>
            </a:endParaRPr>
          </a:p>
        </p:txBody>
      </p:sp>
      <p:grpSp>
        <p:nvGrpSpPr>
          <p:cNvPr id="81" name="组合 80"/>
          <p:cNvGrpSpPr/>
          <p:nvPr/>
        </p:nvGrpSpPr>
        <p:grpSpPr>
          <a:xfrm>
            <a:off x="3693133" y="3525014"/>
            <a:ext cx="4309225" cy="662789"/>
            <a:chOff x="3585720" y="5137719"/>
            <a:chExt cx="6985673" cy="1079499"/>
          </a:xfrm>
          <a:solidFill>
            <a:schemeClr val="bg1"/>
          </a:solidFill>
        </p:grpSpPr>
        <p:grpSp>
          <p:nvGrpSpPr>
            <p:cNvPr id="82" name="Group 8"/>
            <p:cNvGrpSpPr/>
            <p:nvPr/>
          </p:nvGrpSpPr>
          <p:grpSpPr bwMode="auto">
            <a:xfrm>
              <a:off x="3585720" y="5525746"/>
              <a:ext cx="532885" cy="139071"/>
              <a:chOff x="0" y="0"/>
              <a:chExt cx="438150" cy="114300"/>
            </a:xfrm>
            <a:grpFill/>
          </p:grpSpPr>
          <p:sp>
            <p:nvSpPr>
              <p:cNvPr id="109"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10" name="椭圆 5"/>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3" name="Group 11"/>
            <p:cNvGrpSpPr/>
            <p:nvPr/>
          </p:nvGrpSpPr>
          <p:grpSpPr bwMode="auto">
            <a:xfrm>
              <a:off x="5010608" y="5478111"/>
              <a:ext cx="532885" cy="139071"/>
              <a:chOff x="0" y="0"/>
              <a:chExt cx="438150" cy="114300"/>
            </a:xfrm>
            <a:grpFill/>
          </p:grpSpPr>
          <p:sp>
            <p:nvSpPr>
              <p:cNvPr id="107"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8" name="椭圆 61"/>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4" name="Group 14"/>
            <p:cNvGrpSpPr/>
            <p:nvPr/>
          </p:nvGrpSpPr>
          <p:grpSpPr bwMode="auto">
            <a:xfrm>
              <a:off x="5867856" y="5792301"/>
              <a:ext cx="621704" cy="162251"/>
              <a:chOff x="0" y="0"/>
              <a:chExt cx="438150" cy="114300"/>
            </a:xfrm>
            <a:grpFill/>
          </p:grpSpPr>
          <p:sp>
            <p:nvSpPr>
              <p:cNvPr id="105"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6" name="椭圆 66"/>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5" name="Group 17"/>
            <p:cNvGrpSpPr/>
            <p:nvPr/>
          </p:nvGrpSpPr>
          <p:grpSpPr bwMode="auto">
            <a:xfrm>
              <a:off x="6993624" y="5565671"/>
              <a:ext cx="532885" cy="139071"/>
              <a:chOff x="0" y="0"/>
              <a:chExt cx="438150" cy="114300"/>
            </a:xfrm>
            <a:grpFill/>
          </p:grpSpPr>
          <p:sp>
            <p:nvSpPr>
              <p:cNvPr id="103"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4" name="椭圆 73"/>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6" name="Group 20"/>
            <p:cNvGrpSpPr/>
            <p:nvPr/>
          </p:nvGrpSpPr>
          <p:grpSpPr bwMode="auto">
            <a:xfrm>
              <a:off x="7972156" y="6007329"/>
              <a:ext cx="804241" cy="209889"/>
              <a:chOff x="0" y="0"/>
              <a:chExt cx="438150" cy="114300"/>
            </a:xfrm>
            <a:grpFill/>
          </p:grpSpPr>
          <p:sp>
            <p:nvSpPr>
              <p:cNvPr id="101"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2" name="椭圆 77"/>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7" name="Group 23"/>
            <p:cNvGrpSpPr/>
            <p:nvPr/>
          </p:nvGrpSpPr>
          <p:grpSpPr bwMode="auto">
            <a:xfrm>
              <a:off x="9024869" y="5137719"/>
              <a:ext cx="532885" cy="139071"/>
              <a:chOff x="0" y="0"/>
              <a:chExt cx="438150" cy="114300"/>
            </a:xfrm>
            <a:grpFill/>
          </p:grpSpPr>
          <p:sp>
            <p:nvSpPr>
              <p:cNvPr id="99"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0" name="椭圆 80"/>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8" name="Group 26"/>
            <p:cNvGrpSpPr/>
            <p:nvPr/>
          </p:nvGrpSpPr>
          <p:grpSpPr bwMode="auto">
            <a:xfrm>
              <a:off x="10038508" y="5402990"/>
              <a:ext cx="532885" cy="139071"/>
              <a:chOff x="0" y="0"/>
              <a:chExt cx="438150" cy="114300"/>
            </a:xfrm>
            <a:grpFill/>
          </p:grpSpPr>
          <p:sp>
            <p:nvSpPr>
              <p:cNvPr id="97"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98" name="椭圆 83"/>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cxnSp>
          <p:nvCxnSpPr>
            <p:cNvPr id="89" name="直接连接符 15"/>
            <p:cNvCxnSpPr>
              <a:cxnSpLocks noChangeShapeType="1"/>
              <a:stCxn id="109" idx="6"/>
              <a:endCxn id="107" idx="2"/>
            </p:cNvCxnSpPr>
            <p:nvPr/>
          </p:nvCxnSpPr>
          <p:spPr bwMode="auto">
            <a:xfrm flipV="1">
              <a:off x="4118605" y="5547647"/>
              <a:ext cx="892003" cy="47635"/>
            </a:xfrm>
            <a:prstGeom prst="line">
              <a:avLst/>
            </a:prstGeom>
            <a:grpFill/>
            <a:ln w="12700" cap="flat" cmpd="sng">
              <a:solidFill>
                <a:schemeClr val="bg1"/>
              </a:solidFill>
              <a:bevel/>
            </a:ln>
          </p:spPr>
        </p:cxnSp>
        <p:cxnSp>
          <p:nvCxnSpPr>
            <p:cNvPr id="90" name="直接连接符 19"/>
            <p:cNvCxnSpPr>
              <a:cxnSpLocks noChangeShapeType="1"/>
              <a:stCxn id="107" idx="5"/>
              <a:endCxn id="105" idx="1"/>
            </p:cNvCxnSpPr>
            <p:nvPr/>
          </p:nvCxnSpPr>
          <p:spPr bwMode="auto">
            <a:xfrm>
              <a:off x="5465453" y="5596816"/>
              <a:ext cx="493449" cy="219247"/>
            </a:xfrm>
            <a:prstGeom prst="line">
              <a:avLst/>
            </a:prstGeom>
            <a:grpFill/>
            <a:ln w="12700" cap="flat" cmpd="sng">
              <a:solidFill>
                <a:schemeClr val="bg1"/>
              </a:solidFill>
              <a:bevel/>
            </a:ln>
          </p:spPr>
        </p:cxnSp>
        <p:sp>
          <p:nvSpPr>
            <p:cNvPr id="91" name="直接连接符 24"/>
            <p:cNvSpPr>
              <a:spLocks noChangeShapeType="1"/>
            </p:cNvSpPr>
            <p:nvPr/>
          </p:nvSpPr>
          <p:spPr bwMode="auto">
            <a:xfrm flipV="1">
              <a:off x="6394951" y="5684376"/>
              <a:ext cx="676713" cy="131687"/>
            </a:xfrm>
            <a:prstGeom prst="line">
              <a:avLst/>
            </a:prstGeom>
            <a:grpFill/>
            <a:ln w="12700" cap="flat" cmpd="sng">
              <a:solidFill>
                <a:schemeClr val="bg1"/>
              </a:solidFill>
              <a:bevel/>
            </a:ln>
          </p:spPr>
          <p:txBody>
            <a:bodyPr/>
            <a:lstStyle/>
            <a:p>
              <a:endParaRPr lang="zh-CN" altLang="en-US"/>
            </a:p>
          </p:txBody>
        </p:sp>
        <p:sp>
          <p:nvSpPr>
            <p:cNvPr id="92" name="直接连接符 26"/>
            <p:cNvSpPr>
              <a:spLocks noChangeShapeType="1"/>
            </p:cNvSpPr>
            <p:nvPr/>
          </p:nvSpPr>
          <p:spPr bwMode="auto">
            <a:xfrm>
              <a:off x="7448469" y="5684376"/>
              <a:ext cx="776661" cy="373629"/>
            </a:xfrm>
            <a:prstGeom prst="line">
              <a:avLst/>
            </a:prstGeom>
            <a:grpFill/>
            <a:ln w="12700" cap="flat" cmpd="sng">
              <a:solidFill>
                <a:schemeClr val="bg1"/>
              </a:solidFill>
              <a:bevel/>
            </a:ln>
          </p:spPr>
          <p:txBody>
            <a:bodyPr/>
            <a:lstStyle/>
            <a:p>
              <a:endParaRPr lang="zh-CN" altLang="en-US"/>
            </a:p>
          </p:txBody>
        </p:sp>
        <p:cxnSp>
          <p:nvCxnSpPr>
            <p:cNvPr id="93" name="直接连接符 29"/>
            <p:cNvCxnSpPr>
              <a:cxnSpLocks noChangeShapeType="1"/>
              <a:stCxn id="101" idx="7"/>
              <a:endCxn id="97" idx="3"/>
            </p:cNvCxnSpPr>
            <p:nvPr/>
          </p:nvCxnSpPr>
          <p:spPr bwMode="auto">
            <a:xfrm flipV="1">
              <a:off x="8658618" y="5521694"/>
              <a:ext cx="1457930" cy="516372"/>
            </a:xfrm>
            <a:prstGeom prst="line">
              <a:avLst/>
            </a:prstGeom>
            <a:grpFill/>
            <a:ln w="12700" cap="flat" cmpd="sng">
              <a:solidFill>
                <a:schemeClr val="bg1"/>
              </a:solidFill>
              <a:bevel/>
            </a:ln>
          </p:spPr>
        </p:cxnSp>
        <p:cxnSp>
          <p:nvCxnSpPr>
            <p:cNvPr id="94" name="直接连接符 32"/>
            <p:cNvCxnSpPr>
              <a:cxnSpLocks noChangeShapeType="1"/>
              <a:stCxn id="97" idx="1"/>
              <a:endCxn id="99" idx="5"/>
            </p:cNvCxnSpPr>
            <p:nvPr/>
          </p:nvCxnSpPr>
          <p:spPr bwMode="auto">
            <a:xfrm flipH="1" flipV="1">
              <a:off x="9479715" y="5256424"/>
              <a:ext cx="636834" cy="166933"/>
            </a:xfrm>
            <a:prstGeom prst="line">
              <a:avLst/>
            </a:prstGeom>
            <a:grpFill/>
            <a:ln w="12700" cap="flat" cmpd="sng">
              <a:solidFill>
                <a:schemeClr val="bg1"/>
              </a:solidFill>
              <a:bevel/>
            </a:ln>
          </p:spPr>
        </p:cxnSp>
        <p:cxnSp>
          <p:nvCxnSpPr>
            <p:cNvPr id="95" name="直接连接符 34"/>
            <p:cNvCxnSpPr>
              <a:cxnSpLocks noChangeShapeType="1"/>
              <a:stCxn id="103" idx="6"/>
              <a:endCxn id="97" idx="2"/>
            </p:cNvCxnSpPr>
            <p:nvPr/>
          </p:nvCxnSpPr>
          <p:spPr bwMode="auto">
            <a:xfrm flipV="1">
              <a:off x="7526509" y="5472525"/>
              <a:ext cx="2511999" cy="162682"/>
            </a:xfrm>
            <a:prstGeom prst="line">
              <a:avLst/>
            </a:prstGeom>
            <a:grpFill/>
            <a:ln w="12700" cap="flat" cmpd="sng">
              <a:solidFill>
                <a:schemeClr val="bg1"/>
              </a:solidFill>
              <a:bevel/>
            </a:ln>
          </p:spPr>
        </p:cxnSp>
        <p:sp>
          <p:nvSpPr>
            <p:cNvPr id="96" name="直接连接符 43"/>
            <p:cNvSpPr>
              <a:spLocks noChangeShapeType="1"/>
            </p:cNvSpPr>
            <p:nvPr/>
          </p:nvSpPr>
          <p:spPr bwMode="auto">
            <a:xfrm flipV="1">
              <a:off x="8506282" y="5270066"/>
              <a:ext cx="728632" cy="750905"/>
            </a:xfrm>
            <a:prstGeom prst="line">
              <a:avLst/>
            </a:prstGeom>
            <a:grpFill/>
            <a:ln w="12700" cap="flat" cmpd="sng">
              <a:solidFill>
                <a:schemeClr val="bg1"/>
              </a:solidFill>
              <a:bevel/>
            </a:ln>
          </p:spPr>
          <p:txBody>
            <a:bodyPr/>
            <a:lstStyle/>
            <a:p>
              <a:endParaRPr lang="zh-CN" altLang="en-US"/>
            </a:p>
          </p:txBody>
        </p:sp>
      </p:grpSp>
      <p:grpSp>
        <p:nvGrpSpPr>
          <p:cNvPr id="111" name="组合 110"/>
          <p:cNvGrpSpPr/>
          <p:nvPr/>
        </p:nvGrpSpPr>
        <p:grpSpPr>
          <a:xfrm>
            <a:off x="4376654" y="2558832"/>
            <a:ext cx="717062" cy="1205711"/>
            <a:chOff x="4693779" y="3564074"/>
            <a:chExt cx="1162426" cy="1963768"/>
          </a:xfrm>
        </p:grpSpPr>
        <p:sp>
          <p:nvSpPr>
            <p:cNvPr id="112" name="直接连接符 84"/>
            <p:cNvSpPr>
              <a:spLocks noChangeShapeType="1"/>
            </p:cNvSpPr>
            <p:nvPr/>
          </p:nvSpPr>
          <p:spPr bwMode="auto">
            <a:xfrm flipV="1">
              <a:off x="5276037" y="4083684"/>
              <a:ext cx="1" cy="144415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13" name="椭圆 90"/>
            <p:cNvSpPr>
              <a:spLocks noChangeArrowheads="1"/>
            </p:cNvSpPr>
            <p:nvPr/>
          </p:nvSpPr>
          <p:spPr bwMode="auto">
            <a:xfrm>
              <a:off x="4693779" y="3564074"/>
              <a:ext cx="1162426" cy="1162083"/>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14" name="矩形 111"/>
          <p:cNvSpPr>
            <a:spLocks noChangeArrowheads="1"/>
          </p:cNvSpPr>
          <p:nvPr/>
        </p:nvSpPr>
        <p:spPr bwMode="auto">
          <a:xfrm>
            <a:off x="4401675" y="2736305"/>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grpSp>
        <p:nvGrpSpPr>
          <p:cNvPr id="115" name="组合 114"/>
          <p:cNvGrpSpPr/>
          <p:nvPr/>
        </p:nvGrpSpPr>
        <p:grpSpPr>
          <a:xfrm>
            <a:off x="3509511" y="2321720"/>
            <a:ext cx="698003" cy="1515141"/>
            <a:chOff x="3288054" y="3177886"/>
            <a:chExt cx="1131530" cy="2467743"/>
          </a:xfrm>
        </p:grpSpPr>
        <p:sp>
          <p:nvSpPr>
            <p:cNvPr id="116" name="直接连接符 12"/>
            <p:cNvSpPr>
              <a:spLocks noChangeShapeType="1"/>
            </p:cNvSpPr>
            <p:nvPr/>
          </p:nvSpPr>
          <p:spPr bwMode="auto">
            <a:xfrm flipV="1">
              <a:off x="3852195" y="4200238"/>
              <a:ext cx="1" cy="144539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17" name="椭圆 95"/>
            <p:cNvSpPr>
              <a:spLocks noChangeArrowheads="1"/>
            </p:cNvSpPr>
            <p:nvPr/>
          </p:nvSpPr>
          <p:spPr bwMode="auto">
            <a:xfrm>
              <a:off x="3288054" y="3177886"/>
              <a:ext cx="1131530" cy="1130204"/>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p>
          </p:txBody>
        </p:sp>
      </p:grpSp>
      <p:sp>
        <p:nvSpPr>
          <p:cNvPr id="118" name="矩形 112"/>
          <p:cNvSpPr>
            <a:spLocks noChangeArrowheads="1"/>
          </p:cNvSpPr>
          <p:nvPr/>
        </p:nvSpPr>
        <p:spPr bwMode="auto">
          <a:xfrm>
            <a:off x="3528456" y="2471038"/>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grpSp>
        <p:nvGrpSpPr>
          <p:cNvPr id="119" name="组合 118"/>
          <p:cNvGrpSpPr/>
          <p:nvPr/>
        </p:nvGrpSpPr>
        <p:grpSpPr>
          <a:xfrm>
            <a:off x="5595183" y="2215020"/>
            <a:ext cx="717062" cy="1595758"/>
            <a:chOff x="6669132" y="3004102"/>
            <a:chExt cx="1162426" cy="2599047"/>
          </a:xfrm>
        </p:grpSpPr>
        <p:sp>
          <p:nvSpPr>
            <p:cNvPr id="120" name="直接连接符 86"/>
            <p:cNvSpPr>
              <a:spLocks noChangeShapeType="1"/>
            </p:cNvSpPr>
            <p:nvPr/>
          </p:nvSpPr>
          <p:spPr bwMode="auto">
            <a:xfrm flipV="1">
              <a:off x="7255965" y="3457411"/>
              <a:ext cx="1" cy="214573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21" name="椭圆 91"/>
            <p:cNvSpPr>
              <a:spLocks noChangeArrowheads="1"/>
            </p:cNvSpPr>
            <p:nvPr/>
          </p:nvSpPr>
          <p:spPr bwMode="auto">
            <a:xfrm>
              <a:off x="6669132" y="3004102"/>
              <a:ext cx="1162426" cy="1162832"/>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22" name="矩形 113"/>
          <p:cNvSpPr>
            <a:spLocks noChangeArrowheads="1"/>
          </p:cNvSpPr>
          <p:nvPr/>
        </p:nvSpPr>
        <p:spPr bwMode="auto">
          <a:xfrm>
            <a:off x="5619879" y="2387963"/>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grpSp>
        <p:nvGrpSpPr>
          <p:cNvPr id="123" name="组合 122"/>
          <p:cNvGrpSpPr/>
          <p:nvPr/>
        </p:nvGrpSpPr>
        <p:grpSpPr>
          <a:xfrm>
            <a:off x="7466451" y="1711159"/>
            <a:ext cx="717062" cy="2015445"/>
            <a:chOff x="9702639" y="2183452"/>
            <a:chExt cx="1162426" cy="3282600"/>
          </a:xfrm>
        </p:grpSpPr>
        <p:sp>
          <p:nvSpPr>
            <p:cNvPr id="124" name="直接连接符 89"/>
            <p:cNvSpPr>
              <a:spLocks noChangeShapeType="1"/>
            </p:cNvSpPr>
            <p:nvPr/>
          </p:nvSpPr>
          <p:spPr bwMode="auto">
            <a:xfrm flipV="1">
              <a:off x="10305417" y="3145995"/>
              <a:ext cx="1" cy="2320057"/>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25" name="椭圆 94"/>
            <p:cNvSpPr>
              <a:spLocks noChangeArrowheads="1"/>
            </p:cNvSpPr>
            <p:nvPr/>
          </p:nvSpPr>
          <p:spPr bwMode="auto">
            <a:xfrm>
              <a:off x="9702639" y="2183452"/>
              <a:ext cx="1162426" cy="1162409"/>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26" name="矩形 114"/>
          <p:cNvSpPr>
            <a:spLocks noChangeArrowheads="1"/>
          </p:cNvSpPr>
          <p:nvPr/>
        </p:nvSpPr>
        <p:spPr bwMode="auto">
          <a:xfrm>
            <a:off x="7480102" y="185742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grpSp>
        <p:nvGrpSpPr>
          <p:cNvPr id="127" name="组合 126"/>
          <p:cNvGrpSpPr/>
          <p:nvPr/>
        </p:nvGrpSpPr>
        <p:grpSpPr>
          <a:xfrm>
            <a:off x="6218145" y="1194257"/>
            <a:ext cx="830219" cy="2929508"/>
            <a:chOff x="7679013" y="1341562"/>
            <a:chExt cx="1345866" cy="4771355"/>
          </a:xfrm>
        </p:grpSpPr>
        <p:sp>
          <p:nvSpPr>
            <p:cNvPr id="128" name="直接连接符 87"/>
            <p:cNvSpPr>
              <a:spLocks noChangeShapeType="1"/>
            </p:cNvSpPr>
            <p:nvPr/>
          </p:nvSpPr>
          <p:spPr bwMode="auto">
            <a:xfrm flipV="1">
              <a:off x="8361211" y="2567202"/>
              <a:ext cx="1" cy="3545715"/>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29" name="椭圆 13"/>
            <p:cNvSpPr>
              <a:spLocks noChangeArrowheads="1"/>
            </p:cNvSpPr>
            <p:nvPr/>
          </p:nvSpPr>
          <p:spPr bwMode="auto">
            <a:xfrm>
              <a:off x="7679013" y="1341562"/>
              <a:ext cx="1345866" cy="1346173"/>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30" name="矩形 118"/>
          <p:cNvSpPr>
            <a:spLocks noChangeArrowheads="1"/>
          </p:cNvSpPr>
          <p:nvPr/>
        </p:nvSpPr>
        <p:spPr bwMode="auto">
          <a:xfrm>
            <a:off x="6273827" y="1378589"/>
            <a:ext cx="746771" cy="43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2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2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2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grpSp>
        <p:nvGrpSpPr>
          <p:cNvPr id="131" name="组合 130"/>
          <p:cNvGrpSpPr/>
          <p:nvPr/>
        </p:nvGrpSpPr>
        <p:grpSpPr>
          <a:xfrm>
            <a:off x="4942442" y="1702861"/>
            <a:ext cx="717062" cy="2262040"/>
            <a:chOff x="5610976" y="2169935"/>
            <a:chExt cx="1162426" cy="3684235"/>
          </a:xfrm>
        </p:grpSpPr>
        <p:sp>
          <p:nvSpPr>
            <p:cNvPr id="132" name="直接连接符 85"/>
            <p:cNvSpPr>
              <a:spLocks noChangeShapeType="1"/>
            </p:cNvSpPr>
            <p:nvPr/>
          </p:nvSpPr>
          <p:spPr bwMode="auto">
            <a:xfrm flipV="1">
              <a:off x="6178962" y="2352496"/>
              <a:ext cx="1" cy="350167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33" name="椭圆 93"/>
            <p:cNvSpPr>
              <a:spLocks noChangeArrowheads="1"/>
            </p:cNvSpPr>
            <p:nvPr/>
          </p:nvSpPr>
          <p:spPr bwMode="auto">
            <a:xfrm>
              <a:off x="5610976" y="2169935"/>
              <a:ext cx="1162426" cy="1162310"/>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34" name="矩形 119"/>
          <p:cNvSpPr>
            <a:spLocks noChangeArrowheads="1"/>
          </p:cNvSpPr>
          <p:nvPr/>
        </p:nvSpPr>
        <p:spPr bwMode="auto">
          <a:xfrm>
            <a:off x="4961995" y="1896290"/>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grpSp>
        <p:nvGrpSpPr>
          <p:cNvPr id="135" name="组合 134"/>
          <p:cNvGrpSpPr/>
          <p:nvPr/>
        </p:nvGrpSpPr>
        <p:grpSpPr>
          <a:xfrm>
            <a:off x="6812520" y="2348988"/>
            <a:ext cx="784956" cy="1214010"/>
            <a:chOff x="8642553" y="3222299"/>
            <a:chExt cx="1272489" cy="1977284"/>
          </a:xfrm>
        </p:grpSpPr>
        <p:sp>
          <p:nvSpPr>
            <p:cNvPr id="136" name="直接连接符 88"/>
            <p:cNvSpPr>
              <a:spLocks noChangeShapeType="1"/>
            </p:cNvSpPr>
            <p:nvPr/>
          </p:nvSpPr>
          <p:spPr bwMode="auto">
            <a:xfrm flipV="1">
              <a:off x="9285939" y="4017097"/>
              <a:ext cx="1" cy="1182486"/>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37" name="椭圆 92"/>
            <p:cNvSpPr>
              <a:spLocks noChangeArrowheads="1"/>
            </p:cNvSpPr>
            <p:nvPr/>
          </p:nvSpPr>
          <p:spPr bwMode="auto">
            <a:xfrm>
              <a:off x="8642553" y="3222299"/>
              <a:ext cx="1272489" cy="1271587"/>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38" name="矩形 120"/>
          <p:cNvSpPr>
            <a:spLocks noChangeArrowheads="1"/>
          </p:cNvSpPr>
          <p:nvPr/>
        </p:nvSpPr>
        <p:spPr bwMode="auto">
          <a:xfrm>
            <a:off x="6872678" y="252059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p>
        </p:txBody>
      </p:sp>
      <p:sp>
        <p:nvSpPr>
          <p:cNvPr id="139" name="矩形 138"/>
          <p:cNvSpPr/>
          <p:nvPr/>
        </p:nvSpPr>
        <p:spPr>
          <a:xfrm>
            <a:off x="353328" y="1785234"/>
            <a:ext cx="2736495" cy="1829643"/>
          </a:xfrm>
          <a:prstGeom prst="rect">
            <a:avLst/>
          </a:prstGeom>
        </p:spPr>
        <p:txBody>
          <a:bodyPr wrap="square" lIns="56300" tIns="28150" rIns="56300" bIns="2815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p>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40" name="矩形 139"/>
          <p:cNvSpPr/>
          <p:nvPr/>
        </p:nvSpPr>
        <p:spPr>
          <a:xfrm>
            <a:off x="353328" y="1203598"/>
            <a:ext cx="2726293" cy="3325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p>
        </p:txBody>
      </p:sp>
      <p:sp>
        <p:nvSpPr>
          <p:cNvPr id="141" name="TextBox 140"/>
          <p:cNvSpPr txBox="1"/>
          <p:nvPr/>
        </p:nvSpPr>
        <p:spPr>
          <a:xfrm>
            <a:off x="510578" y="1203598"/>
            <a:ext cx="2500839" cy="333849"/>
          </a:xfrm>
          <a:prstGeom prst="rect">
            <a:avLst/>
          </a:prstGeom>
          <a:noFill/>
        </p:spPr>
        <p:txBody>
          <a:bodyPr wrap="square" lIns="56300" tIns="28150" rIns="56300" bIns="2815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点击输入项目重要内容</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0"/>
                                        </p:tgtEl>
                                        <p:attrNameLst>
                                          <p:attrName>style.visibility</p:attrName>
                                        </p:attrNameLst>
                                      </p:cBhvr>
                                      <p:to>
                                        <p:strVal val="visible"/>
                                      </p:to>
                                    </p:set>
                                    <p:anim calcmode="lin" valueType="num">
                                      <p:cBhvr additive="base">
                                        <p:cTn id="22" dur="500" fill="hold"/>
                                        <p:tgtEl>
                                          <p:spTgt spid="140"/>
                                        </p:tgtEl>
                                        <p:attrNameLst>
                                          <p:attrName>ppt_x</p:attrName>
                                        </p:attrNameLst>
                                      </p:cBhvr>
                                      <p:tavLst>
                                        <p:tav tm="0">
                                          <p:val>
                                            <p:strVal val="0-#ppt_w/2"/>
                                          </p:val>
                                        </p:tav>
                                        <p:tav tm="100000">
                                          <p:val>
                                            <p:strVal val="#ppt_x"/>
                                          </p:val>
                                        </p:tav>
                                      </p:tavLst>
                                    </p:anim>
                                    <p:anim calcmode="lin" valueType="num">
                                      <p:cBhvr additive="base">
                                        <p:cTn id="23"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1"/>
                                        </p:tgtEl>
                                        <p:attrNameLst>
                                          <p:attrName>ppt_y</p:attrName>
                                        </p:attrNameLst>
                                      </p:cBhvr>
                                      <p:tavLst>
                                        <p:tav tm="0">
                                          <p:val>
                                            <p:strVal val="#ppt_y"/>
                                          </p:val>
                                        </p:tav>
                                        <p:tav tm="100000">
                                          <p:val>
                                            <p:strVal val="#ppt_y"/>
                                          </p:val>
                                        </p:tav>
                                      </p:tavLst>
                                    </p:anim>
                                    <p:anim calcmode="lin" valueType="num">
                                      <p:cBhvr>
                                        <p:cTn id="30" dur="500" fill="hold"/>
                                        <p:tgtEl>
                                          <p:spTgt spid="14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1000"/>
                                        <p:tgtEl>
                                          <p:spTgt spid="139"/>
                                        </p:tgtEl>
                                      </p:cBhvr>
                                    </p:animEffect>
                                    <p:anim calcmode="lin" valueType="num">
                                      <p:cBhvr>
                                        <p:cTn id="38" dur="1000" fill="hold"/>
                                        <p:tgtEl>
                                          <p:spTgt spid="139"/>
                                        </p:tgtEl>
                                        <p:attrNameLst>
                                          <p:attrName>ppt_x</p:attrName>
                                        </p:attrNameLst>
                                      </p:cBhvr>
                                      <p:tavLst>
                                        <p:tav tm="0">
                                          <p:val>
                                            <p:strVal val="#ppt_x"/>
                                          </p:val>
                                        </p:tav>
                                        <p:tav tm="100000">
                                          <p:val>
                                            <p:strVal val="#ppt_x"/>
                                          </p:val>
                                        </p:tav>
                                      </p:tavLst>
                                    </p:anim>
                                    <p:anim calcmode="lin" valueType="num">
                                      <p:cBhvr>
                                        <p:cTn id="39"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1000" fill="hold"/>
                                        <p:tgtEl>
                                          <p:spTgt spid="80"/>
                                        </p:tgtEl>
                                        <p:attrNameLst>
                                          <p:attrName>ppt_w</p:attrName>
                                        </p:attrNameLst>
                                      </p:cBhvr>
                                      <p:tavLst>
                                        <p:tav tm="0">
                                          <p:val>
                                            <p:fltVal val="0"/>
                                          </p:val>
                                        </p:tav>
                                        <p:tav tm="100000">
                                          <p:val>
                                            <p:strVal val="#ppt_w"/>
                                          </p:val>
                                        </p:tav>
                                      </p:tavLst>
                                    </p:anim>
                                    <p:anim calcmode="lin" valueType="num">
                                      <p:cBhvr>
                                        <p:cTn id="45" dur="1000" fill="hold"/>
                                        <p:tgtEl>
                                          <p:spTgt spid="80"/>
                                        </p:tgtEl>
                                        <p:attrNameLst>
                                          <p:attrName>ppt_h</p:attrName>
                                        </p:attrNameLst>
                                      </p:cBhvr>
                                      <p:tavLst>
                                        <p:tav tm="0">
                                          <p:val>
                                            <p:fltVal val="0"/>
                                          </p:val>
                                        </p:tav>
                                        <p:tav tm="100000">
                                          <p:val>
                                            <p:strVal val="#ppt_h"/>
                                          </p:val>
                                        </p:tav>
                                      </p:tavLst>
                                    </p:anim>
                                    <p:anim calcmode="lin" valueType="num">
                                      <p:cBhvr>
                                        <p:cTn id="46" dur="1000" fill="hold"/>
                                        <p:tgtEl>
                                          <p:spTgt spid="80"/>
                                        </p:tgtEl>
                                        <p:attrNameLst>
                                          <p:attrName>style.rotation</p:attrName>
                                        </p:attrNameLst>
                                      </p:cBhvr>
                                      <p:tavLst>
                                        <p:tav tm="0">
                                          <p:val>
                                            <p:fltVal val="90"/>
                                          </p:val>
                                        </p:tav>
                                        <p:tav tm="100000">
                                          <p:val>
                                            <p:fltVal val="0"/>
                                          </p:val>
                                        </p:tav>
                                      </p:tavLst>
                                    </p:anim>
                                    <p:animEffect transition="in" filter="fade">
                                      <p:cBhvr>
                                        <p:cTn id="47" dur="10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wipe(down)">
                                      <p:cBhvr>
                                        <p:cTn id="57" dur="500"/>
                                        <p:tgtEl>
                                          <p:spTgt spid="11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500" fill="hold"/>
                                        <p:tgtEl>
                                          <p:spTgt spid="118"/>
                                        </p:tgtEl>
                                        <p:attrNameLst>
                                          <p:attrName>ppt_w</p:attrName>
                                        </p:attrNameLst>
                                      </p:cBhvr>
                                      <p:tavLst>
                                        <p:tav tm="0">
                                          <p:val>
                                            <p:fltVal val="0"/>
                                          </p:val>
                                        </p:tav>
                                        <p:tav tm="100000">
                                          <p:val>
                                            <p:strVal val="#ppt_w"/>
                                          </p:val>
                                        </p:tav>
                                      </p:tavLst>
                                    </p:anim>
                                    <p:anim calcmode="lin" valueType="num">
                                      <p:cBhvr>
                                        <p:cTn id="63" dur="500" fill="hold"/>
                                        <p:tgtEl>
                                          <p:spTgt spid="118"/>
                                        </p:tgtEl>
                                        <p:attrNameLst>
                                          <p:attrName>ppt_h</p:attrName>
                                        </p:attrNameLst>
                                      </p:cBhvr>
                                      <p:tavLst>
                                        <p:tav tm="0">
                                          <p:val>
                                            <p:fltVal val="0"/>
                                          </p:val>
                                        </p:tav>
                                        <p:tav tm="100000">
                                          <p:val>
                                            <p:strVal val="#ppt_h"/>
                                          </p:val>
                                        </p:tav>
                                      </p:tavLst>
                                    </p:anim>
                                    <p:animEffect transition="in" filter="fade">
                                      <p:cBhvr>
                                        <p:cTn id="64" dur="500"/>
                                        <p:tgtEl>
                                          <p:spTgt spid="1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wipe(down)">
                                      <p:cBhvr>
                                        <p:cTn id="69" dur="500"/>
                                        <p:tgtEl>
                                          <p:spTgt spid="111"/>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animEffect transition="in" filter="fade">
                                      <p:cBhvr>
                                        <p:cTn id="76" dur="500"/>
                                        <p:tgtEl>
                                          <p:spTgt spid="1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31"/>
                                        </p:tgtEl>
                                        <p:attrNameLst>
                                          <p:attrName>style.visibility</p:attrName>
                                        </p:attrNameLst>
                                      </p:cBhvr>
                                      <p:to>
                                        <p:strVal val="visible"/>
                                      </p:to>
                                    </p:set>
                                    <p:animEffect transition="in" filter="wipe(down)">
                                      <p:cBhvr>
                                        <p:cTn id="81" dur="500"/>
                                        <p:tgtEl>
                                          <p:spTgt spid="13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34"/>
                                        </p:tgtEl>
                                        <p:attrNameLst>
                                          <p:attrName>style.visibility</p:attrName>
                                        </p:attrNameLst>
                                      </p:cBhvr>
                                      <p:to>
                                        <p:strVal val="visible"/>
                                      </p:to>
                                    </p:set>
                                    <p:anim calcmode="lin" valueType="num">
                                      <p:cBhvr>
                                        <p:cTn id="86" dur="500" fill="hold"/>
                                        <p:tgtEl>
                                          <p:spTgt spid="134"/>
                                        </p:tgtEl>
                                        <p:attrNameLst>
                                          <p:attrName>ppt_w</p:attrName>
                                        </p:attrNameLst>
                                      </p:cBhvr>
                                      <p:tavLst>
                                        <p:tav tm="0">
                                          <p:val>
                                            <p:fltVal val="0"/>
                                          </p:val>
                                        </p:tav>
                                        <p:tav tm="100000">
                                          <p:val>
                                            <p:strVal val="#ppt_w"/>
                                          </p:val>
                                        </p:tav>
                                      </p:tavLst>
                                    </p:anim>
                                    <p:anim calcmode="lin" valueType="num">
                                      <p:cBhvr>
                                        <p:cTn id="87" dur="500" fill="hold"/>
                                        <p:tgtEl>
                                          <p:spTgt spid="134"/>
                                        </p:tgtEl>
                                        <p:attrNameLst>
                                          <p:attrName>ppt_h</p:attrName>
                                        </p:attrNameLst>
                                      </p:cBhvr>
                                      <p:tavLst>
                                        <p:tav tm="0">
                                          <p:val>
                                            <p:fltVal val="0"/>
                                          </p:val>
                                        </p:tav>
                                        <p:tav tm="100000">
                                          <p:val>
                                            <p:strVal val="#ppt_h"/>
                                          </p:val>
                                        </p:tav>
                                      </p:tavLst>
                                    </p:anim>
                                    <p:animEffect transition="in" filter="fade">
                                      <p:cBhvr>
                                        <p:cTn id="88" dur="500"/>
                                        <p:tgtEl>
                                          <p:spTgt spid="13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wipe(down)">
                                      <p:cBhvr>
                                        <p:cTn id="93" dur="500"/>
                                        <p:tgtEl>
                                          <p:spTgt spid="11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22"/>
                                        </p:tgtEl>
                                        <p:attrNameLst>
                                          <p:attrName>style.visibility</p:attrName>
                                        </p:attrNameLst>
                                      </p:cBhvr>
                                      <p:to>
                                        <p:strVal val="visible"/>
                                      </p:to>
                                    </p:set>
                                    <p:anim calcmode="lin" valueType="num">
                                      <p:cBhvr>
                                        <p:cTn id="98" dur="500" fill="hold"/>
                                        <p:tgtEl>
                                          <p:spTgt spid="122"/>
                                        </p:tgtEl>
                                        <p:attrNameLst>
                                          <p:attrName>ppt_w</p:attrName>
                                        </p:attrNameLst>
                                      </p:cBhvr>
                                      <p:tavLst>
                                        <p:tav tm="0">
                                          <p:val>
                                            <p:fltVal val="0"/>
                                          </p:val>
                                        </p:tav>
                                        <p:tav tm="100000">
                                          <p:val>
                                            <p:strVal val="#ppt_w"/>
                                          </p:val>
                                        </p:tav>
                                      </p:tavLst>
                                    </p:anim>
                                    <p:anim calcmode="lin" valueType="num">
                                      <p:cBhvr>
                                        <p:cTn id="99" dur="500" fill="hold"/>
                                        <p:tgtEl>
                                          <p:spTgt spid="122"/>
                                        </p:tgtEl>
                                        <p:attrNameLst>
                                          <p:attrName>ppt_h</p:attrName>
                                        </p:attrNameLst>
                                      </p:cBhvr>
                                      <p:tavLst>
                                        <p:tav tm="0">
                                          <p:val>
                                            <p:fltVal val="0"/>
                                          </p:val>
                                        </p:tav>
                                        <p:tav tm="100000">
                                          <p:val>
                                            <p:strVal val="#ppt_h"/>
                                          </p:val>
                                        </p:tav>
                                      </p:tavLst>
                                    </p:anim>
                                    <p:animEffect transition="in" filter="fade">
                                      <p:cBhvr>
                                        <p:cTn id="100" dur="500"/>
                                        <p:tgtEl>
                                          <p:spTgt spid="12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27"/>
                                        </p:tgtEl>
                                        <p:attrNameLst>
                                          <p:attrName>style.visibility</p:attrName>
                                        </p:attrNameLst>
                                      </p:cBhvr>
                                      <p:to>
                                        <p:strVal val="visible"/>
                                      </p:to>
                                    </p:set>
                                    <p:animEffect transition="in" filter="wipe(down)">
                                      <p:cBhvr>
                                        <p:cTn id="105" dur="500"/>
                                        <p:tgtEl>
                                          <p:spTgt spid="127"/>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0"/>
                                        </p:tgtEl>
                                        <p:attrNameLst>
                                          <p:attrName>style.visibility</p:attrName>
                                        </p:attrNameLst>
                                      </p:cBhvr>
                                      <p:to>
                                        <p:strVal val="visible"/>
                                      </p:to>
                                    </p:set>
                                    <p:anim calcmode="lin" valueType="num">
                                      <p:cBhvr>
                                        <p:cTn id="110" dur="500" fill="hold"/>
                                        <p:tgtEl>
                                          <p:spTgt spid="130"/>
                                        </p:tgtEl>
                                        <p:attrNameLst>
                                          <p:attrName>ppt_w</p:attrName>
                                        </p:attrNameLst>
                                      </p:cBhvr>
                                      <p:tavLst>
                                        <p:tav tm="0">
                                          <p:val>
                                            <p:fltVal val="0"/>
                                          </p:val>
                                        </p:tav>
                                        <p:tav tm="100000">
                                          <p:val>
                                            <p:strVal val="#ppt_w"/>
                                          </p:val>
                                        </p:tav>
                                      </p:tavLst>
                                    </p:anim>
                                    <p:anim calcmode="lin" valueType="num">
                                      <p:cBhvr>
                                        <p:cTn id="111" dur="500" fill="hold"/>
                                        <p:tgtEl>
                                          <p:spTgt spid="130"/>
                                        </p:tgtEl>
                                        <p:attrNameLst>
                                          <p:attrName>ppt_h</p:attrName>
                                        </p:attrNameLst>
                                      </p:cBhvr>
                                      <p:tavLst>
                                        <p:tav tm="0">
                                          <p:val>
                                            <p:fltVal val="0"/>
                                          </p:val>
                                        </p:tav>
                                        <p:tav tm="100000">
                                          <p:val>
                                            <p:strVal val="#ppt_h"/>
                                          </p:val>
                                        </p:tav>
                                      </p:tavLst>
                                    </p:anim>
                                    <p:animEffect transition="in" filter="fade">
                                      <p:cBhvr>
                                        <p:cTn id="112" dur="500"/>
                                        <p:tgtEl>
                                          <p:spTgt spid="13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35"/>
                                        </p:tgtEl>
                                        <p:attrNameLst>
                                          <p:attrName>style.visibility</p:attrName>
                                        </p:attrNameLst>
                                      </p:cBhvr>
                                      <p:to>
                                        <p:strVal val="visible"/>
                                      </p:to>
                                    </p:set>
                                    <p:animEffect transition="in" filter="wipe(down)">
                                      <p:cBhvr>
                                        <p:cTn id="117" dur="500"/>
                                        <p:tgtEl>
                                          <p:spTgt spid="135"/>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38"/>
                                        </p:tgtEl>
                                        <p:attrNameLst>
                                          <p:attrName>style.visibility</p:attrName>
                                        </p:attrNameLst>
                                      </p:cBhvr>
                                      <p:to>
                                        <p:strVal val="visible"/>
                                      </p:to>
                                    </p:set>
                                    <p:anim calcmode="lin" valueType="num">
                                      <p:cBhvr>
                                        <p:cTn id="122" dur="500" fill="hold"/>
                                        <p:tgtEl>
                                          <p:spTgt spid="138"/>
                                        </p:tgtEl>
                                        <p:attrNameLst>
                                          <p:attrName>ppt_w</p:attrName>
                                        </p:attrNameLst>
                                      </p:cBhvr>
                                      <p:tavLst>
                                        <p:tav tm="0">
                                          <p:val>
                                            <p:fltVal val="0"/>
                                          </p:val>
                                        </p:tav>
                                        <p:tav tm="100000">
                                          <p:val>
                                            <p:strVal val="#ppt_w"/>
                                          </p:val>
                                        </p:tav>
                                      </p:tavLst>
                                    </p:anim>
                                    <p:anim calcmode="lin" valueType="num">
                                      <p:cBhvr>
                                        <p:cTn id="123" dur="500" fill="hold"/>
                                        <p:tgtEl>
                                          <p:spTgt spid="138"/>
                                        </p:tgtEl>
                                        <p:attrNameLst>
                                          <p:attrName>ppt_h</p:attrName>
                                        </p:attrNameLst>
                                      </p:cBhvr>
                                      <p:tavLst>
                                        <p:tav tm="0">
                                          <p:val>
                                            <p:fltVal val="0"/>
                                          </p:val>
                                        </p:tav>
                                        <p:tav tm="100000">
                                          <p:val>
                                            <p:strVal val="#ppt_h"/>
                                          </p:val>
                                        </p:tav>
                                      </p:tavLst>
                                    </p:anim>
                                    <p:animEffect transition="in" filter="fade">
                                      <p:cBhvr>
                                        <p:cTn id="124" dur="500"/>
                                        <p:tgtEl>
                                          <p:spTgt spid="13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23"/>
                                        </p:tgtEl>
                                        <p:attrNameLst>
                                          <p:attrName>style.visibility</p:attrName>
                                        </p:attrNameLst>
                                      </p:cBhvr>
                                      <p:to>
                                        <p:strVal val="visible"/>
                                      </p:to>
                                    </p:set>
                                    <p:animEffect transition="in" filter="wipe(down)">
                                      <p:cBhvr>
                                        <p:cTn id="129" dur="500"/>
                                        <p:tgtEl>
                                          <p:spTgt spid="12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126"/>
                                        </p:tgtEl>
                                        <p:attrNameLst>
                                          <p:attrName>style.visibility</p:attrName>
                                        </p:attrNameLst>
                                      </p:cBhvr>
                                      <p:to>
                                        <p:strVal val="visible"/>
                                      </p:to>
                                    </p:set>
                                    <p:anim calcmode="lin" valueType="num">
                                      <p:cBhvr>
                                        <p:cTn id="134" dur="500" fill="hold"/>
                                        <p:tgtEl>
                                          <p:spTgt spid="126"/>
                                        </p:tgtEl>
                                        <p:attrNameLst>
                                          <p:attrName>ppt_w</p:attrName>
                                        </p:attrNameLst>
                                      </p:cBhvr>
                                      <p:tavLst>
                                        <p:tav tm="0">
                                          <p:val>
                                            <p:fltVal val="0"/>
                                          </p:val>
                                        </p:tav>
                                        <p:tav tm="100000">
                                          <p:val>
                                            <p:strVal val="#ppt_w"/>
                                          </p:val>
                                        </p:tav>
                                      </p:tavLst>
                                    </p:anim>
                                    <p:anim calcmode="lin" valueType="num">
                                      <p:cBhvr>
                                        <p:cTn id="135" dur="500" fill="hold"/>
                                        <p:tgtEl>
                                          <p:spTgt spid="126"/>
                                        </p:tgtEl>
                                        <p:attrNameLst>
                                          <p:attrName>ppt_h</p:attrName>
                                        </p:attrNameLst>
                                      </p:cBhvr>
                                      <p:tavLst>
                                        <p:tav tm="0">
                                          <p:val>
                                            <p:fltVal val="0"/>
                                          </p:val>
                                        </p:tav>
                                        <p:tav tm="100000">
                                          <p:val>
                                            <p:strVal val="#ppt_h"/>
                                          </p:val>
                                        </p:tav>
                                      </p:tavLst>
                                    </p:anim>
                                    <p:animEffect transition="in" filter="fade">
                                      <p:cBhvr>
                                        <p:cTn id="13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0" grpId="0" animBg="1"/>
      <p:bldP spid="114" grpId="0"/>
      <p:bldP spid="118" grpId="0"/>
      <p:bldP spid="122" grpId="0"/>
      <p:bldP spid="126" grpId="0"/>
      <p:bldP spid="130" grpId="0"/>
      <p:bldP spid="134" grpId="0"/>
      <p:bldP spid="138" grpId="0"/>
      <p:bldP spid="139" grpId="0"/>
      <p:bldP spid="140" grpId="0" animBg="1"/>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Freeform 24"/>
          <p:cNvSpPr>
            <a:spLocks noChangeArrowheads="1"/>
          </p:cNvSpPr>
          <p:nvPr/>
        </p:nvSpPr>
        <p:spPr bwMode="auto">
          <a:xfrm>
            <a:off x="6436888"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Oval 25"/>
          <p:cNvSpPr>
            <a:spLocks noChangeArrowheads="1"/>
          </p:cNvSpPr>
          <p:nvPr/>
        </p:nvSpPr>
        <p:spPr bwMode="auto">
          <a:xfrm>
            <a:off x="6441648" y="2168575"/>
            <a:ext cx="697343"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Oval 26"/>
          <p:cNvSpPr>
            <a:spLocks noChangeArrowheads="1"/>
          </p:cNvSpPr>
          <p:nvPr/>
        </p:nvSpPr>
        <p:spPr bwMode="auto">
          <a:xfrm>
            <a:off x="6441648" y="3976716"/>
            <a:ext cx="697343" cy="192837"/>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AutoShape 36"/>
          <p:cNvSpPr>
            <a:spLocks noChangeArrowheads="1"/>
          </p:cNvSpPr>
          <p:nvPr/>
        </p:nvSpPr>
        <p:spPr bwMode="auto">
          <a:xfrm>
            <a:off x="6438078" y="2728039"/>
            <a:ext cx="697343" cy="1441513"/>
          </a:xfrm>
          <a:prstGeom prst="can">
            <a:avLst>
              <a:gd name="adj" fmla="val 30013"/>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9"/>
          <p:cNvSpPr>
            <a:spLocks noChangeArrowheads="1"/>
          </p:cNvSpPr>
          <p:nvPr/>
        </p:nvSpPr>
        <p:spPr bwMode="auto">
          <a:xfrm>
            <a:off x="6474187" y="2928539"/>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80%</a:t>
            </a:r>
            <a:endParaRPr lang="zh-CN" altLang="en-US"/>
          </a:p>
        </p:txBody>
      </p:sp>
      <p:sp>
        <p:nvSpPr>
          <p:cNvPr id="32" name="Rectangle 41"/>
          <p:cNvSpPr>
            <a:spLocks noChangeArrowheads="1"/>
          </p:cNvSpPr>
          <p:nvPr/>
        </p:nvSpPr>
        <p:spPr bwMode="auto">
          <a:xfrm>
            <a:off x="6441648" y="4194550"/>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AutoShape 43"/>
          <p:cNvSpPr/>
          <p:nvPr/>
        </p:nvSpPr>
        <p:spPr bwMode="auto">
          <a:xfrm>
            <a:off x="2671711"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1</a:t>
            </a:r>
          </a:p>
        </p:txBody>
      </p:sp>
      <p:sp>
        <p:nvSpPr>
          <p:cNvPr id="34" name="AutoShape 44"/>
          <p:cNvSpPr/>
          <p:nvPr/>
        </p:nvSpPr>
        <p:spPr bwMode="auto">
          <a:xfrm>
            <a:off x="3814116"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2</a:t>
            </a:r>
          </a:p>
        </p:txBody>
      </p:sp>
      <p:sp>
        <p:nvSpPr>
          <p:cNvPr id="35" name="AutoShape 45"/>
          <p:cNvSpPr/>
          <p:nvPr/>
        </p:nvSpPr>
        <p:spPr bwMode="auto">
          <a:xfrm>
            <a:off x="5699084"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4</a:t>
            </a:r>
          </a:p>
        </p:txBody>
      </p:sp>
      <p:grpSp>
        <p:nvGrpSpPr>
          <p:cNvPr id="36" name="Group 14"/>
          <p:cNvGrpSpPr/>
          <p:nvPr/>
        </p:nvGrpSpPr>
        <p:grpSpPr bwMode="auto">
          <a:xfrm>
            <a:off x="5540815" y="2299514"/>
            <a:ext cx="703292" cy="1722435"/>
            <a:chOff x="0" y="0"/>
            <a:chExt cx="919" cy="1497"/>
          </a:xfrm>
        </p:grpSpPr>
        <p:sp>
          <p:nvSpPr>
            <p:cNvPr id="37"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40" name="AutoShape 35"/>
          <p:cNvSpPr>
            <a:spLocks noChangeArrowheads="1"/>
          </p:cNvSpPr>
          <p:nvPr/>
        </p:nvSpPr>
        <p:spPr bwMode="auto">
          <a:xfrm>
            <a:off x="5549145" y="3060147"/>
            <a:ext cx="697342" cy="964183"/>
          </a:xfrm>
          <a:prstGeom prst="can">
            <a:avLst>
              <a:gd name="adj" fmla="val 26941"/>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 Box 38"/>
          <p:cNvSpPr>
            <a:spLocks noChangeArrowheads="1"/>
          </p:cNvSpPr>
          <p:nvPr/>
        </p:nvSpPr>
        <p:spPr bwMode="auto">
          <a:xfrm>
            <a:off x="5587634" y="3233268"/>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p>
        </p:txBody>
      </p:sp>
      <p:sp>
        <p:nvSpPr>
          <p:cNvPr id="42" name="Rectangle 46"/>
          <p:cNvSpPr>
            <a:spLocks noChangeArrowheads="1"/>
          </p:cNvSpPr>
          <p:nvPr/>
        </p:nvSpPr>
        <p:spPr bwMode="auto">
          <a:xfrm>
            <a:off x="5527724" y="4054089"/>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23"/>
          <p:cNvGrpSpPr/>
          <p:nvPr/>
        </p:nvGrpSpPr>
        <p:grpSpPr bwMode="auto">
          <a:xfrm>
            <a:off x="4670921" y="2393551"/>
            <a:ext cx="703292" cy="1458178"/>
            <a:chOff x="0" y="0"/>
            <a:chExt cx="919" cy="1497"/>
          </a:xfrm>
        </p:grpSpPr>
        <p:sp>
          <p:nvSpPr>
            <p:cNvPr id="44"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47" name="AutoShape 34"/>
          <p:cNvSpPr>
            <a:spLocks noChangeArrowheads="1"/>
          </p:cNvSpPr>
          <p:nvPr/>
        </p:nvSpPr>
        <p:spPr bwMode="auto">
          <a:xfrm>
            <a:off x="4676871" y="3382732"/>
            <a:ext cx="697342" cy="467807"/>
          </a:xfrm>
          <a:prstGeom prst="can">
            <a:avLst>
              <a:gd name="adj" fmla="val 30417"/>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 Box 37"/>
          <p:cNvSpPr>
            <a:spLocks noChangeArrowheads="1"/>
          </p:cNvSpPr>
          <p:nvPr/>
        </p:nvSpPr>
        <p:spPr bwMode="auto">
          <a:xfrm>
            <a:off x="4703460" y="3545140"/>
            <a:ext cx="571201"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30%</a:t>
            </a:r>
            <a:endParaRPr lang="zh-CN" altLang="en-US" dirty="0"/>
          </a:p>
        </p:txBody>
      </p:sp>
      <p:sp>
        <p:nvSpPr>
          <p:cNvPr id="49" name="Rectangle 47"/>
          <p:cNvSpPr>
            <a:spLocks noChangeArrowheads="1"/>
          </p:cNvSpPr>
          <p:nvPr/>
        </p:nvSpPr>
        <p:spPr bwMode="auto">
          <a:xfrm>
            <a:off x="4670920" y="3913628"/>
            <a:ext cx="703292"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utoShape 48"/>
          <p:cNvSpPr/>
          <p:nvPr/>
        </p:nvSpPr>
        <p:spPr bwMode="auto">
          <a:xfrm>
            <a:off x="4670920"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51" name="Freeform 31"/>
          <p:cNvSpPr>
            <a:spLocks noChangeArrowheads="1"/>
          </p:cNvSpPr>
          <p:nvPr/>
        </p:nvSpPr>
        <p:spPr bwMode="auto">
          <a:xfrm>
            <a:off x="7335346"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Oval 32"/>
          <p:cNvSpPr>
            <a:spLocks noChangeArrowheads="1"/>
          </p:cNvSpPr>
          <p:nvPr/>
        </p:nvSpPr>
        <p:spPr bwMode="auto">
          <a:xfrm>
            <a:off x="7340111" y="4092180"/>
            <a:ext cx="698016" cy="21902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AutoShape 33"/>
          <p:cNvSpPr>
            <a:spLocks noChangeArrowheads="1"/>
          </p:cNvSpPr>
          <p:nvPr/>
        </p:nvSpPr>
        <p:spPr bwMode="auto">
          <a:xfrm>
            <a:off x="7344875" y="3337499"/>
            <a:ext cx="696825" cy="964183"/>
          </a:xfrm>
          <a:prstGeom prst="can">
            <a:avLst>
              <a:gd name="adj" fmla="val 26987"/>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 Box 40"/>
          <p:cNvSpPr>
            <a:spLocks noChangeArrowheads="1"/>
          </p:cNvSpPr>
          <p:nvPr/>
        </p:nvSpPr>
        <p:spPr bwMode="auto">
          <a:xfrm>
            <a:off x="7388166" y="3514191"/>
            <a:ext cx="571754"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p>
        </p:txBody>
      </p:sp>
      <p:sp>
        <p:nvSpPr>
          <p:cNvPr id="55" name="Rectangle 42"/>
          <p:cNvSpPr>
            <a:spLocks noChangeArrowheads="1"/>
          </p:cNvSpPr>
          <p:nvPr/>
        </p:nvSpPr>
        <p:spPr bwMode="auto">
          <a:xfrm>
            <a:off x="7355408" y="4335011"/>
            <a:ext cx="751057"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Oval 49"/>
          <p:cNvSpPr>
            <a:spLocks noChangeArrowheads="1"/>
          </p:cNvSpPr>
          <p:nvPr/>
        </p:nvSpPr>
        <p:spPr bwMode="auto">
          <a:xfrm>
            <a:off x="7331772" y="2035256"/>
            <a:ext cx="698016"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7" name="文本框 74"/>
          <p:cNvSpPr>
            <a:spLocks noChangeArrowheads="1"/>
          </p:cNvSpPr>
          <p:nvPr/>
        </p:nvSpPr>
        <p:spPr bwMode="auto">
          <a:xfrm>
            <a:off x="685592" y="2761617"/>
            <a:ext cx="3283225" cy="1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p>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58" name="Group 40"/>
          <p:cNvGrpSpPr/>
          <p:nvPr/>
        </p:nvGrpSpPr>
        <p:grpSpPr bwMode="auto">
          <a:xfrm>
            <a:off x="685593" y="2076918"/>
            <a:ext cx="3197808" cy="545099"/>
            <a:chOff x="0" y="0"/>
            <a:chExt cx="4264741" cy="726945"/>
          </a:xfrm>
        </p:grpSpPr>
        <p:sp>
          <p:nvSpPr>
            <p:cNvPr id="59"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60"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ppt_x"/>
                                          </p:val>
                                        </p:tav>
                                        <p:tav tm="100000">
                                          <p:val>
                                            <p:strVal val="#ppt_x"/>
                                          </p:val>
                                        </p:tav>
                                      </p:tavLst>
                                    </p:anim>
                                    <p:anim calcmode="lin" valueType="num">
                                      <p:cBhvr additive="base">
                                        <p:cTn id="51" dur="500" fill="hold"/>
                                        <p:tgtEl>
                                          <p:spTgt spid="4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1000"/>
                                        <p:tgtEl>
                                          <p:spTgt spid="55"/>
                                        </p:tgtEl>
                                      </p:cBhvr>
                                    </p:animEffect>
                                    <p:anim calcmode="lin" valueType="num">
                                      <p:cBhvr>
                                        <p:cTn id="84" dur="1000" fill="hold"/>
                                        <p:tgtEl>
                                          <p:spTgt spid="55"/>
                                        </p:tgtEl>
                                        <p:attrNameLst>
                                          <p:attrName>ppt_x</p:attrName>
                                        </p:attrNameLst>
                                      </p:cBhvr>
                                      <p:tavLst>
                                        <p:tav tm="0">
                                          <p:val>
                                            <p:strVal val="#ppt_x"/>
                                          </p:val>
                                        </p:tav>
                                        <p:tav tm="100000">
                                          <p:val>
                                            <p:strVal val="#ppt_x"/>
                                          </p:val>
                                        </p:tav>
                                      </p:tavLst>
                                    </p:anim>
                                    <p:anim calcmode="lin" valueType="num">
                                      <p:cBhvr>
                                        <p:cTn id="8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right)">
                                      <p:cBhvr>
                                        <p:cTn id="90" dur="500"/>
                                        <p:tgtEl>
                                          <p:spTgt spid="35"/>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500"/>
                                        <p:tgtEl>
                                          <p:spTgt spid="5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right)">
                                      <p:cBhvr>
                                        <p:cTn id="96" dur="500"/>
                                        <p:tgtEl>
                                          <p:spTgt spid="34"/>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right)">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additive="base">
                                        <p:cTn id="104" dur="500" fill="hold"/>
                                        <p:tgtEl>
                                          <p:spTgt spid="58"/>
                                        </p:tgtEl>
                                        <p:attrNameLst>
                                          <p:attrName>ppt_x</p:attrName>
                                        </p:attrNameLst>
                                      </p:cBhvr>
                                      <p:tavLst>
                                        <p:tav tm="0">
                                          <p:val>
                                            <p:strVal val="0-#ppt_w/2"/>
                                          </p:val>
                                        </p:tav>
                                        <p:tav tm="100000">
                                          <p:val>
                                            <p:strVal val="#ppt_x"/>
                                          </p:val>
                                        </p:tav>
                                      </p:tavLst>
                                    </p:anim>
                                    <p:anim calcmode="lin" valueType="num">
                                      <p:cBhvr additive="base">
                                        <p:cTn id="105" dur="500" fill="hold"/>
                                        <p:tgtEl>
                                          <p:spTgt spid="5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iterate type="wd">
                                    <p:tmPct val="10000"/>
                                  </p:iterate>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fill="hold"/>
                                        <p:tgtEl>
                                          <p:spTgt spid="57"/>
                                        </p:tgtEl>
                                        <p:attrNameLst>
                                          <p:attrName>ppt_x</p:attrName>
                                        </p:attrNameLst>
                                      </p:cBhvr>
                                      <p:tavLst>
                                        <p:tav tm="0">
                                          <p:val>
                                            <p:strVal val="1+#ppt_w/2"/>
                                          </p:val>
                                        </p:tav>
                                        <p:tav tm="100000">
                                          <p:val>
                                            <p:strVal val="#ppt_x"/>
                                          </p:val>
                                        </p:tav>
                                      </p:tavLst>
                                    </p:anim>
                                    <p:anim calcmode="lin" valueType="num">
                                      <p:cBhvr additive="base">
                                        <p:cTn id="10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7" grpId="0" animBg="1"/>
      <p:bldP spid="30" grpId="0" animBg="1"/>
      <p:bldP spid="31" grpId="0"/>
      <p:bldP spid="32" grpId="0"/>
      <p:bldP spid="33" grpId="0" animBg="1"/>
      <p:bldP spid="34" grpId="0" animBg="1"/>
      <p:bldP spid="35" grpId="0" animBg="1"/>
      <p:bldP spid="40" grpId="0" animBg="1"/>
      <p:bldP spid="41" grpId="0"/>
      <p:bldP spid="42" grpId="0"/>
      <p:bldP spid="47" grpId="0" animBg="1"/>
      <p:bldP spid="48" grpId="0"/>
      <p:bldP spid="49" grpId="0"/>
      <p:bldP spid="50" grpId="0" animBg="1"/>
      <p:bldP spid="51" grpId="0" animBg="1"/>
      <p:bldP spid="53" grpId="0" animBg="1"/>
      <p:bldP spid="54" grpId="0"/>
      <p:bldP spid="55"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圆角矩形 5"/>
          <p:cNvSpPr/>
          <p:nvPr/>
        </p:nvSpPr>
        <p:spPr>
          <a:xfrm>
            <a:off x="1125143" y="1059582"/>
            <a:ext cx="6848180" cy="2795175"/>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23" name="组合 22"/>
          <p:cNvGrpSpPr/>
          <p:nvPr/>
        </p:nvGrpSpPr>
        <p:grpSpPr>
          <a:xfrm>
            <a:off x="1639295" y="2973600"/>
            <a:ext cx="908432" cy="1379288"/>
            <a:chOff x="1639295" y="2973600"/>
            <a:chExt cx="908432" cy="1379288"/>
          </a:xfrm>
        </p:grpSpPr>
        <p:sp>
          <p:nvSpPr>
            <p:cNvPr id="7" name="圆角矩形 6"/>
            <p:cNvSpPr/>
            <p:nvPr/>
          </p:nvSpPr>
          <p:spPr>
            <a:xfrm>
              <a:off x="1709175"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6" name="TextBox 30"/>
            <p:cNvSpPr txBox="1"/>
            <p:nvPr/>
          </p:nvSpPr>
          <p:spPr>
            <a:xfrm>
              <a:off x="1639295"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4" name="组合 23"/>
          <p:cNvGrpSpPr/>
          <p:nvPr/>
        </p:nvGrpSpPr>
        <p:grpSpPr>
          <a:xfrm>
            <a:off x="2630105" y="3466278"/>
            <a:ext cx="908432" cy="1379288"/>
            <a:chOff x="2630105" y="3466278"/>
            <a:chExt cx="908432" cy="1379288"/>
          </a:xfrm>
        </p:grpSpPr>
        <p:sp>
          <p:nvSpPr>
            <p:cNvPr id="8" name="圆角矩形 7"/>
            <p:cNvSpPr/>
            <p:nvPr/>
          </p:nvSpPr>
          <p:spPr>
            <a:xfrm>
              <a:off x="2694380" y="3466278"/>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7" name="TextBox 31"/>
            <p:cNvSpPr txBox="1"/>
            <p:nvPr/>
          </p:nvSpPr>
          <p:spPr>
            <a:xfrm>
              <a:off x="2630105" y="4155922"/>
              <a:ext cx="908432" cy="424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sz="2700"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sz="2700"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5" name="组合 24"/>
          <p:cNvGrpSpPr/>
          <p:nvPr/>
        </p:nvGrpSpPr>
        <p:grpSpPr>
          <a:xfrm>
            <a:off x="3628304" y="2973600"/>
            <a:ext cx="908432" cy="1379288"/>
            <a:chOff x="3628304" y="2973600"/>
            <a:chExt cx="908432" cy="1379288"/>
          </a:xfrm>
        </p:grpSpPr>
        <p:sp>
          <p:nvSpPr>
            <p:cNvPr id="9" name="圆角矩形 8"/>
            <p:cNvSpPr/>
            <p:nvPr/>
          </p:nvSpPr>
          <p:spPr>
            <a:xfrm>
              <a:off x="3684320"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8" name="TextBox 32"/>
            <p:cNvSpPr txBox="1"/>
            <p:nvPr/>
          </p:nvSpPr>
          <p:spPr>
            <a:xfrm>
              <a:off x="3628304"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7" name="组合 26"/>
          <p:cNvGrpSpPr/>
          <p:nvPr/>
        </p:nvGrpSpPr>
        <p:grpSpPr>
          <a:xfrm>
            <a:off x="4581165" y="2973600"/>
            <a:ext cx="908432" cy="1379288"/>
            <a:chOff x="4581165" y="2973600"/>
            <a:chExt cx="908432" cy="1379288"/>
          </a:xfrm>
        </p:grpSpPr>
        <p:sp>
          <p:nvSpPr>
            <p:cNvPr id="10" name="圆角矩形 9"/>
            <p:cNvSpPr/>
            <p:nvPr/>
          </p:nvSpPr>
          <p:spPr>
            <a:xfrm>
              <a:off x="4641298"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9" name="TextBox 33"/>
            <p:cNvSpPr txBox="1"/>
            <p:nvPr/>
          </p:nvSpPr>
          <p:spPr>
            <a:xfrm>
              <a:off x="4581165"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8" name="组合 27"/>
          <p:cNvGrpSpPr/>
          <p:nvPr/>
        </p:nvGrpSpPr>
        <p:grpSpPr>
          <a:xfrm>
            <a:off x="5534026" y="2973600"/>
            <a:ext cx="908432" cy="1379288"/>
            <a:chOff x="5534026" y="2973600"/>
            <a:chExt cx="908432" cy="1379288"/>
          </a:xfrm>
        </p:grpSpPr>
        <p:sp>
          <p:nvSpPr>
            <p:cNvPr id="11" name="圆角矩形 10"/>
            <p:cNvSpPr/>
            <p:nvPr/>
          </p:nvSpPr>
          <p:spPr>
            <a:xfrm>
              <a:off x="5584318"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0" name="TextBox 34"/>
            <p:cNvSpPr txBox="1"/>
            <p:nvPr/>
          </p:nvSpPr>
          <p:spPr>
            <a:xfrm>
              <a:off x="5534026" y="3782237"/>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9" name="组合 28"/>
          <p:cNvGrpSpPr/>
          <p:nvPr/>
        </p:nvGrpSpPr>
        <p:grpSpPr>
          <a:xfrm>
            <a:off x="6461890" y="2973600"/>
            <a:ext cx="908432" cy="1379288"/>
            <a:chOff x="6461890" y="2973600"/>
            <a:chExt cx="908432" cy="1379288"/>
          </a:xfrm>
        </p:grpSpPr>
        <p:sp>
          <p:nvSpPr>
            <p:cNvPr id="12" name="圆角矩形 11"/>
            <p:cNvSpPr/>
            <p:nvPr/>
          </p:nvSpPr>
          <p:spPr>
            <a:xfrm>
              <a:off x="6503843"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1" name="TextBox 35"/>
            <p:cNvSpPr txBox="1"/>
            <p:nvPr/>
          </p:nvSpPr>
          <p:spPr>
            <a:xfrm>
              <a:off x="6461890"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sp>
        <p:nvSpPr>
          <p:cNvPr id="13" name="圆角矩形 12"/>
          <p:cNvSpPr/>
          <p:nvPr/>
        </p:nvSpPr>
        <p:spPr>
          <a:xfrm>
            <a:off x="1334781" y="1269221"/>
            <a:ext cx="6428904" cy="2306020"/>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TextBox 28"/>
          <p:cNvSpPr txBox="1"/>
          <p:nvPr/>
        </p:nvSpPr>
        <p:spPr>
          <a:xfrm>
            <a:off x="1972430" y="1875254"/>
            <a:ext cx="1249096"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400" b="1" kern="0" dirty="0">
                <a:ln w="18415" cmpd="sng">
                  <a:noFill/>
                  <a:prstDash val="solid"/>
                </a:ln>
                <a:solidFill>
                  <a:srgbClr val="0070C0"/>
                </a:solidFill>
                <a:latin typeface="微软雅黑" panose="020B0503020204020204" pitchFamily="34" charset="-122"/>
                <a:ea typeface="微软雅黑" panose="020B0503020204020204" pitchFamily="34" charset="-122"/>
              </a:rPr>
              <a:t>您的</a:t>
            </a:r>
            <a:endParaRPr lang="en-US" altLang="zh-CN" sz="2400" b="1" kern="0" dirty="0">
              <a:ln w="18415" cmpd="sng">
                <a:noFill/>
                <a:prstDash val="solid"/>
              </a:ln>
              <a:solidFill>
                <a:srgbClr val="0070C0"/>
              </a:solidFill>
              <a:latin typeface="微软雅黑" panose="020B0503020204020204" pitchFamily="34" charset="-122"/>
              <a:ea typeface="微软雅黑" panose="020B0503020204020204" pitchFamily="34" charset="-122"/>
            </a:endParaRPr>
          </a:p>
          <a:p>
            <a:pPr algn="ctr" defTabSz="685800">
              <a:lnSpc>
                <a:spcPct val="80000"/>
              </a:lnSpc>
              <a:defRPr/>
            </a:pPr>
            <a:r>
              <a:rPr lang="zh-CN" altLang="en-US" sz="2400" b="1" kern="0" dirty="0">
                <a:ln w="18415" cmpd="sng">
                  <a:noFill/>
                  <a:prstDash val="solid"/>
                </a:ln>
                <a:solidFill>
                  <a:srgbClr val="0070C0"/>
                </a:solidFill>
                <a:latin typeface="微软雅黑" panose="020B0503020204020204" pitchFamily="34" charset="-122"/>
                <a:ea typeface="微软雅黑" panose="020B0503020204020204" pitchFamily="34" charset="-122"/>
              </a:rPr>
              <a:t>标题</a:t>
            </a:r>
          </a:p>
        </p:txBody>
      </p:sp>
      <p:sp>
        <p:nvSpPr>
          <p:cNvPr id="15" name="TextBox 29"/>
          <p:cNvSpPr txBox="1"/>
          <p:nvPr/>
        </p:nvSpPr>
        <p:spPr>
          <a:xfrm>
            <a:off x="3421268" y="1758376"/>
            <a:ext cx="4062900"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2590627" y="843558"/>
            <a:ext cx="3949472" cy="3949472"/>
          </a:xfrm>
          <a:prstGeom prst="ellipse">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椭圆 34"/>
          <p:cNvSpPr/>
          <p:nvPr/>
        </p:nvSpPr>
        <p:spPr>
          <a:xfrm rot="18900000">
            <a:off x="4760671" y="2380038"/>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chemeClr val="bg1"/>
              </a:gs>
              <a:gs pos="43000">
                <a:schemeClr val="bg1">
                  <a:lumMod val="95000"/>
                </a:schemeClr>
              </a:gs>
              <a:gs pos="100000">
                <a:schemeClr val="bg1">
                  <a:lumMod val="75000"/>
                </a:schemeClr>
              </a:gs>
            </a:gsLst>
            <a:lin ang="141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rot="8100000">
            <a:off x="3049362" y="1066700"/>
            <a:ext cx="1807574" cy="2348461"/>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779187" y="915566"/>
            <a:ext cx="928717" cy="928717"/>
            <a:chOff x="2779187" y="1131590"/>
            <a:chExt cx="928717" cy="928717"/>
          </a:xfrm>
        </p:grpSpPr>
        <p:sp>
          <p:nvSpPr>
            <p:cNvPr id="36" name="椭圆 35"/>
            <p:cNvSpPr/>
            <p:nvPr/>
          </p:nvSpPr>
          <p:spPr>
            <a:xfrm>
              <a:off x="2779187" y="1131590"/>
              <a:ext cx="928717" cy="92871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799460" y="1347614"/>
              <a:ext cx="878001" cy="523220"/>
            </a:xfrm>
            <a:prstGeom prst="rect">
              <a:avLst/>
            </a:prstGeom>
            <a:noFill/>
          </p:spPr>
          <p:txBody>
            <a:bodyPr wrap="square" lIns="0" tIns="0" rIns="0" bIns="0" rtlCol="0">
              <a:spAutoFit/>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添加</a:t>
              </a:r>
              <a:endParaRPr lang="en-US" altLang="zh-CN" sz="1700" b="1" dirty="0">
                <a:solidFill>
                  <a:schemeClr val="bg1"/>
                </a:solidFill>
                <a:latin typeface="微软雅黑" panose="020B0503020204020204" pitchFamily="34" charset="-122"/>
                <a:ea typeface="微软雅黑" panose="020B0503020204020204" pitchFamily="34" charset="-122"/>
              </a:endParaRPr>
            </a:p>
            <a:p>
              <a:pPr algn="ctr"/>
              <a:r>
                <a:rPr lang="zh-CN" altLang="en-US" sz="1700" b="1" dirty="0">
                  <a:solidFill>
                    <a:schemeClr val="bg1"/>
                  </a:solidFill>
                  <a:latin typeface="微软雅黑" panose="020B0503020204020204" pitchFamily="34" charset="-122"/>
                  <a:ea typeface="微软雅黑" panose="020B0503020204020204" pitchFamily="34" charset="-122"/>
                </a:rPr>
                <a:t>标题</a:t>
              </a:r>
            </a:p>
          </p:txBody>
        </p:sp>
      </p:grpSp>
      <p:grpSp>
        <p:nvGrpSpPr>
          <p:cNvPr id="38" name="组合 37"/>
          <p:cNvGrpSpPr/>
          <p:nvPr/>
        </p:nvGrpSpPr>
        <p:grpSpPr>
          <a:xfrm>
            <a:off x="5724120" y="3481992"/>
            <a:ext cx="899617" cy="889958"/>
            <a:chOff x="5736633" y="2828278"/>
            <a:chExt cx="938798" cy="928717"/>
          </a:xfrm>
        </p:grpSpPr>
        <p:sp>
          <p:nvSpPr>
            <p:cNvPr id="39" name="椭圆 38"/>
            <p:cNvSpPr/>
            <p:nvPr/>
          </p:nvSpPr>
          <p:spPr>
            <a:xfrm>
              <a:off x="5736633" y="2828278"/>
              <a:ext cx="928717" cy="92871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797430" y="3036559"/>
              <a:ext cx="878001" cy="513890"/>
            </a:xfrm>
            <a:prstGeom prst="rect">
              <a:avLst/>
            </a:prstGeom>
            <a:noFill/>
          </p:spPr>
          <p:txBody>
            <a:bodyPr wrap="squar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标题</a:t>
              </a:r>
            </a:p>
          </p:txBody>
        </p:sp>
      </p:grpSp>
      <p:sp>
        <p:nvSpPr>
          <p:cNvPr id="41" name="TextBox 40"/>
          <p:cNvSpPr txBox="1"/>
          <p:nvPr/>
        </p:nvSpPr>
        <p:spPr>
          <a:xfrm>
            <a:off x="911921" y="1731109"/>
            <a:ext cx="1440160" cy="126957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dirty="0"/>
              <a:t>点击输入简要文字内容，文字内容需概括精炼，不用多余的文字修饰，言简意赅的说明分项内容。</a:t>
            </a:r>
            <a:endParaRPr lang="en-US" altLang="zh-CN" sz="1100" dirty="0"/>
          </a:p>
        </p:txBody>
      </p:sp>
      <p:sp>
        <p:nvSpPr>
          <p:cNvPr id="42" name="TextBox 41"/>
          <p:cNvSpPr txBox="1"/>
          <p:nvPr/>
        </p:nvSpPr>
        <p:spPr>
          <a:xfrm>
            <a:off x="6888585" y="2645864"/>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dirty="0"/>
              <a:t>点击输入简要文字内容，文字内容需概括精炼，不用多余的文字修饰。</a:t>
            </a:r>
            <a:endParaRPr lang="en-US" altLang="zh-CN" sz="1100" dirty="0"/>
          </a:p>
        </p:txBody>
      </p:sp>
      <p:sp>
        <p:nvSpPr>
          <p:cNvPr id="43" name="TextBox 42"/>
          <p:cNvSpPr txBox="1"/>
          <p:nvPr/>
        </p:nvSpPr>
        <p:spPr>
          <a:xfrm>
            <a:off x="3280039" y="1923678"/>
            <a:ext cx="1075937" cy="400110"/>
          </a:xfrm>
          <a:prstGeom prst="rect">
            <a:avLst/>
          </a:prstGeom>
          <a:noFill/>
        </p:spPr>
        <p:txBody>
          <a:bodyPr wrap="none">
            <a:spAutoFit/>
          </a:bodyPr>
          <a:lstStyle/>
          <a:p>
            <a:pPr algn="ctr" fontAlgn="auto">
              <a:spcBef>
                <a:spcPts val="0"/>
              </a:spcBef>
              <a:spcAft>
                <a:spcPts val="0"/>
              </a:spcAft>
              <a:defRPr/>
            </a:pPr>
            <a:r>
              <a:rPr lang="en-US" altLang="zh-CN" sz="2000" b="1" dirty="0">
                <a:solidFill>
                  <a:srgbClr val="0070C0"/>
                </a:solidFill>
                <a:latin typeface="微软雅黑" panose="020B0503020204020204" pitchFamily="34" charset="-122"/>
                <a:ea typeface="微软雅黑" panose="020B0503020204020204" pitchFamily="34" charset="-122"/>
              </a:rPr>
              <a:t>1000</a:t>
            </a:r>
            <a:r>
              <a:rPr lang="zh-CN" altLang="en-US" sz="2000" b="1" dirty="0">
                <a:solidFill>
                  <a:srgbClr val="0070C0"/>
                </a:solidFill>
                <a:latin typeface="微软雅黑" panose="020B0503020204020204" pitchFamily="34" charset="-122"/>
                <a:ea typeface="微软雅黑" panose="020B0503020204020204" pitchFamily="34" charset="-122"/>
              </a:rPr>
              <a:t>万</a:t>
            </a:r>
          </a:p>
        </p:txBody>
      </p:sp>
      <p:sp>
        <p:nvSpPr>
          <p:cNvPr id="44" name="TextBox 43"/>
          <p:cNvSpPr txBox="1"/>
          <p:nvPr/>
        </p:nvSpPr>
        <p:spPr>
          <a:xfrm>
            <a:off x="5292456" y="3291830"/>
            <a:ext cx="769763" cy="338554"/>
          </a:xfrm>
          <a:prstGeom prst="rect">
            <a:avLst/>
          </a:prstGeom>
          <a:noFill/>
        </p:spPr>
        <p:txBody>
          <a:bodyPr wrap="none">
            <a:spAutoFit/>
          </a:bodyPr>
          <a:lstStyle/>
          <a:p>
            <a:pPr algn="ctr" fontAlgn="auto">
              <a:spcBef>
                <a:spcPts val="0"/>
              </a:spcBef>
              <a:spcAft>
                <a:spcPts val="0"/>
              </a:spcAft>
              <a:defRPr/>
            </a:pPr>
            <a:r>
              <a:rPr lang="en-US" altLang="zh-CN" sz="1600" b="1" dirty="0">
                <a:solidFill>
                  <a:srgbClr val="0070C0"/>
                </a:solidFill>
                <a:latin typeface="微软雅黑" panose="020B0503020204020204" pitchFamily="34" charset="-122"/>
                <a:ea typeface="微软雅黑" panose="020B0503020204020204" pitchFamily="34" charset="-122"/>
              </a:rPr>
              <a:t>300</a:t>
            </a:r>
            <a:r>
              <a:rPr lang="zh-CN" altLang="en-US" sz="1600" b="1" dirty="0">
                <a:solidFill>
                  <a:srgbClr val="0070C0"/>
                </a:solidFill>
                <a:latin typeface="微软雅黑" panose="020B0503020204020204" pitchFamily="34" charset="-122"/>
                <a:ea typeface="微软雅黑" panose="020B0503020204020204" pitchFamily="34" charset="-122"/>
              </a:rPr>
              <a:t>万</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14:presetBounceEnd="44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44000">
                                          <p:cBhvr additive="base">
                                            <p:cTn id="21" dur="500" fill="hold"/>
                                            <p:tgtEl>
                                              <p:spTgt spid="31"/>
                                            </p:tgtEl>
                                            <p:attrNameLst>
                                              <p:attrName>ppt_x</p:attrName>
                                            </p:attrNameLst>
                                          </p:cBhvr>
                                          <p:tavLst>
                                            <p:tav tm="0">
                                              <p:val>
                                                <p:strVal val="0-#ppt_w/2"/>
                                              </p:val>
                                            </p:tav>
                                            <p:tav tm="100000">
                                              <p:val>
                                                <p:strVal val="#ppt_x"/>
                                              </p:val>
                                            </p:tav>
                                          </p:tavLst>
                                        </p:anim>
                                        <p:anim calcmode="lin" valueType="num" p14:bounceEnd="44000">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14:presetBounceEnd="44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44000">
                                          <p:cBhvr additive="base">
                                            <p:cTn id="26" dur="500" fill="hold"/>
                                            <p:tgtEl>
                                              <p:spTgt spid="32"/>
                                            </p:tgtEl>
                                            <p:attrNameLst>
                                              <p:attrName>ppt_x</p:attrName>
                                            </p:attrNameLst>
                                          </p:cBhvr>
                                          <p:tavLst>
                                            <p:tav tm="0">
                                              <p:val>
                                                <p:strVal val="1+#ppt_w/2"/>
                                              </p:val>
                                            </p:tav>
                                            <p:tav tm="100000">
                                              <p:val>
                                                <p:strVal val="#ppt_x"/>
                                              </p:val>
                                            </p:tav>
                                          </p:tavLst>
                                        </p:anim>
                                        <p:anim calcmode="lin" valueType="num" p14:bounceEnd="44000">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0" grpId="0" animBg="1"/>
          <p:bldP spid="31" grpId="0" animBg="1"/>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0" grpId="0" animBg="1"/>
          <p:bldP spid="31" grpId="0" animBg="1"/>
          <p:bldP spid="41" grpId="0"/>
          <p:bldP spid="42" grpId="0"/>
          <p:bldP spid="43" grpId="0"/>
          <p:bldP spid="4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3"/>
          <p:cNvSpPr>
            <a:spLocks noChangeArrowheads="1"/>
          </p:cNvSpPr>
          <p:nvPr/>
        </p:nvSpPr>
        <p:spPr bwMode="auto">
          <a:xfrm>
            <a:off x="1162928" y="1146526"/>
            <a:ext cx="3330824" cy="3330598"/>
          </a:xfrm>
          <a:prstGeom prst="ellipse">
            <a:avLst/>
          </a:prstGeom>
          <a:noFill/>
          <a:ln w="9525">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6" name="Oval 14"/>
          <p:cNvSpPr>
            <a:spLocks noChangeArrowheads="1"/>
          </p:cNvSpPr>
          <p:nvPr/>
        </p:nvSpPr>
        <p:spPr bwMode="auto">
          <a:xfrm>
            <a:off x="1749600" y="2804683"/>
            <a:ext cx="1040065" cy="104036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7" name="Oval 19"/>
          <p:cNvSpPr>
            <a:spLocks noChangeArrowheads="1"/>
          </p:cNvSpPr>
          <p:nvPr/>
        </p:nvSpPr>
        <p:spPr bwMode="auto">
          <a:xfrm>
            <a:off x="3005056" y="2597562"/>
            <a:ext cx="1040065" cy="104036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8" name="Oval 24"/>
          <p:cNvSpPr>
            <a:spLocks noChangeArrowheads="1"/>
          </p:cNvSpPr>
          <p:nvPr/>
        </p:nvSpPr>
        <p:spPr bwMode="auto">
          <a:xfrm>
            <a:off x="2164912" y="1639331"/>
            <a:ext cx="1040065" cy="104036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9" name="TextBox 10"/>
          <p:cNvSpPr txBox="1">
            <a:spLocks noChangeArrowheads="1"/>
          </p:cNvSpPr>
          <p:nvPr/>
        </p:nvSpPr>
        <p:spPr bwMode="auto">
          <a:xfrm>
            <a:off x="4717396" y="1172713"/>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rgbClr val="0070C0"/>
                </a:solidFill>
                <a:latin typeface="微软雅黑" panose="020B0503020204020204" pitchFamily="34" charset="-122"/>
              </a:rPr>
              <a:t>标题文本一</a:t>
            </a:r>
          </a:p>
        </p:txBody>
      </p:sp>
      <p:sp>
        <p:nvSpPr>
          <p:cNvPr id="10" name="TextBox 11"/>
          <p:cNvSpPr txBox="1">
            <a:spLocks noChangeArrowheads="1"/>
          </p:cNvSpPr>
          <p:nvPr/>
        </p:nvSpPr>
        <p:spPr bwMode="auto">
          <a:xfrm>
            <a:off x="4717397" y="1447684"/>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p:txBody>
      </p:sp>
      <p:sp>
        <p:nvSpPr>
          <p:cNvPr id="11" name="TextBox 12"/>
          <p:cNvSpPr txBox="1">
            <a:spLocks noChangeArrowheads="1"/>
          </p:cNvSpPr>
          <p:nvPr/>
        </p:nvSpPr>
        <p:spPr bwMode="auto">
          <a:xfrm>
            <a:off x="2348173" y="1894065"/>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文本一</a:t>
            </a:r>
          </a:p>
        </p:txBody>
      </p:sp>
      <p:sp>
        <p:nvSpPr>
          <p:cNvPr id="12" name="TextBox 11"/>
          <p:cNvSpPr txBox="1">
            <a:spLocks noChangeArrowheads="1"/>
          </p:cNvSpPr>
          <p:nvPr/>
        </p:nvSpPr>
        <p:spPr bwMode="auto">
          <a:xfrm>
            <a:off x="1907871" y="3091556"/>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文本二</a:t>
            </a:r>
          </a:p>
        </p:txBody>
      </p:sp>
      <p:sp>
        <p:nvSpPr>
          <p:cNvPr id="13" name="TextBox 12"/>
          <p:cNvSpPr txBox="1">
            <a:spLocks noChangeArrowheads="1"/>
          </p:cNvSpPr>
          <p:nvPr/>
        </p:nvSpPr>
        <p:spPr bwMode="auto">
          <a:xfrm>
            <a:off x="3207356" y="2835631"/>
            <a:ext cx="689013" cy="4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文本三</a:t>
            </a:r>
          </a:p>
        </p:txBody>
      </p:sp>
      <p:sp>
        <p:nvSpPr>
          <p:cNvPr id="14" name="TextBox 13"/>
          <p:cNvSpPr txBox="1">
            <a:spLocks noChangeArrowheads="1"/>
          </p:cNvSpPr>
          <p:nvPr/>
        </p:nvSpPr>
        <p:spPr bwMode="auto">
          <a:xfrm>
            <a:off x="4717396" y="2348778"/>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0070C0"/>
                </a:solidFill>
                <a:latin typeface="微软雅黑" panose="020B0503020204020204" pitchFamily="34" charset="-122"/>
              </a:rPr>
              <a:t>标题文本二</a:t>
            </a:r>
          </a:p>
        </p:txBody>
      </p:sp>
      <p:sp>
        <p:nvSpPr>
          <p:cNvPr id="15" name="TextBox 14"/>
          <p:cNvSpPr txBox="1">
            <a:spLocks noChangeArrowheads="1"/>
          </p:cNvSpPr>
          <p:nvPr/>
        </p:nvSpPr>
        <p:spPr bwMode="auto">
          <a:xfrm>
            <a:off x="4717397" y="2623749"/>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p>
        </p:txBody>
      </p:sp>
      <p:sp>
        <p:nvSpPr>
          <p:cNvPr id="16" name="TextBox 15"/>
          <p:cNvSpPr txBox="1">
            <a:spLocks noChangeArrowheads="1"/>
          </p:cNvSpPr>
          <p:nvPr/>
        </p:nvSpPr>
        <p:spPr bwMode="auto">
          <a:xfrm>
            <a:off x="4717396" y="3515321"/>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0070C0"/>
                </a:solidFill>
                <a:latin typeface="微软雅黑" panose="020B0503020204020204" pitchFamily="34" charset="-122"/>
              </a:rPr>
              <a:t>标题文本三</a:t>
            </a:r>
          </a:p>
        </p:txBody>
      </p:sp>
      <p:sp>
        <p:nvSpPr>
          <p:cNvPr id="17" name="TextBox 16"/>
          <p:cNvSpPr txBox="1">
            <a:spLocks noChangeArrowheads="1"/>
          </p:cNvSpPr>
          <p:nvPr/>
        </p:nvSpPr>
        <p:spPr bwMode="auto">
          <a:xfrm>
            <a:off x="4717397" y="3790292"/>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8"/>
                                        </p:tgtEl>
                                        <p:attrNameLst>
                                          <p:attrName>ppt_x</p:attrName>
                                          <p:attrName>ppt_y</p:attrName>
                                        </p:attrNameLst>
                                      </p:cBhvr>
                                      <p:rCtr x="0" y="0"/>
                                    </p:animMotion>
                                    <p:animEffect transition="in" filter="fade">
                                      <p:cBhvr>
                                        <p:cTn id="26" dur="1000"/>
                                        <p:tgtEl>
                                          <p:spTgt spid="8"/>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Scale>
                                      <p:cBhvr>
                                        <p:cTn id="2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1"/>
                                        </p:tgtEl>
                                        <p:attrNameLst>
                                          <p:attrName>ppt_x</p:attrName>
                                          <p:attrName>ppt_y</p:attrName>
                                        </p:attrNameLst>
                                      </p:cBhvr>
                                      <p:rCtr x="0" y="0"/>
                                    </p:animMotion>
                                    <p:animEffect transition="in" filter="fade">
                                      <p:cBhvr>
                                        <p:cTn id="31" dur="1000"/>
                                        <p:tgtEl>
                                          <p:spTgt spid="11"/>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Scale>
                                      <p:cBhvr>
                                        <p:cTn id="3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6"/>
                                        </p:tgtEl>
                                        <p:attrNameLst>
                                          <p:attrName>ppt_x</p:attrName>
                                          <p:attrName>ppt_y</p:attrName>
                                        </p:attrNameLst>
                                      </p:cBhvr>
                                      <p:rCtr x="0" y="0"/>
                                    </p:animMotion>
                                    <p:animEffect transition="in" filter="fade">
                                      <p:cBhvr>
                                        <p:cTn id="36" dur="1000"/>
                                        <p:tgtEl>
                                          <p:spTgt spid="6"/>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2"/>
                                        </p:tgtEl>
                                        <p:attrNameLst>
                                          <p:attrName>ppt_x</p:attrName>
                                          <p:attrName>ppt_y</p:attrName>
                                        </p:attrNameLst>
                                      </p:cBhvr>
                                      <p:rCtr x="0" y="0"/>
                                    </p:animMotion>
                                    <p:animEffect transition="in" filter="fade">
                                      <p:cBhvr>
                                        <p:cTn id="41" dur="1000"/>
                                        <p:tgtEl>
                                          <p:spTgt spid="1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Scale>
                                      <p:cBhvr>
                                        <p:cTn id="4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7"/>
                                        </p:tgtEl>
                                        <p:attrNameLst>
                                          <p:attrName>ppt_x</p:attrName>
                                          <p:attrName>ppt_y</p:attrName>
                                        </p:attrNameLst>
                                      </p:cBhvr>
                                      <p:rCtr x="0" y="0"/>
                                    </p:animMotion>
                                    <p:animEffect transition="in" filter="fade">
                                      <p:cBhvr>
                                        <p:cTn id="46" dur="1000"/>
                                        <p:tgtEl>
                                          <p:spTgt spid="7"/>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Scale>
                                      <p:cBhvr>
                                        <p:cTn id="4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13"/>
                                        </p:tgtEl>
                                        <p:attrNameLst>
                                          <p:attrName>ppt_x</p:attrName>
                                          <p:attrName>ppt_y</p:attrName>
                                        </p:attrNameLst>
                                      </p:cBhvr>
                                      <p:rCtr x="0" y="0"/>
                                    </p:animMotion>
                                    <p:animEffect transition="in" filter="fade">
                                      <p:cBhvr>
                                        <p:cTn id="51" dur="1000"/>
                                        <p:tgtEl>
                                          <p:spTgt spid="13"/>
                                        </p:tgtEl>
                                      </p:cBhvr>
                                    </p:animEffect>
                                  </p:childTnLst>
                                </p:cTn>
                              </p:par>
                            </p:childTnLst>
                          </p:cTn>
                        </p:par>
                        <p:par>
                          <p:cTn id="52" fill="hold">
                            <p:stCondLst>
                              <p:cond delay="2000"/>
                            </p:stCondLst>
                            <p:childTnLst>
                              <p:par>
                                <p:cTn id="53" presetID="2" presetClass="entr" presetSubtype="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up)">
                                      <p:cBhvr>
                                        <p:cTn id="70" dur="500"/>
                                        <p:tgtEl>
                                          <p:spTgt spid="10"/>
                                        </p:tgtEl>
                                      </p:cBhvr>
                                    </p:animEffect>
                                  </p:childTnLst>
                                </p:cTn>
                              </p:par>
                            </p:childTnLst>
                          </p:cTn>
                        </p:par>
                        <p:par>
                          <p:cTn id="71" fill="hold">
                            <p:stCondLst>
                              <p:cond delay="4000"/>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flipV="1">
            <a:off x="6492906" y="4620826"/>
            <a:ext cx="118693" cy="16593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rot="197558">
            <a:off x="4462428"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rgbClr val="0070C0"/>
          </a:solidFill>
          <a:ln w="3175" cap="flat" cmpd="sng" algn="ctr">
            <a:solidFill>
              <a:schemeClr val="bg1">
                <a:lumMod val="75000"/>
              </a:schemeClr>
            </a:solidFill>
            <a:prstDash val="solid"/>
          </a:ln>
          <a:effectLst>
            <a:innerShdw blurRad="381000">
              <a:schemeClr val="bg1">
                <a:lumMod val="65000"/>
              </a:schemeClr>
            </a:inn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dirty="0">
              <a:solidFill>
                <a:sysClr val="window" lastClr="FFFFFF"/>
              </a:solidFill>
              <a:latin typeface="Calibri" panose="020F0502020204030204"/>
            </a:endParaRPr>
          </a:p>
        </p:txBody>
      </p:sp>
      <p:sp>
        <p:nvSpPr>
          <p:cNvPr id="6" name="TextBox 75"/>
          <p:cNvSpPr txBox="1"/>
          <p:nvPr/>
        </p:nvSpPr>
        <p:spPr>
          <a:xfrm>
            <a:off x="1832217" y="780336"/>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flipH="1">
            <a:off x="1831578" y="1619440"/>
            <a:ext cx="3389412"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194785" y="2704868"/>
            <a:ext cx="3336793" cy="882"/>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831578" y="3841447"/>
            <a:ext cx="3174061" cy="1643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059832" y="4799400"/>
            <a:ext cx="3414819" cy="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552253" y="1711882"/>
            <a:ext cx="1555950" cy="1517753"/>
            <a:chOff x="2821080" y="1860029"/>
            <a:chExt cx="3903324" cy="3807502"/>
          </a:xfrm>
        </p:grpSpPr>
        <p:grpSp>
          <p:nvGrpSpPr>
            <p:cNvPr id="12" name="组合 11"/>
            <p:cNvGrpSpPr/>
            <p:nvPr/>
          </p:nvGrpSpPr>
          <p:grpSpPr>
            <a:xfrm>
              <a:off x="2848131" y="1860029"/>
              <a:ext cx="3807502" cy="3807502"/>
              <a:chOff x="2848131" y="1860029"/>
              <a:chExt cx="3807502" cy="3807502"/>
            </a:xfrm>
          </p:grpSpPr>
          <p:sp>
            <p:nvSpPr>
              <p:cNvPr id="14" name="椭圆 1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94"/>
            <p:cNvSpPr txBox="1"/>
            <p:nvPr/>
          </p:nvSpPr>
          <p:spPr>
            <a:xfrm>
              <a:off x="2821080" y="3013430"/>
              <a:ext cx="3903324" cy="1621413"/>
            </a:xfrm>
            <a:prstGeom prst="rect">
              <a:avLst/>
            </a:prstGeom>
            <a:noFill/>
          </p:spPr>
          <p:txBody>
            <a:bodyPr wrap="square" rtlCol="0">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添加您</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b="1" dirty="0">
                  <a:solidFill>
                    <a:srgbClr val="0070C0"/>
                  </a:solidFill>
                  <a:latin typeface="微软雅黑" panose="020B0503020204020204" pitchFamily="34" charset="-122"/>
                  <a:ea typeface="微软雅黑" panose="020B0503020204020204" pitchFamily="34" charset="-122"/>
                </a:rPr>
                <a:t>的标题</a:t>
              </a:r>
              <a:endParaRPr lang="en-US" altLang="zh-CN" b="1" dirty="0">
                <a:solidFill>
                  <a:srgbClr val="0070C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81869" y="991483"/>
            <a:ext cx="642933" cy="642933"/>
            <a:chOff x="6962369" y="1155522"/>
            <a:chExt cx="928602" cy="928602"/>
          </a:xfrm>
        </p:grpSpPr>
        <p:grpSp>
          <p:nvGrpSpPr>
            <p:cNvPr id="17" name="组合 16"/>
            <p:cNvGrpSpPr/>
            <p:nvPr/>
          </p:nvGrpSpPr>
          <p:grpSpPr>
            <a:xfrm>
              <a:off x="6962369" y="1155522"/>
              <a:ext cx="928602" cy="928602"/>
              <a:chOff x="2848131" y="1860029"/>
              <a:chExt cx="3807502" cy="3807502"/>
            </a:xfrm>
          </p:grpSpPr>
          <p:sp>
            <p:nvSpPr>
              <p:cNvPr id="19" name="椭圆 1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01</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3030" y="2061934"/>
            <a:ext cx="642933" cy="642933"/>
            <a:chOff x="6962369" y="1155522"/>
            <a:chExt cx="928602" cy="928602"/>
          </a:xfrm>
        </p:grpSpPr>
        <p:grpSp>
          <p:nvGrpSpPr>
            <p:cNvPr id="22" name="组合 21"/>
            <p:cNvGrpSpPr/>
            <p:nvPr/>
          </p:nvGrpSpPr>
          <p:grpSpPr>
            <a:xfrm>
              <a:off x="6962369" y="1155522"/>
              <a:ext cx="928602" cy="928602"/>
              <a:chOff x="2848131" y="1860029"/>
              <a:chExt cx="3807502" cy="3807502"/>
            </a:xfrm>
          </p:grpSpPr>
          <p:sp>
            <p:nvSpPr>
              <p:cNvPr id="24" name="椭圆 2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124"/>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02</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990660" y="3408120"/>
            <a:ext cx="642933" cy="642933"/>
            <a:chOff x="6962369" y="1155522"/>
            <a:chExt cx="928602" cy="928602"/>
          </a:xfrm>
        </p:grpSpPr>
        <p:grpSp>
          <p:nvGrpSpPr>
            <p:cNvPr id="27" name="组合 26"/>
            <p:cNvGrpSpPr/>
            <p:nvPr/>
          </p:nvGrpSpPr>
          <p:grpSpPr>
            <a:xfrm>
              <a:off x="6962369" y="1155522"/>
              <a:ext cx="928602" cy="928602"/>
              <a:chOff x="2848131" y="1860029"/>
              <a:chExt cx="3807502" cy="3807502"/>
            </a:xfrm>
          </p:grpSpPr>
          <p:sp>
            <p:nvSpPr>
              <p:cNvPr id="29" name="椭圆 2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130"/>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03</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374208" y="3977893"/>
            <a:ext cx="642933" cy="642933"/>
            <a:chOff x="6962369" y="1155522"/>
            <a:chExt cx="928602" cy="928602"/>
          </a:xfrm>
        </p:grpSpPr>
        <p:grpSp>
          <p:nvGrpSpPr>
            <p:cNvPr id="32" name="组合 31"/>
            <p:cNvGrpSpPr/>
            <p:nvPr/>
          </p:nvGrpSpPr>
          <p:grpSpPr>
            <a:xfrm>
              <a:off x="6962369" y="1155522"/>
              <a:ext cx="928602" cy="928602"/>
              <a:chOff x="2848131" y="1860029"/>
              <a:chExt cx="3807502" cy="3807502"/>
            </a:xfrm>
          </p:grpSpPr>
          <p:sp>
            <p:nvSpPr>
              <p:cNvPr id="34" name="椭圆 3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136"/>
            <p:cNvSpPr txBox="1"/>
            <p:nvPr/>
          </p:nvSpPr>
          <p:spPr>
            <a:xfrm>
              <a:off x="7108091" y="1399149"/>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04</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sp>
        <p:nvSpPr>
          <p:cNvPr id="37" name="TextBox 75"/>
          <p:cNvSpPr txBox="1"/>
          <p:nvPr/>
        </p:nvSpPr>
        <p:spPr>
          <a:xfrm>
            <a:off x="1187624" y="1851670"/>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TextBox 75"/>
          <p:cNvSpPr txBox="1"/>
          <p:nvPr/>
        </p:nvSpPr>
        <p:spPr>
          <a:xfrm>
            <a:off x="1761331" y="3003798"/>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75"/>
          <p:cNvSpPr txBox="1"/>
          <p:nvPr/>
        </p:nvSpPr>
        <p:spPr>
          <a:xfrm>
            <a:off x="3059832" y="3945321"/>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par>
                          <p:cTn id="50" fill="hold">
                            <p:stCondLst>
                              <p:cond delay="2500"/>
                            </p:stCondLst>
                            <p:childTnLst>
                              <p:par>
                                <p:cTn id="51" presetID="22" presetClass="entr" presetSubtype="2"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par>
                                <p:cTn id="54" presetID="22" presetClass="entr" presetSubtype="2"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par>
                                <p:cTn id="57" presetID="22" presetClass="entr" presetSubtype="2"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par>
                                <p:cTn id="60" presetID="22" presetClass="entr" presetSubtype="2"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right)">
                                      <p:cBhvr>
                                        <p:cTn id="62" dur="500"/>
                                        <p:tgtEl>
                                          <p:spTgt spid="10"/>
                                        </p:tgtEl>
                                      </p:cBhvr>
                                    </p:animEffect>
                                  </p:childTnLst>
                                </p:cTn>
                              </p:par>
                            </p:childTnLst>
                          </p:cTn>
                        </p:par>
                        <p:par>
                          <p:cTn id="63" fill="hold">
                            <p:stCondLst>
                              <p:cond delay="3000"/>
                            </p:stCondLst>
                            <p:childTnLst>
                              <p:par>
                                <p:cTn id="64" presetID="2" presetClass="entr" presetSubtype="8"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0-#ppt_w/2"/>
                                          </p:val>
                                        </p:tav>
                                        <p:tav tm="100000">
                                          <p:val>
                                            <p:strVal val="#ppt_x"/>
                                          </p:val>
                                        </p:tav>
                                      </p:tavLst>
                                    </p:anim>
                                    <p:anim calcmode="lin" valueType="num">
                                      <p:cBhvr additive="base">
                                        <p:cTn id="67" dur="500" fill="hold"/>
                                        <p:tgtEl>
                                          <p:spTgt spid="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0-#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0-#ppt_w/2"/>
                                          </p:val>
                                        </p:tav>
                                        <p:tav tm="100000">
                                          <p:val>
                                            <p:strVal val="#ppt_x"/>
                                          </p:val>
                                        </p:tav>
                                      </p:tavLst>
                                    </p:anim>
                                    <p:anim calcmode="lin" valueType="num">
                                      <p:cBhvr additive="base">
                                        <p:cTn id="75" dur="500" fill="hold"/>
                                        <p:tgtEl>
                                          <p:spTgt spid="3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Line 3"/>
          <p:cNvSpPr>
            <a:spLocks noChangeShapeType="1"/>
          </p:cNvSpPr>
          <p:nvPr/>
        </p:nvSpPr>
        <p:spPr bwMode="auto">
          <a:xfrm rot="10800000">
            <a:off x="1713185" y="3805926"/>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rot="10800000">
            <a:off x="1717948" y="3037576"/>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5"/>
          <p:cNvSpPr>
            <a:spLocks noChangeShapeType="1"/>
          </p:cNvSpPr>
          <p:nvPr/>
        </p:nvSpPr>
        <p:spPr bwMode="auto">
          <a:xfrm rot="10800000">
            <a:off x="1698898" y="2427976"/>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6"/>
          <p:cNvSpPr>
            <a:spLocks noChangeShapeType="1"/>
          </p:cNvSpPr>
          <p:nvPr/>
        </p:nvSpPr>
        <p:spPr bwMode="auto">
          <a:xfrm rot="10800000">
            <a:off x="1710010" y="1770751"/>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6520658" y="1773926"/>
            <a:ext cx="1219200" cy="495300"/>
          </a:xfrm>
          <a:prstGeom prst="rect">
            <a:avLst/>
          </a:pr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5299348" y="2421626"/>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auto">
          <a:xfrm>
            <a:off x="4113485" y="3042572"/>
            <a:ext cx="1185863" cy="495300"/>
          </a:xfrm>
          <a:prstGeom prst="rect">
            <a:avLst/>
          </a:prstGeom>
          <a:solidFill>
            <a:srgbClr val="0070C0"/>
          </a:solidFill>
          <a:ln>
            <a:noFill/>
          </a:ln>
        </p:spPr>
        <p:txBody>
          <a:bodyPr wrap="none" anchor="ctr"/>
          <a:lstStyle/>
          <a:p>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646635" y="3802751"/>
            <a:ext cx="1466850" cy="495300"/>
          </a:xfrm>
          <a:prstGeom prst="rect">
            <a:avLst/>
          </a:prstGeom>
          <a:solidFill>
            <a:srgbClr val="0070C0"/>
          </a:solidFill>
          <a:ln>
            <a:noFill/>
          </a:ln>
        </p:spPr>
        <p:txBody>
          <a:bodyPr wrap="none" anchor="ctr"/>
          <a:lstStyle/>
          <a:p>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3" name="Line 13"/>
          <p:cNvSpPr>
            <a:spLocks noChangeShapeType="1"/>
          </p:cNvSpPr>
          <p:nvPr/>
        </p:nvSpPr>
        <p:spPr bwMode="auto">
          <a:xfrm>
            <a:off x="1705248" y="4313926"/>
            <a:ext cx="6103937"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Line 14"/>
          <p:cNvSpPr>
            <a:spLocks noChangeShapeType="1"/>
          </p:cNvSpPr>
          <p:nvPr/>
        </p:nvSpPr>
        <p:spPr bwMode="auto">
          <a:xfrm rot="16200000">
            <a:off x="51073" y="2661339"/>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5"/>
          <p:cNvSpPr>
            <a:spLocks noChangeShapeType="1"/>
          </p:cNvSpPr>
          <p:nvPr/>
        </p:nvSpPr>
        <p:spPr bwMode="auto">
          <a:xfrm flipV="1">
            <a:off x="1708423" y="1057964"/>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6"/>
          <p:cNvSpPr>
            <a:spLocks noChangeShapeType="1"/>
          </p:cNvSpPr>
          <p:nvPr/>
        </p:nvSpPr>
        <p:spPr bwMode="auto">
          <a:xfrm rot="16200000">
            <a:off x="99642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7"/>
          <p:cNvSpPr>
            <a:spLocks noChangeShapeType="1"/>
          </p:cNvSpPr>
          <p:nvPr/>
        </p:nvSpPr>
        <p:spPr bwMode="auto">
          <a:xfrm rot="16200000">
            <a:off x="245692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8"/>
          <p:cNvSpPr>
            <a:spLocks noChangeShapeType="1"/>
          </p:cNvSpPr>
          <p:nvPr/>
        </p:nvSpPr>
        <p:spPr bwMode="auto">
          <a:xfrm rot="16200000">
            <a:off x="364437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Line 19"/>
          <p:cNvSpPr>
            <a:spLocks noChangeShapeType="1"/>
          </p:cNvSpPr>
          <p:nvPr/>
        </p:nvSpPr>
        <p:spPr bwMode="auto">
          <a:xfrm rot="16200000">
            <a:off x="486357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0" name="Group 20"/>
          <p:cNvGrpSpPr/>
          <p:nvPr/>
        </p:nvGrpSpPr>
        <p:grpSpPr bwMode="auto">
          <a:xfrm>
            <a:off x="2416448" y="3594789"/>
            <a:ext cx="479425" cy="466725"/>
            <a:chOff x="0" y="0"/>
            <a:chExt cx="784" cy="765"/>
          </a:xfrm>
        </p:grpSpPr>
        <p:grpSp>
          <p:nvGrpSpPr>
            <p:cNvPr id="21" name="Group 22"/>
            <p:cNvGrpSpPr/>
            <p:nvPr/>
          </p:nvGrpSpPr>
          <p:grpSpPr bwMode="auto">
            <a:xfrm>
              <a:off x="0" y="0"/>
              <a:ext cx="784" cy="765"/>
              <a:chOff x="0" y="0"/>
              <a:chExt cx="1042" cy="1019"/>
            </a:xfrm>
          </p:grpSpPr>
          <p:pic>
            <p:nvPicPr>
              <p:cNvPr id="23" name="Picture 23"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4"/>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rgbClr val="0070C0"/>
                  </a:solidFill>
                  <a:effectLst/>
                  <a:uLnTx/>
                  <a:uFillTx/>
                  <a:latin typeface="Impact" panose="020B0806030902050204" pitchFamily="34" charset="0"/>
                  <a:ea typeface="微软雅黑" panose="020B0503020204020204" pitchFamily="34" charset="-122"/>
                </a:endParaRPr>
              </a:p>
            </p:txBody>
          </p:sp>
        </p:grpSp>
        <p:sp>
          <p:nvSpPr>
            <p:cNvPr id="22"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grpSp>
        <p:nvGrpSpPr>
          <p:cNvPr id="25" name="Group 27"/>
          <p:cNvGrpSpPr/>
          <p:nvPr/>
        </p:nvGrpSpPr>
        <p:grpSpPr bwMode="auto">
          <a:xfrm>
            <a:off x="3865835" y="2753414"/>
            <a:ext cx="479425" cy="466725"/>
            <a:chOff x="0" y="0"/>
            <a:chExt cx="302" cy="294"/>
          </a:xfrm>
        </p:grpSpPr>
        <p:grpSp>
          <p:nvGrpSpPr>
            <p:cNvPr id="26" name="Group 29"/>
            <p:cNvGrpSpPr/>
            <p:nvPr/>
          </p:nvGrpSpPr>
          <p:grpSpPr bwMode="auto">
            <a:xfrm>
              <a:off x="0" y="0"/>
              <a:ext cx="302" cy="294"/>
              <a:chOff x="0" y="0"/>
              <a:chExt cx="1042" cy="1019"/>
            </a:xfrm>
          </p:grpSpPr>
          <p:pic>
            <p:nvPicPr>
              <p:cNvPr id="28" name="Picture 30"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31"/>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27"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grpSp>
        <p:nvGrpSpPr>
          <p:cNvPr id="33" name="Group 41"/>
          <p:cNvGrpSpPr/>
          <p:nvPr/>
        </p:nvGrpSpPr>
        <p:grpSpPr bwMode="auto">
          <a:xfrm>
            <a:off x="6288360" y="1518339"/>
            <a:ext cx="479425" cy="466725"/>
            <a:chOff x="0" y="0"/>
            <a:chExt cx="302" cy="294"/>
          </a:xfrm>
        </p:grpSpPr>
        <p:grpSp>
          <p:nvGrpSpPr>
            <p:cNvPr id="34" name="Group 43"/>
            <p:cNvGrpSpPr/>
            <p:nvPr/>
          </p:nvGrpSpPr>
          <p:grpSpPr bwMode="auto">
            <a:xfrm>
              <a:off x="0" y="0"/>
              <a:ext cx="302" cy="294"/>
              <a:chOff x="0" y="0"/>
              <a:chExt cx="1042" cy="1019"/>
            </a:xfrm>
          </p:grpSpPr>
          <p:pic>
            <p:nvPicPr>
              <p:cNvPr id="36" name="Picture 44"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5"/>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35"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sp>
        <p:nvSpPr>
          <p:cNvPr id="38" name="Rectangle 48"/>
          <p:cNvSpPr>
            <a:spLocks noChangeArrowheads="1"/>
          </p:cNvSpPr>
          <p:nvPr/>
        </p:nvSpPr>
        <p:spPr bwMode="auto">
          <a:xfrm>
            <a:off x="2652985" y="3811060"/>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39" name="Rectangle 49"/>
          <p:cNvSpPr>
            <a:spLocks noChangeArrowheads="1"/>
          </p:cNvSpPr>
          <p:nvPr/>
        </p:nvSpPr>
        <p:spPr bwMode="auto">
          <a:xfrm>
            <a:off x="4108723" y="303757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40" name="Rectangle 50"/>
          <p:cNvSpPr>
            <a:spLocks noChangeArrowheads="1"/>
          </p:cNvSpPr>
          <p:nvPr/>
        </p:nvSpPr>
        <p:spPr bwMode="auto">
          <a:xfrm>
            <a:off x="5416226" y="2427977"/>
            <a:ext cx="1198562" cy="509588"/>
          </a:xfrm>
          <a:prstGeom prst="rect">
            <a:avLst/>
          </a:prstGeom>
          <a:solidFill>
            <a:srgbClr val="0070C0"/>
          </a:solidFill>
          <a:ln>
            <a:noFill/>
          </a:ln>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41" name="Rectangle 51"/>
          <p:cNvSpPr>
            <a:spLocks noChangeArrowheads="1"/>
          </p:cNvSpPr>
          <p:nvPr/>
        </p:nvSpPr>
        <p:spPr bwMode="auto">
          <a:xfrm>
            <a:off x="6528596" y="1766782"/>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42" name="Text Box 52"/>
          <p:cNvSpPr txBox="1">
            <a:spLocks noChangeArrowheads="1"/>
          </p:cNvSpPr>
          <p:nvPr/>
        </p:nvSpPr>
        <p:spPr bwMode="auto">
          <a:xfrm>
            <a:off x="1197545" y="987574"/>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rgbClr val="0070C0"/>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3" name="Text Box 53"/>
          <p:cNvSpPr txBox="1">
            <a:spLocks noChangeArrowheads="1"/>
          </p:cNvSpPr>
          <p:nvPr/>
        </p:nvSpPr>
        <p:spPr bwMode="auto">
          <a:xfrm>
            <a:off x="2275160"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a:solidFill>
                  <a:srgbClr val="0070C0"/>
                </a:solidFill>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44" name="Text Box 54"/>
          <p:cNvSpPr txBox="1">
            <a:spLocks noChangeArrowheads="1"/>
          </p:cNvSpPr>
          <p:nvPr/>
        </p:nvSpPr>
        <p:spPr bwMode="auto">
          <a:xfrm>
            <a:off x="3732485"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文</a:t>
            </a:r>
            <a:r>
              <a:rPr lang="zh-CN" altLang="en-US" i="0" kern="0" dirty="0">
                <a:solidFill>
                  <a:srgbClr val="0070C0"/>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45" name="Text Box 55"/>
          <p:cNvSpPr txBox="1">
            <a:spLocks noChangeArrowheads="1"/>
          </p:cNvSpPr>
          <p:nvPr/>
        </p:nvSpPr>
        <p:spPr bwMode="auto">
          <a:xfrm>
            <a:off x="4923110" y="4328214"/>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46" name="Text Box 56"/>
          <p:cNvSpPr txBox="1">
            <a:spLocks noChangeArrowheads="1"/>
          </p:cNvSpPr>
          <p:nvPr/>
        </p:nvSpPr>
        <p:spPr bwMode="auto">
          <a:xfrm>
            <a:off x="6137548"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文</a:t>
            </a:r>
            <a:r>
              <a:rPr lang="zh-CN" altLang="en-US" i="0" kern="0" dirty="0">
                <a:solidFill>
                  <a:srgbClr val="0070C0"/>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endParaRPr>
          </a:p>
        </p:txBody>
      </p:sp>
      <p:grpSp>
        <p:nvGrpSpPr>
          <p:cNvPr id="30" name="Group 34"/>
          <p:cNvGrpSpPr/>
          <p:nvPr/>
        </p:nvGrpSpPr>
        <p:grpSpPr bwMode="auto">
          <a:xfrm>
            <a:off x="4996135" y="2110476"/>
            <a:ext cx="605563" cy="593725"/>
            <a:chOff x="0" y="0"/>
            <a:chExt cx="300" cy="294"/>
          </a:xfrm>
        </p:grpSpPr>
        <p:sp>
          <p:nvSpPr>
            <p:cNvPr id="31" name="Oval 38"/>
            <p:cNvSpPr>
              <a:spLocks noChangeArrowheads="1"/>
            </p:cNvSpPr>
            <p:nvPr/>
          </p:nvSpPr>
          <p:spPr bwMode="auto">
            <a:xfrm>
              <a:off x="0" y="0"/>
              <a:ext cx="300" cy="294"/>
            </a:xfrm>
            <a:prstGeom prst="ellipse">
              <a:avLst/>
            </a:prstGeom>
            <a:gradFill>
              <a:gsLst>
                <a:gs pos="50000">
                  <a:srgbClr val="EEEEEE"/>
                </a:gs>
                <a:gs pos="0">
                  <a:schemeClr val="bg1"/>
                </a:gs>
                <a:gs pos="100000">
                  <a:schemeClr val="bg1">
                    <a:lumMod val="75000"/>
                  </a:schemeClr>
                </a:gs>
              </a:gsLst>
              <a:lin ang="18900000" scaled="1"/>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par>
                          <p:cTn id="55" fill="hold">
                            <p:stCondLst>
                              <p:cond delay="3000"/>
                            </p:stCondLst>
                            <p:childTnLst>
                              <p:par>
                                <p:cTn id="56" presetID="52"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Scale>
                                      <p:cBhvr>
                                        <p:cTn id="58" dur="25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20"/>
                                        </p:tgtEl>
                                        <p:attrNameLst>
                                          <p:attrName>ppt_x</p:attrName>
                                          <p:attrName>ppt_y</p:attrName>
                                        </p:attrNameLst>
                                      </p:cBhvr>
                                    </p:animMotion>
                                    <p:animEffect transition="in" filter="fade">
                                      <p:cBhvr>
                                        <p:cTn id="60" dur="250"/>
                                        <p:tgtEl>
                                          <p:spTgt spid="20"/>
                                        </p:tgtEl>
                                      </p:cBhvr>
                                    </p:animEffect>
                                  </p:childTnLst>
                                </p:cTn>
                              </p:par>
                              <p:par>
                                <p:cTn id="61" presetID="52" presetClass="entr" presetSubtype="0" fill="hold" nodeType="withEffect">
                                  <p:stCondLst>
                                    <p:cond delay="250"/>
                                  </p:stCondLst>
                                  <p:childTnLst>
                                    <p:set>
                                      <p:cBhvr>
                                        <p:cTn id="62" dur="1" fill="hold">
                                          <p:stCondLst>
                                            <p:cond delay="0"/>
                                          </p:stCondLst>
                                        </p:cTn>
                                        <p:tgtEl>
                                          <p:spTgt spid="25"/>
                                        </p:tgtEl>
                                        <p:attrNameLst>
                                          <p:attrName>style.visibility</p:attrName>
                                        </p:attrNameLst>
                                      </p:cBhvr>
                                      <p:to>
                                        <p:strVal val="visible"/>
                                      </p:to>
                                    </p:set>
                                    <p:animScale>
                                      <p:cBhvr>
                                        <p:cTn id="63" dur="25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25"/>
                                        </p:tgtEl>
                                        <p:attrNameLst>
                                          <p:attrName>ppt_x</p:attrName>
                                          <p:attrName>ppt_y</p:attrName>
                                        </p:attrNameLst>
                                      </p:cBhvr>
                                    </p:animMotion>
                                    <p:animEffect transition="in" filter="fade">
                                      <p:cBhvr>
                                        <p:cTn id="65" dur="250"/>
                                        <p:tgtEl>
                                          <p:spTgt spid="25"/>
                                        </p:tgtEl>
                                      </p:cBhvr>
                                    </p:animEffect>
                                  </p:childTnLst>
                                </p:cTn>
                              </p:par>
                              <p:par>
                                <p:cTn id="66" presetID="52" presetClass="entr" presetSubtype="0" fill="hold" nodeType="withEffect">
                                  <p:stCondLst>
                                    <p:cond delay="500"/>
                                  </p:stCondLst>
                                  <p:childTnLst>
                                    <p:set>
                                      <p:cBhvr>
                                        <p:cTn id="67" dur="1" fill="hold">
                                          <p:stCondLst>
                                            <p:cond delay="0"/>
                                          </p:stCondLst>
                                        </p:cTn>
                                        <p:tgtEl>
                                          <p:spTgt spid="30"/>
                                        </p:tgtEl>
                                        <p:attrNameLst>
                                          <p:attrName>style.visibility</p:attrName>
                                        </p:attrNameLst>
                                      </p:cBhvr>
                                      <p:to>
                                        <p:strVal val="visible"/>
                                      </p:to>
                                    </p:set>
                                    <p:animScale>
                                      <p:cBhvr>
                                        <p:cTn id="68" dur="2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250" decel="50000" fill="hold">
                                          <p:stCondLst>
                                            <p:cond delay="0"/>
                                          </p:stCondLst>
                                        </p:cTn>
                                        <p:tgtEl>
                                          <p:spTgt spid="30"/>
                                        </p:tgtEl>
                                        <p:attrNameLst>
                                          <p:attrName>ppt_x</p:attrName>
                                          <p:attrName>ppt_y</p:attrName>
                                        </p:attrNameLst>
                                      </p:cBhvr>
                                    </p:animMotion>
                                    <p:animEffect transition="in" filter="fade">
                                      <p:cBhvr>
                                        <p:cTn id="70" dur="250"/>
                                        <p:tgtEl>
                                          <p:spTgt spid="30"/>
                                        </p:tgtEl>
                                      </p:cBhvr>
                                    </p:animEffect>
                                  </p:childTnLst>
                                </p:cTn>
                              </p:par>
                              <p:par>
                                <p:cTn id="71" presetID="52" presetClass="entr" presetSubtype="0" fill="hold" nodeType="withEffect">
                                  <p:stCondLst>
                                    <p:cond delay="750"/>
                                  </p:stCondLst>
                                  <p:childTnLst>
                                    <p:set>
                                      <p:cBhvr>
                                        <p:cTn id="72" dur="1" fill="hold">
                                          <p:stCondLst>
                                            <p:cond delay="0"/>
                                          </p:stCondLst>
                                        </p:cTn>
                                        <p:tgtEl>
                                          <p:spTgt spid="33"/>
                                        </p:tgtEl>
                                        <p:attrNameLst>
                                          <p:attrName>style.visibility</p:attrName>
                                        </p:attrNameLst>
                                      </p:cBhvr>
                                      <p:to>
                                        <p:strVal val="visible"/>
                                      </p:to>
                                    </p:set>
                                    <p:animScale>
                                      <p:cBhvr>
                                        <p:cTn id="73"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50" decel="50000" fill="hold">
                                          <p:stCondLst>
                                            <p:cond delay="0"/>
                                          </p:stCondLst>
                                        </p:cTn>
                                        <p:tgtEl>
                                          <p:spTgt spid="33"/>
                                        </p:tgtEl>
                                        <p:attrNameLst>
                                          <p:attrName>ppt_x</p:attrName>
                                          <p:attrName>ppt_y</p:attrName>
                                        </p:attrNameLst>
                                      </p:cBhvr>
                                    </p:animMotion>
                                    <p:animEffect transition="in" filter="fade">
                                      <p:cBhvr>
                                        <p:cTn id="75" dur="250"/>
                                        <p:tgtEl>
                                          <p:spTgt spid="33"/>
                                        </p:tgtEl>
                                      </p:cBhvr>
                                    </p:animEffect>
                                  </p:childTnLst>
                                </p:cTn>
                              </p:par>
                            </p:childTnLst>
                          </p:cTn>
                        </p:par>
                        <p:par>
                          <p:cTn id="76" fill="hold">
                            <p:stCondLst>
                              <p:cond delay="3500"/>
                            </p:stCondLst>
                            <p:childTnLst>
                              <p:par>
                                <p:cTn id="77" presetID="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250" fill="hold"/>
                                        <p:tgtEl>
                                          <p:spTgt spid="42"/>
                                        </p:tgtEl>
                                        <p:attrNameLst>
                                          <p:attrName>ppt_x</p:attrName>
                                        </p:attrNameLst>
                                      </p:cBhvr>
                                      <p:tavLst>
                                        <p:tav tm="0">
                                          <p:val>
                                            <p:strVal val="0-#ppt_w/2"/>
                                          </p:val>
                                        </p:tav>
                                        <p:tav tm="100000">
                                          <p:val>
                                            <p:strVal val="#ppt_x"/>
                                          </p:val>
                                        </p:tav>
                                      </p:tavLst>
                                    </p:anim>
                                    <p:anim calcmode="lin" valueType="num">
                                      <p:cBhvr additive="base">
                                        <p:cTn id="80" dur="250" fill="hold"/>
                                        <p:tgtEl>
                                          <p:spTgt spid="42"/>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4"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500" fill="hold"/>
                                        <p:tgtEl>
                                          <p:spTgt spid="44"/>
                                        </p:tgtEl>
                                        <p:attrNameLst>
                                          <p:attrName>ppt_x</p:attrName>
                                        </p:attrNameLst>
                                      </p:cBhvr>
                                      <p:tavLst>
                                        <p:tav tm="0">
                                          <p:val>
                                            <p:strVal val="#ppt_x"/>
                                          </p:val>
                                        </p:tav>
                                        <p:tav tm="100000">
                                          <p:val>
                                            <p:strVal val="#ppt_x"/>
                                          </p:val>
                                        </p:tav>
                                      </p:tavLst>
                                    </p:anim>
                                    <p:anim calcmode="lin" valueType="num">
                                      <p:cBhvr additive="base">
                                        <p:cTn id="89" dur="500" fill="hold"/>
                                        <p:tgtEl>
                                          <p:spTgt spid="4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fill="hold"/>
                                        <p:tgtEl>
                                          <p:spTgt spid="45"/>
                                        </p:tgtEl>
                                        <p:attrNameLst>
                                          <p:attrName>ppt_x</p:attrName>
                                        </p:attrNameLst>
                                      </p:cBhvr>
                                      <p:tavLst>
                                        <p:tav tm="0">
                                          <p:val>
                                            <p:strVal val="#ppt_x"/>
                                          </p:val>
                                        </p:tav>
                                        <p:tav tm="100000">
                                          <p:val>
                                            <p:strVal val="#ppt_x"/>
                                          </p:val>
                                        </p:tav>
                                      </p:tavLst>
                                    </p:anim>
                                    <p:anim calcmode="lin" valueType="num">
                                      <p:cBhvr additive="base">
                                        <p:cTn id="93" dur="500" fill="hold"/>
                                        <p:tgtEl>
                                          <p:spTgt spid="4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par>
                          <p:cTn id="98" fill="hold">
                            <p:stCondLst>
                              <p:cond delay="4500"/>
                            </p:stCondLst>
                            <p:childTnLst>
                              <p:par>
                                <p:cTn id="99" presetID="2" presetClass="entr" presetSubtype="2"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1+#ppt_w/2"/>
                                          </p:val>
                                        </p:tav>
                                        <p:tav tm="100000">
                                          <p:val>
                                            <p:strVal val="#ppt_x"/>
                                          </p:val>
                                        </p:tav>
                                      </p:tavLst>
                                    </p:anim>
                                    <p:anim calcmode="lin" valueType="num">
                                      <p:cBhvr additive="base">
                                        <p:cTn id="102" dur="500" fill="hold"/>
                                        <p:tgtEl>
                                          <p:spTgt spid="12"/>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1+#ppt_w/2"/>
                                          </p:val>
                                        </p:tav>
                                        <p:tav tm="100000">
                                          <p:val>
                                            <p:strVal val="#ppt_x"/>
                                          </p:val>
                                        </p:tav>
                                      </p:tavLst>
                                    </p:anim>
                                    <p:anim calcmode="lin" valueType="num">
                                      <p:cBhvr additive="base">
                                        <p:cTn id="106" dur="50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1+#ppt_w/2"/>
                                          </p:val>
                                        </p:tav>
                                        <p:tav tm="100000">
                                          <p:val>
                                            <p:strVal val="#ppt_x"/>
                                          </p:val>
                                        </p:tav>
                                      </p:tavLst>
                                    </p:anim>
                                    <p:anim calcmode="lin" valueType="num">
                                      <p:cBhvr additive="base">
                                        <p:cTn id="110" dur="500" fill="hold"/>
                                        <p:tgtEl>
                                          <p:spTgt spid="11"/>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fill="hold"/>
                                        <p:tgtEl>
                                          <p:spTgt spid="39"/>
                                        </p:tgtEl>
                                        <p:attrNameLst>
                                          <p:attrName>ppt_x</p:attrName>
                                        </p:attrNameLst>
                                      </p:cBhvr>
                                      <p:tavLst>
                                        <p:tav tm="0">
                                          <p:val>
                                            <p:strVal val="1+#ppt_w/2"/>
                                          </p:val>
                                        </p:tav>
                                        <p:tav tm="100000">
                                          <p:val>
                                            <p:strVal val="#ppt_x"/>
                                          </p:val>
                                        </p:tav>
                                      </p:tavLst>
                                    </p:anim>
                                    <p:anim calcmode="lin" valueType="num">
                                      <p:cBhvr additive="base">
                                        <p:cTn id="114" dur="500" fill="hold"/>
                                        <p:tgtEl>
                                          <p:spTgt spid="39"/>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additive="base">
                                        <p:cTn id="117" dur="500" fill="hold"/>
                                        <p:tgtEl>
                                          <p:spTgt spid="10"/>
                                        </p:tgtEl>
                                        <p:attrNameLst>
                                          <p:attrName>ppt_x</p:attrName>
                                        </p:attrNameLst>
                                      </p:cBhvr>
                                      <p:tavLst>
                                        <p:tav tm="0">
                                          <p:val>
                                            <p:strVal val="1+#ppt_w/2"/>
                                          </p:val>
                                        </p:tav>
                                        <p:tav tm="100000">
                                          <p:val>
                                            <p:strVal val="#ppt_x"/>
                                          </p:val>
                                        </p:tav>
                                      </p:tavLst>
                                    </p:anim>
                                    <p:anim calcmode="lin" valueType="num">
                                      <p:cBhvr additive="base">
                                        <p:cTn id="118" dur="500" fill="hold"/>
                                        <p:tgtEl>
                                          <p:spTgt spid="10"/>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additive="base">
                                        <p:cTn id="121" dur="500" fill="hold"/>
                                        <p:tgtEl>
                                          <p:spTgt spid="40"/>
                                        </p:tgtEl>
                                        <p:attrNameLst>
                                          <p:attrName>ppt_x</p:attrName>
                                        </p:attrNameLst>
                                      </p:cBhvr>
                                      <p:tavLst>
                                        <p:tav tm="0">
                                          <p:val>
                                            <p:strVal val="1+#ppt_w/2"/>
                                          </p:val>
                                        </p:tav>
                                        <p:tav tm="100000">
                                          <p:val>
                                            <p:strVal val="#ppt_x"/>
                                          </p:val>
                                        </p:tav>
                                      </p:tavLst>
                                    </p:anim>
                                    <p:anim calcmode="lin" valueType="num">
                                      <p:cBhvr additive="base">
                                        <p:cTn id="122" dur="500" fill="hold"/>
                                        <p:tgtEl>
                                          <p:spTgt spid="40"/>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1+#ppt_w/2"/>
                                          </p:val>
                                        </p:tav>
                                        <p:tav tm="100000">
                                          <p:val>
                                            <p:strVal val="#ppt_x"/>
                                          </p:val>
                                        </p:tav>
                                      </p:tavLst>
                                    </p:anim>
                                    <p:anim calcmode="lin" valueType="num">
                                      <p:cBhvr additive="base">
                                        <p:cTn id="126" dur="500" fill="hold"/>
                                        <p:tgtEl>
                                          <p:spTgt spid="9"/>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500" fill="hold"/>
                                        <p:tgtEl>
                                          <p:spTgt spid="41"/>
                                        </p:tgtEl>
                                        <p:attrNameLst>
                                          <p:attrName>ppt_x</p:attrName>
                                        </p:attrNameLst>
                                      </p:cBhvr>
                                      <p:tavLst>
                                        <p:tav tm="0">
                                          <p:val>
                                            <p:strVal val="1+#ppt_w/2"/>
                                          </p:val>
                                        </p:tav>
                                        <p:tav tm="100000">
                                          <p:val>
                                            <p:strVal val="#ppt_x"/>
                                          </p:val>
                                        </p:tav>
                                      </p:tavLst>
                                    </p:anim>
                                    <p:anim calcmode="lin" valueType="num">
                                      <p:cBhvr additive="base">
                                        <p:cTn id="1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8" grpId="0"/>
      <p:bldP spid="39" grpId="0"/>
      <p:bldP spid="40" grpId="0" animBg="1"/>
      <p:bldP spid="41"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bwMode="auto">
          <a:xfrm>
            <a:off x="1043609" y="1128861"/>
            <a:ext cx="7200800" cy="3315097"/>
          </a:xfrm>
          <a:prstGeom prst="rect">
            <a:avLst/>
          </a:prstGeom>
          <a:solidFill>
            <a:srgbClr val="FFFFFF">
              <a:alpha val="57999"/>
            </a:srgbClr>
          </a:solidFill>
          <a:ln w="15875" cmpd="sng">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4" name="TextBox 9"/>
          <p:cNvSpPr>
            <a:spLocks noChangeArrowheads="1"/>
          </p:cNvSpPr>
          <p:nvPr/>
        </p:nvSpPr>
        <p:spPr bwMode="auto">
          <a:xfrm>
            <a:off x="1321371" y="1928902"/>
            <a:ext cx="6645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p>
        </p:txBody>
      </p:sp>
      <p:grpSp>
        <p:nvGrpSpPr>
          <p:cNvPr id="5" name="组合 4"/>
          <p:cNvGrpSpPr/>
          <p:nvPr/>
        </p:nvGrpSpPr>
        <p:grpSpPr>
          <a:xfrm>
            <a:off x="1692796" y="699542"/>
            <a:ext cx="2087562" cy="864096"/>
            <a:chOff x="1547813" y="629275"/>
            <a:chExt cx="2087562" cy="864096"/>
          </a:xfrm>
        </p:grpSpPr>
        <p:sp>
          <p:nvSpPr>
            <p:cNvPr id="6" name="矩形 17"/>
            <p:cNvSpPr>
              <a:spLocks noChangeArrowheads="1"/>
            </p:cNvSpPr>
            <p:nvPr/>
          </p:nvSpPr>
          <p:spPr bwMode="auto">
            <a:xfrm>
              <a:off x="1547813" y="650776"/>
              <a:ext cx="2087562" cy="787400"/>
            </a:xfrm>
            <a:prstGeom prst="rect">
              <a:avLst/>
            </a:prstGeom>
            <a:solidFill>
              <a:srgbClr val="0070C0"/>
            </a:solidFill>
            <a:ln>
              <a:noFill/>
            </a:ln>
          </p:spPr>
          <p:txBody>
            <a:bodyPr/>
            <a:lstStyle/>
            <a:p>
              <a:endParaRPr lang="zh-CN" altLang="en-US" b="1">
                <a:sym typeface="Arial" panose="020B0604020202020204" pitchFamily="34" charset="0"/>
              </a:endParaRPr>
            </a:p>
          </p:txBody>
        </p:sp>
        <p:sp>
          <p:nvSpPr>
            <p:cNvPr id="7" name="TextBox 18"/>
            <p:cNvSpPr>
              <a:spLocks noChangeArrowheads="1"/>
            </p:cNvSpPr>
            <p:nvPr/>
          </p:nvSpPr>
          <p:spPr bwMode="auto">
            <a:xfrm>
              <a:off x="1857573" y="629275"/>
              <a:ext cx="15215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sym typeface="方正大黑简体" pitchFamily="65" charset="-122"/>
                </a:rPr>
                <a:t>前   言</a:t>
              </a:r>
            </a:p>
          </p:txBody>
        </p:sp>
        <p:sp>
          <p:nvSpPr>
            <p:cNvPr id="8" name="TextBox 19"/>
            <p:cNvSpPr>
              <a:spLocks noChangeArrowheads="1"/>
            </p:cNvSpPr>
            <p:nvPr/>
          </p:nvSpPr>
          <p:spPr bwMode="auto">
            <a:xfrm>
              <a:off x="1848082" y="1154817"/>
              <a:ext cx="1516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chemeClr val="bg1"/>
                  </a:solidFill>
                  <a:latin typeface="Arial Black" panose="020B0A04020102020204" pitchFamily="34" charset="0"/>
                  <a:ea typeface="方正大黑简体" pitchFamily="65" charset="-122"/>
                  <a:sym typeface="Arial Black" panose="020B0A04020102020204" pitchFamily="34" charset="0"/>
                </a:rPr>
                <a:t>QIAN    YAN</a:t>
              </a:r>
              <a:endParaRPr lang="zh-CN" altLang="en-US" sz="1600" dirty="0">
                <a:solidFill>
                  <a:schemeClr val="bg1"/>
                </a:solidFill>
                <a:latin typeface="Arial Black" panose="020B0A04020102020204" pitchFamily="34" charset="0"/>
                <a:ea typeface="方正大黑简体" pitchFamily="65" charset="-122"/>
                <a:sym typeface="Arial Black" panose="020B0A040201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10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16016" y="1975247"/>
            <a:ext cx="1954381"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项目成果展示</a:t>
            </a:r>
          </a:p>
        </p:txBody>
      </p:sp>
      <p:grpSp>
        <p:nvGrpSpPr>
          <p:cNvPr id="11" name="组合 10"/>
          <p:cNvGrpSpPr/>
          <p:nvPr/>
        </p:nvGrpSpPr>
        <p:grpSpPr>
          <a:xfrm>
            <a:off x="2843808" y="1940248"/>
            <a:ext cx="1301106" cy="1301106"/>
            <a:chOff x="2843808" y="1940248"/>
            <a:chExt cx="1301106" cy="1301106"/>
          </a:xfrm>
        </p:grpSpPr>
        <p:sp>
          <p:nvSpPr>
            <p:cNvPr id="12" name="椭圆 11"/>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212071" y="2175302"/>
              <a:ext cx="564578" cy="830997"/>
            </a:xfrm>
            <a:prstGeom prst="rect">
              <a:avLst/>
            </a:prstGeom>
            <a:noFill/>
          </p:spPr>
          <p:txBody>
            <a:bodyPr wrap="non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3</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Freeform 7"/>
          <p:cNvSpPr/>
          <p:nvPr/>
        </p:nvSpPr>
        <p:spPr bwMode="auto">
          <a:xfrm>
            <a:off x="2791930" y="120598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5" name="Line 11"/>
          <p:cNvSpPr>
            <a:spLocks noChangeShapeType="1"/>
          </p:cNvSpPr>
          <p:nvPr/>
        </p:nvSpPr>
        <p:spPr bwMode="auto">
          <a:xfrm flipH="1" flipV="1">
            <a:off x="3916421" y="1998074"/>
            <a:ext cx="1105214" cy="565931"/>
          </a:xfrm>
          <a:prstGeom prst="line">
            <a:avLst/>
          </a:prstGeom>
          <a:noFill/>
          <a:ln w="38100" cap="flat">
            <a:solidFill>
              <a:srgbClr val="0070C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Line 12"/>
          <p:cNvSpPr>
            <a:spLocks noChangeShapeType="1"/>
          </p:cNvSpPr>
          <p:nvPr/>
        </p:nvSpPr>
        <p:spPr bwMode="auto">
          <a:xfrm flipH="1">
            <a:off x="4083143" y="3134714"/>
            <a:ext cx="938492" cy="576195"/>
          </a:xfrm>
          <a:prstGeom prst="line">
            <a:avLst/>
          </a:prstGeom>
          <a:noFill/>
          <a:ln w="38100" cap="flat">
            <a:solidFill>
              <a:srgbClr val="0070C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Line 13"/>
          <p:cNvSpPr>
            <a:spLocks noChangeShapeType="1"/>
          </p:cNvSpPr>
          <p:nvPr/>
        </p:nvSpPr>
        <p:spPr bwMode="auto">
          <a:xfrm flipH="1">
            <a:off x="3537205" y="2862170"/>
            <a:ext cx="1484430" cy="0"/>
          </a:xfrm>
          <a:prstGeom prst="line">
            <a:avLst/>
          </a:prstGeom>
          <a:noFill/>
          <a:ln w="38100" cap="flat">
            <a:solidFill>
              <a:srgbClr val="0070C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椭圆 77"/>
          <p:cNvSpPr/>
          <p:nvPr/>
        </p:nvSpPr>
        <p:spPr>
          <a:xfrm>
            <a:off x="5165651" y="2358114"/>
            <a:ext cx="1057687" cy="105768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2791775" y="967751"/>
            <a:ext cx="1149740" cy="1149740"/>
            <a:chOff x="2342140" y="893355"/>
            <a:chExt cx="1149740" cy="1149740"/>
          </a:xfrm>
        </p:grpSpPr>
        <p:grpSp>
          <p:nvGrpSpPr>
            <p:cNvPr id="80" name="组合 79"/>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1"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2285331" y="2286106"/>
            <a:ext cx="1149740" cy="1149740"/>
            <a:chOff x="1835696" y="2211710"/>
            <a:chExt cx="1149740" cy="1149740"/>
          </a:xfrm>
        </p:grpSpPr>
        <p:grpSp>
          <p:nvGrpSpPr>
            <p:cNvPr id="85" name="组合 84"/>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6"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2933403" y="3510242"/>
            <a:ext cx="1149740" cy="1149740"/>
            <a:chOff x="2483768" y="3435846"/>
            <a:chExt cx="1149740" cy="1149740"/>
          </a:xfrm>
        </p:grpSpPr>
        <p:grpSp>
          <p:nvGrpSpPr>
            <p:cNvPr id="90" name="组合 89"/>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1"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4" name="TextBox 93"/>
          <p:cNvSpPr txBox="1"/>
          <p:nvPr/>
        </p:nvSpPr>
        <p:spPr>
          <a:xfrm>
            <a:off x="6444208" y="1651003"/>
            <a:ext cx="2016224" cy="2072875"/>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a:p>
            <a:pPr>
              <a:lnSpc>
                <a:spcPct val="130000"/>
              </a:lnSpc>
              <a:defRPr/>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95" name="TextBox 94"/>
          <p:cNvSpPr txBox="1"/>
          <p:nvPr/>
        </p:nvSpPr>
        <p:spPr>
          <a:xfrm>
            <a:off x="1474285" y="1327176"/>
            <a:ext cx="1036867"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6" name="TextBox 95"/>
          <p:cNvSpPr txBox="1"/>
          <p:nvPr/>
        </p:nvSpPr>
        <p:spPr>
          <a:xfrm>
            <a:off x="837982" y="1646466"/>
            <a:ext cx="162012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p>
        </p:txBody>
      </p:sp>
      <p:sp>
        <p:nvSpPr>
          <p:cNvPr id="97" name="TextBox 96"/>
          <p:cNvSpPr txBox="1"/>
          <p:nvPr/>
        </p:nvSpPr>
        <p:spPr>
          <a:xfrm>
            <a:off x="1022589" y="2571750"/>
            <a:ext cx="1331318"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98" name="TextBox 97"/>
          <p:cNvSpPr txBox="1"/>
          <p:nvPr/>
        </p:nvSpPr>
        <p:spPr>
          <a:xfrm>
            <a:off x="611560" y="2913327"/>
            <a:ext cx="1464936"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p>
        </p:txBody>
      </p:sp>
      <p:sp>
        <p:nvSpPr>
          <p:cNvPr id="99" name="TextBox 98"/>
          <p:cNvSpPr txBox="1"/>
          <p:nvPr/>
        </p:nvSpPr>
        <p:spPr>
          <a:xfrm>
            <a:off x="1677302" y="4011910"/>
            <a:ext cx="1166506"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00" name="TextBox 99"/>
          <p:cNvSpPr txBox="1"/>
          <p:nvPr/>
        </p:nvSpPr>
        <p:spPr>
          <a:xfrm>
            <a:off x="1152227" y="4342323"/>
            <a:ext cx="157635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p>
        </p:txBody>
      </p:sp>
      <p:sp>
        <p:nvSpPr>
          <p:cNvPr id="101" name="TextBox 100"/>
          <p:cNvSpPr txBox="1"/>
          <p:nvPr/>
        </p:nvSpPr>
        <p:spPr>
          <a:xfrm>
            <a:off x="5181979" y="2564005"/>
            <a:ext cx="1036867"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14:bounceEnd="44000">
                                          <p:cBhvr additive="base">
                                            <p:cTn id="21" dur="500" fill="hold"/>
                                            <p:tgtEl>
                                              <p:spTgt spid="78"/>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7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right)">
                                          <p:cBhvr>
                                            <p:cTn id="30" dur="500"/>
                                            <p:tgtEl>
                                              <p:spTgt spid="7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right)">
                                          <p:cBhvr>
                                            <p:cTn id="36" dur="500"/>
                                            <p:tgtEl>
                                              <p:spTgt spid="7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animEffect transition="in" filter="fade">
                                          <p:cBhvr>
                                            <p:cTn id="42" dur="500"/>
                                            <p:tgtEl>
                                              <p:spTgt spid="84"/>
                                            </p:tgtEl>
                                          </p:cBhvr>
                                        </p:animEffect>
                                      </p:childTnLst>
                                    </p:cTn>
                                  </p:par>
                                  <p:par>
                                    <p:cTn id="43" presetID="53" presetClass="entr" presetSubtype="16"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p:cTn id="45" dur="500" fill="hold"/>
                                            <p:tgtEl>
                                              <p:spTgt spid="79"/>
                                            </p:tgtEl>
                                            <p:attrNameLst>
                                              <p:attrName>ppt_w</p:attrName>
                                            </p:attrNameLst>
                                          </p:cBhvr>
                                          <p:tavLst>
                                            <p:tav tm="0">
                                              <p:val>
                                                <p:fltVal val="0"/>
                                              </p:val>
                                            </p:tav>
                                            <p:tav tm="100000">
                                              <p:val>
                                                <p:strVal val="#ppt_w"/>
                                              </p:val>
                                            </p:tav>
                                          </p:tavLst>
                                        </p:anim>
                                        <p:anim calcmode="lin" valueType="num">
                                          <p:cBhvr>
                                            <p:cTn id="46" dur="500" fill="hold"/>
                                            <p:tgtEl>
                                              <p:spTgt spid="79"/>
                                            </p:tgtEl>
                                            <p:attrNameLst>
                                              <p:attrName>ppt_h</p:attrName>
                                            </p:attrNameLst>
                                          </p:cBhvr>
                                          <p:tavLst>
                                            <p:tav tm="0">
                                              <p:val>
                                                <p:fltVal val="0"/>
                                              </p:val>
                                            </p:tav>
                                            <p:tav tm="100000">
                                              <p:val>
                                                <p:strVal val="#ppt_h"/>
                                              </p:val>
                                            </p:tav>
                                          </p:tavLst>
                                        </p:anim>
                                        <p:animEffect transition="in" filter="fade">
                                          <p:cBhvr>
                                            <p:cTn id="47" dur="500"/>
                                            <p:tgtEl>
                                              <p:spTgt spid="79"/>
                                            </p:tgtEl>
                                          </p:cBhvr>
                                        </p:animEffect>
                                      </p:childTnLst>
                                    </p:cTn>
                                  </p:par>
                                  <p:par>
                                    <p:cTn id="48" presetID="53" presetClass="entr" presetSubtype="16" fill="hold" nodeType="with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p:cTn id="50" dur="500" fill="hold"/>
                                            <p:tgtEl>
                                              <p:spTgt spid="89"/>
                                            </p:tgtEl>
                                            <p:attrNameLst>
                                              <p:attrName>ppt_w</p:attrName>
                                            </p:attrNameLst>
                                          </p:cBhvr>
                                          <p:tavLst>
                                            <p:tav tm="0">
                                              <p:val>
                                                <p:fltVal val="0"/>
                                              </p:val>
                                            </p:tav>
                                            <p:tav tm="100000">
                                              <p:val>
                                                <p:strVal val="#ppt_w"/>
                                              </p:val>
                                            </p:tav>
                                          </p:tavLst>
                                        </p:anim>
                                        <p:anim calcmode="lin" valueType="num">
                                          <p:cBhvr>
                                            <p:cTn id="51" dur="500" fill="hold"/>
                                            <p:tgtEl>
                                              <p:spTgt spid="89"/>
                                            </p:tgtEl>
                                            <p:attrNameLst>
                                              <p:attrName>ppt_h</p:attrName>
                                            </p:attrNameLst>
                                          </p:cBhvr>
                                          <p:tavLst>
                                            <p:tav tm="0">
                                              <p:val>
                                                <p:fltVal val="0"/>
                                              </p:val>
                                            </p:tav>
                                            <p:tav tm="100000">
                                              <p:val>
                                                <p:strVal val="#ppt_h"/>
                                              </p:val>
                                            </p:tav>
                                          </p:tavLst>
                                        </p:anim>
                                        <p:animEffect transition="in" filter="fade">
                                          <p:cBhvr>
                                            <p:cTn id="52" dur="500"/>
                                            <p:tgtEl>
                                              <p:spTgt spid="89"/>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up)">
                                          <p:cBhvr>
                                            <p:cTn id="56" dur="500"/>
                                            <p:tgtEl>
                                              <p:spTgt spid="74"/>
                                            </p:tgtEl>
                                          </p:cBhvr>
                                        </p:animEffect>
                                      </p:childTnLst>
                                    </p:cTn>
                                  </p:par>
                                </p:childTnLst>
                              </p:cTn>
                            </p:par>
                            <p:par>
                              <p:cTn id="57" fill="hold">
                                <p:stCondLst>
                                  <p:cond delay="3500"/>
                                </p:stCondLst>
                                <p:childTnLst>
                                  <p:par>
                                    <p:cTn id="58" presetID="26" presetClass="entr" presetSubtype="0"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down)">
                                          <p:cBhvr>
                                            <p:cTn id="60" dur="290">
                                              <p:stCondLst>
                                                <p:cond delay="0"/>
                                              </p:stCondLst>
                                            </p:cTn>
                                            <p:tgtEl>
                                              <p:spTgt spid="95"/>
                                            </p:tgtEl>
                                          </p:cBhvr>
                                        </p:animEffect>
                                        <p:anim calcmode="lin" valueType="num">
                                          <p:cBhvr>
                                            <p:cTn id="61" dur="911"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95"/>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95"/>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95"/>
                                            </p:tgtEl>
                                            <p:attrNameLst>
                                              <p:attrName>ppt_y</p:attrName>
                                            </p:attrNameLst>
                                          </p:cBhvr>
                                          <p:tavLst>
                                            <p:tav tm="0" fmla="#ppt_y-sin(pi*$)/81">
                                              <p:val>
                                                <p:fltVal val="0"/>
                                              </p:val>
                                            </p:tav>
                                            <p:tav tm="100000">
                                              <p:val>
                                                <p:fltVal val="1"/>
                                              </p:val>
                                            </p:tav>
                                          </p:tavLst>
                                        </p:anim>
                                        <p:animScale>
                                          <p:cBhvr>
                                            <p:cTn id="66" dur="13">
                                              <p:stCondLst>
                                                <p:cond delay="325"/>
                                              </p:stCondLst>
                                            </p:cTn>
                                            <p:tgtEl>
                                              <p:spTgt spid="95"/>
                                            </p:tgtEl>
                                          </p:cBhvr>
                                          <p:to x="100000" y="60000"/>
                                        </p:animScale>
                                        <p:animScale>
                                          <p:cBhvr>
                                            <p:cTn id="67" dur="83" decel="50000">
                                              <p:stCondLst>
                                                <p:cond delay="338"/>
                                              </p:stCondLst>
                                            </p:cTn>
                                            <p:tgtEl>
                                              <p:spTgt spid="95"/>
                                            </p:tgtEl>
                                          </p:cBhvr>
                                          <p:to x="100000" y="100000"/>
                                        </p:animScale>
                                        <p:animScale>
                                          <p:cBhvr>
                                            <p:cTn id="68" dur="13">
                                              <p:stCondLst>
                                                <p:cond delay="656"/>
                                              </p:stCondLst>
                                            </p:cTn>
                                            <p:tgtEl>
                                              <p:spTgt spid="95"/>
                                            </p:tgtEl>
                                          </p:cBhvr>
                                          <p:to x="100000" y="80000"/>
                                        </p:animScale>
                                        <p:animScale>
                                          <p:cBhvr>
                                            <p:cTn id="69" dur="83" decel="50000">
                                              <p:stCondLst>
                                                <p:cond delay="669"/>
                                              </p:stCondLst>
                                            </p:cTn>
                                            <p:tgtEl>
                                              <p:spTgt spid="95"/>
                                            </p:tgtEl>
                                          </p:cBhvr>
                                          <p:to x="100000" y="100000"/>
                                        </p:animScale>
                                        <p:animScale>
                                          <p:cBhvr>
                                            <p:cTn id="70" dur="13">
                                              <p:stCondLst>
                                                <p:cond delay="821"/>
                                              </p:stCondLst>
                                            </p:cTn>
                                            <p:tgtEl>
                                              <p:spTgt spid="95"/>
                                            </p:tgtEl>
                                          </p:cBhvr>
                                          <p:to x="100000" y="90000"/>
                                        </p:animScale>
                                        <p:animScale>
                                          <p:cBhvr>
                                            <p:cTn id="71" dur="83" decel="50000">
                                              <p:stCondLst>
                                                <p:cond delay="834"/>
                                              </p:stCondLst>
                                            </p:cTn>
                                            <p:tgtEl>
                                              <p:spTgt spid="95"/>
                                            </p:tgtEl>
                                          </p:cBhvr>
                                          <p:to x="100000" y="100000"/>
                                        </p:animScale>
                                        <p:animScale>
                                          <p:cBhvr>
                                            <p:cTn id="72" dur="13">
                                              <p:stCondLst>
                                                <p:cond delay="904"/>
                                              </p:stCondLst>
                                            </p:cTn>
                                            <p:tgtEl>
                                              <p:spTgt spid="95"/>
                                            </p:tgtEl>
                                          </p:cBhvr>
                                          <p:to x="100000" y="95000"/>
                                        </p:animScale>
                                        <p:animScale>
                                          <p:cBhvr>
                                            <p:cTn id="73" dur="83" decel="50000">
                                              <p:stCondLst>
                                                <p:cond delay="917"/>
                                              </p:stCondLst>
                                            </p:cTn>
                                            <p:tgtEl>
                                              <p:spTgt spid="95"/>
                                            </p:tgtEl>
                                          </p:cBhvr>
                                          <p:to x="100000" y="100000"/>
                                        </p:animScale>
                                      </p:childTnLst>
                                    </p:cTn>
                                  </p:par>
                                  <p:par>
                                    <p:cTn id="74" presetID="26" presetClass="entr" presetSubtype="0" fill="hold" grpId="0" nodeType="withEffect">
                                      <p:stCondLst>
                                        <p:cond delay="100"/>
                                      </p:stCondLst>
                                      <p:childTnLst>
                                        <p:set>
                                          <p:cBhvr>
                                            <p:cTn id="75" dur="1" fill="hold">
                                              <p:stCondLst>
                                                <p:cond delay="0"/>
                                              </p:stCondLst>
                                            </p:cTn>
                                            <p:tgtEl>
                                              <p:spTgt spid="96"/>
                                            </p:tgtEl>
                                            <p:attrNameLst>
                                              <p:attrName>style.visibility</p:attrName>
                                            </p:attrNameLst>
                                          </p:cBhvr>
                                          <p:to>
                                            <p:strVal val="visible"/>
                                          </p:to>
                                        </p:set>
                                        <p:animEffect transition="in" filter="wipe(down)">
                                          <p:cBhvr>
                                            <p:cTn id="76" dur="290">
                                              <p:stCondLst>
                                                <p:cond delay="0"/>
                                              </p:stCondLst>
                                            </p:cTn>
                                            <p:tgtEl>
                                              <p:spTgt spid="96"/>
                                            </p:tgtEl>
                                          </p:cBhvr>
                                        </p:animEffect>
                                        <p:anim calcmode="lin" valueType="num">
                                          <p:cBhvr>
                                            <p:cTn id="77" dur="911"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96"/>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96"/>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96"/>
                                            </p:tgtEl>
                                            <p:attrNameLst>
                                              <p:attrName>ppt_y</p:attrName>
                                            </p:attrNameLst>
                                          </p:cBhvr>
                                          <p:tavLst>
                                            <p:tav tm="0" fmla="#ppt_y-sin(pi*$)/81">
                                              <p:val>
                                                <p:fltVal val="0"/>
                                              </p:val>
                                            </p:tav>
                                            <p:tav tm="100000">
                                              <p:val>
                                                <p:fltVal val="1"/>
                                              </p:val>
                                            </p:tav>
                                          </p:tavLst>
                                        </p:anim>
                                        <p:animScale>
                                          <p:cBhvr>
                                            <p:cTn id="82" dur="13">
                                              <p:stCondLst>
                                                <p:cond delay="325"/>
                                              </p:stCondLst>
                                            </p:cTn>
                                            <p:tgtEl>
                                              <p:spTgt spid="96"/>
                                            </p:tgtEl>
                                          </p:cBhvr>
                                          <p:to x="100000" y="60000"/>
                                        </p:animScale>
                                        <p:animScale>
                                          <p:cBhvr>
                                            <p:cTn id="83" dur="83" decel="50000">
                                              <p:stCondLst>
                                                <p:cond delay="338"/>
                                              </p:stCondLst>
                                            </p:cTn>
                                            <p:tgtEl>
                                              <p:spTgt spid="96"/>
                                            </p:tgtEl>
                                          </p:cBhvr>
                                          <p:to x="100000" y="100000"/>
                                        </p:animScale>
                                        <p:animScale>
                                          <p:cBhvr>
                                            <p:cTn id="84" dur="13">
                                              <p:stCondLst>
                                                <p:cond delay="656"/>
                                              </p:stCondLst>
                                            </p:cTn>
                                            <p:tgtEl>
                                              <p:spTgt spid="96"/>
                                            </p:tgtEl>
                                          </p:cBhvr>
                                          <p:to x="100000" y="80000"/>
                                        </p:animScale>
                                        <p:animScale>
                                          <p:cBhvr>
                                            <p:cTn id="85" dur="83" decel="50000">
                                              <p:stCondLst>
                                                <p:cond delay="669"/>
                                              </p:stCondLst>
                                            </p:cTn>
                                            <p:tgtEl>
                                              <p:spTgt spid="96"/>
                                            </p:tgtEl>
                                          </p:cBhvr>
                                          <p:to x="100000" y="100000"/>
                                        </p:animScale>
                                        <p:animScale>
                                          <p:cBhvr>
                                            <p:cTn id="86" dur="13">
                                              <p:stCondLst>
                                                <p:cond delay="821"/>
                                              </p:stCondLst>
                                            </p:cTn>
                                            <p:tgtEl>
                                              <p:spTgt spid="96"/>
                                            </p:tgtEl>
                                          </p:cBhvr>
                                          <p:to x="100000" y="90000"/>
                                        </p:animScale>
                                        <p:animScale>
                                          <p:cBhvr>
                                            <p:cTn id="87" dur="83" decel="50000">
                                              <p:stCondLst>
                                                <p:cond delay="834"/>
                                              </p:stCondLst>
                                            </p:cTn>
                                            <p:tgtEl>
                                              <p:spTgt spid="96"/>
                                            </p:tgtEl>
                                          </p:cBhvr>
                                          <p:to x="100000" y="100000"/>
                                        </p:animScale>
                                        <p:animScale>
                                          <p:cBhvr>
                                            <p:cTn id="88" dur="13">
                                              <p:stCondLst>
                                                <p:cond delay="904"/>
                                              </p:stCondLst>
                                            </p:cTn>
                                            <p:tgtEl>
                                              <p:spTgt spid="96"/>
                                            </p:tgtEl>
                                          </p:cBhvr>
                                          <p:to x="100000" y="95000"/>
                                        </p:animScale>
                                        <p:animScale>
                                          <p:cBhvr>
                                            <p:cTn id="89" dur="83" decel="50000">
                                              <p:stCondLst>
                                                <p:cond delay="917"/>
                                              </p:stCondLst>
                                            </p:cTn>
                                            <p:tgtEl>
                                              <p:spTgt spid="96"/>
                                            </p:tgtEl>
                                          </p:cBhvr>
                                          <p:to x="100000" y="100000"/>
                                        </p:animScale>
                                      </p:childTnLst>
                                    </p:cTn>
                                  </p:par>
                                  <p:par>
                                    <p:cTn id="90" presetID="26" presetClass="entr" presetSubtype="0" fill="hold" grpId="0" nodeType="withEffect">
                                      <p:stCondLst>
                                        <p:cond delay="200"/>
                                      </p:stCondLst>
                                      <p:childTnLst>
                                        <p:set>
                                          <p:cBhvr>
                                            <p:cTn id="91" dur="1" fill="hold">
                                              <p:stCondLst>
                                                <p:cond delay="0"/>
                                              </p:stCondLst>
                                            </p:cTn>
                                            <p:tgtEl>
                                              <p:spTgt spid="97"/>
                                            </p:tgtEl>
                                            <p:attrNameLst>
                                              <p:attrName>style.visibility</p:attrName>
                                            </p:attrNameLst>
                                          </p:cBhvr>
                                          <p:to>
                                            <p:strVal val="visible"/>
                                          </p:to>
                                        </p:set>
                                        <p:animEffect transition="in" filter="wipe(down)">
                                          <p:cBhvr>
                                            <p:cTn id="92" dur="290">
                                              <p:stCondLst>
                                                <p:cond delay="0"/>
                                              </p:stCondLst>
                                            </p:cTn>
                                            <p:tgtEl>
                                              <p:spTgt spid="97"/>
                                            </p:tgtEl>
                                          </p:cBhvr>
                                        </p:animEffect>
                                        <p:anim calcmode="lin" valueType="num">
                                          <p:cBhvr>
                                            <p:cTn id="93" dur="911"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97"/>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97"/>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97"/>
                                            </p:tgtEl>
                                            <p:attrNameLst>
                                              <p:attrName>ppt_y</p:attrName>
                                            </p:attrNameLst>
                                          </p:cBhvr>
                                          <p:tavLst>
                                            <p:tav tm="0" fmla="#ppt_y-sin(pi*$)/81">
                                              <p:val>
                                                <p:fltVal val="0"/>
                                              </p:val>
                                            </p:tav>
                                            <p:tav tm="100000">
                                              <p:val>
                                                <p:fltVal val="1"/>
                                              </p:val>
                                            </p:tav>
                                          </p:tavLst>
                                        </p:anim>
                                        <p:animScale>
                                          <p:cBhvr>
                                            <p:cTn id="98" dur="13">
                                              <p:stCondLst>
                                                <p:cond delay="325"/>
                                              </p:stCondLst>
                                            </p:cTn>
                                            <p:tgtEl>
                                              <p:spTgt spid="97"/>
                                            </p:tgtEl>
                                          </p:cBhvr>
                                          <p:to x="100000" y="60000"/>
                                        </p:animScale>
                                        <p:animScale>
                                          <p:cBhvr>
                                            <p:cTn id="99" dur="83" decel="50000">
                                              <p:stCondLst>
                                                <p:cond delay="338"/>
                                              </p:stCondLst>
                                            </p:cTn>
                                            <p:tgtEl>
                                              <p:spTgt spid="97"/>
                                            </p:tgtEl>
                                          </p:cBhvr>
                                          <p:to x="100000" y="100000"/>
                                        </p:animScale>
                                        <p:animScale>
                                          <p:cBhvr>
                                            <p:cTn id="100" dur="13">
                                              <p:stCondLst>
                                                <p:cond delay="656"/>
                                              </p:stCondLst>
                                            </p:cTn>
                                            <p:tgtEl>
                                              <p:spTgt spid="97"/>
                                            </p:tgtEl>
                                          </p:cBhvr>
                                          <p:to x="100000" y="80000"/>
                                        </p:animScale>
                                        <p:animScale>
                                          <p:cBhvr>
                                            <p:cTn id="101" dur="83" decel="50000">
                                              <p:stCondLst>
                                                <p:cond delay="669"/>
                                              </p:stCondLst>
                                            </p:cTn>
                                            <p:tgtEl>
                                              <p:spTgt spid="97"/>
                                            </p:tgtEl>
                                          </p:cBhvr>
                                          <p:to x="100000" y="100000"/>
                                        </p:animScale>
                                        <p:animScale>
                                          <p:cBhvr>
                                            <p:cTn id="102" dur="13">
                                              <p:stCondLst>
                                                <p:cond delay="821"/>
                                              </p:stCondLst>
                                            </p:cTn>
                                            <p:tgtEl>
                                              <p:spTgt spid="97"/>
                                            </p:tgtEl>
                                          </p:cBhvr>
                                          <p:to x="100000" y="90000"/>
                                        </p:animScale>
                                        <p:animScale>
                                          <p:cBhvr>
                                            <p:cTn id="103" dur="83" decel="50000">
                                              <p:stCondLst>
                                                <p:cond delay="834"/>
                                              </p:stCondLst>
                                            </p:cTn>
                                            <p:tgtEl>
                                              <p:spTgt spid="97"/>
                                            </p:tgtEl>
                                          </p:cBhvr>
                                          <p:to x="100000" y="100000"/>
                                        </p:animScale>
                                        <p:animScale>
                                          <p:cBhvr>
                                            <p:cTn id="104" dur="13">
                                              <p:stCondLst>
                                                <p:cond delay="904"/>
                                              </p:stCondLst>
                                            </p:cTn>
                                            <p:tgtEl>
                                              <p:spTgt spid="97"/>
                                            </p:tgtEl>
                                          </p:cBhvr>
                                          <p:to x="100000" y="95000"/>
                                        </p:animScale>
                                        <p:animScale>
                                          <p:cBhvr>
                                            <p:cTn id="105" dur="83" decel="50000">
                                              <p:stCondLst>
                                                <p:cond delay="917"/>
                                              </p:stCondLst>
                                            </p:cTn>
                                            <p:tgtEl>
                                              <p:spTgt spid="97"/>
                                            </p:tgtEl>
                                          </p:cBhvr>
                                          <p:to x="100000" y="100000"/>
                                        </p:animScale>
                                      </p:childTnLst>
                                    </p:cTn>
                                  </p:par>
                                  <p:par>
                                    <p:cTn id="106" presetID="26" presetClass="entr" presetSubtype="0" fill="hold" grpId="0" nodeType="withEffect">
                                      <p:stCondLst>
                                        <p:cond delay="300"/>
                                      </p:stCondLst>
                                      <p:childTnLst>
                                        <p:set>
                                          <p:cBhvr>
                                            <p:cTn id="107" dur="1" fill="hold">
                                              <p:stCondLst>
                                                <p:cond delay="0"/>
                                              </p:stCondLst>
                                            </p:cTn>
                                            <p:tgtEl>
                                              <p:spTgt spid="98"/>
                                            </p:tgtEl>
                                            <p:attrNameLst>
                                              <p:attrName>style.visibility</p:attrName>
                                            </p:attrNameLst>
                                          </p:cBhvr>
                                          <p:to>
                                            <p:strVal val="visible"/>
                                          </p:to>
                                        </p:set>
                                        <p:animEffect transition="in" filter="wipe(down)">
                                          <p:cBhvr>
                                            <p:cTn id="108" dur="290">
                                              <p:stCondLst>
                                                <p:cond delay="0"/>
                                              </p:stCondLst>
                                            </p:cTn>
                                            <p:tgtEl>
                                              <p:spTgt spid="98"/>
                                            </p:tgtEl>
                                          </p:cBhvr>
                                        </p:animEffect>
                                        <p:anim calcmode="lin" valueType="num">
                                          <p:cBhvr>
                                            <p:cTn id="109" dur="911"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110" dur="332"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11" dur="332" tmFilter="0, 0; 0.125,0.2665; 0.25,0.4; 0.375,0.465; 0.5,0.5;  0.625,0.535; 0.75,0.6; 0.875,0.7335; 1,1">
                                              <p:stCondLst>
                                                <p:cond delay="332"/>
                                              </p:stCondLst>
                                            </p:cTn>
                                            <p:tgtEl>
                                              <p:spTgt spid="98"/>
                                            </p:tgtEl>
                                            <p:attrNameLst>
                                              <p:attrName>ppt_y</p:attrName>
                                            </p:attrNameLst>
                                          </p:cBhvr>
                                          <p:tavLst>
                                            <p:tav tm="0" fmla="#ppt_y-sin(pi*$)/9">
                                              <p:val>
                                                <p:fltVal val="0"/>
                                              </p:val>
                                            </p:tav>
                                            <p:tav tm="100000">
                                              <p:val>
                                                <p:fltVal val="1"/>
                                              </p:val>
                                            </p:tav>
                                          </p:tavLst>
                                        </p:anim>
                                        <p:anim calcmode="lin" valueType="num">
                                          <p:cBhvr>
                                            <p:cTn id="112" dur="166" tmFilter="0, 0; 0.125,0.2665; 0.25,0.4; 0.375,0.465; 0.5,0.5;  0.625,0.535; 0.75,0.6; 0.875,0.7335; 1,1">
                                              <p:stCondLst>
                                                <p:cond delay="662"/>
                                              </p:stCondLst>
                                            </p:cTn>
                                            <p:tgtEl>
                                              <p:spTgt spid="98"/>
                                            </p:tgtEl>
                                            <p:attrNameLst>
                                              <p:attrName>ppt_y</p:attrName>
                                            </p:attrNameLst>
                                          </p:cBhvr>
                                          <p:tavLst>
                                            <p:tav tm="0" fmla="#ppt_y-sin(pi*$)/27">
                                              <p:val>
                                                <p:fltVal val="0"/>
                                              </p:val>
                                            </p:tav>
                                            <p:tav tm="100000">
                                              <p:val>
                                                <p:fltVal val="1"/>
                                              </p:val>
                                            </p:tav>
                                          </p:tavLst>
                                        </p:anim>
                                        <p:anim calcmode="lin" valueType="num">
                                          <p:cBhvr>
                                            <p:cTn id="113" dur="82" tmFilter="0, 0; 0.125,0.2665; 0.25,0.4; 0.375,0.465; 0.5,0.5;  0.625,0.535; 0.75,0.6; 0.875,0.7335; 1,1">
                                              <p:stCondLst>
                                                <p:cond delay="828"/>
                                              </p:stCondLst>
                                            </p:cTn>
                                            <p:tgtEl>
                                              <p:spTgt spid="98"/>
                                            </p:tgtEl>
                                            <p:attrNameLst>
                                              <p:attrName>ppt_y</p:attrName>
                                            </p:attrNameLst>
                                          </p:cBhvr>
                                          <p:tavLst>
                                            <p:tav tm="0" fmla="#ppt_y-sin(pi*$)/81">
                                              <p:val>
                                                <p:fltVal val="0"/>
                                              </p:val>
                                            </p:tav>
                                            <p:tav tm="100000">
                                              <p:val>
                                                <p:fltVal val="1"/>
                                              </p:val>
                                            </p:tav>
                                          </p:tavLst>
                                        </p:anim>
                                        <p:animScale>
                                          <p:cBhvr>
                                            <p:cTn id="114" dur="13">
                                              <p:stCondLst>
                                                <p:cond delay="325"/>
                                              </p:stCondLst>
                                            </p:cTn>
                                            <p:tgtEl>
                                              <p:spTgt spid="98"/>
                                            </p:tgtEl>
                                          </p:cBhvr>
                                          <p:to x="100000" y="60000"/>
                                        </p:animScale>
                                        <p:animScale>
                                          <p:cBhvr>
                                            <p:cTn id="115" dur="83" decel="50000">
                                              <p:stCondLst>
                                                <p:cond delay="338"/>
                                              </p:stCondLst>
                                            </p:cTn>
                                            <p:tgtEl>
                                              <p:spTgt spid="98"/>
                                            </p:tgtEl>
                                          </p:cBhvr>
                                          <p:to x="100000" y="100000"/>
                                        </p:animScale>
                                        <p:animScale>
                                          <p:cBhvr>
                                            <p:cTn id="116" dur="13">
                                              <p:stCondLst>
                                                <p:cond delay="656"/>
                                              </p:stCondLst>
                                            </p:cTn>
                                            <p:tgtEl>
                                              <p:spTgt spid="98"/>
                                            </p:tgtEl>
                                          </p:cBhvr>
                                          <p:to x="100000" y="80000"/>
                                        </p:animScale>
                                        <p:animScale>
                                          <p:cBhvr>
                                            <p:cTn id="117" dur="83" decel="50000">
                                              <p:stCondLst>
                                                <p:cond delay="669"/>
                                              </p:stCondLst>
                                            </p:cTn>
                                            <p:tgtEl>
                                              <p:spTgt spid="98"/>
                                            </p:tgtEl>
                                          </p:cBhvr>
                                          <p:to x="100000" y="100000"/>
                                        </p:animScale>
                                        <p:animScale>
                                          <p:cBhvr>
                                            <p:cTn id="118" dur="13">
                                              <p:stCondLst>
                                                <p:cond delay="821"/>
                                              </p:stCondLst>
                                            </p:cTn>
                                            <p:tgtEl>
                                              <p:spTgt spid="98"/>
                                            </p:tgtEl>
                                          </p:cBhvr>
                                          <p:to x="100000" y="90000"/>
                                        </p:animScale>
                                        <p:animScale>
                                          <p:cBhvr>
                                            <p:cTn id="119" dur="83" decel="50000">
                                              <p:stCondLst>
                                                <p:cond delay="834"/>
                                              </p:stCondLst>
                                            </p:cTn>
                                            <p:tgtEl>
                                              <p:spTgt spid="98"/>
                                            </p:tgtEl>
                                          </p:cBhvr>
                                          <p:to x="100000" y="100000"/>
                                        </p:animScale>
                                        <p:animScale>
                                          <p:cBhvr>
                                            <p:cTn id="120" dur="13">
                                              <p:stCondLst>
                                                <p:cond delay="904"/>
                                              </p:stCondLst>
                                            </p:cTn>
                                            <p:tgtEl>
                                              <p:spTgt spid="98"/>
                                            </p:tgtEl>
                                          </p:cBhvr>
                                          <p:to x="100000" y="95000"/>
                                        </p:animScale>
                                        <p:animScale>
                                          <p:cBhvr>
                                            <p:cTn id="121" dur="83" decel="50000">
                                              <p:stCondLst>
                                                <p:cond delay="917"/>
                                              </p:stCondLst>
                                            </p:cTn>
                                            <p:tgtEl>
                                              <p:spTgt spid="98"/>
                                            </p:tgtEl>
                                          </p:cBhvr>
                                          <p:to x="100000" y="100000"/>
                                        </p:animScale>
                                      </p:childTnLst>
                                    </p:cTn>
                                  </p:par>
                                  <p:par>
                                    <p:cTn id="122" presetID="26" presetClass="entr" presetSubtype="0" fill="hold" grpId="0" nodeType="withEffect">
                                      <p:stCondLst>
                                        <p:cond delay="400"/>
                                      </p:stCondLst>
                                      <p:childTnLst>
                                        <p:set>
                                          <p:cBhvr>
                                            <p:cTn id="123" dur="1" fill="hold">
                                              <p:stCondLst>
                                                <p:cond delay="0"/>
                                              </p:stCondLst>
                                            </p:cTn>
                                            <p:tgtEl>
                                              <p:spTgt spid="99"/>
                                            </p:tgtEl>
                                            <p:attrNameLst>
                                              <p:attrName>style.visibility</p:attrName>
                                            </p:attrNameLst>
                                          </p:cBhvr>
                                          <p:to>
                                            <p:strVal val="visible"/>
                                          </p:to>
                                        </p:set>
                                        <p:animEffect transition="in" filter="wipe(down)">
                                          <p:cBhvr>
                                            <p:cTn id="124" dur="290">
                                              <p:stCondLst>
                                                <p:cond delay="0"/>
                                              </p:stCondLst>
                                            </p:cTn>
                                            <p:tgtEl>
                                              <p:spTgt spid="99"/>
                                            </p:tgtEl>
                                          </p:cBhvr>
                                        </p:animEffect>
                                        <p:anim calcmode="lin" valueType="num">
                                          <p:cBhvr>
                                            <p:cTn id="125" dur="911"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99"/>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99"/>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99"/>
                                            </p:tgtEl>
                                            <p:attrNameLst>
                                              <p:attrName>ppt_y</p:attrName>
                                            </p:attrNameLst>
                                          </p:cBhvr>
                                          <p:tavLst>
                                            <p:tav tm="0" fmla="#ppt_y-sin(pi*$)/81">
                                              <p:val>
                                                <p:fltVal val="0"/>
                                              </p:val>
                                            </p:tav>
                                            <p:tav tm="100000">
                                              <p:val>
                                                <p:fltVal val="1"/>
                                              </p:val>
                                            </p:tav>
                                          </p:tavLst>
                                        </p:anim>
                                        <p:animScale>
                                          <p:cBhvr>
                                            <p:cTn id="130" dur="13">
                                              <p:stCondLst>
                                                <p:cond delay="325"/>
                                              </p:stCondLst>
                                            </p:cTn>
                                            <p:tgtEl>
                                              <p:spTgt spid="99"/>
                                            </p:tgtEl>
                                          </p:cBhvr>
                                          <p:to x="100000" y="60000"/>
                                        </p:animScale>
                                        <p:animScale>
                                          <p:cBhvr>
                                            <p:cTn id="131" dur="83" decel="50000">
                                              <p:stCondLst>
                                                <p:cond delay="338"/>
                                              </p:stCondLst>
                                            </p:cTn>
                                            <p:tgtEl>
                                              <p:spTgt spid="99"/>
                                            </p:tgtEl>
                                          </p:cBhvr>
                                          <p:to x="100000" y="100000"/>
                                        </p:animScale>
                                        <p:animScale>
                                          <p:cBhvr>
                                            <p:cTn id="132" dur="13">
                                              <p:stCondLst>
                                                <p:cond delay="656"/>
                                              </p:stCondLst>
                                            </p:cTn>
                                            <p:tgtEl>
                                              <p:spTgt spid="99"/>
                                            </p:tgtEl>
                                          </p:cBhvr>
                                          <p:to x="100000" y="80000"/>
                                        </p:animScale>
                                        <p:animScale>
                                          <p:cBhvr>
                                            <p:cTn id="133" dur="83" decel="50000">
                                              <p:stCondLst>
                                                <p:cond delay="669"/>
                                              </p:stCondLst>
                                            </p:cTn>
                                            <p:tgtEl>
                                              <p:spTgt spid="99"/>
                                            </p:tgtEl>
                                          </p:cBhvr>
                                          <p:to x="100000" y="100000"/>
                                        </p:animScale>
                                        <p:animScale>
                                          <p:cBhvr>
                                            <p:cTn id="134" dur="13">
                                              <p:stCondLst>
                                                <p:cond delay="821"/>
                                              </p:stCondLst>
                                            </p:cTn>
                                            <p:tgtEl>
                                              <p:spTgt spid="99"/>
                                            </p:tgtEl>
                                          </p:cBhvr>
                                          <p:to x="100000" y="90000"/>
                                        </p:animScale>
                                        <p:animScale>
                                          <p:cBhvr>
                                            <p:cTn id="135" dur="83" decel="50000">
                                              <p:stCondLst>
                                                <p:cond delay="834"/>
                                              </p:stCondLst>
                                            </p:cTn>
                                            <p:tgtEl>
                                              <p:spTgt spid="99"/>
                                            </p:tgtEl>
                                          </p:cBhvr>
                                          <p:to x="100000" y="100000"/>
                                        </p:animScale>
                                        <p:animScale>
                                          <p:cBhvr>
                                            <p:cTn id="136" dur="13">
                                              <p:stCondLst>
                                                <p:cond delay="904"/>
                                              </p:stCondLst>
                                            </p:cTn>
                                            <p:tgtEl>
                                              <p:spTgt spid="99"/>
                                            </p:tgtEl>
                                          </p:cBhvr>
                                          <p:to x="100000" y="95000"/>
                                        </p:animScale>
                                        <p:animScale>
                                          <p:cBhvr>
                                            <p:cTn id="137" dur="83" decel="50000">
                                              <p:stCondLst>
                                                <p:cond delay="917"/>
                                              </p:stCondLst>
                                            </p:cTn>
                                            <p:tgtEl>
                                              <p:spTgt spid="99"/>
                                            </p:tgtEl>
                                          </p:cBhvr>
                                          <p:to x="100000" y="100000"/>
                                        </p:animScale>
                                      </p:childTnLst>
                                    </p:cTn>
                                  </p:par>
                                  <p:par>
                                    <p:cTn id="138" presetID="26" presetClass="entr" presetSubtype="0" fill="hold" grpId="0" nodeType="withEffect">
                                      <p:stCondLst>
                                        <p:cond delay="500"/>
                                      </p:stCondLst>
                                      <p:childTnLst>
                                        <p:set>
                                          <p:cBhvr>
                                            <p:cTn id="139" dur="1" fill="hold">
                                              <p:stCondLst>
                                                <p:cond delay="0"/>
                                              </p:stCondLst>
                                            </p:cTn>
                                            <p:tgtEl>
                                              <p:spTgt spid="100"/>
                                            </p:tgtEl>
                                            <p:attrNameLst>
                                              <p:attrName>style.visibility</p:attrName>
                                            </p:attrNameLst>
                                          </p:cBhvr>
                                          <p:to>
                                            <p:strVal val="visible"/>
                                          </p:to>
                                        </p:set>
                                        <p:animEffect transition="in" filter="wipe(down)">
                                          <p:cBhvr>
                                            <p:cTn id="140" dur="290">
                                              <p:stCondLst>
                                                <p:cond delay="0"/>
                                              </p:stCondLst>
                                            </p:cTn>
                                            <p:tgtEl>
                                              <p:spTgt spid="100"/>
                                            </p:tgtEl>
                                          </p:cBhvr>
                                        </p:animEffect>
                                        <p:anim calcmode="lin" valueType="num">
                                          <p:cBhvr>
                                            <p:cTn id="141" dur="911"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100"/>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100"/>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100"/>
                                            </p:tgtEl>
                                            <p:attrNameLst>
                                              <p:attrName>ppt_y</p:attrName>
                                            </p:attrNameLst>
                                          </p:cBhvr>
                                          <p:tavLst>
                                            <p:tav tm="0" fmla="#ppt_y-sin(pi*$)/81">
                                              <p:val>
                                                <p:fltVal val="0"/>
                                              </p:val>
                                            </p:tav>
                                            <p:tav tm="100000">
                                              <p:val>
                                                <p:fltVal val="1"/>
                                              </p:val>
                                            </p:tav>
                                          </p:tavLst>
                                        </p:anim>
                                        <p:animScale>
                                          <p:cBhvr>
                                            <p:cTn id="146" dur="13">
                                              <p:stCondLst>
                                                <p:cond delay="325"/>
                                              </p:stCondLst>
                                            </p:cTn>
                                            <p:tgtEl>
                                              <p:spTgt spid="100"/>
                                            </p:tgtEl>
                                          </p:cBhvr>
                                          <p:to x="100000" y="60000"/>
                                        </p:animScale>
                                        <p:animScale>
                                          <p:cBhvr>
                                            <p:cTn id="147" dur="83" decel="50000">
                                              <p:stCondLst>
                                                <p:cond delay="338"/>
                                              </p:stCondLst>
                                            </p:cTn>
                                            <p:tgtEl>
                                              <p:spTgt spid="100"/>
                                            </p:tgtEl>
                                          </p:cBhvr>
                                          <p:to x="100000" y="100000"/>
                                        </p:animScale>
                                        <p:animScale>
                                          <p:cBhvr>
                                            <p:cTn id="148" dur="13">
                                              <p:stCondLst>
                                                <p:cond delay="656"/>
                                              </p:stCondLst>
                                            </p:cTn>
                                            <p:tgtEl>
                                              <p:spTgt spid="100"/>
                                            </p:tgtEl>
                                          </p:cBhvr>
                                          <p:to x="100000" y="80000"/>
                                        </p:animScale>
                                        <p:animScale>
                                          <p:cBhvr>
                                            <p:cTn id="149" dur="83" decel="50000">
                                              <p:stCondLst>
                                                <p:cond delay="669"/>
                                              </p:stCondLst>
                                            </p:cTn>
                                            <p:tgtEl>
                                              <p:spTgt spid="100"/>
                                            </p:tgtEl>
                                          </p:cBhvr>
                                          <p:to x="100000" y="100000"/>
                                        </p:animScale>
                                        <p:animScale>
                                          <p:cBhvr>
                                            <p:cTn id="150" dur="13">
                                              <p:stCondLst>
                                                <p:cond delay="821"/>
                                              </p:stCondLst>
                                            </p:cTn>
                                            <p:tgtEl>
                                              <p:spTgt spid="100"/>
                                            </p:tgtEl>
                                          </p:cBhvr>
                                          <p:to x="100000" y="90000"/>
                                        </p:animScale>
                                        <p:animScale>
                                          <p:cBhvr>
                                            <p:cTn id="151" dur="83" decel="50000">
                                              <p:stCondLst>
                                                <p:cond delay="834"/>
                                              </p:stCondLst>
                                            </p:cTn>
                                            <p:tgtEl>
                                              <p:spTgt spid="100"/>
                                            </p:tgtEl>
                                          </p:cBhvr>
                                          <p:to x="100000" y="100000"/>
                                        </p:animScale>
                                        <p:animScale>
                                          <p:cBhvr>
                                            <p:cTn id="152" dur="13">
                                              <p:stCondLst>
                                                <p:cond delay="904"/>
                                              </p:stCondLst>
                                            </p:cTn>
                                            <p:tgtEl>
                                              <p:spTgt spid="100"/>
                                            </p:tgtEl>
                                          </p:cBhvr>
                                          <p:to x="100000" y="95000"/>
                                        </p:animScale>
                                        <p:animScale>
                                          <p:cBhvr>
                                            <p:cTn id="153" dur="83" decel="50000">
                                              <p:stCondLst>
                                                <p:cond delay="917"/>
                                              </p:stCondLst>
                                            </p:cTn>
                                            <p:tgtEl>
                                              <p:spTgt spid="100"/>
                                            </p:tgtEl>
                                          </p:cBhvr>
                                          <p:to x="100000" y="100000"/>
                                        </p:animScale>
                                      </p:childTnLst>
                                    </p:cTn>
                                  </p:par>
                                </p:childTnLst>
                              </p:cTn>
                            </p:par>
                            <p:par>
                              <p:cTn id="154" fill="hold">
                                <p:stCondLst>
                                  <p:cond delay="4500"/>
                                </p:stCondLst>
                                <p:childTnLst>
                                  <p:par>
                                    <p:cTn id="155" presetID="22" presetClass="entr" presetSubtype="1"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wipe(up)">
                                          <p:cBhvr>
                                            <p:cTn id="15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4" grpId="0" animBg="1"/>
          <p:bldP spid="75" grpId="0" animBg="1"/>
          <p:bldP spid="76" grpId="0" animBg="1"/>
          <p:bldP spid="77" grpId="0" animBg="1"/>
          <p:bldP spid="78" grpId="0" animBg="1"/>
          <p:bldP spid="94" grpId="0"/>
          <p:bldP spid="95" grpId="0"/>
          <p:bldP spid="96" grpId="0"/>
          <p:bldP spid="97" grpId="0"/>
          <p:bldP spid="98" grpId="0"/>
          <p:bldP spid="99" grpId="0"/>
          <p:bldP spid="100" grpId="0"/>
          <p:bldP spid="10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ppt_x"/>
                                              </p:val>
                                            </p:tav>
                                            <p:tav tm="100000">
                                              <p:val>
                                                <p:strVal val="#ppt_x"/>
                                              </p:val>
                                            </p:tav>
                                          </p:tavLst>
                                        </p:anim>
                                        <p:anim calcmode="lin" valueType="num">
                                          <p:cBhvr additive="base">
                                            <p:cTn id="22" dur="500" fill="hold"/>
                                            <p:tgtEl>
                                              <p:spTgt spid="7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right)">
                                          <p:cBhvr>
                                            <p:cTn id="30" dur="500"/>
                                            <p:tgtEl>
                                              <p:spTgt spid="7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right)">
                                          <p:cBhvr>
                                            <p:cTn id="36" dur="500"/>
                                            <p:tgtEl>
                                              <p:spTgt spid="7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animEffect transition="in" filter="fade">
                                          <p:cBhvr>
                                            <p:cTn id="42" dur="500"/>
                                            <p:tgtEl>
                                              <p:spTgt spid="84"/>
                                            </p:tgtEl>
                                          </p:cBhvr>
                                        </p:animEffect>
                                      </p:childTnLst>
                                    </p:cTn>
                                  </p:par>
                                  <p:par>
                                    <p:cTn id="43" presetID="53" presetClass="entr" presetSubtype="16"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p:cTn id="45" dur="500" fill="hold"/>
                                            <p:tgtEl>
                                              <p:spTgt spid="79"/>
                                            </p:tgtEl>
                                            <p:attrNameLst>
                                              <p:attrName>ppt_w</p:attrName>
                                            </p:attrNameLst>
                                          </p:cBhvr>
                                          <p:tavLst>
                                            <p:tav tm="0">
                                              <p:val>
                                                <p:fltVal val="0"/>
                                              </p:val>
                                            </p:tav>
                                            <p:tav tm="100000">
                                              <p:val>
                                                <p:strVal val="#ppt_w"/>
                                              </p:val>
                                            </p:tav>
                                          </p:tavLst>
                                        </p:anim>
                                        <p:anim calcmode="lin" valueType="num">
                                          <p:cBhvr>
                                            <p:cTn id="46" dur="500" fill="hold"/>
                                            <p:tgtEl>
                                              <p:spTgt spid="79"/>
                                            </p:tgtEl>
                                            <p:attrNameLst>
                                              <p:attrName>ppt_h</p:attrName>
                                            </p:attrNameLst>
                                          </p:cBhvr>
                                          <p:tavLst>
                                            <p:tav tm="0">
                                              <p:val>
                                                <p:fltVal val="0"/>
                                              </p:val>
                                            </p:tav>
                                            <p:tav tm="100000">
                                              <p:val>
                                                <p:strVal val="#ppt_h"/>
                                              </p:val>
                                            </p:tav>
                                          </p:tavLst>
                                        </p:anim>
                                        <p:animEffect transition="in" filter="fade">
                                          <p:cBhvr>
                                            <p:cTn id="47" dur="500"/>
                                            <p:tgtEl>
                                              <p:spTgt spid="79"/>
                                            </p:tgtEl>
                                          </p:cBhvr>
                                        </p:animEffect>
                                      </p:childTnLst>
                                    </p:cTn>
                                  </p:par>
                                  <p:par>
                                    <p:cTn id="48" presetID="53" presetClass="entr" presetSubtype="16" fill="hold" nodeType="with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p:cTn id="50" dur="500" fill="hold"/>
                                            <p:tgtEl>
                                              <p:spTgt spid="89"/>
                                            </p:tgtEl>
                                            <p:attrNameLst>
                                              <p:attrName>ppt_w</p:attrName>
                                            </p:attrNameLst>
                                          </p:cBhvr>
                                          <p:tavLst>
                                            <p:tav tm="0">
                                              <p:val>
                                                <p:fltVal val="0"/>
                                              </p:val>
                                            </p:tav>
                                            <p:tav tm="100000">
                                              <p:val>
                                                <p:strVal val="#ppt_w"/>
                                              </p:val>
                                            </p:tav>
                                          </p:tavLst>
                                        </p:anim>
                                        <p:anim calcmode="lin" valueType="num">
                                          <p:cBhvr>
                                            <p:cTn id="51" dur="500" fill="hold"/>
                                            <p:tgtEl>
                                              <p:spTgt spid="89"/>
                                            </p:tgtEl>
                                            <p:attrNameLst>
                                              <p:attrName>ppt_h</p:attrName>
                                            </p:attrNameLst>
                                          </p:cBhvr>
                                          <p:tavLst>
                                            <p:tav tm="0">
                                              <p:val>
                                                <p:fltVal val="0"/>
                                              </p:val>
                                            </p:tav>
                                            <p:tav tm="100000">
                                              <p:val>
                                                <p:strVal val="#ppt_h"/>
                                              </p:val>
                                            </p:tav>
                                          </p:tavLst>
                                        </p:anim>
                                        <p:animEffect transition="in" filter="fade">
                                          <p:cBhvr>
                                            <p:cTn id="52" dur="500"/>
                                            <p:tgtEl>
                                              <p:spTgt spid="89"/>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up)">
                                          <p:cBhvr>
                                            <p:cTn id="56" dur="500"/>
                                            <p:tgtEl>
                                              <p:spTgt spid="74"/>
                                            </p:tgtEl>
                                          </p:cBhvr>
                                        </p:animEffect>
                                      </p:childTnLst>
                                    </p:cTn>
                                  </p:par>
                                </p:childTnLst>
                              </p:cTn>
                            </p:par>
                            <p:par>
                              <p:cTn id="57" fill="hold">
                                <p:stCondLst>
                                  <p:cond delay="3500"/>
                                </p:stCondLst>
                                <p:childTnLst>
                                  <p:par>
                                    <p:cTn id="58" presetID="26" presetClass="entr" presetSubtype="0"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down)">
                                          <p:cBhvr>
                                            <p:cTn id="60" dur="290">
                                              <p:stCondLst>
                                                <p:cond delay="0"/>
                                              </p:stCondLst>
                                            </p:cTn>
                                            <p:tgtEl>
                                              <p:spTgt spid="95"/>
                                            </p:tgtEl>
                                          </p:cBhvr>
                                        </p:animEffect>
                                        <p:anim calcmode="lin" valueType="num">
                                          <p:cBhvr>
                                            <p:cTn id="61" dur="911"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95"/>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95"/>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95"/>
                                            </p:tgtEl>
                                            <p:attrNameLst>
                                              <p:attrName>ppt_y</p:attrName>
                                            </p:attrNameLst>
                                          </p:cBhvr>
                                          <p:tavLst>
                                            <p:tav tm="0" fmla="#ppt_y-sin(pi*$)/81">
                                              <p:val>
                                                <p:fltVal val="0"/>
                                              </p:val>
                                            </p:tav>
                                            <p:tav tm="100000">
                                              <p:val>
                                                <p:fltVal val="1"/>
                                              </p:val>
                                            </p:tav>
                                          </p:tavLst>
                                        </p:anim>
                                        <p:animScale>
                                          <p:cBhvr>
                                            <p:cTn id="66" dur="13">
                                              <p:stCondLst>
                                                <p:cond delay="325"/>
                                              </p:stCondLst>
                                            </p:cTn>
                                            <p:tgtEl>
                                              <p:spTgt spid="95"/>
                                            </p:tgtEl>
                                          </p:cBhvr>
                                          <p:to x="100000" y="60000"/>
                                        </p:animScale>
                                        <p:animScale>
                                          <p:cBhvr>
                                            <p:cTn id="67" dur="83" decel="50000">
                                              <p:stCondLst>
                                                <p:cond delay="338"/>
                                              </p:stCondLst>
                                            </p:cTn>
                                            <p:tgtEl>
                                              <p:spTgt spid="95"/>
                                            </p:tgtEl>
                                          </p:cBhvr>
                                          <p:to x="100000" y="100000"/>
                                        </p:animScale>
                                        <p:animScale>
                                          <p:cBhvr>
                                            <p:cTn id="68" dur="13">
                                              <p:stCondLst>
                                                <p:cond delay="656"/>
                                              </p:stCondLst>
                                            </p:cTn>
                                            <p:tgtEl>
                                              <p:spTgt spid="95"/>
                                            </p:tgtEl>
                                          </p:cBhvr>
                                          <p:to x="100000" y="80000"/>
                                        </p:animScale>
                                        <p:animScale>
                                          <p:cBhvr>
                                            <p:cTn id="69" dur="83" decel="50000">
                                              <p:stCondLst>
                                                <p:cond delay="669"/>
                                              </p:stCondLst>
                                            </p:cTn>
                                            <p:tgtEl>
                                              <p:spTgt spid="95"/>
                                            </p:tgtEl>
                                          </p:cBhvr>
                                          <p:to x="100000" y="100000"/>
                                        </p:animScale>
                                        <p:animScale>
                                          <p:cBhvr>
                                            <p:cTn id="70" dur="13">
                                              <p:stCondLst>
                                                <p:cond delay="821"/>
                                              </p:stCondLst>
                                            </p:cTn>
                                            <p:tgtEl>
                                              <p:spTgt spid="95"/>
                                            </p:tgtEl>
                                          </p:cBhvr>
                                          <p:to x="100000" y="90000"/>
                                        </p:animScale>
                                        <p:animScale>
                                          <p:cBhvr>
                                            <p:cTn id="71" dur="83" decel="50000">
                                              <p:stCondLst>
                                                <p:cond delay="834"/>
                                              </p:stCondLst>
                                            </p:cTn>
                                            <p:tgtEl>
                                              <p:spTgt spid="95"/>
                                            </p:tgtEl>
                                          </p:cBhvr>
                                          <p:to x="100000" y="100000"/>
                                        </p:animScale>
                                        <p:animScale>
                                          <p:cBhvr>
                                            <p:cTn id="72" dur="13">
                                              <p:stCondLst>
                                                <p:cond delay="904"/>
                                              </p:stCondLst>
                                            </p:cTn>
                                            <p:tgtEl>
                                              <p:spTgt spid="95"/>
                                            </p:tgtEl>
                                          </p:cBhvr>
                                          <p:to x="100000" y="95000"/>
                                        </p:animScale>
                                        <p:animScale>
                                          <p:cBhvr>
                                            <p:cTn id="73" dur="83" decel="50000">
                                              <p:stCondLst>
                                                <p:cond delay="917"/>
                                              </p:stCondLst>
                                            </p:cTn>
                                            <p:tgtEl>
                                              <p:spTgt spid="95"/>
                                            </p:tgtEl>
                                          </p:cBhvr>
                                          <p:to x="100000" y="100000"/>
                                        </p:animScale>
                                      </p:childTnLst>
                                    </p:cTn>
                                  </p:par>
                                  <p:par>
                                    <p:cTn id="74" presetID="26" presetClass="entr" presetSubtype="0" fill="hold" grpId="0" nodeType="withEffect">
                                      <p:stCondLst>
                                        <p:cond delay="100"/>
                                      </p:stCondLst>
                                      <p:childTnLst>
                                        <p:set>
                                          <p:cBhvr>
                                            <p:cTn id="75" dur="1" fill="hold">
                                              <p:stCondLst>
                                                <p:cond delay="0"/>
                                              </p:stCondLst>
                                            </p:cTn>
                                            <p:tgtEl>
                                              <p:spTgt spid="96"/>
                                            </p:tgtEl>
                                            <p:attrNameLst>
                                              <p:attrName>style.visibility</p:attrName>
                                            </p:attrNameLst>
                                          </p:cBhvr>
                                          <p:to>
                                            <p:strVal val="visible"/>
                                          </p:to>
                                        </p:set>
                                        <p:animEffect transition="in" filter="wipe(down)">
                                          <p:cBhvr>
                                            <p:cTn id="76" dur="290">
                                              <p:stCondLst>
                                                <p:cond delay="0"/>
                                              </p:stCondLst>
                                            </p:cTn>
                                            <p:tgtEl>
                                              <p:spTgt spid="96"/>
                                            </p:tgtEl>
                                          </p:cBhvr>
                                        </p:animEffect>
                                        <p:anim calcmode="lin" valueType="num">
                                          <p:cBhvr>
                                            <p:cTn id="77" dur="911"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96"/>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96"/>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96"/>
                                            </p:tgtEl>
                                            <p:attrNameLst>
                                              <p:attrName>ppt_y</p:attrName>
                                            </p:attrNameLst>
                                          </p:cBhvr>
                                          <p:tavLst>
                                            <p:tav tm="0" fmla="#ppt_y-sin(pi*$)/81">
                                              <p:val>
                                                <p:fltVal val="0"/>
                                              </p:val>
                                            </p:tav>
                                            <p:tav tm="100000">
                                              <p:val>
                                                <p:fltVal val="1"/>
                                              </p:val>
                                            </p:tav>
                                          </p:tavLst>
                                        </p:anim>
                                        <p:animScale>
                                          <p:cBhvr>
                                            <p:cTn id="82" dur="13">
                                              <p:stCondLst>
                                                <p:cond delay="325"/>
                                              </p:stCondLst>
                                            </p:cTn>
                                            <p:tgtEl>
                                              <p:spTgt spid="96"/>
                                            </p:tgtEl>
                                          </p:cBhvr>
                                          <p:to x="100000" y="60000"/>
                                        </p:animScale>
                                        <p:animScale>
                                          <p:cBhvr>
                                            <p:cTn id="83" dur="83" decel="50000">
                                              <p:stCondLst>
                                                <p:cond delay="338"/>
                                              </p:stCondLst>
                                            </p:cTn>
                                            <p:tgtEl>
                                              <p:spTgt spid="96"/>
                                            </p:tgtEl>
                                          </p:cBhvr>
                                          <p:to x="100000" y="100000"/>
                                        </p:animScale>
                                        <p:animScale>
                                          <p:cBhvr>
                                            <p:cTn id="84" dur="13">
                                              <p:stCondLst>
                                                <p:cond delay="656"/>
                                              </p:stCondLst>
                                            </p:cTn>
                                            <p:tgtEl>
                                              <p:spTgt spid="96"/>
                                            </p:tgtEl>
                                          </p:cBhvr>
                                          <p:to x="100000" y="80000"/>
                                        </p:animScale>
                                        <p:animScale>
                                          <p:cBhvr>
                                            <p:cTn id="85" dur="83" decel="50000">
                                              <p:stCondLst>
                                                <p:cond delay="669"/>
                                              </p:stCondLst>
                                            </p:cTn>
                                            <p:tgtEl>
                                              <p:spTgt spid="96"/>
                                            </p:tgtEl>
                                          </p:cBhvr>
                                          <p:to x="100000" y="100000"/>
                                        </p:animScale>
                                        <p:animScale>
                                          <p:cBhvr>
                                            <p:cTn id="86" dur="13">
                                              <p:stCondLst>
                                                <p:cond delay="821"/>
                                              </p:stCondLst>
                                            </p:cTn>
                                            <p:tgtEl>
                                              <p:spTgt spid="96"/>
                                            </p:tgtEl>
                                          </p:cBhvr>
                                          <p:to x="100000" y="90000"/>
                                        </p:animScale>
                                        <p:animScale>
                                          <p:cBhvr>
                                            <p:cTn id="87" dur="83" decel="50000">
                                              <p:stCondLst>
                                                <p:cond delay="834"/>
                                              </p:stCondLst>
                                            </p:cTn>
                                            <p:tgtEl>
                                              <p:spTgt spid="96"/>
                                            </p:tgtEl>
                                          </p:cBhvr>
                                          <p:to x="100000" y="100000"/>
                                        </p:animScale>
                                        <p:animScale>
                                          <p:cBhvr>
                                            <p:cTn id="88" dur="13">
                                              <p:stCondLst>
                                                <p:cond delay="904"/>
                                              </p:stCondLst>
                                            </p:cTn>
                                            <p:tgtEl>
                                              <p:spTgt spid="96"/>
                                            </p:tgtEl>
                                          </p:cBhvr>
                                          <p:to x="100000" y="95000"/>
                                        </p:animScale>
                                        <p:animScale>
                                          <p:cBhvr>
                                            <p:cTn id="89" dur="83" decel="50000">
                                              <p:stCondLst>
                                                <p:cond delay="917"/>
                                              </p:stCondLst>
                                            </p:cTn>
                                            <p:tgtEl>
                                              <p:spTgt spid="96"/>
                                            </p:tgtEl>
                                          </p:cBhvr>
                                          <p:to x="100000" y="100000"/>
                                        </p:animScale>
                                      </p:childTnLst>
                                    </p:cTn>
                                  </p:par>
                                  <p:par>
                                    <p:cTn id="90" presetID="26" presetClass="entr" presetSubtype="0" fill="hold" grpId="0" nodeType="withEffect">
                                      <p:stCondLst>
                                        <p:cond delay="200"/>
                                      </p:stCondLst>
                                      <p:childTnLst>
                                        <p:set>
                                          <p:cBhvr>
                                            <p:cTn id="91" dur="1" fill="hold">
                                              <p:stCondLst>
                                                <p:cond delay="0"/>
                                              </p:stCondLst>
                                            </p:cTn>
                                            <p:tgtEl>
                                              <p:spTgt spid="97"/>
                                            </p:tgtEl>
                                            <p:attrNameLst>
                                              <p:attrName>style.visibility</p:attrName>
                                            </p:attrNameLst>
                                          </p:cBhvr>
                                          <p:to>
                                            <p:strVal val="visible"/>
                                          </p:to>
                                        </p:set>
                                        <p:animEffect transition="in" filter="wipe(down)">
                                          <p:cBhvr>
                                            <p:cTn id="92" dur="290">
                                              <p:stCondLst>
                                                <p:cond delay="0"/>
                                              </p:stCondLst>
                                            </p:cTn>
                                            <p:tgtEl>
                                              <p:spTgt spid="97"/>
                                            </p:tgtEl>
                                          </p:cBhvr>
                                        </p:animEffect>
                                        <p:anim calcmode="lin" valueType="num">
                                          <p:cBhvr>
                                            <p:cTn id="93" dur="911"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97"/>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97"/>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97"/>
                                            </p:tgtEl>
                                            <p:attrNameLst>
                                              <p:attrName>ppt_y</p:attrName>
                                            </p:attrNameLst>
                                          </p:cBhvr>
                                          <p:tavLst>
                                            <p:tav tm="0" fmla="#ppt_y-sin(pi*$)/81">
                                              <p:val>
                                                <p:fltVal val="0"/>
                                              </p:val>
                                            </p:tav>
                                            <p:tav tm="100000">
                                              <p:val>
                                                <p:fltVal val="1"/>
                                              </p:val>
                                            </p:tav>
                                          </p:tavLst>
                                        </p:anim>
                                        <p:animScale>
                                          <p:cBhvr>
                                            <p:cTn id="98" dur="13">
                                              <p:stCondLst>
                                                <p:cond delay="325"/>
                                              </p:stCondLst>
                                            </p:cTn>
                                            <p:tgtEl>
                                              <p:spTgt spid="97"/>
                                            </p:tgtEl>
                                          </p:cBhvr>
                                          <p:to x="100000" y="60000"/>
                                        </p:animScale>
                                        <p:animScale>
                                          <p:cBhvr>
                                            <p:cTn id="99" dur="83" decel="50000">
                                              <p:stCondLst>
                                                <p:cond delay="338"/>
                                              </p:stCondLst>
                                            </p:cTn>
                                            <p:tgtEl>
                                              <p:spTgt spid="97"/>
                                            </p:tgtEl>
                                          </p:cBhvr>
                                          <p:to x="100000" y="100000"/>
                                        </p:animScale>
                                        <p:animScale>
                                          <p:cBhvr>
                                            <p:cTn id="100" dur="13">
                                              <p:stCondLst>
                                                <p:cond delay="656"/>
                                              </p:stCondLst>
                                            </p:cTn>
                                            <p:tgtEl>
                                              <p:spTgt spid="97"/>
                                            </p:tgtEl>
                                          </p:cBhvr>
                                          <p:to x="100000" y="80000"/>
                                        </p:animScale>
                                        <p:animScale>
                                          <p:cBhvr>
                                            <p:cTn id="101" dur="83" decel="50000">
                                              <p:stCondLst>
                                                <p:cond delay="669"/>
                                              </p:stCondLst>
                                            </p:cTn>
                                            <p:tgtEl>
                                              <p:spTgt spid="97"/>
                                            </p:tgtEl>
                                          </p:cBhvr>
                                          <p:to x="100000" y="100000"/>
                                        </p:animScale>
                                        <p:animScale>
                                          <p:cBhvr>
                                            <p:cTn id="102" dur="13">
                                              <p:stCondLst>
                                                <p:cond delay="821"/>
                                              </p:stCondLst>
                                            </p:cTn>
                                            <p:tgtEl>
                                              <p:spTgt spid="97"/>
                                            </p:tgtEl>
                                          </p:cBhvr>
                                          <p:to x="100000" y="90000"/>
                                        </p:animScale>
                                        <p:animScale>
                                          <p:cBhvr>
                                            <p:cTn id="103" dur="83" decel="50000">
                                              <p:stCondLst>
                                                <p:cond delay="834"/>
                                              </p:stCondLst>
                                            </p:cTn>
                                            <p:tgtEl>
                                              <p:spTgt spid="97"/>
                                            </p:tgtEl>
                                          </p:cBhvr>
                                          <p:to x="100000" y="100000"/>
                                        </p:animScale>
                                        <p:animScale>
                                          <p:cBhvr>
                                            <p:cTn id="104" dur="13">
                                              <p:stCondLst>
                                                <p:cond delay="904"/>
                                              </p:stCondLst>
                                            </p:cTn>
                                            <p:tgtEl>
                                              <p:spTgt spid="97"/>
                                            </p:tgtEl>
                                          </p:cBhvr>
                                          <p:to x="100000" y="95000"/>
                                        </p:animScale>
                                        <p:animScale>
                                          <p:cBhvr>
                                            <p:cTn id="105" dur="83" decel="50000">
                                              <p:stCondLst>
                                                <p:cond delay="917"/>
                                              </p:stCondLst>
                                            </p:cTn>
                                            <p:tgtEl>
                                              <p:spTgt spid="97"/>
                                            </p:tgtEl>
                                          </p:cBhvr>
                                          <p:to x="100000" y="100000"/>
                                        </p:animScale>
                                      </p:childTnLst>
                                    </p:cTn>
                                  </p:par>
                                  <p:par>
                                    <p:cTn id="106" presetID="26" presetClass="entr" presetSubtype="0" fill="hold" grpId="0" nodeType="withEffect">
                                      <p:stCondLst>
                                        <p:cond delay="300"/>
                                      </p:stCondLst>
                                      <p:childTnLst>
                                        <p:set>
                                          <p:cBhvr>
                                            <p:cTn id="107" dur="1" fill="hold">
                                              <p:stCondLst>
                                                <p:cond delay="0"/>
                                              </p:stCondLst>
                                            </p:cTn>
                                            <p:tgtEl>
                                              <p:spTgt spid="98"/>
                                            </p:tgtEl>
                                            <p:attrNameLst>
                                              <p:attrName>style.visibility</p:attrName>
                                            </p:attrNameLst>
                                          </p:cBhvr>
                                          <p:to>
                                            <p:strVal val="visible"/>
                                          </p:to>
                                        </p:set>
                                        <p:animEffect transition="in" filter="wipe(down)">
                                          <p:cBhvr>
                                            <p:cTn id="108" dur="290">
                                              <p:stCondLst>
                                                <p:cond delay="0"/>
                                              </p:stCondLst>
                                            </p:cTn>
                                            <p:tgtEl>
                                              <p:spTgt spid="98"/>
                                            </p:tgtEl>
                                          </p:cBhvr>
                                        </p:animEffect>
                                        <p:anim calcmode="lin" valueType="num">
                                          <p:cBhvr>
                                            <p:cTn id="109" dur="911"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110" dur="332"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11" dur="332" tmFilter="0, 0; 0.125,0.2665; 0.25,0.4; 0.375,0.465; 0.5,0.5;  0.625,0.535; 0.75,0.6; 0.875,0.7335; 1,1">
                                              <p:stCondLst>
                                                <p:cond delay="332"/>
                                              </p:stCondLst>
                                            </p:cTn>
                                            <p:tgtEl>
                                              <p:spTgt spid="98"/>
                                            </p:tgtEl>
                                            <p:attrNameLst>
                                              <p:attrName>ppt_y</p:attrName>
                                            </p:attrNameLst>
                                          </p:cBhvr>
                                          <p:tavLst>
                                            <p:tav tm="0" fmla="#ppt_y-sin(pi*$)/9">
                                              <p:val>
                                                <p:fltVal val="0"/>
                                              </p:val>
                                            </p:tav>
                                            <p:tav tm="100000">
                                              <p:val>
                                                <p:fltVal val="1"/>
                                              </p:val>
                                            </p:tav>
                                          </p:tavLst>
                                        </p:anim>
                                        <p:anim calcmode="lin" valueType="num">
                                          <p:cBhvr>
                                            <p:cTn id="112" dur="166" tmFilter="0, 0; 0.125,0.2665; 0.25,0.4; 0.375,0.465; 0.5,0.5;  0.625,0.535; 0.75,0.6; 0.875,0.7335; 1,1">
                                              <p:stCondLst>
                                                <p:cond delay="662"/>
                                              </p:stCondLst>
                                            </p:cTn>
                                            <p:tgtEl>
                                              <p:spTgt spid="98"/>
                                            </p:tgtEl>
                                            <p:attrNameLst>
                                              <p:attrName>ppt_y</p:attrName>
                                            </p:attrNameLst>
                                          </p:cBhvr>
                                          <p:tavLst>
                                            <p:tav tm="0" fmla="#ppt_y-sin(pi*$)/27">
                                              <p:val>
                                                <p:fltVal val="0"/>
                                              </p:val>
                                            </p:tav>
                                            <p:tav tm="100000">
                                              <p:val>
                                                <p:fltVal val="1"/>
                                              </p:val>
                                            </p:tav>
                                          </p:tavLst>
                                        </p:anim>
                                        <p:anim calcmode="lin" valueType="num">
                                          <p:cBhvr>
                                            <p:cTn id="113" dur="82" tmFilter="0, 0; 0.125,0.2665; 0.25,0.4; 0.375,0.465; 0.5,0.5;  0.625,0.535; 0.75,0.6; 0.875,0.7335; 1,1">
                                              <p:stCondLst>
                                                <p:cond delay="828"/>
                                              </p:stCondLst>
                                            </p:cTn>
                                            <p:tgtEl>
                                              <p:spTgt spid="98"/>
                                            </p:tgtEl>
                                            <p:attrNameLst>
                                              <p:attrName>ppt_y</p:attrName>
                                            </p:attrNameLst>
                                          </p:cBhvr>
                                          <p:tavLst>
                                            <p:tav tm="0" fmla="#ppt_y-sin(pi*$)/81">
                                              <p:val>
                                                <p:fltVal val="0"/>
                                              </p:val>
                                            </p:tav>
                                            <p:tav tm="100000">
                                              <p:val>
                                                <p:fltVal val="1"/>
                                              </p:val>
                                            </p:tav>
                                          </p:tavLst>
                                        </p:anim>
                                        <p:animScale>
                                          <p:cBhvr>
                                            <p:cTn id="114" dur="13">
                                              <p:stCondLst>
                                                <p:cond delay="325"/>
                                              </p:stCondLst>
                                            </p:cTn>
                                            <p:tgtEl>
                                              <p:spTgt spid="98"/>
                                            </p:tgtEl>
                                          </p:cBhvr>
                                          <p:to x="100000" y="60000"/>
                                        </p:animScale>
                                        <p:animScale>
                                          <p:cBhvr>
                                            <p:cTn id="115" dur="83" decel="50000">
                                              <p:stCondLst>
                                                <p:cond delay="338"/>
                                              </p:stCondLst>
                                            </p:cTn>
                                            <p:tgtEl>
                                              <p:spTgt spid="98"/>
                                            </p:tgtEl>
                                          </p:cBhvr>
                                          <p:to x="100000" y="100000"/>
                                        </p:animScale>
                                        <p:animScale>
                                          <p:cBhvr>
                                            <p:cTn id="116" dur="13">
                                              <p:stCondLst>
                                                <p:cond delay="656"/>
                                              </p:stCondLst>
                                            </p:cTn>
                                            <p:tgtEl>
                                              <p:spTgt spid="98"/>
                                            </p:tgtEl>
                                          </p:cBhvr>
                                          <p:to x="100000" y="80000"/>
                                        </p:animScale>
                                        <p:animScale>
                                          <p:cBhvr>
                                            <p:cTn id="117" dur="83" decel="50000">
                                              <p:stCondLst>
                                                <p:cond delay="669"/>
                                              </p:stCondLst>
                                            </p:cTn>
                                            <p:tgtEl>
                                              <p:spTgt spid="98"/>
                                            </p:tgtEl>
                                          </p:cBhvr>
                                          <p:to x="100000" y="100000"/>
                                        </p:animScale>
                                        <p:animScale>
                                          <p:cBhvr>
                                            <p:cTn id="118" dur="13">
                                              <p:stCondLst>
                                                <p:cond delay="821"/>
                                              </p:stCondLst>
                                            </p:cTn>
                                            <p:tgtEl>
                                              <p:spTgt spid="98"/>
                                            </p:tgtEl>
                                          </p:cBhvr>
                                          <p:to x="100000" y="90000"/>
                                        </p:animScale>
                                        <p:animScale>
                                          <p:cBhvr>
                                            <p:cTn id="119" dur="83" decel="50000">
                                              <p:stCondLst>
                                                <p:cond delay="834"/>
                                              </p:stCondLst>
                                            </p:cTn>
                                            <p:tgtEl>
                                              <p:spTgt spid="98"/>
                                            </p:tgtEl>
                                          </p:cBhvr>
                                          <p:to x="100000" y="100000"/>
                                        </p:animScale>
                                        <p:animScale>
                                          <p:cBhvr>
                                            <p:cTn id="120" dur="13">
                                              <p:stCondLst>
                                                <p:cond delay="904"/>
                                              </p:stCondLst>
                                            </p:cTn>
                                            <p:tgtEl>
                                              <p:spTgt spid="98"/>
                                            </p:tgtEl>
                                          </p:cBhvr>
                                          <p:to x="100000" y="95000"/>
                                        </p:animScale>
                                        <p:animScale>
                                          <p:cBhvr>
                                            <p:cTn id="121" dur="83" decel="50000">
                                              <p:stCondLst>
                                                <p:cond delay="917"/>
                                              </p:stCondLst>
                                            </p:cTn>
                                            <p:tgtEl>
                                              <p:spTgt spid="98"/>
                                            </p:tgtEl>
                                          </p:cBhvr>
                                          <p:to x="100000" y="100000"/>
                                        </p:animScale>
                                      </p:childTnLst>
                                    </p:cTn>
                                  </p:par>
                                  <p:par>
                                    <p:cTn id="122" presetID="26" presetClass="entr" presetSubtype="0" fill="hold" grpId="0" nodeType="withEffect">
                                      <p:stCondLst>
                                        <p:cond delay="400"/>
                                      </p:stCondLst>
                                      <p:childTnLst>
                                        <p:set>
                                          <p:cBhvr>
                                            <p:cTn id="123" dur="1" fill="hold">
                                              <p:stCondLst>
                                                <p:cond delay="0"/>
                                              </p:stCondLst>
                                            </p:cTn>
                                            <p:tgtEl>
                                              <p:spTgt spid="99"/>
                                            </p:tgtEl>
                                            <p:attrNameLst>
                                              <p:attrName>style.visibility</p:attrName>
                                            </p:attrNameLst>
                                          </p:cBhvr>
                                          <p:to>
                                            <p:strVal val="visible"/>
                                          </p:to>
                                        </p:set>
                                        <p:animEffect transition="in" filter="wipe(down)">
                                          <p:cBhvr>
                                            <p:cTn id="124" dur="290">
                                              <p:stCondLst>
                                                <p:cond delay="0"/>
                                              </p:stCondLst>
                                            </p:cTn>
                                            <p:tgtEl>
                                              <p:spTgt spid="99"/>
                                            </p:tgtEl>
                                          </p:cBhvr>
                                        </p:animEffect>
                                        <p:anim calcmode="lin" valueType="num">
                                          <p:cBhvr>
                                            <p:cTn id="125" dur="911"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99"/>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99"/>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99"/>
                                            </p:tgtEl>
                                            <p:attrNameLst>
                                              <p:attrName>ppt_y</p:attrName>
                                            </p:attrNameLst>
                                          </p:cBhvr>
                                          <p:tavLst>
                                            <p:tav tm="0" fmla="#ppt_y-sin(pi*$)/81">
                                              <p:val>
                                                <p:fltVal val="0"/>
                                              </p:val>
                                            </p:tav>
                                            <p:tav tm="100000">
                                              <p:val>
                                                <p:fltVal val="1"/>
                                              </p:val>
                                            </p:tav>
                                          </p:tavLst>
                                        </p:anim>
                                        <p:animScale>
                                          <p:cBhvr>
                                            <p:cTn id="130" dur="13">
                                              <p:stCondLst>
                                                <p:cond delay="325"/>
                                              </p:stCondLst>
                                            </p:cTn>
                                            <p:tgtEl>
                                              <p:spTgt spid="99"/>
                                            </p:tgtEl>
                                          </p:cBhvr>
                                          <p:to x="100000" y="60000"/>
                                        </p:animScale>
                                        <p:animScale>
                                          <p:cBhvr>
                                            <p:cTn id="131" dur="83" decel="50000">
                                              <p:stCondLst>
                                                <p:cond delay="338"/>
                                              </p:stCondLst>
                                            </p:cTn>
                                            <p:tgtEl>
                                              <p:spTgt spid="99"/>
                                            </p:tgtEl>
                                          </p:cBhvr>
                                          <p:to x="100000" y="100000"/>
                                        </p:animScale>
                                        <p:animScale>
                                          <p:cBhvr>
                                            <p:cTn id="132" dur="13">
                                              <p:stCondLst>
                                                <p:cond delay="656"/>
                                              </p:stCondLst>
                                            </p:cTn>
                                            <p:tgtEl>
                                              <p:spTgt spid="99"/>
                                            </p:tgtEl>
                                          </p:cBhvr>
                                          <p:to x="100000" y="80000"/>
                                        </p:animScale>
                                        <p:animScale>
                                          <p:cBhvr>
                                            <p:cTn id="133" dur="83" decel="50000">
                                              <p:stCondLst>
                                                <p:cond delay="669"/>
                                              </p:stCondLst>
                                            </p:cTn>
                                            <p:tgtEl>
                                              <p:spTgt spid="99"/>
                                            </p:tgtEl>
                                          </p:cBhvr>
                                          <p:to x="100000" y="100000"/>
                                        </p:animScale>
                                        <p:animScale>
                                          <p:cBhvr>
                                            <p:cTn id="134" dur="13">
                                              <p:stCondLst>
                                                <p:cond delay="821"/>
                                              </p:stCondLst>
                                            </p:cTn>
                                            <p:tgtEl>
                                              <p:spTgt spid="99"/>
                                            </p:tgtEl>
                                          </p:cBhvr>
                                          <p:to x="100000" y="90000"/>
                                        </p:animScale>
                                        <p:animScale>
                                          <p:cBhvr>
                                            <p:cTn id="135" dur="83" decel="50000">
                                              <p:stCondLst>
                                                <p:cond delay="834"/>
                                              </p:stCondLst>
                                            </p:cTn>
                                            <p:tgtEl>
                                              <p:spTgt spid="99"/>
                                            </p:tgtEl>
                                          </p:cBhvr>
                                          <p:to x="100000" y="100000"/>
                                        </p:animScale>
                                        <p:animScale>
                                          <p:cBhvr>
                                            <p:cTn id="136" dur="13">
                                              <p:stCondLst>
                                                <p:cond delay="904"/>
                                              </p:stCondLst>
                                            </p:cTn>
                                            <p:tgtEl>
                                              <p:spTgt spid="99"/>
                                            </p:tgtEl>
                                          </p:cBhvr>
                                          <p:to x="100000" y="95000"/>
                                        </p:animScale>
                                        <p:animScale>
                                          <p:cBhvr>
                                            <p:cTn id="137" dur="83" decel="50000">
                                              <p:stCondLst>
                                                <p:cond delay="917"/>
                                              </p:stCondLst>
                                            </p:cTn>
                                            <p:tgtEl>
                                              <p:spTgt spid="99"/>
                                            </p:tgtEl>
                                          </p:cBhvr>
                                          <p:to x="100000" y="100000"/>
                                        </p:animScale>
                                      </p:childTnLst>
                                    </p:cTn>
                                  </p:par>
                                  <p:par>
                                    <p:cTn id="138" presetID="26" presetClass="entr" presetSubtype="0" fill="hold" grpId="0" nodeType="withEffect">
                                      <p:stCondLst>
                                        <p:cond delay="500"/>
                                      </p:stCondLst>
                                      <p:childTnLst>
                                        <p:set>
                                          <p:cBhvr>
                                            <p:cTn id="139" dur="1" fill="hold">
                                              <p:stCondLst>
                                                <p:cond delay="0"/>
                                              </p:stCondLst>
                                            </p:cTn>
                                            <p:tgtEl>
                                              <p:spTgt spid="100"/>
                                            </p:tgtEl>
                                            <p:attrNameLst>
                                              <p:attrName>style.visibility</p:attrName>
                                            </p:attrNameLst>
                                          </p:cBhvr>
                                          <p:to>
                                            <p:strVal val="visible"/>
                                          </p:to>
                                        </p:set>
                                        <p:animEffect transition="in" filter="wipe(down)">
                                          <p:cBhvr>
                                            <p:cTn id="140" dur="290">
                                              <p:stCondLst>
                                                <p:cond delay="0"/>
                                              </p:stCondLst>
                                            </p:cTn>
                                            <p:tgtEl>
                                              <p:spTgt spid="100"/>
                                            </p:tgtEl>
                                          </p:cBhvr>
                                        </p:animEffect>
                                        <p:anim calcmode="lin" valueType="num">
                                          <p:cBhvr>
                                            <p:cTn id="141" dur="911"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100"/>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100"/>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100"/>
                                            </p:tgtEl>
                                            <p:attrNameLst>
                                              <p:attrName>ppt_y</p:attrName>
                                            </p:attrNameLst>
                                          </p:cBhvr>
                                          <p:tavLst>
                                            <p:tav tm="0" fmla="#ppt_y-sin(pi*$)/81">
                                              <p:val>
                                                <p:fltVal val="0"/>
                                              </p:val>
                                            </p:tav>
                                            <p:tav tm="100000">
                                              <p:val>
                                                <p:fltVal val="1"/>
                                              </p:val>
                                            </p:tav>
                                          </p:tavLst>
                                        </p:anim>
                                        <p:animScale>
                                          <p:cBhvr>
                                            <p:cTn id="146" dur="13">
                                              <p:stCondLst>
                                                <p:cond delay="325"/>
                                              </p:stCondLst>
                                            </p:cTn>
                                            <p:tgtEl>
                                              <p:spTgt spid="100"/>
                                            </p:tgtEl>
                                          </p:cBhvr>
                                          <p:to x="100000" y="60000"/>
                                        </p:animScale>
                                        <p:animScale>
                                          <p:cBhvr>
                                            <p:cTn id="147" dur="83" decel="50000">
                                              <p:stCondLst>
                                                <p:cond delay="338"/>
                                              </p:stCondLst>
                                            </p:cTn>
                                            <p:tgtEl>
                                              <p:spTgt spid="100"/>
                                            </p:tgtEl>
                                          </p:cBhvr>
                                          <p:to x="100000" y="100000"/>
                                        </p:animScale>
                                        <p:animScale>
                                          <p:cBhvr>
                                            <p:cTn id="148" dur="13">
                                              <p:stCondLst>
                                                <p:cond delay="656"/>
                                              </p:stCondLst>
                                            </p:cTn>
                                            <p:tgtEl>
                                              <p:spTgt spid="100"/>
                                            </p:tgtEl>
                                          </p:cBhvr>
                                          <p:to x="100000" y="80000"/>
                                        </p:animScale>
                                        <p:animScale>
                                          <p:cBhvr>
                                            <p:cTn id="149" dur="83" decel="50000">
                                              <p:stCondLst>
                                                <p:cond delay="669"/>
                                              </p:stCondLst>
                                            </p:cTn>
                                            <p:tgtEl>
                                              <p:spTgt spid="100"/>
                                            </p:tgtEl>
                                          </p:cBhvr>
                                          <p:to x="100000" y="100000"/>
                                        </p:animScale>
                                        <p:animScale>
                                          <p:cBhvr>
                                            <p:cTn id="150" dur="13">
                                              <p:stCondLst>
                                                <p:cond delay="821"/>
                                              </p:stCondLst>
                                            </p:cTn>
                                            <p:tgtEl>
                                              <p:spTgt spid="100"/>
                                            </p:tgtEl>
                                          </p:cBhvr>
                                          <p:to x="100000" y="90000"/>
                                        </p:animScale>
                                        <p:animScale>
                                          <p:cBhvr>
                                            <p:cTn id="151" dur="83" decel="50000">
                                              <p:stCondLst>
                                                <p:cond delay="834"/>
                                              </p:stCondLst>
                                            </p:cTn>
                                            <p:tgtEl>
                                              <p:spTgt spid="100"/>
                                            </p:tgtEl>
                                          </p:cBhvr>
                                          <p:to x="100000" y="100000"/>
                                        </p:animScale>
                                        <p:animScale>
                                          <p:cBhvr>
                                            <p:cTn id="152" dur="13">
                                              <p:stCondLst>
                                                <p:cond delay="904"/>
                                              </p:stCondLst>
                                            </p:cTn>
                                            <p:tgtEl>
                                              <p:spTgt spid="100"/>
                                            </p:tgtEl>
                                          </p:cBhvr>
                                          <p:to x="100000" y="95000"/>
                                        </p:animScale>
                                        <p:animScale>
                                          <p:cBhvr>
                                            <p:cTn id="153" dur="83" decel="50000">
                                              <p:stCondLst>
                                                <p:cond delay="917"/>
                                              </p:stCondLst>
                                            </p:cTn>
                                            <p:tgtEl>
                                              <p:spTgt spid="100"/>
                                            </p:tgtEl>
                                          </p:cBhvr>
                                          <p:to x="100000" y="100000"/>
                                        </p:animScale>
                                      </p:childTnLst>
                                    </p:cTn>
                                  </p:par>
                                </p:childTnLst>
                              </p:cTn>
                            </p:par>
                            <p:par>
                              <p:cTn id="154" fill="hold">
                                <p:stCondLst>
                                  <p:cond delay="4500"/>
                                </p:stCondLst>
                                <p:childTnLst>
                                  <p:par>
                                    <p:cTn id="155" presetID="22" presetClass="entr" presetSubtype="1"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wipe(up)">
                                          <p:cBhvr>
                                            <p:cTn id="15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4" grpId="0" animBg="1"/>
          <p:bldP spid="75" grpId="0" animBg="1"/>
          <p:bldP spid="76" grpId="0" animBg="1"/>
          <p:bldP spid="77" grpId="0" animBg="1"/>
          <p:bldP spid="78" grpId="0" animBg="1"/>
          <p:bldP spid="94" grpId="0"/>
          <p:bldP spid="95" grpId="0"/>
          <p:bldP spid="96" grpId="0"/>
          <p:bldP spid="97" grpId="0"/>
          <p:bldP spid="98" grpId="0"/>
          <p:bldP spid="99" grpId="0"/>
          <p:bldP spid="100" grpId="0"/>
          <p:bldP spid="10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rot="5400000">
            <a:off x="1132680" y="1323746"/>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 name="直接连接符 5"/>
          <p:cNvCxnSpPr/>
          <p:nvPr/>
        </p:nvCxnSpPr>
        <p:spPr bwMode="auto">
          <a:xfrm>
            <a:off x="3313581" y="1408976"/>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363228" y="4199616"/>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4185200" y="2355328"/>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4043962" y="3340323"/>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71744" y="1053622"/>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11" name="矩形 47"/>
          <p:cNvSpPr>
            <a:spLocks noChangeArrowheads="1"/>
          </p:cNvSpPr>
          <p:nvPr/>
        </p:nvSpPr>
        <p:spPr bwMode="auto">
          <a:xfrm>
            <a:off x="5442402" y="1286350"/>
            <a:ext cx="2657990"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grpSp>
        <p:nvGrpSpPr>
          <p:cNvPr id="12" name="组合 11"/>
          <p:cNvGrpSpPr/>
          <p:nvPr/>
        </p:nvGrpSpPr>
        <p:grpSpPr bwMode="auto">
          <a:xfrm>
            <a:off x="1346977" y="1654368"/>
            <a:ext cx="2259643" cy="2259643"/>
            <a:chOff x="1103084" y="2155824"/>
            <a:chExt cx="3176815" cy="3176815"/>
          </a:xfrm>
        </p:grpSpPr>
        <p:sp>
          <p:nvSpPr>
            <p:cNvPr id="13" name="椭圆 12"/>
            <p:cNvSpPr/>
            <p:nvPr/>
          </p:nvSpPr>
          <p:spPr>
            <a:xfrm>
              <a:off x="1103084" y="2155824"/>
              <a:ext cx="3176815" cy="317681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椭圆 13"/>
            <p:cNvSpPr/>
            <p:nvPr/>
          </p:nvSpPr>
          <p:spPr>
            <a:xfrm>
              <a:off x="1281790" y="2334530"/>
              <a:ext cx="2819403" cy="2819403"/>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5" name="椭圆 14"/>
          <p:cNvSpPr/>
          <p:nvPr/>
        </p:nvSpPr>
        <p:spPr>
          <a:xfrm>
            <a:off x="3086406" y="1192498"/>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3878494" y="2153420"/>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17" name="椭圆 16"/>
          <p:cNvSpPr/>
          <p:nvPr/>
        </p:nvSpPr>
        <p:spPr>
          <a:xfrm>
            <a:off x="3857554" y="3135813"/>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8" name="椭圆 17"/>
          <p:cNvSpPr/>
          <p:nvPr/>
        </p:nvSpPr>
        <p:spPr>
          <a:xfrm>
            <a:off x="3086406" y="3986019"/>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115970" y="981614"/>
            <a:ext cx="858956" cy="858956"/>
            <a:chOff x="3989630" y="984316"/>
            <a:chExt cx="858956" cy="858956"/>
          </a:xfrm>
        </p:grpSpPr>
        <p:grpSp>
          <p:nvGrpSpPr>
            <p:cNvPr id="20" name="组合 19"/>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1" name="组合 54"/>
            <p:cNvGrpSpPr>
              <a:grpSpLocks noChangeAspect="1"/>
            </p:cNvGrpSpPr>
            <p:nvPr/>
          </p:nvGrpSpPr>
          <p:grpSpPr bwMode="auto">
            <a:xfrm>
              <a:off x="4230408" y="1145668"/>
              <a:ext cx="389996" cy="469766"/>
              <a:chOff x="3452849" y="2667439"/>
              <a:chExt cx="239345" cy="288607"/>
            </a:xfrm>
          </p:grpSpPr>
          <p:sp>
            <p:nvSpPr>
              <p:cNvPr id="22"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6" name="组合 25"/>
          <p:cNvGrpSpPr/>
          <p:nvPr/>
        </p:nvGrpSpPr>
        <p:grpSpPr>
          <a:xfrm>
            <a:off x="4811052" y="1865232"/>
            <a:ext cx="858956" cy="858956"/>
            <a:chOff x="4684712" y="1948340"/>
            <a:chExt cx="858956" cy="858956"/>
          </a:xfrm>
        </p:grpSpPr>
        <p:grpSp>
          <p:nvGrpSpPr>
            <p:cNvPr id="27" name="组合 26"/>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8"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 name="组合 30"/>
          <p:cNvGrpSpPr/>
          <p:nvPr/>
        </p:nvGrpSpPr>
        <p:grpSpPr>
          <a:xfrm>
            <a:off x="4842356" y="2910845"/>
            <a:ext cx="858956" cy="858956"/>
            <a:chOff x="4716016" y="2993953"/>
            <a:chExt cx="858956" cy="858956"/>
          </a:xfrm>
        </p:grpSpPr>
        <p:grpSp>
          <p:nvGrpSpPr>
            <p:cNvPr id="32" name="组合 31"/>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5" name="椭圆 34"/>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3"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合 35"/>
          <p:cNvGrpSpPr/>
          <p:nvPr/>
        </p:nvGrpSpPr>
        <p:grpSpPr>
          <a:xfrm>
            <a:off x="4123186" y="3781528"/>
            <a:ext cx="858956" cy="858956"/>
            <a:chOff x="3996846" y="3864636"/>
            <a:chExt cx="858956" cy="858956"/>
          </a:xfrm>
        </p:grpSpPr>
        <p:grpSp>
          <p:nvGrpSpPr>
            <p:cNvPr id="37" name="组合 36"/>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椭圆 39"/>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8"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1" name="矩形 40"/>
          <p:cNvSpPr/>
          <p:nvPr/>
        </p:nvSpPr>
        <p:spPr>
          <a:xfrm>
            <a:off x="6119816" y="1913957"/>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42" name="矩形 47"/>
          <p:cNvSpPr>
            <a:spLocks noChangeArrowheads="1"/>
          </p:cNvSpPr>
          <p:nvPr/>
        </p:nvSpPr>
        <p:spPr bwMode="auto">
          <a:xfrm>
            <a:off x="6090474" y="2146685"/>
            <a:ext cx="2297950"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a:t>
            </a:r>
            <a:endParaRPr lang="en-US" altLang="zh-CN" sz="1000" dirty="0"/>
          </a:p>
        </p:txBody>
      </p:sp>
      <p:sp>
        <p:nvSpPr>
          <p:cNvPr id="43" name="矩形 42"/>
          <p:cNvSpPr/>
          <p:nvPr/>
        </p:nvSpPr>
        <p:spPr>
          <a:xfrm>
            <a:off x="6194374" y="2944932"/>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44" name="矩形 47"/>
          <p:cNvSpPr>
            <a:spLocks noChangeArrowheads="1"/>
          </p:cNvSpPr>
          <p:nvPr/>
        </p:nvSpPr>
        <p:spPr bwMode="auto">
          <a:xfrm>
            <a:off x="6165032" y="3177660"/>
            <a:ext cx="2223392"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a:t>
            </a:r>
            <a:endParaRPr lang="en-US" altLang="zh-CN" sz="1000" dirty="0"/>
          </a:p>
        </p:txBody>
      </p:sp>
      <p:sp>
        <p:nvSpPr>
          <p:cNvPr id="45" name="矩形 44"/>
          <p:cNvSpPr/>
          <p:nvPr/>
        </p:nvSpPr>
        <p:spPr>
          <a:xfrm>
            <a:off x="5519379" y="3889351"/>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46" name="矩形 47"/>
          <p:cNvSpPr>
            <a:spLocks noChangeArrowheads="1"/>
          </p:cNvSpPr>
          <p:nvPr/>
        </p:nvSpPr>
        <p:spPr bwMode="auto">
          <a:xfrm>
            <a:off x="5490037" y="4122079"/>
            <a:ext cx="2610355"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p:cTn id="21" dur="400" fill="hold"/>
                                            <p:tgtEl>
                                              <p:spTgt spid="12"/>
                                            </p:tgtEl>
                                            <p:attrNameLst>
                                              <p:attrName>ppt_w</p:attrName>
                                            </p:attrNameLst>
                                          </p:cBhvr>
                                          <p:tavLst>
                                            <p:tav tm="0">
                                              <p:val>
                                                <p:fltVal val="0"/>
                                              </p:val>
                                            </p:tav>
                                            <p:tav tm="100000">
                                              <p:val>
                                                <p:strVal val="#ppt_w"/>
                                              </p:val>
                                            </p:tav>
                                          </p:tavLst>
                                        </p:anim>
                                        <p:anim calcmode="lin" valueType="num">
                                          <p:cBhvr>
                                            <p:cTn id="22" dur="400" fill="hold"/>
                                            <p:tgtEl>
                                              <p:spTgt spid="12"/>
                                            </p:tgtEl>
                                            <p:attrNameLst>
                                              <p:attrName>ppt_h</p:attrName>
                                            </p:attrNameLst>
                                          </p:cBhvr>
                                          <p:tavLst>
                                            <p:tav tm="0">
                                              <p:val>
                                                <p:fltVal val="0"/>
                                              </p:val>
                                            </p:tav>
                                            <p:tav tm="100000">
                                              <p:val>
                                                <p:strVal val="#ppt_h"/>
                                              </p:val>
                                            </p:tav>
                                          </p:tavLst>
                                        </p:anim>
                                        <p:animEffect transition="in" filter="fade">
                                          <p:cBhvr>
                                            <p:cTn id="23" dur="400"/>
                                            <p:tgtEl>
                                              <p:spTgt spid="12"/>
                                            </p:tgtEl>
                                          </p:cBhvr>
                                        </p:animEffect>
                                      </p:childTnLst>
                                    </p:cTn>
                                  </p:par>
                                </p:childTnLst>
                              </p:cTn>
                            </p:par>
                            <p:par>
                              <p:cTn id="24" fill="hold">
                                <p:stCondLst>
                                  <p:cond delay="175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350"/>
                                            <p:tgtEl>
                                              <p:spTgt spid="5"/>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250"/>
                                </p:stCondLst>
                                <p:childTnLst>
                                  <p:par>
                                    <p:cTn id="39" presetID="2" presetClass="entr" presetSubtype="2" fill="hold" nodeType="afterEffect" p14:presetBounceEnd="40000">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40000">
                                          <p:cBhvr additive="base">
                                            <p:cTn id="41"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4750"/>
                                </p:stCondLst>
                                <p:childTnLst>
                                  <p:par>
                                    <p:cTn id="60" presetID="2" presetClass="entr" presetSubtype="2" fill="hold" nodeType="afterEffect" p14:presetBounceEnd="40000">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14:bounceEnd="40000">
                                          <p:cBhvr additive="base">
                                            <p:cTn id="62"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53" presetClass="entr" presetSubtype="16" fill="hold" grpId="0" nodeType="withEffect">
                                      <p:stCondLst>
                                        <p:cond delay="75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5750"/>
                                </p:stCondLst>
                                <p:childTnLst>
                                  <p:par>
                                    <p:cTn id="77" presetID="22" presetClass="entr" presetSubtype="8"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par>
                              <p:cTn id="80" fill="hold">
                                <p:stCondLst>
                                  <p:cond delay="6250"/>
                                </p:stCondLst>
                                <p:childTnLst>
                                  <p:par>
                                    <p:cTn id="81" presetID="2" presetClass="entr" presetSubtype="2" fill="hold" nodeType="afterEffect" p14:presetBounceEnd="40000">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14:bounceEnd="40000">
                                          <p:cBhvr additive="base">
                                            <p:cTn id="83"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84" dur="500" fill="hold"/>
                                            <p:tgtEl>
                                              <p:spTgt spid="31"/>
                                            </p:tgtEl>
                                            <p:attrNameLst>
                                              <p:attrName>ppt_y</p:attrName>
                                            </p:attrNameLst>
                                          </p:cBhvr>
                                          <p:tavLst>
                                            <p:tav tm="0">
                                              <p:val>
                                                <p:strVal val="#ppt_y"/>
                                              </p:val>
                                            </p:tav>
                                            <p:tav tm="100000">
                                              <p:val>
                                                <p:strVal val="#ppt_y"/>
                                              </p:val>
                                            </p:tav>
                                          </p:tavLst>
                                        </p:anim>
                                      </p:childTnLst>
                                    </p:cTn>
                                  </p:par>
                                </p:childTnLst>
                              </p:cTn>
                            </p:par>
                            <p:par>
                              <p:cTn id="85" fill="hold">
                                <p:stCondLst>
                                  <p:cond delay="6750"/>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500"/>
                                            <p:tgtEl>
                                              <p:spTgt spid="44"/>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childTnLst>
                              </p:cTn>
                            </p:par>
                            <p:par>
                              <p:cTn id="97" fill="hold">
                                <p:stCondLst>
                                  <p:cond delay="7250"/>
                                </p:stCondLst>
                                <p:childTnLst>
                                  <p:par>
                                    <p:cTn id="98" presetID="2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500"/>
                                            <p:tgtEl>
                                              <p:spTgt spid="7"/>
                                            </p:tgtEl>
                                          </p:cBhvr>
                                        </p:animEffect>
                                      </p:childTnLst>
                                    </p:cTn>
                                  </p:par>
                                </p:childTnLst>
                              </p:cTn>
                            </p:par>
                            <p:par>
                              <p:cTn id="101" fill="hold">
                                <p:stCondLst>
                                  <p:cond delay="7750"/>
                                </p:stCondLst>
                                <p:childTnLst>
                                  <p:par>
                                    <p:cTn id="102" presetID="2" presetClass="entr" presetSubtype="2" fill="hold" nodeType="afterEffect" p14:presetBounceEnd="40000">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14:bounceEnd="40000">
                                          <p:cBhvr additive="base">
                                            <p:cTn id="104"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105" dur="500" fill="hold"/>
                                            <p:tgtEl>
                                              <p:spTgt spid="36"/>
                                            </p:tgtEl>
                                            <p:attrNameLst>
                                              <p:attrName>ppt_y</p:attrName>
                                            </p:attrNameLst>
                                          </p:cBhvr>
                                          <p:tavLst>
                                            <p:tav tm="0">
                                              <p:val>
                                                <p:strVal val="#ppt_y"/>
                                              </p:val>
                                            </p:tav>
                                            <p:tav tm="100000">
                                              <p:val>
                                                <p:strVal val="#ppt_y"/>
                                              </p:val>
                                            </p:tav>
                                          </p:tavLst>
                                        </p:anim>
                                      </p:childTnLst>
                                    </p:cTn>
                                  </p:par>
                                </p:childTnLst>
                              </p:cTn>
                            </p:par>
                            <p:par>
                              <p:cTn id="106" fill="hold">
                                <p:stCondLst>
                                  <p:cond delay="82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5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wipe(left)">
                                          <p:cBhvr>
                                            <p:cTn id="1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p:bldP spid="11" grpId="0"/>
          <p:bldP spid="15" grpId="0" animBg="1"/>
          <p:bldP spid="16" grpId="0" animBg="1"/>
          <p:bldP spid="17" grpId="0" animBg="1"/>
          <p:bldP spid="18" grpId="0" animBg="1"/>
          <p:bldP spid="41" grpId="0"/>
          <p:bldP spid="42" grpId="0"/>
          <p:bldP spid="43" grpId="0"/>
          <p:bldP spid="44" grpId="0"/>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p:cTn id="21" dur="400" fill="hold"/>
                                            <p:tgtEl>
                                              <p:spTgt spid="12"/>
                                            </p:tgtEl>
                                            <p:attrNameLst>
                                              <p:attrName>ppt_w</p:attrName>
                                            </p:attrNameLst>
                                          </p:cBhvr>
                                          <p:tavLst>
                                            <p:tav tm="0">
                                              <p:val>
                                                <p:fltVal val="0"/>
                                              </p:val>
                                            </p:tav>
                                            <p:tav tm="100000">
                                              <p:val>
                                                <p:strVal val="#ppt_w"/>
                                              </p:val>
                                            </p:tav>
                                          </p:tavLst>
                                        </p:anim>
                                        <p:anim calcmode="lin" valueType="num">
                                          <p:cBhvr>
                                            <p:cTn id="22" dur="400" fill="hold"/>
                                            <p:tgtEl>
                                              <p:spTgt spid="12"/>
                                            </p:tgtEl>
                                            <p:attrNameLst>
                                              <p:attrName>ppt_h</p:attrName>
                                            </p:attrNameLst>
                                          </p:cBhvr>
                                          <p:tavLst>
                                            <p:tav tm="0">
                                              <p:val>
                                                <p:fltVal val="0"/>
                                              </p:val>
                                            </p:tav>
                                            <p:tav tm="100000">
                                              <p:val>
                                                <p:strVal val="#ppt_h"/>
                                              </p:val>
                                            </p:tav>
                                          </p:tavLst>
                                        </p:anim>
                                        <p:animEffect transition="in" filter="fade">
                                          <p:cBhvr>
                                            <p:cTn id="23" dur="400"/>
                                            <p:tgtEl>
                                              <p:spTgt spid="12"/>
                                            </p:tgtEl>
                                          </p:cBhvr>
                                        </p:animEffect>
                                      </p:childTnLst>
                                    </p:cTn>
                                  </p:par>
                                </p:childTnLst>
                              </p:cTn>
                            </p:par>
                            <p:par>
                              <p:cTn id="24" fill="hold">
                                <p:stCondLst>
                                  <p:cond delay="175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350"/>
                                            <p:tgtEl>
                                              <p:spTgt spid="5"/>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250"/>
                                </p:stCondLst>
                                <p:childTnLst>
                                  <p:par>
                                    <p:cTn id="39" presetID="2" presetClass="entr" presetSubtype="2"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4750"/>
                                </p:stCondLst>
                                <p:childTnLst>
                                  <p:par>
                                    <p:cTn id="60" presetID="2" presetClass="entr" presetSubtype="2"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1+#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53" presetClass="entr" presetSubtype="16" fill="hold" grpId="0" nodeType="withEffect">
                                      <p:stCondLst>
                                        <p:cond delay="75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5750"/>
                                </p:stCondLst>
                                <p:childTnLst>
                                  <p:par>
                                    <p:cTn id="77" presetID="22" presetClass="entr" presetSubtype="8"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par>
                              <p:cTn id="80" fill="hold">
                                <p:stCondLst>
                                  <p:cond delay="6250"/>
                                </p:stCondLst>
                                <p:childTnLst>
                                  <p:par>
                                    <p:cTn id="81" presetID="2" presetClass="entr" presetSubtype="2"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childTnLst>
                              </p:cTn>
                            </p:par>
                            <p:par>
                              <p:cTn id="85" fill="hold">
                                <p:stCondLst>
                                  <p:cond delay="6750"/>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500"/>
                                            <p:tgtEl>
                                              <p:spTgt spid="44"/>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childTnLst>
                              </p:cTn>
                            </p:par>
                            <p:par>
                              <p:cTn id="97" fill="hold">
                                <p:stCondLst>
                                  <p:cond delay="7250"/>
                                </p:stCondLst>
                                <p:childTnLst>
                                  <p:par>
                                    <p:cTn id="98" presetID="2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500"/>
                                            <p:tgtEl>
                                              <p:spTgt spid="7"/>
                                            </p:tgtEl>
                                          </p:cBhvr>
                                        </p:animEffect>
                                      </p:childTnLst>
                                    </p:cTn>
                                  </p:par>
                                </p:childTnLst>
                              </p:cTn>
                            </p:par>
                            <p:par>
                              <p:cTn id="101" fill="hold">
                                <p:stCondLst>
                                  <p:cond delay="7750"/>
                                </p:stCondLst>
                                <p:childTnLst>
                                  <p:par>
                                    <p:cTn id="102" presetID="2" presetClass="entr" presetSubtype="2" fill="hold"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1+#ppt_w/2"/>
                                              </p:val>
                                            </p:tav>
                                            <p:tav tm="100000">
                                              <p:val>
                                                <p:strVal val="#ppt_x"/>
                                              </p:val>
                                            </p:tav>
                                          </p:tavLst>
                                        </p:anim>
                                        <p:anim calcmode="lin" valueType="num">
                                          <p:cBhvr additive="base">
                                            <p:cTn id="105" dur="500" fill="hold"/>
                                            <p:tgtEl>
                                              <p:spTgt spid="36"/>
                                            </p:tgtEl>
                                            <p:attrNameLst>
                                              <p:attrName>ppt_y</p:attrName>
                                            </p:attrNameLst>
                                          </p:cBhvr>
                                          <p:tavLst>
                                            <p:tav tm="0">
                                              <p:val>
                                                <p:strVal val="#ppt_y"/>
                                              </p:val>
                                            </p:tav>
                                            <p:tav tm="100000">
                                              <p:val>
                                                <p:strVal val="#ppt_y"/>
                                              </p:val>
                                            </p:tav>
                                          </p:tavLst>
                                        </p:anim>
                                      </p:childTnLst>
                                    </p:cTn>
                                  </p:par>
                                </p:childTnLst>
                              </p:cTn>
                            </p:par>
                            <p:par>
                              <p:cTn id="106" fill="hold">
                                <p:stCondLst>
                                  <p:cond delay="82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5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wipe(left)">
                                          <p:cBhvr>
                                            <p:cTn id="1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p:bldP spid="11" grpId="0"/>
          <p:bldP spid="15" grpId="0" animBg="1"/>
          <p:bldP spid="16" grpId="0" animBg="1"/>
          <p:bldP spid="17" grpId="0" animBg="1"/>
          <p:bldP spid="18" grpId="0" animBg="1"/>
          <p:bldP spid="41" grpId="0"/>
          <p:bldP spid="42" grpId="0"/>
          <p:bldP spid="43" grpId="0"/>
          <p:bldP spid="44" grpId="0"/>
          <p:bldP spid="45" grpId="0"/>
          <p:bldP spid="4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Line 548"/>
          <p:cNvSpPr>
            <a:spLocks noChangeShapeType="1"/>
          </p:cNvSpPr>
          <p:nvPr/>
        </p:nvSpPr>
        <p:spPr bwMode="auto">
          <a:xfrm flipH="1">
            <a:off x="257327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7"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8"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9"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10"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11" name="Line 548"/>
          <p:cNvSpPr>
            <a:spLocks noChangeShapeType="1"/>
          </p:cNvSpPr>
          <p:nvPr/>
        </p:nvSpPr>
        <p:spPr bwMode="auto">
          <a:xfrm flipH="1">
            <a:off x="1060985"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397839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5435911"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flipH="1">
            <a:off x="6948202"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6" name="Picture 34"/>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5"/>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6"/>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7"/>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8"/>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组合 4"/>
          <p:cNvGrpSpPr/>
          <p:nvPr/>
        </p:nvGrpSpPr>
        <p:grpSpPr bwMode="auto">
          <a:xfrm>
            <a:off x="690652" y="1347614"/>
            <a:ext cx="1729013" cy="1728788"/>
            <a:chOff x="3733576" y="3930057"/>
            <a:chExt cx="1800000" cy="1800000"/>
          </a:xfrm>
        </p:grpSpPr>
        <p:sp>
          <p:nvSpPr>
            <p:cNvPr id="2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4"/>
          <p:cNvGrpSpPr/>
          <p:nvPr/>
        </p:nvGrpSpPr>
        <p:grpSpPr bwMode="auto">
          <a:xfrm>
            <a:off x="2148167" y="1347614"/>
            <a:ext cx="1729013" cy="1728788"/>
            <a:chOff x="3733576" y="3930057"/>
            <a:chExt cx="1800000" cy="1800000"/>
          </a:xfrm>
        </p:grpSpPr>
        <p:sp>
          <p:nvSpPr>
            <p:cNvPr id="2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4"/>
          <p:cNvGrpSpPr/>
          <p:nvPr/>
        </p:nvGrpSpPr>
        <p:grpSpPr bwMode="auto">
          <a:xfrm>
            <a:off x="3606873" y="1347614"/>
            <a:ext cx="1729013" cy="1728788"/>
            <a:chOff x="3733576" y="3930057"/>
            <a:chExt cx="1800000" cy="1800000"/>
          </a:xfrm>
        </p:grpSpPr>
        <p:sp>
          <p:nvSpPr>
            <p:cNvPr id="3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4"/>
          <p:cNvGrpSpPr/>
          <p:nvPr/>
        </p:nvGrpSpPr>
        <p:grpSpPr bwMode="auto">
          <a:xfrm>
            <a:off x="5065578" y="1347614"/>
            <a:ext cx="1729013" cy="1728788"/>
            <a:chOff x="3733576" y="3930057"/>
            <a:chExt cx="1800000" cy="1800000"/>
          </a:xfrm>
        </p:grpSpPr>
        <p:sp>
          <p:nvSpPr>
            <p:cNvPr id="3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4"/>
          <p:cNvGrpSpPr/>
          <p:nvPr/>
        </p:nvGrpSpPr>
        <p:grpSpPr bwMode="auto">
          <a:xfrm>
            <a:off x="6515948" y="1347614"/>
            <a:ext cx="1729013" cy="1728788"/>
            <a:chOff x="3733576" y="3930057"/>
            <a:chExt cx="1800000" cy="1800000"/>
          </a:xfrm>
        </p:grpSpPr>
        <p:sp>
          <p:nvSpPr>
            <p:cNvPr id="38" name="椭圆 3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0-#ppt_w/2"/>
                                          </p:val>
                                        </p:tav>
                                        <p:tav tm="100000">
                                          <p:val>
                                            <p:strVal val="#ppt_x"/>
                                          </p:val>
                                        </p:tav>
                                      </p:tavLst>
                                    </p:anim>
                                    <p:anim calcmode="lin" valueType="num">
                                      <p:cBhvr additive="base">
                                        <p:cTn id="38" dur="5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7" presetClass="entr" presetSubtype="1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childTnLst>
                                </p:cTn>
                              </p:par>
                            </p:childTnLst>
                          </p:cTn>
                        </p:par>
                        <p:par>
                          <p:cTn id="44" fill="hold">
                            <p:stCondLst>
                              <p:cond delay="2000"/>
                            </p:stCondLst>
                            <p:childTnLst>
                              <p:par>
                                <p:cTn id="45" presetID="17" presetClass="entr" presetSubtype="1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childTnLst>
                                </p:cTn>
                              </p:par>
                            </p:childTnLst>
                          </p:cTn>
                        </p:par>
                        <p:par>
                          <p:cTn id="49" fill="hold">
                            <p:stCondLst>
                              <p:cond delay="2500"/>
                            </p:stCondLst>
                            <p:childTnLst>
                              <p:par>
                                <p:cTn id="50" presetID="17" presetClass="entr" presetSubtype="1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strVal val="#ppt_h"/>
                                          </p:val>
                                        </p:tav>
                                        <p:tav tm="100000">
                                          <p:val>
                                            <p:strVal val="#ppt_h"/>
                                          </p:val>
                                        </p:tav>
                                      </p:tavLst>
                                    </p:anim>
                                  </p:childTnLst>
                                </p:cTn>
                              </p:par>
                            </p:childTnLst>
                          </p:cTn>
                        </p:par>
                        <p:par>
                          <p:cTn id="54" fill="hold">
                            <p:stCondLst>
                              <p:cond delay="3000"/>
                            </p:stCondLst>
                            <p:childTnLst>
                              <p:par>
                                <p:cTn id="55" presetID="17" presetClass="entr" presetSubtype="1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strVal val="#ppt_h"/>
                                          </p:val>
                                        </p:tav>
                                        <p:tav tm="100000">
                                          <p:val>
                                            <p:strVal val="#ppt_h"/>
                                          </p:val>
                                        </p:tav>
                                      </p:tavLst>
                                    </p:anim>
                                  </p:childTnLst>
                                </p:cTn>
                              </p:par>
                            </p:childTnLst>
                          </p:cTn>
                        </p:par>
                        <p:par>
                          <p:cTn id="59" fill="hold">
                            <p:stCondLst>
                              <p:cond delay="3500"/>
                            </p:stCondLst>
                            <p:childTnLst>
                              <p:par>
                                <p:cTn id="60" presetID="17" presetClass="entr" presetSubtype="1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strVal val="#ppt_h"/>
                                          </p:val>
                                        </p:tav>
                                        <p:tav tm="100000">
                                          <p:val>
                                            <p:strVal val="#ppt_h"/>
                                          </p:val>
                                        </p:tav>
                                      </p:tavLst>
                                    </p:anim>
                                  </p:childTnLst>
                                </p:cTn>
                              </p:par>
                            </p:childTnLst>
                          </p:cTn>
                        </p:par>
                        <p:par>
                          <p:cTn id="64" fill="hold">
                            <p:stCondLst>
                              <p:cond delay="4000"/>
                            </p:stCondLst>
                            <p:childTnLst>
                              <p:par>
                                <p:cTn id="65" presetID="17" presetClass="entr" presetSubtype="1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strVal val="#ppt_h"/>
                                          </p:val>
                                        </p:tav>
                                        <p:tav tm="100000">
                                          <p:val>
                                            <p:strVal val="#ppt_h"/>
                                          </p:val>
                                        </p:tav>
                                      </p:tavLst>
                                    </p:anim>
                                  </p:childTnLst>
                                </p:cTn>
                              </p:par>
                            </p:childTnLst>
                          </p:cTn>
                        </p:par>
                        <p:par>
                          <p:cTn id="69" fill="hold">
                            <p:stCondLst>
                              <p:cond delay="4500"/>
                            </p:stCondLst>
                            <p:childTnLst>
                              <p:par>
                                <p:cTn id="70" presetID="17" presetClass="entr" presetSubtype="1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strVal val="#ppt_h"/>
                                          </p:val>
                                        </p:tav>
                                        <p:tav tm="100000">
                                          <p:val>
                                            <p:strVal val="#ppt_h"/>
                                          </p:val>
                                        </p:tav>
                                      </p:tavLst>
                                    </p:anim>
                                  </p:childTnLst>
                                </p:cTn>
                              </p:par>
                            </p:childTnLst>
                          </p:cTn>
                        </p:par>
                        <p:par>
                          <p:cTn id="74" fill="hold">
                            <p:stCondLst>
                              <p:cond delay="5000"/>
                            </p:stCondLst>
                            <p:childTnLst>
                              <p:par>
                                <p:cTn id="75" presetID="17" presetClass="entr" presetSubtype="10"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cTn>
                              </p:par>
                            </p:childTnLst>
                          </p:cTn>
                        </p:par>
                        <p:par>
                          <p:cTn id="79" fill="hold">
                            <p:stCondLst>
                              <p:cond delay="5500"/>
                            </p:stCondLst>
                            <p:childTnLst>
                              <p:par>
                                <p:cTn id="80" presetID="17" presetClass="entr" presetSubtype="1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strVal val="#ppt_h"/>
                                          </p:val>
                                        </p:tav>
                                        <p:tav tm="100000">
                                          <p:val>
                                            <p:strVal val="#ppt_h"/>
                                          </p:val>
                                        </p:tav>
                                      </p:tavLst>
                                    </p:anim>
                                  </p:childTnLst>
                                </p:cTn>
                              </p:par>
                            </p:childTnLst>
                          </p:cTn>
                        </p:par>
                        <p:par>
                          <p:cTn id="84" fill="hold">
                            <p:stCondLst>
                              <p:cond delay="6000"/>
                            </p:stCondLst>
                            <p:childTnLst>
                              <p:par>
                                <p:cTn id="85" presetID="17" presetClass="entr" presetSubtype="1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strVal val="#ppt_h"/>
                                          </p:val>
                                        </p:tav>
                                        <p:tav tm="100000">
                                          <p:val>
                                            <p:strVal val="#ppt_h"/>
                                          </p:val>
                                        </p:tav>
                                      </p:tavLst>
                                    </p:anim>
                                  </p:childTnLst>
                                </p:cTn>
                              </p:par>
                            </p:childTnLst>
                          </p:cTn>
                        </p:par>
                        <p:par>
                          <p:cTn id="89" fill="hold">
                            <p:stCondLst>
                              <p:cond delay="6500"/>
                            </p:stCondLst>
                            <p:childTnLst>
                              <p:par>
                                <p:cTn id="90" presetID="18" presetClass="entr" presetSubtype="6"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strips(downRight)">
                                      <p:cBhvr>
                                        <p:cTn id="92" dur="500"/>
                                        <p:tgtEl>
                                          <p:spTgt spid="11"/>
                                        </p:tgtEl>
                                      </p:cBhvr>
                                    </p:animEffect>
                                  </p:childTnLst>
                                </p:cTn>
                              </p:par>
                            </p:childTnLst>
                          </p:cTn>
                        </p:par>
                        <p:par>
                          <p:cTn id="93" fill="hold">
                            <p:stCondLst>
                              <p:cond delay="7000"/>
                            </p:stCondLst>
                            <p:childTnLst>
                              <p:par>
                                <p:cTn id="94" presetID="18" presetClass="entr" presetSubtype="6"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strips(downRight)">
                                      <p:cBhvr>
                                        <p:cTn id="96" dur="500"/>
                                        <p:tgtEl>
                                          <p:spTgt spid="5"/>
                                        </p:tgtEl>
                                      </p:cBhvr>
                                    </p:animEffect>
                                  </p:childTnLst>
                                </p:cTn>
                              </p:par>
                            </p:childTnLst>
                          </p:cTn>
                        </p:par>
                        <p:par>
                          <p:cTn id="97" fill="hold">
                            <p:stCondLst>
                              <p:cond delay="7500"/>
                            </p:stCondLst>
                            <p:childTnLst>
                              <p:par>
                                <p:cTn id="98" presetID="18" presetClass="entr" presetSubtype="6"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strips(downRight)">
                                      <p:cBhvr>
                                        <p:cTn id="100" dur="500"/>
                                        <p:tgtEl>
                                          <p:spTgt spid="12"/>
                                        </p:tgtEl>
                                      </p:cBhvr>
                                    </p:animEffect>
                                  </p:childTnLst>
                                </p:cTn>
                              </p:par>
                            </p:childTnLst>
                          </p:cTn>
                        </p:par>
                        <p:par>
                          <p:cTn id="101" fill="hold">
                            <p:stCondLst>
                              <p:cond delay="8000"/>
                            </p:stCondLst>
                            <p:childTnLst>
                              <p:par>
                                <p:cTn id="102" presetID="18" presetClass="entr" presetSubtype="6"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strips(downRight)">
                                      <p:cBhvr>
                                        <p:cTn id="104" dur="500"/>
                                        <p:tgtEl>
                                          <p:spTgt spid="13"/>
                                        </p:tgtEl>
                                      </p:cBhvr>
                                    </p:animEffect>
                                  </p:childTnLst>
                                </p:cTn>
                              </p:par>
                            </p:childTnLst>
                          </p:cTn>
                        </p:par>
                        <p:par>
                          <p:cTn id="105" fill="hold">
                            <p:stCondLst>
                              <p:cond delay="8500"/>
                            </p:stCondLst>
                            <p:childTnLst>
                              <p:par>
                                <p:cTn id="106" presetID="18" presetClass="entr" presetSubtype="6"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strips(downRight)">
                                      <p:cBhvr>
                                        <p:cTn id="108" dur="500"/>
                                        <p:tgtEl>
                                          <p:spTgt spid="14"/>
                                        </p:tgtEl>
                                      </p:cBhvr>
                                    </p:animEffect>
                                  </p:childTnLst>
                                </p:cTn>
                              </p:par>
                            </p:childTnLst>
                          </p:cTn>
                        </p:par>
                        <p:par>
                          <p:cTn id="109" fill="hold">
                            <p:stCondLst>
                              <p:cond delay="9000"/>
                            </p:stCondLst>
                            <p:childTnLst>
                              <p:par>
                                <p:cTn id="110" presetID="17" presetClass="entr" presetSubtype="10" fill="hold" grpId="0" nodeType="after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P spid="11" grpId="0" animBg="1"/>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2049927" y="2478359"/>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6" name="TextBox 5"/>
          <p:cNvSpPr txBox="1"/>
          <p:nvPr/>
        </p:nvSpPr>
        <p:spPr>
          <a:xfrm>
            <a:off x="1568311" y="3569150"/>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7" name="TextBox 6"/>
          <p:cNvSpPr txBox="1"/>
          <p:nvPr/>
        </p:nvSpPr>
        <p:spPr>
          <a:xfrm>
            <a:off x="6228184" y="2464609"/>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8" name="TextBox 7"/>
          <p:cNvSpPr txBox="1"/>
          <p:nvPr/>
        </p:nvSpPr>
        <p:spPr>
          <a:xfrm>
            <a:off x="5753452" y="3572229"/>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9"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椭圆 34"/>
          <p:cNvSpPr/>
          <p:nvPr/>
        </p:nvSpPr>
        <p:spPr>
          <a:xfrm rot="5400000">
            <a:off x="4583471"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5736609" y="3910305"/>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68057" y="2822149"/>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87848" y="3906688"/>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228184" y="2788935"/>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672843" y="1384489"/>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22" name="TextBox 21"/>
          <p:cNvSpPr txBox="1"/>
          <p:nvPr/>
        </p:nvSpPr>
        <p:spPr>
          <a:xfrm>
            <a:off x="5730998" y="1419622"/>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添加标题内容</a:t>
            </a:r>
          </a:p>
        </p:txBody>
      </p:sp>
      <p:sp>
        <p:nvSpPr>
          <p:cNvPr id="23" name="椭圆 34"/>
          <p:cNvSpPr/>
          <p:nvPr/>
        </p:nvSpPr>
        <p:spPr>
          <a:xfrm rot="5400000">
            <a:off x="4599289"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5719077" y="1707654"/>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59856" y="1710912"/>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3517576"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0" name="KSO_Shape"/>
          <p:cNvSpPr/>
          <p:nvPr/>
        </p:nvSpPr>
        <p:spPr bwMode="auto">
          <a:xfrm>
            <a:off x="4077369"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1" name="KSO_Shape"/>
          <p:cNvSpPr/>
          <p:nvPr/>
        </p:nvSpPr>
        <p:spPr bwMode="auto">
          <a:xfrm>
            <a:off x="3512505"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2" name="KSO_Shape"/>
          <p:cNvSpPr/>
          <p:nvPr/>
        </p:nvSpPr>
        <p:spPr bwMode="auto">
          <a:xfrm>
            <a:off x="4640391"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3" name="KSO_Shape"/>
          <p:cNvSpPr/>
          <p:nvPr/>
        </p:nvSpPr>
        <p:spPr bwMode="auto">
          <a:xfrm>
            <a:off x="5210038"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4" name="KSO_Shape"/>
          <p:cNvSpPr/>
          <p:nvPr/>
        </p:nvSpPr>
        <p:spPr>
          <a:xfrm>
            <a:off x="4667772"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lumMod val="65000"/>
                  <a:lumOff val="3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14:presetBounceEnd="44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44000">
                                          <p:cBhvr additive="base">
                                            <p:cTn id="21" dur="500" fill="hold"/>
                                            <p:tgtEl>
                                              <p:spTgt spid="24"/>
                                            </p:tgtEl>
                                            <p:attrNameLst>
                                              <p:attrName>ppt_x</p:attrName>
                                            </p:attrNameLst>
                                          </p:cBhvr>
                                          <p:tavLst>
                                            <p:tav tm="0">
                                              <p:val>
                                                <p:strVal val="0-#ppt_w/2"/>
                                              </p:val>
                                            </p:tav>
                                            <p:tav tm="100000">
                                              <p:val>
                                                <p:strVal val="#ppt_x"/>
                                              </p:val>
                                            </p:tav>
                                          </p:tavLst>
                                        </p:anim>
                                        <p:anim calcmode="lin" valueType="num" p14:bounceEnd="44000">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2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00"/>
                                            <p:tgtEl>
                                              <p:spTgt spid="28"/>
                                            </p:tgtEl>
                                            <p:attrNameLst>
                                              <p:attrName>ppt_x</p:attrName>
                                            </p:attrNameLst>
                                          </p:cBhvr>
                                          <p:tavLst>
                                            <p:tav tm="0">
                                              <p:val>
                                                <p:strVal val="#ppt_x-#ppt_w*1.125000"/>
                                              </p:val>
                                            </p:tav>
                                            <p:tav tm="100000">
                                              <p:val>
                                                <p:strVal val="#ppt_x"/>
                                              </p:val>
                                            </p:tav>
                                          </p:tavLst>
                                        </p:anim>
                                        <p:animEffect transition="in" filter="wipe(right)">
                                          <p:cBhvr>
                                            <p:cTn id="26" dur="300"/>
                                            <p:tgtEl>
                                              <p:spTgt spid="28"/>
                                            </p:tgtEl>
                                          </p:cBhvr>
                                        </p:animEffect>
                                      </p:childTnLst>
                                    </p:cTn>
                                  </p:par>
                                  <p:par>
                                    <p:cTn id="27" presetID="12" presetClass="entr" presetSubtype="8" fill="hold" grpId="0"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300"/>
                                            <p:tgtEl>
                                              <p:spTgt spid="21"/>
                                            </p:tgtEl>
                                            <p:attrNameLst>
                                              <p:attrName>ppt_x</p:attrName>
                                            </p:attrNameLst>
                                          </p:cBhvr>
                                          <p:tavLst>
                                            <p:tav tm="0">
                                              <p:val>
                                                <p:strVal val="#ppt_x-#ppt_w*1.125000"/>
                                              </p:val>
                                            </p:tav>
                                            <p:tav tm="100000">
                                              <p:val>
                                                <p:strVal val="#ppt_x"/>
                                              </p:val>
                                            </p:tav>
                                          </p:tavLst>
                                        </p:anim>
                                        <p:animEffect transition="in" filter="wipe(right)">
                                          <p:cBhvr>
                                            <p:cTn id="30" dur="300"/>
                                            <p:tgtEl>
                                              <p:spTgt spid="21"/>
                                            </p:tgtEl>
                                          </p:cBhvr>
                                        </p:animEffect>
                                      </p:childTnLst>
                                    </p:cTn>
                                  </p:par>
                                </p:childTnLst>
                              </p:cTn>
                            </p:par>
                            <p:par>
                              <p:cTn id="31" fill="hold">
                                <p:stCondLst>
                                  <p:cond delay="1500"/>
                                </p:stCondLst>
                                <p:childTnLst>
                                  <p:par>
                                    <p:cTn id="32" presetID="2" presetClass="entr" presetSubtype="2" fill="hold" grpId="0" nodeType="afterEffect" p14:presetBounceEnd="44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44000">
                                          <p:cBhvr additive="base">
                                            <p:cTn id="34" dur="500" fill="hold"/>
                                            <p:tgtEl>
                                              <p:spTgt spid="23"/>
                                            </p:tgtEl>
                                            <p:attrNameLst>
                                              <p:attrName>ppt_x</p:attrName>
                                            </p:attrNameLst>
                                          </p:cBhvr>
                                          <p:tavLst>
                                            <p:tav tm="0">
                                              <p:val>
                                                <p:strVal val="1+#ppt_w/2"/>
                                              </p:val>
                                            </p:tav>
                                            <p:tav tm="100000">
                                              <p:val>
                                                <p:strVal val="#ppt_x"/>
                                              </p:val>
                                            </p:tav>
                                          </p:tavLst>
                                        </p:anim>
                                        <p:anim calcmode="lin" valueType="num" p14:bounceEnd="44000">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p:tgtEl>
                                              <p:spTgt spid="22"/>
                                            </p:tgtEl>
                                            <p:attrNameLst>
                                              <p:attrName>ppt_x</p:attrName>
                                            </p:attrNameLst>
                                          </p:cBhvr>
                                          <p:tavLst>
                                            <p:tav tm="0">
                                              <p:val>
                                                <p:strVal val="#ppt_x+#ppt_w*1.125000"/>
                                              </p:val>
                                            </p:tav>
                                            <p:tav tm="100000">
                                              <p:val>
                                                <p:strVal val="#ppt_x"/>
                                              </p:val>
                                            </p:tav>
                                          </p:tavLst>
                                        </p:anim>
                                        <p:animEffect transition="in" filter="wipe(left)">
                                          <p:cBhvr>
                                            <p:cTn id="39" dur="300"/>
                                            <p:tgtEl>
                                              <p:spTgt spid="22"/>
                                            </p:tgtEl>
                                          </p:cBhvr>
                                        </p:animEffect>
                                      </p:childTnLst>
                                    </p:cTn>
                                  </p:par>
                                  <p:par>
                                    <p:cTn id="40" presetID="12" presetClass="entr" presetSubtype="2" fill="hold" grpId="0" nodeType="withEffect">
                                      <p:stCondLst>
                                        <p:cond delay="2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p:tgtEl>
                                              <p:spTgt spid="27"/>
                                            </p:tgtEl>
                                            <p:attrNameLst>
                                              <p:attrName>ppt_x</p:attrName>
                                            </p:attrNameLst>
                                          </p:cBhvr>
                                          <p:tavLst>
                                            <p:tav tm="0">
                                              <p:val>
                                                <p:strVal val="#ppt_x+#ppt_w*1.125000"/>
                                              </p:val>
                                            </p:tav>
                                            <p:tav tm="100000">
                                              <p:val>
                                                <p:strVal val="#ppt_x"/>
                                              </p:val>
                                            </p:tav>
                                          </p:tavLst>
                                        </p:anim>
                                        <p:animEffect transition="in" filter="wipe(left)">
                                          <p:cBhvr>
                                            <p:cTn id="43" dur="300"/>
                                            <p:tgtEl>
                                              <p:spTgt spid="27"/>
                                            </p:tgtEl>
                                          </p:cBhvr>
                                        </p:animEffect>
                                      </p:childTnLst>
                                    </p:cTn>
                                  </p:par>
                                </p:childTnLst>
                              </p:cTn>
                            </p:par>
                            <p:par>
                              <p:cTn id="44" fill="hold">
                                <p:stCondLst>
                                  <p:cond delay="2000"/>
                                </p:stCondLst>
                                <p:childTnLst>
                                  <p:par>
                                    <p:cTn id="45" presetID="2" presetClass="entr" presetSubtype="8" fill="hold" grpId="0" nodeType="afterEffect" p14:presetBounceEnd="44000">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14:bounceEnd="44000">
                                          <p:cBhvr additive="base">
                                            <p:cTn id="47" dur="500" fill="hold"/>
                                            <p:tgtEl>
                                              <p:spTgt spid="9"/>
                                            </p:tgtEl>
                                            <p:attrNameLst>
                                              <p:attrName>ppt_x</p:attrName>
                                            </p:attrNameLst>
                                          </p:cBhvr>
                                          <p:tavLst>
                                            <p:tav tm="0">
                                              <p:val>
                                                <p:strVal val="0-#ppt_w/2"/>
                                              </p:val>
                                            </p:tav>
                                            <p:tav tm="100000">
                                              <p:val>
                                                <p:strVal val="#ppt_x"/>
                                              </p:val>
                                            </p:tav>
                                          </p:tavLst>
                                        </p:anim>
                                        <p:anim calcmode="lin" valueType="num" p14:bounceEnd="44000">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12" presetClass="entr" presetSubtype="8" fill="hold" grpId="0" nodeType="withEffect">
                                      <p:stCondLst>
                                        <p:cond delay="2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300"/>
                                            <p:tgtEl>
                                              <p:spTgt spid="5"/>
                                            </p:tgtEl>
                                            <p:attrNameLst>
                                              <p:attrName>ppt_x</p:attrName>
                                            </p:attrNameLst>
                                          </p:cBhvr>
                                          <p:tavLst>
                                            <p:tav tm="0">
                                              <p:val>
                                                <p:strVal val="#ppt_x-#ppt_w*1.125000"/>
                                              </p:val>
                                            </p:tav>
                                            <p:tav tm="100000">
                                              <p:val>
                                                <p:strVal val="#ppt_x"/>
                                              </p:val>
                                            </p:tav>
                                          </p:tavLst>
                                        </p:anim>
                                        <p:animEffect transition="in" filter="wipe(right)">
                                          <p:cBhvr>
                                            <p:cTn id="52" dur="300"/>
                                            <p:tgtEl>
                                              <p:spTgt spid="5"/>
                                            </p:tgtEl>
                                          </p:cBhvr>
                                        </p:animEffect>
                                      </p:childTnLst>
                                    </p:cTn>
                                  </p:par>
                                  <p:par>
                                    <p:cTn id="53" presetID="12" presetClass="entr" presetSubtype="8" fill="hold" grpId="0" nodeType="withEffect">
                                      <p:stCondLst>
                                        <p:cond delay="2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300"/>
                                            <p:tgtEl>
                                              <p:spTgt spid="18"/>
                                            </p:tgtEl>
                                            <p:attrNameLst>
                                              <p:attrName>ppt_x</p:attrName>
                                            </p:attrNameLst>
                                          </p:cBhvr>
                                          <p:tavLst>
                                            <p:tav tm="0">
                                              <p:val>
                                                <p:strVal val="#ppt_x-#ppt_w*1.125000"/>
                                              </p:val>
                                            </p:tav>
                                            <p:tav tm="100000">
                                              <p:val>
                                                <p:strVal val="#ppt_x"/>
                                              </p:val>
                                            </p:tav>
                                          </p:tavLst>
                                        </p:anim>
                                        <p:animEffect transition="in" filter="wipe(right)">
                                          <p:cBhvr>
                                            <p:cTn id="56" dur="300"/>
                                            <p:tgtEl>
                                              <p:spTgt spid="18"/>
                                            </p:tgtEl>
                                          </p:cBhvr>
                                        </p:animEffect>
                                      </p:childTnLst>
                                    </p:cTn>
                                  </p:par>
                                </p:childTnLst>
                              </p:cTn>
                            </p:par>
                            <p:par>
                              <p:cTn id="57" fill="hold">
                                <p:stCondLst>
                                  <p:cond delay="2500"/>
                                </p:stCondLst>
                                <p:childTnLst>
                                  <p:par>
                                    <p:cTn id="58" presetID="2" presetClass="entr" presetSubtype="2" fill="hold" nodeType="afterEffect" p14:presetBounceEnd="44000">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14:bounceEnd="44000">
                                          <p:cBhvr additive="base">
                                            <p:cTn id="60" dur="50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61" dur="500" fill="hold"/>
                                            <p:tgtEl>
                                              <p:spTgt spid="10"/>
                                            </p:tgtEl>
                                            <p:attrNameLst>
                                              <p:attrName>ppt_y</p:attrName>
                                            </p:attrNameLst>
                                          </p:cBhvr>
                                          <p:tavLst>
                                            <p:tav tm="0">
                                              <p:val>
                                                <p:strVal val="#ppt_y"/>
                                              </p:val>
                                            </p:tav>
                                            <p:tav tm="100000">
                                              <p:val>
                                                <p:strVal val="#ppt_y"/>
                                              </p:val>
                                            </p:tav>
                                          </p:tavLst>
                                        </p:anim>
                                      </p:childTnLst>
                                    </p:cTn>
                                  </p:par>
                                  <p:par>
                                    <p:cTn id="62" presetID="12" presetClass="entr" presetSubtype="2" fill="hold" grpId="0" nodeType="withEffect">
                                      <p:stCondLst>
                                        <p:cond delay="20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300"/>
                                            <p:tgtEl>
                                              <p:spTgt spid="7"/>
                                            </p:tgtEl>
                                            <p:attrNameLst>
                                              <p:attrName>ppt_x</p:attrName>
                                            </p:attrNameLst>
                                          </p:cBhvr>
                                          <p:tavLst>
                                            <p:tav tm="0">
                                              <p:val>
                                                <p:strVal val="#ppt_x+#ppt_w*1.125000"/>
                                              </p:val>
                                            </p:tav>
                                            <p:tav tm="100000">
                                              <p:val>
                                                <p:strVal val="#ppt_x"/>
                                              </p:val>
                                            </p:tav>
                                          </p:tavLst>
                                        </p:anim>
                                        <p:animEffect transition="in" filter="wipe(left)">
                                          <p:cBhvr>
                                            <p:cTn id="65" dur="300"/>
                                            <p:tgtEl>
                                              <p:spTgt spid="7"/>
                                            </p:tgtEl>
                                          </p:cBhvr>
                                        </p:animEffect>
                                      </p:childTnLst>
                                    </p:cTn>
                                  </p:par>
                                  <p:par>
                                    <p:cTn id="66" presetID="12" presetClass="entr" presetSubtype="2" fill="hold" grpId="0" nodeType="withEffect">
                                      <p:stCondLst>
                                        <p:cond delay="20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300"/>
                                            <p:tgtEl>
                                              <p:spTgt spid="20"/>
                                            </p:tgtEl>
                                            <p:attrNameLst>
                                              <p:attrName>ppt_x</p:attrName>
                                            </p:attrNameLst>
                                          </p:cBhvr>
                                          <p:tavLst>
                                            <p:tav tm="0">
                                              <p:val>
                                                <p:strVal val="#ppt_x+#ppt_w*1.125000"/>
                                              </p:val>
                                            </p:tav>
                                            <p:tav tm="100000">
                                              <p:val>
                                                <p:strVal val="#ppt_x"/>
                                              </p:val>
                                            </p:tav>
                                          </p:tavLst>
                                        </p:anim>
                                        <p:animEffect transition="in" filter="wipe(left)">
                                          <p:cBhvr>
                                            <p:cTn id="69" dur="300"/>
                                            <p:tgtEl>
                                              <p:spTgt spid="20"/>
                                            </p:tgtEl>
                                          </p:cBhvr>
                                        </p:animEffect>
                                      </p:childTnLst>
                                    </p:cTn>
                                  </p:par>
                                </p:childTnLst>
                              </p:cTn>
                            </p:par>
                            <p:par>
                              <p:cTn id="70" fill="hold">
                                <p:stCondLst>
                                  <p:cond delay="3000"/>
                                </p:stCondLst>
                                <p:childTnLst>
                                  <p:par>
                                    <p:cTn id="71" presetID="2" presetClass="entr" presetSubtype="8" fill="hold" nodeType="afterEffect" p14:presetBounceEnd="44000">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14:bounceEnd="44000">
                                          <p:cBhvr additive="base">
                                            <p:cTn id="73" dur="500" fill="hold"/>
                                            <p:tgtEl>
                                              <p:spTgt spid="14"/>
                                            </p:tgtEl>
                                            <p:attrNameLst>
                                              <p:attrName>ppt_x</p:attrName>
                                            </p:attrNameLst>
                                          </p:cBhvr>
                                          <p:tavLst>
                                            <p:tav tm="0">
                                              <p:val>
                                                <p:strVal val="0-#ppt_w/2"/>
                                              </p:val>
                                            </p:tav>
                                            <p:tav tm="100000">
                                              <p:val>
                                                <p:strVal val="#ppt_x"/>
                                              </p:val>
                                            </p:tav>
                                          </p:tavLst>
                                        </p:anim>
                                        <p:anim calcmode="lin" valueType="num" p14:bounceEnd="44000">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12" presetClass="entr" presetSubtype="8" fill="hold" grpId="0" nodeType="withEffect">
                                      <p:stCondLst>
                                        <p:cond delay="2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300"/>
                                            <p:tgtEl>
                                              <p:spTgt spid="19"/>
                                            </p:tgtEl>
                                            <p:attrNameLst>
                                              <p:attrName>ppt_x</p:attrName>
                                            </p:attrNameLst>
                                          </p:cBhvr>
                                          <p:tavLst>
                                            <p:tav tm="0">
                                              <p:val>
                                                <p:strVal val="#ppt_x-#ppt_w*1.125000"/>
                                              </p:val>
                                            </p:tav>
                                            <p:tav tm="100000">
                                              <p:val>
                                                <p:strVal val="#ppt_x"/>
                                              </p:val>
                                            </p:tav>
                                          </p:tavLst>
                                        </p:anim>
                                        <p:animEffect transition="in" filter="wipe(right)">
                                          <p:cBhvr>
                                            <p:cTn id="78" dur="300"/>
                                            <p:tgtEl>
                                              <p:spTgt spid="19"/>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300"/>
                                            <p:tgtEl>
                                              <p:spTgt spid="6"/>
                                            </p:tgtEl>
                                            <p:attrNameLst>
                                              <p:attrName>ppt_x</p:attrName>
                                            </p:attrNameLst>
                                          </p:cBhvr>
                                          <p:tavLst>
                                            <p:tav tm="0">
                                              <p:val>
                                                <p:strVal val="#ppt_x-#ppt_w*1.125000"/>
                                              </p:val>
                                            </p:tav>
                                            <p:tav tm="100000">
                                              <p:val>
                                                <p:strVal val="#ppt_x"/>
                                              </p:val>
                                            </p:tav>
                                          </p:tavLst>
                                        </p:anim>
                                        <p:animEffect transition="in" filter="wipe(right)">
                                          <p:cBhvr>
                                            <p:cTn id="82" dur="300"/>
                                            <p:tgtEl>
                                              <p:spTgt spid="6"/>
                                            </p:tgtEl>
                                          </p:cBhvr>
                                        </p:animEffect>
                                      </p:childTnLst>
                                    </p:cTn>
                                  </p:par>
                                </p:childTnLst>
                              </p:cTn>
                            </p:par>
                            <p:par>
                              <p:cTn id="83" fill="hold">
                                <p:stCondLst>
                                  <p:cond delay="3500"/>
                                </p:stCondLst>
                                <p:childTnLst>
                                  <p:par>
                                    <p:cTn id="84" presetID="2" presetClass="entr" presetSubtype="2" fill="hold" grpId="0" nodeType="afterEffect" p14:presetBounceEnd="44000">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14:bounceEnd="44000">
                                          <p:cBhvr additive="base">
                                            <p:cTn id="86" dur="500" fill="hold"/>
                                            <p:tgtEl>
                                              <p:spTgt spid="13"/>
                                            </p:tgtEl>
                                            <p:attrNameLst>
                                              <p:attrName>ppt_x</p:attrName>
                                            </p:attrNameLst>
                                          </p:cBhvr>
                                          <p:tavLst>
                                            <p:tav tm="0">
                                              <p:val>
                                                <p:strVal val="1+#ppt_w/2"/>
                                              </p:val>
                                            </p:tav>
                                            <p:tav tm="100000">
                                              <p:val>
                                                <p:strVal val="#ppt_x"/>
                                              </p:val>
                                            </p:tav>
                                          </p:tavLst>
                                        </p:anim>
                                        <p:anim calcmode="lin" valueType="num" p14:bounceEnd="44000">
                                          <p:cBhvr additive="base">
                                            <p:cTn id="87" dur="500" fill="hold"/>
                                            <p:tgtEl>
                                              <p:spTgt spid="13"/>
                                            </p:tgtEl>
                                            <p:attrNameLst>
                                              <p:attrName>ppt_y</p:attrName>
                                            </p:attrNameLst>
                                          </p:cBhvr>
                                          <p:tavLst>
                                            <p:tav tm="0">
                                              <p:val>
                                                <p:strVal val="#ppt_y"/>
                                              </p:val>
                                            </p:tav>
                                            <p:tav tm="100000">
                                              <p:val>
                                                <p:strVal val="#ppt_y"/>
                                              </p:val>
                                            </p:tav>
                                          </p:tavLst>
                                        </p:anim>
                                      </p:childTnLst>
                                    </p:cTn>
                                  </p:par>
                                  <p:par>
                                    <p:cTn id="88" presetID="12" presetClass="entr" presetSubtype="2" fill="hold" grpId="0" nodeType="withEffect">
                                      <p:stCondLst>
                                        <p:cond delay="200"/>
                                      </p:stCondLst>
                                      <p:childTnLst>
                                        <p:set>
                                          <p:cBhvr>
                                            <p:cTn id="89" dur="1" fill="hold">
                                              <p:stCondLst>
                                                <p:cond delay="0"/>
                                              </p:stCondLst>
                                            </p:cTn>
                                            <p:tgtEl>
                                              <p:spTgt spid="8"/>
                                            </p:tgtEl>
                                            <p:attrNameLst>
                                              <p:attrName>style.visibility</p:attrName>
                                            </p:attrNameLst>
                                          </p:cBhvr>
                                          <p:to>
                                            <p:strVal val="visible"/>
                                          </p:to>
                                        </p:set>
                                        <p:anim calcmode="lin" valueType="num">
                                          <p:cBhvr additive="base">
                                            <p:cTn id="90" dur="300"/>
                                            <p:tgtEl>
                                              <p:spTgt spid="8"/>
                                            </p:tgtEl>
                                            <p:attrNameLst>
                                              <p:attrName>ppt_x</p:attrName>
                                            </p:attrNameLst>
                                          </p:cBhvr>
                                          <p:tavLst>
                                            <p:tav tm="0">
                                              <p:val>
                                                <p:strVal val="#ppt_x+#ppt_w*1.125000"/>
                                              </p:val>
                                            </p:tav>
                                            <p:tav tm="100000">
                                              <p:val>
                                                <p:strVal val="#ppt_x"/>
                                              </p:val>
                                            </p:tav>
                                          </p:tavLst>
                                        </p:anim>
                                        <p:animEffect transition="in" filter="wipe(left)">
                                          <p:cBhvr>
                                            <p:cTn id="91" dur="300"/>
                                            <p:tgtEl>
                                              <p:spTgt spid="8"/>
                                            </p:tgtEl>
                                          </p:cBhvr>
                                        </p:animEffect>
                                      </p:childTnLst>
                                    </p:cTn>
                                  </p:par>
                                  <p:par>
                                    <p:cTn id="92" presetID="12" presetClass="entr" presetSubtype="2"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300"/>
                                            <p:tgtEl>
                                              <p:spTgt spid="17"/>
                                            </p:tgtEl>
                                            <p:attrNameLst>
                                              <p:attrName>ppt_x</p:attrName>
                                            </p:attrNameLst>
                                          </p:cBhvr>
                                          <p:tavLst>
                                            <p:tav tm="0">
                                              <p:val>
                                                <p:strVal val="#ppt_x+#ppt_w*1.125000"/>
                                              </p:val>
                                            </p:tav>
                                            <p:tav tm="100000">
                                              <p:val>
                                                <p:strVal val="#ppt_x"/>
                                              </p:val>
                                            </p:tav>
                                          </p:tavLst>
                                        </p:anim>
                                        <p:animEffect transition="in" filter="wipe(left)">
                                          <p:cBhvr>
                                            <p:cTn id="95" dur="300"/>
                                            <p:tgtEl>
                                              <p:spTgt spid="17"/>
                                            </p:tgtEl>
                                          </p:cBhvr>
                                        </p:animEffect>
                                      </p:childTnLst>
                                    </p:cTn>
                                  </p:par>
                                </p:childTnLst>
                              </p:cTn>
                            </p:par>
                            <p:par>
                              <p:cTn id="96" fill="hold">
                                <p:stCondLst>
                                  <p:cond delay="4000"/>
                                </p:stCondLst>
                                <p:childTnLst>
                                  <p:par>
                                    <p:cTn id="97" presetID="53" presetClass="entr" presetSubtype="52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fltVal val="0.5"/>
                                              </p:val>
                                            </p:tav>
                                            <p:tav tm="100000">
                                              <p:val>
                                                <p:strVal val="#ppt_x"/>
                                              </p:val>
                                            </p:tav>
                                          </p:tavLst>
                                        </p:anim>
                                        <p:anim calcmode="lin" valueType="num">
                                          <p:cBhvr>
                                            <p:cTn id="103" dur="500" fill="hold"/>
                                            <p:tgtEl>
                                              <p:spTgt spid="32"/>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10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8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6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20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anim calcmode="lin" valueType="num">
                                          <p:cBhvr>
                                            <p:cTn id="130" dur="500" fill="hold"/>
                                            <p:tgtEl>
                                              <p:spTgt spid="33"/>
                                            </p:tgtEl>
                                            <p:attrNameLst>
                                              <p:attrName>ppt_x</p:attrName>
                                            </p:attrNameLst>
                                          </p:cBhvr>
                                          <p:tavLst>
                                            <p:tav tm="0">
                                              <p:val>
                                                <p:fltVal val="0.5"/>
                                              </p:val>
                                            </p:tav>
                                            <p:tav tm="100000">
                                              <p:val>
                                                <p:strVal val="#ppt_x"/>
                                              </p:val>
                                            </p:tav>
                                          </p:tavLst>
                                        </p:anim>
                                        <p:anim calcmode="lin" valueType="num">
                                          <p:cBhvr>
                                            <p:cTn id="131" dur="500" fill="hold"/>
                                            <p:tgtEl>
                                              <p:spTgt spid="33"/>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40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anim calcmode="lin" valueType="num">
                                          <p:cBhvr>
                                            <p:cTn id="137" dur="500" fill="hold"/>
                                            <p:tgtEl>
                                              <p:spTgt spid="34"/>
                                            </p:tgtEl>
                                            <p:attrNameLst>
                                              <p:attrName>ppt_x</p:attrName>
                                            </p:attrNameLst>
                                          </p:cBhvr>
                                          <p:tavLst>
                                            <p:tav tm="0">
                                              <p:val>
                                                <p:fltVal val="0.5"/>
                                              </p:val>
                                            </p:tav>
                                            <p:tav tm="100000">
                                              <p:val>
                                                <p:strVal val="#ppt_x"/>
                                              </p:val>
                                            </p:tav>
                                          </p:tavLst>
                                        </p:anim>
                                        <p:anim calcmode="lin" valueType="num">
                                          <p:cBhvr>
                                            <p:cTn id="138" dur="5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animBg="1"/>
          <p:bldP spid="13" grpId="0" animBg="1"/>
          <p:bldP spid="17" grpId="0"/>
          <p:bldP spid="18" grpId="0"/>
          <p:bldP spid="19" grpId="0"/>
          <p:bldP spid="20" grpId="0"/>
          <p:bldP spid="21" grpId="0"/>
          <p:bldP spid="22" grpId="0"/>
          <p:bldP spid="23" grpId="0" animBg="1"/>
          <p:bldP spid="27" grpId="0"/>
          <p:bldP spid="28" grpId="0"/>
          <p:bldP spid="29" grpId="0" animBg="1"/>
          <p:bldP spid="30" grpId="0" animBg="1"/>
          <p:bldP spid="31" grpId="0" animBg="1"/>
          <p:bldP spid="3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2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00"/>
                                            <p:tgtEl>
                                              <p:spTgt spid="28"/>
                                            </p:tgtEl>
                                            <p:attrNameLst>
                                              <p:attrName>ppt_x</p:attrName>
                                            </p:attrNameLst>
                                          </p:cBhvr>
                                          <p:tavLst>
                                            <p:tav tm="0">
                                              <p:val>
                                                <p:strVal val="#ppt_x-#ppt_w*1.125000"/>
                                              </p:val>
                                            </p:tav>
                                            <p:tav tm="100000">
                                              <p:val>
                                                <p:strVal val="#ppt_x"/>
                                              </p:val>
                                            </p:tav>
                                          </p:tavLst>
                                        </p:anim>
                                        <p:animEffect transition="in" filter="wipe(right)">
                                          <p:cBhvr>
                                            <p:cTn id="26" dur="300"/>
                                            <p:tgtEl>
                                              <p:spTgt spid="28"/>
                                            </p:tgtEl>
                                          </p:cBhvr>
                                        </p:animEffect>
                                      </p:childTnLst>
                                    </p:cTn>
                                  </p:par>
                                  <p:par>
                                    <p:cTn id="27" presetID="12" presetClass="entr" presetSubtype="8" fill="hold" grpId="0"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300"/>
                                            <p:tgtEl>
                                              <p:spTgt spid="21"/>
                                            </p:tgtEl>
                                            <p:attrNameLst>
                                              <p:attrName>ppt_x</p:attrName>
                                            </p:attrNameLst>
                                          </p:cBhvr>
                                          <p:tavLst>
                                            <p:tav tm="0">
                                              <p:val>
                                                <p:strVal val="#ppt_x-#ppt_w*1.125000"/>
                                              </p:val>
                                            </p:tav>
                                            <p:tav tm="100000">
                                              <p:val>
                                                <p:strVal val="#ppt_x"/>
                                              </p:val>
                                            </p:tav>
                                          </p:tavLst>
                                        </p:anim>
                                        <p:animEffect transition="in" filter="wipe(right)">
                                          <p:cBhvr>
                                            <p:cTn id="30" dur="300"/>
                                            <p:tgtEl>
                                              <p:spTgt spid="21"/>
                                            </p:tgtEl>
                                          </p:cBhvr>
                                        </p:animEffect>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p:tgtEl>
                                              <p:spTgt spid="22"/>
                                            </p:tgtEl>
                                            <p:attrNameLst>
                                              <p:attrName>ppt_x</p:attrName>
                                            </p:attrNameLst>
                                          </p:cBhvr>
                                          <p:tavLst>
                                            <p:tav tm="0">
                                              <p:val>
                                                <p:strVal val="#ppt_x+#ppt_w*1.125000"/>
                                              </p:val>
                                            </p:tav>
                                            <p:tav tm="100000">
                                              <p:val>
                                                <p:strVal val="#ppt_x"/>
                                              </p:val>
                                            </p:tav>
                                          </p:tavLst>
                                        </p:anim>
                                        <p:animEffect transition="in" filter="wipe(left)">
                                          <p:cBhvr>
                                            <p:cTn id="39" dur="300"/>
                                            <p:tgtEl>
                                              <p:spTgt spid="22"/>
                                            </p:tgtEl>
                                          </p:cBhvr>
                                        </p:animEffect>
                                      </p:childTnLst>
                                    </p:cTn>
                                  </p:par>
                                  <p:par>
                                    <p:cTn id="40" presetID="12" presetClass="entr" presetSubtype="2" fill="hold" grpId="0" nodeType="withEffect">
                                      <p:stCondLst>
                                        <p:cond delay="2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p:tgtEl>
                                              <p:spTgt spid="27"/>
                                            </p:tgtEl>
                                            <p:attrNameLst>
                                              <p:attrName>ppt_x</p:attrName>
                                            </p:attrNameLst>
                                          </p:cBhvr>
                                          <p:tavLst>
                                            <p:tav tm="0">
                                              <p:val>
                                                <p:strVal val="#ppt_x+#ppt_w*1.125000"/>
                                              </p:val>
                                            </p:tav>
                                            <p:tav tm="100000">
                                              <p:val>
                                                <p:strVal val="#ppt_x"/>
                                              </p:val>
                                            </p:tav>
                                          </p:tavLst>
                                        </p:anim>
                                        <p:animEffect transition="in" filter="wipe(left)">
                                          <p:cBhvr>
                                            <p:cTn id="43" dur="300"/>
                                            <p:tgtEl>
                                              <p:spTgt spid="27"/>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12" presetClass="entr" presetSubtype="8" fill="hold" grpId="0" nodeType="withEffect">
                                      <p:stCondLst>
                                        <p:cond delay="2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300"/>
                                            <p:tgtEl>
                                              <p:spTgt spid="5"/>
                                            </p:tgtEl>
                                            <p:attrNameLst>
                                              <p:attrName>ppt_x</p:attrName>
                                            </p:attrNameLst>
                                          </p:cBhvr>
                                          <p:tavLst>
                                            <p:tav tm="0">
                                              <p:val>
                                                <p:strVal val="#ppt_x-#ppt_w*1.125000"/>
                                              </p:val>
                                            </p:tav>
                                            <p:tav tm="100000">
                                              <p:val>
                                                <p:strVal val="#ppt_x"/>
                                              </p:val>
                                            </p:tav>
                                          </p:tavLst>
                                        </p:anim>
                                        <p:animEffect transition="in" filter="wipe(right)">
                                          <p:cBhvr>
                                            <p:cTn id="52" dur="300"/>
                                            <p:tgtEl>
                                              <p:spTgt spid="5"/>
                                            </p:tgtEl>
                                          </p:cBhvr>
                                        </p:animEffect>
                                      </p:childTnLst>
                                    </p:cTn>
                                  </p:par>
                                  <p:par>
                                    <p:cTn id="53" presetID="12" presetClass="entr" presetSubtype="8" fill="hold" grpId="0" nodeType="withEffect">
                                      <p:stCondLst>
                                        <p:cond delay="2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300"/>
                                            <p:tgtEl>
                                              <p:spTgt spid="18"/>
                                            </p:tgtEl>
                                            <p:attrNameLst>
                                              <p:attrName>ppt_x</p:attrName>
                                            </p:attrNameLst>
                                          </p:cBhvr>
                                          <p:tavLst>
                                            <p:tav tm="0">
                                              <p:val>
                                                <p:strVal val="#ppt_x-#ppt_w*1.125000"/>
                                              </p:val>
                                            </p:tav>
                                            <p:tav tm="100000">
                                              <p:val>
                                                <p:strVal val="#ppt_x"/>
                                              </p:val>
                                            </p:tav>
                                          </p:tavLst>
                                        </p:anim>
                                        <p:animEffect transition="in" filter="wipe(right)">
                                          <p:cBhvr>
                                            <p:cTn id="56" dur="300"/>
                                            <p:tgtEl>
                                              <p:spTgt spid="18"/>
                                            </p:tgtEl>
                                          </p:cBhvr>
                                        </p:animEffect>
                                      </p:childTnLst>
                                    </p:cTn>
                                  </p:par>
                                </p:childTnLst>
                              </p:cTn>
                            </p:par>
                            <p:par>
                              <p:cTn id="57" fill="hold">
                                <p:stCondLst>
                                  <p:cond delay="2500"/>
                                </p:stCondLst>
                                <p:childTnLst>
                                  <p:par>
                                    <p:cTn id="58" presetID="2" presetClass="entr" presetSubtype="2"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par>
                                    <p:cTn id="62" presetID="12" presetClass="entr" presetSubtype="2" fill="hold" grpId="0" nodeType="withEffect">
                                      <p:stCondLst>
                                        <p:cond delay="20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300"/>
                                            <p:tgtEl>
                                              <p:spTgt spid="7"/>
                                            </p:tgtEl>
                                            <p:attrNameLst>
                                              <p:attrName>ppt_x</p:attrName>
                                            </p:attrNameLst>
                                          </p:cBhvr>
                                          <p:tavLst>
                                            <p:tav tm="0">
                                              <p:val>
                                                <p:strVal val="#ppt_x+#ppt_w*1.125000"/>
                                              </p:val>
                                            </p:tav>
                                            <p:tav tm="100000">
                                              <p:val>
                                                <p:strVal val="#ppt_x"/>
                                              </p:val>
                                            </p:tav>
                                          </p:tavLst>
                                        </p:anim>
                                        <p:animEffect transition="in" filter="wipe(left)">
                                          <p:cBhvr>
                                            <p:cTn id="65" dur="300"/>
                                            <p:tgtEl>
                                              <p:spTgt spid="7"/>
                                            </p:tgtEl>
                                          </p:cBhvr>
                                        </p:animEffect>
                                      </p:childTnLst>
                                    </p:cTn>
                                  </p:par>
                                  <p:par>
                                    <p:cTn id="66" presetID="12" presetClass="entr" presetSubtype="2" fill="hold" grpId="0" nodeType="withEffect">
                                      <p:stCondLst>
                                        <p:cond delay="20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300"/>
                                            <p:tgtEl>
                                              <p:spTgt spid="20"/>
                                            </p:tgtEl>
                                            <p:attrNameLst>
                                              <p:attrName>ppt_x</p:attrName>
                                            </p:attrNameLst>
                                          </p:cBhvr>
                                          <p:tavLst>
                                            <p:tav tm="0">
                                              <p:val>
                                                <p:strVal val="#ppt_x+#ppt_w*1.125000"/>
                                              </p:val>
                                            </p:tav>
                                            <p:tav tm="100000">
                                              <p:val>
                                                <p:strVal val="#ppt_x"/>
                                              </p:val>
                                            </p:tav>
                                          </p:tavLst>
                                        </p:anim>
                                        <p:animEffect transition="in" filter="wipe(left)">
                                          <p:cBhvr>
                                            <p:cTn id="69" dur="300"/>
                                            <p:tgtEl>
                                              <p:spTgt spid="20"/>
                                            </p:tgtEl>
                                          </p:cBhvr>
                                        </p:animEffect>
                                      </p:childTnLst>
                                    </p:cTn>
                                  </p:par>
                                </p:childTnLst>
                              </p:cTn>
                            </p:par>
                            <p:par>
                              <p:cTn id="70" fill="hold">
                                <p:stCondLst>
                                  <p:cond delay="3000"/>
                                </p:stCondLst>
                                <p:childTnLst>
                                  <p:par>
                                    <p:cTn id="71" presetID="2" presetClass="entr" presetSubtype="8"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12" presetClass="entr" presetSubtype="8" fill="hold" grpId="0" nodeType="withEffect">
                                      <p:stCondLst>
                                        <p:cond delay="2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300"/>
                                            <p:tgtEl>
                                              <p:spTgt spid="19"/>
                                            </p:tgtEl>
                                            <p:attrNameLst>
                                              <p:attrName>ppt_x</p:attrName>
                                            </p:attrNameLst>
                                          </p:cBhvr>
                                          <p:tavLst>
                                            <p:tav tm="0">
                                              <p:val>
                                                <p:strVal val="#ppt_x-#ppt_w*1.125000"/>
                                              </p:val>
                                            </p:tav>
                                            <p:tav tm="100000">
                                              <p:val>
                                                <p:strVal val="#ppt_x"/>
                                              </p:val>
                                            </p:tav>
                                          </p:tavLst>
                                        </p:anim>
                                        <p:animEffect transition="in" filter="wipe(right)">
                                          <p:cBhvr>
                                            <p:cTn id="78" dur="300"/>
                                            <p:tgtEl>
                                              <p:spTgt spid="19"/>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300"/>
                                            <p:tgtEl>
                                              <p:spTgt spid="6"/>
                                            </p:tgtEl>
                                            <p:attrNameLst>
                                              <p:attrName>ppt_x</p:attrName>
                                            </p:attrNameLst>
                                          </p:cBhvr>
                                          <p:tavLst>
                                            <p:tav tm="0">
                                              <p:val>
                                                <p:strVal val="#ppt_x-#ppt_w*1.125000"/>
                                              </p:val>
                                            </p:tav>
                                            <p:tav tm="100000">
                                              <p:val>
                                                <p:strVal val="#ppt_x"/>
                                              </p:val>
                                            </p:tav>
                                          </p:tavLst>
                                        </p:anim>
                                        <p:animEffect transition="in" filter="wipe(right)">
                                          <p:cBhvr>
                                            <p:cTn id="82" dur="300"/>
                                            <p:tgtEl>
                                              <p:spTgt spid="6"/>
                                            </p:tgtEl>
                                          </p:cBhvr>
                                        </p:animEffect>
                                      </p:childTnLst>
                                    </p:cTn>
                                  </p:par>
                                </p:childTnLst>
                              </p:cTn>
                            </p:par>
                            <p:par>
                              <p:cTn id="83" fill="hold">
                                <p:stCondLst>
                                  <p:cond delay="3500"/>
                                </p:stCondLst>
                                <p:childTnLst>
                                  <p:par>
                                    <p:cTn id="84" presetID="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par>
                                    <p:cTn id="88" presetID="12" presetClass="entr" presetSubtype="2" fill="hold" grpId="0" nodeType="withEffect">
                                      <p:stCondLst>
                                        <p:cond delay="200"/>
                                      </p:stCondLst>
                                      <p:childTnLst>
                                        <p:set>
                                          <p:cBhvr>
                                            <p:cTn id="89" dur="1" fill="hold">
                                              <p:stCondLst>
                                                <p:cond delay="0"/>
                                              </p:stCondLst>
                                            </p:cTn>
                                            <p:tgtEl>
                                              <p:spTgt spid="8"/>
                                            </p:tgtEl>
                                            <p:attrNameLst>
                                              <p:attrName>style.visibility</p:attrName>
                                            </p:attrNameLst>
                                          </p:cBhvr>
                                          <p:to>
                                            <p:strVal val="visible"/>
                                          </p:to>
                                        </p:set>
                                        <p:anim calcmode="lin" valueType="num">
                                          <p:cBhvr additive="base">
                                            <p:cTn id="90" dur="300"/>
                                            <p:tgtEl>
                                              <p:spTgt spid="8"/>
                                            </p:tgtEl>
                                            <p:attrNameLst>
                                              <p:attrName>ppt_x</p:attrName>
                                            </p:attrNameLst>
                                          </p:cBhvr>
                                          <p:tavLst>
                                            <p:tav tm="0">
                                              <p:val>
                                                <p:strVal val="#ppt_x+#ppt_w*1.125000"/>
                                              </p:val>
                                            </p:tav>
                                            <p:tav tm="100000">
                                              <p:val>
                                                <p:strVal val="#ppt_x"/>
                                              </p:val>
                                            </p:tav>
                                          </p:tavLst>
                                        </p:anim>
                                        <p:animEffect transition="in" filter="wipe(left)">
                                          <p:cBhvr>
                                            <p:cTn id="91" dur="300"/>
                                            <p:tgtEl>
                                              <p:spTgt spid="8"/>
                                            </p:tgtEl>
                                          </p:cBhvr>
                                        </p:animEffect>
                                      </p:childTnLst>
                                    </p:cTn>
                                  </p:par>
                                  <p:par>
                                    <p:cTn id="92" presetID="12" presetClass="entr" presetSubtype="2"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300"/>
                                            <p:tgtEl>
                                              <p:spTgt spid="17"/>
                                            </p:tgtEl>
                                            <p:attrNameLst>
                                              <p:attrName>ppt_x</p:attrName>
                                            </p:attrNameLst>
                                          </p:cBhvr>
                                          <p:tavLst>
                                            <p:tav tm="0">
                                              <p:val>
                                                <p:strVal val="#ppt_x+#ppt_w*1.125000"/>
                                              </p:val>
                                            </p:tav>
                                            <p:tav tm="100000">
                                              <p:val>
                                                <p:strVal val="#ppt_x"/>
                                              </p:val>
                                            </p:tav>
                                          </p:tavLst>
                                        </p:anim>
                                        <p:animEffect transition="in" filter="wipe(left)">
                                          <p:cBhvr>
                                            <p:cTn id="95" dur="300"/>
                                            <p:tgtEl>
                                              <p:spTgt spid="17"/>
                                            </p:tgtEl>
                                          </p:cBhvr>
                                        </p:animEffect>
                                      </p:childTnLst>
                                    </p:cTn>
                                  </p:par>
                                </p:childTnLst>
                              </p:cTn>
                            </p:par>
                            <p:par>
                              <p:cTn id="96" fill="hold">
                                <p:stCondLst>
                                  <p:cond delay="4000"/>
                                </p:stCondLst>
                                <p:childTnLst>
                                  <p:par>
                                    <p:cTn id="97" presetID="53" presetClass="entr" presetSubtype="52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fltVal val="0.5"/>
                                              </p:val>
                                            </p:tav>
                                            <p:tav tm="100000">
                                              <p:val>
                                                <p:strVal val="#ppt_x"/>
                                              </p:val>
                                            </p:tav>
                                          </p:tavLst>
                                        </p:anim>
                                        <p:anim calcmode="lin" valueType="num">
                                          <p:cBhvr>
                                            <p:cTn id="103" dur="500" fill="hold"/>
                                            <p:tgtEl>
                                              <p:spTgt spid="32"/>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10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8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6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20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anim calcmode="lin" valueType="num">
                                          <p:cBhvr>
                                            <p:cTn id="130" dur="500" fill="hold"/>
                                            <p:tgtEl>
                                              <p:spTgt spid="33"/>
                                            </p:tgtEl>
                                            <p:attrNameLst>
                                              <p:attrName>ppt_x</p:attrName>
                                            </p:attrNameLst>
                                          </p:cBhvr>
                                          <p:tavLst>
                                            <p:tav tm="0">
                                              <p:val>
                                                <p:fltVal val="0.5"/>
                                              </p:val>
                                            </p:tav>
                                            <p:tav tm="100000">
                                              <p:val>
                                                <p:strVal val="#ppt_x"/>
                                              </p:val>
                                            </p:tav>
                                          </p:tavLst>
                                        </p:anim>
                                        <p:anim calcmode="lin" valueType="num">
                                          <p:cBhvr>
                                            <p:cTn id="131" dur="500" fill="hold"/>
                                            <p:tgtEl>
                                              <p:spTgt spid="33"/>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40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anim calcmode="lin" valueType="num">
                                          <p:cBhvr>
                                            <p:cTn id="137" dur="500" fill="hold"/>
                                            <p:tgtEl>
                                              <p:spTgt spid="34"/>
                                            </p:tgtEl>
                                            <p:attrNameLst>
                                              <p:attrName>ppt_x</p:attrName>
                                            </p:attrNameLst>
                                          </p:cBhvr>
                                          <p:tavLst>
                                            <p:tav tm="0">
                                              <p:val>
                                                <p:fltVal val="0.5"/>
                                              </p:val>
                                            </p:tav>
                                            <p:tav tm="100000">
                                              <p:val>
                                                <p:strVal val="#ppt_x"/>
                                              </p:val>
                                            </p:tav>
                                          </p:tavLst>
                                        </p:anim>
                                        <p:anim calcmode="lin" valueType="num">
                                          <p:cBhvr>
                                            <p:cTn id="138" dur="5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animBg="1"/>
          <p:bldP spid="13" grpId="0" animBg="1"/>
          <p:bldP spid="17" grpId="0"/>
          <p:bldP spid="18" grpId="0"/>
          <p:bldP spid="19" grpId="0"/>
          <p:bldP spid="20" grpId="0"/>
          <p:bldP spid="21" grpId="0"/>
          <p:bldP spid="22" grpId="0"/>
          <p:bldP spid="23" grpId="0" animBg="1"/>
          <p:bldP spid="27" grpId="0"/>
          <p:bldP spid="28" grpId="0"/>
          <p:bldP spid="29" grpId="0" animBg="1"/>
          <p:bldP spid="30" grpId="0" animBg="1"/>
          <p:bldP spid="31" grpId="0" animBg="1"/>
          <p:bldP spid="32" grpId="0" animBg="1"/>
          <p:bldP spid="33" grpId="0" animBg="1"/>
          <p:bldP spid="3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角矩形 4"/>
          <p:cNvSpPr/>
          <p:nvPr/>
        </p:nvSpPr>
        <p:spPr>
          <a:xfrm>
            <a:off x="628568" y="2263472"/>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108334" y="1131590"/>
            <a:ext cx="1447442" cy="1447442"/>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 name="椭圆 8"/>
          <p:cNvSpPr/>
          <p:nvPr/>
        </p:nvSpPr>
        <p:spPr>
          <a:xfrm>
            <a:off x="2212421" y="207681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291080" y="1702004"/>
            <a:ext cx="1107996"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1" name="圆角矩形 10"/>
          <p:cNvSpPr/>
          <p:nvPr/>
        </p:nvSpPr>
        <p:spPr>
          <a:xfrm>
            <a:off x="3346388" y="2263471"/>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6080527" y="2263470"/>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846803" y="1175499"/>
            <a:ext cx="1447442" cy="1447442"/>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580942" y="1131590"/>
            <a:ext cx="1447442" cy="1447442"/>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9" name="椭圆 18"/>
          <p:cNvSpPr/>
          <p:nvPr/>
        </p:nvSpPr>
        <p:spPr>
          <a:xfrm>
            <a:off x="5004048" y="207681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7740352" y="207681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016526" y="1702004"/>
            <a:ext cx="1107996"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2" name="矩形 21"/>
          <p:cNvSpPr/>
          <p:nvPr/>
        </p:nvSpPr>
        <p:spPr>
          <a:xfrm>
            <a:off x="6750665" y="1702004"/>
            <a:ext cx="1107996"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892717" y="2808953"/>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598416" y="2803309"/>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332555" y="2810185"/>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2" fill="hold" nodeType="afterEffect" p14:presetBounceEnd="4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4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14:presetBounceEnd="4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4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14:presetBounceEnd="40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40000">
                                          <p:cBhvr additive="base">
                                            <p:cTn id="31"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2500"/>
                                </p:stCondLst>
                                <p:childTnLst>
                                  <p:par>
                                    <p:cTn id="49" presetID="16" presetClass="entr" presetSubtype="37"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500"/>
                                            <p:tgtEl>
                                              <p:spTgt spid="21"/>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outVertical)">
                                          <p:cBhvr>
                                            <p:cTn id="54" dur="500"/>
                                            <p:tgtEl>
                                              <p:spTgt spid="10"/>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par>
                              <p:cTn id="58" fill="hold">
                                <p:stCondLst>
                                  <p:cond delay="3000"/>
                                </p:stCondLst>
                                <p:childTnLst>
                                  <p:par>
                                    <p:cTn id="59" presetID="21" presetClass="entr" presetSubtype="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heel(1)">
                                          <p:cBhvr>
                                            <p:cTn id="61" dur="800"/>
                                            <p:tgtEl>
                                              <p:spTgt spid="5"/>
                                            </p:tgtEl>
                                          </p:cBhvr>
                                        </p:animEffect>
                                      </p:childTnLst>
                                    </p:cTn>
                                  </p:par>
                                  <p:par>
                                    <p:cTn id="62" presetID="21" presetClass="entr" presetSubtype="1" fill="hold" grpId="0" nodeType="withEffect">
                                      <p:stCondLst>
                                        <p:cond delay="20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800"/>
                                            <p:tgtEl>
                                              <p:spTgt spid="11"/>
                                            </p:tgtEl>
                                          </p:cBhvr>
                                        </p:animEffect>
                                      </p:childTnLst>
                                    </p:cTn>
                                  </p:par>
                                  <p:par>
                                    <p:cTn id="65" presetID="21" presetClass="entr" presetSubtype="1" fill="hold" grpId="0" nodeType="withEffect">
                                      <p:stCondLst>
                                        <p:cond delay="400"/>
                                      </p:stCondLst>
                                      <p:childTnLst>
                                        <p:set>
                                          <p:cBhvr>
                                            <p:cTn id="66" dur="1" fill="hold">
                                              <p:stCondLst>
                                                <p:cond delay="0"/>
                                              </p:stCondLst>
                                            </p:cTn>
                                            <p:tgtEl>
                                              <p:spTgt spid="12"/>
                                            </p:tgtEl>
                                            <p:attrNameLst>
                                              <p:attrName>style.visibility</p:attrName>
                                            </p:attrNameLst>
                                          </p:cBhvr>
                                          <p:to>
                                            <p:strVal val="visible"/>
                                          </p:to>
                                        </p:set>
                                        <p:animEffect transition="in" filter="wheel(1)">
                                          <p:cBhvr>
                                            <p:cTn id="67" dur="800"/>
                                            <p:tgtEl>
                                              <p:spTgt spid="12"/>
                                            </p:tgtEl>
                                          </p:cBhvr>
                                        </p:animEffect>
                                      </p:childTnLst>
                                    </p:cTn>
                                  </p:par>
                                </p:childTnLst>
                              </p:cTn>
                            </p:par>
                            <p:par>
                              <p:cTn id="68" fill="hold">
                                <p:stCondLst>
                                  <p:cond delay="400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23"/>
                                            </p:tgtEl>
                                            <p:attrNameLst>
                                              <p:attrName>style.visibility</p:attrName>
                                            </p:attrNameLst>
                                          </p:cBhvr>
                                          <p:to>
                                            <p:strVal val="visible"/>
                                          </p:to>
                                        </p:set>
                                        <p:animEffect transition="in" filter="wipe(left)">
                                          <p:cBhvr>
                                            <p:cTn id="71" dur="50"/>
                                            <p:tgtEl>
                                              <p:spTgt spid="23"/>
                                            </p:tgtEl>
                                          </p:cBhvr>
                                        </p:animEffect>
                                      </p:childTnLst>
                                    </p:cTn>
                                  </p:par>
                                  <p:par>
                                    <p:cTn id="72" presetID="36" presetClass="emph" presetSubtype="0" fill="hold" grpId="1" nodeType="withEffect">
                                      <p:stCondLst>
                                        <p:cond delay="0"/>
                                      </p:stCondLst>
                                      <p:iterate type="lt">
                                        <p:tmPct val="30000"/>
                                      </p:iterate>
                                      <p:childTnLst>
                                        <p:animScale>
                                          <p:cBhvr>
                                            <p:cTn id="73" dur="25" autoRev="1" fill="hold">
                                              <p:stCondLst>
                                                <p:cond delay="0"/>
                                              </p:stCondLst>
                                            </p:cTn>
                                            <p:tgtEl>
                                              <p:spTgt spid="23"/>
                                            </p:tgtEl>
                                          </p:cBhvr>
                                          <p:to x="80000" y="100000"/>
                                        </p:animScale>
                                        <p:anim by="(#ppt_w*0.10)" calcmode="lin" valueType="num">
                                          <p:cBhvr>
                                            <p:cTn id="74" dur="25" autoRev="1" fill="hold">
                                              <p:stCondLst>
                                                <p:cond delay="0"/>
                                              </p:stCondLst>
                                            </p:cTn>
                                            <p:tgtEl>
                                              <p:spTgt spid="23"/>
                                            </p:tgtEl>
                                            <p:attrNameLst>
                                              <p:attrName>ppt_x</p:attrName>
                                            </p:attrNameLst>
                                          </p:cBhvr>
                                        </p:anim>
                                        <p:anim by="(-#ppt_w*0.10)" calcmode="lin" valueType="num">
                                          <p:cBhvr>
                                            <p:cTn id="75" dur="25" autoRev="1" fill="hold">
                                              <p:stCondLst>
                                                <p:cond delay="0"/>
                                              </p:stCondLst>
                                            </p:cTn>
                                            <p:tgtEl>
                                              <p:spTgt spid="23"/>
                                            </p:tgtEl>
                                            <p:attrNameLst>
                                              <p:attrName>ppt_y</p:attrName>
                                            </p:attrNameLst>
                                          </p:cBhvr>
                                        </p:anim>
                                        <p:animRot by="-480000">
                                          <p:cBhvr>
                                            <p:cTn id="76" dur="25" autoRev="1" fill="hold">
                                              <p:stCondLst>
                                                <p:cond delay="0"/>
                                              </p:stCondLst>
                                            </p:cTn>
                                            <p:tgtEl>
                                              <p:spTgt spid="23"/>
                                            </p:tgtEl>
                                            <p:attrNameLst>
                                              <p:attrName>r</p:attrName>
                                            </p:attrNameLst>
                                          </p:cBhvr>
                                        </p:animRot>
                                      </p:childTnLst>
                                    </p:cTn>
                                  </p:par>
                                  <p:par>
                                    <p:cTn id="77" presetID="22" presetClass="entr" presetSubtype="8" fill="hold" grpId="0" nodeType="withEffect">
                                      <p:stCondLst>
                                        <p:cond delay="500"/>
                                      </p:stCondLst>
                                      <p:iterate type="lt">
                                        <p:tmPct val="30000"/>
                                      </p:iterate>
                                      <p:childTnLst>
                                        <p:set>
                                          <p:cBhvr>
                                            <p:cTn id="78" dur="1" fill="hold">
                                              <p:stCondLst>
                                                <p:cond delay="0"/>
                                              </p:stCondLst>
                                            </p:cTn>
                                            <p:tgtEl>
                                              <p:spTgt spid="24"/>
                                            </p:tgtEl>
                                            <p:attrNameLst>
                                              <p:attrName>style.visibility</p:attrName>
                                            </p:attrNameLst>
                                          </p:cBhvr>
                                          <p:to>
                                            <p:strVal val="visible"/>
                                          </p:to>
                                        </p:set>
                                        <p:animEffect transition="in" filter="wipe(left)">
                                          <p:cBhvr>
                                            <p:cTn id="79" dur="50"/>
                                            <p:tgtEl>
                                              <p:spTgt spid="24"/>
                                            </p:tgtEl>
                                          </p:cBhvr>
                                        </p:animEffect>
                                      </p:childTnLst>
                                    </p:cTn>
                                  </p:par>
                                  <p:par>
                                    <p:cTn id="80" presetID="36" presetClass="emph" presetSubtype="0" fill="hold" grpId="1" nodeType="withEffect">
                                      <p:stCondLst>
                                        <p:cond delay="500"/>
                                      </p:stCondLst>
                                      <p:iterate type="lt">
                                        <p:tmPct val="30000"/>
                                      </p:iterate>
                                      <p:childTnLst>
                                        <p:animScale>
                                          <p:cBhvr>
                                            <p:cTn id="81" dur="25" autoRev="1" fill="hold">
                                              <p:stCondLst>
                                                <p:cond delay="0"/>
                                              </p:stCondLst>
                                            </p:cTn>
                                            <p:tgtEl>
                                              <p:spTgt spid="24"/>
                                            </p:tgtEl>
                                          </p:cBhvr>
                                          <p:to x="80000" y="100000"/>
                                        </p:animScale>
                                        <p:anim by="(#ppt_w*0.10)" calcmode="lin" valueType="num">
                                          <p:cBhvr>
                                            <p:cTn id="82" dur="25" autoRev="1" fill="hold">
                                              <p:stCondLst>
                                                <p:cond delay="0"/>
                                              </p:stCondLst>
                                            </p:cTn>
                                            <p:tgtEl>
                                              <p:spTgt spid="24"/>
                                            </p:tgtEl>
                                            <p:attrNameLst>
                                              <p:attrName>ppt_x</p:attrName>
                                            </p:attrNameLst>
                                          </p:cBhvr>
                                        </p:anim>
                                        <p:anim by="(-#ppt_w*0.10)" calcmode="lin" valueType="num">
                                          <p:cBhvr>
                                            <p:cTn id="83" dur="25" autoRev="1" fill="hold">
                                              <p:stCondLst>
                                                <p:cond delay="0"/>
                                              </p:stCondLst>
                                            </p:cTn>
                                            <p:tgtEl>
                                              <p:spTgt spid="24"/>
                                            </p:tgtEl>
                                            <p:attrNameLst>
                                              <p:attrName>ppt_y</p:attrName>
                                            </p:attrNameLst>
                                          </p:cBhvr>
                                        </p:anim>
                                        <p:animRot by="-480000">
                                          <p:cBhvr>
                                            <p:cTn id="84" dur="25" autoRev="1" fill="hold">
                                              <p:stCondLst>
                                                <p:cond delay="0"/>
                                              </p:stCondLst>
                                            </p:cTn>
                                            <p:tgtEl>
                                              <p:spTgt spid="24"/>
                                            </p:tgtEl>
                                            <p:attrNameLst>
                                              <p:attrName>r</p:attrName>
                                            </p:attrNameLst>
                                          </p:cBhvr>
                                        </p:animRot>
                                      </p:childTnLst>
                                    </p:cTn>
                                  </p:par>
                                  <p:par>
                                    <p:cTn id="85" presetID="22" presetClass="entr" presetSubtype="8" fill="hold" grpId="0" nodeType="withEffect">
                                      <p:stCondLst>
                                        <p:cond delay="1000"/>
                                      </p:stCondLst>
                                      <p:iterate type="lt">
                                        <p:tmPct val="30000"/>
                                      </p:iterate>
                                      <p:childTnLst>
                                        <p:set>
                                          <p:cBhvr>
                                            <p:cTn id="86" dur="1" fill="hold">
                                              <p:stCondLst>
                                                <p:cond delay="0"/>
                                              </p:stCondLst>
                                            </p:cTn>
                                            <p:tgtEl>
                                              <p:spTgt spid="25"/>
                                            </p:tgtEl>
                                            <p:attrNameLst>
                                              <p:attrName>style.visibility</p:attrName>
                                            </p:attrNameLst>
                                          </p:cBhvr>
                                          <p:to>
                                            <p:strVal val="visible"/>
                                          </p:to>
                                        </p:set>
                                        <p:animEffect transition="in" filter="wipe(left)">
                                          <p:cBhvr>
                                            <p:cTn id="87" dur="50"/>
                                            <p:tgtEl>
                                              <p:spTgt spid="25"/>
                                            </p:tgtEl>
                                          </p:cBhvr>
                                        </p:animEffect>
                                      </p:childTnLst>
                                    </p:cTn>
                                  </p:par>
                                  <p:par>
                                    <p:cTn id="88" presetID="36" presetClass="emph" presetSubtype="0" fill="hold" grpId="1" nodeType="withEffect">
                                      <p:stCondLst>
                                        <p:cond delay="1000"/>
                                      </p:stCondLst>
                                      <p:iterate type="lt">
                                        <p:tmPct val="30000"/>
                                      </p:iterate>
                                      <p:childTnLst>
                                        <p:animScale>
                                          <p:cBhvr>
                                            <p:cTn id="89" dur="25" autoRev="1" fill="hold">
                                              <p:stCondLst>
                                                <p:cond delay="0"/>
                                              </p:stCondLst>
                                            </p:cTn>
                                            <p:tgtEl>
                                              <p:spTgt spid="25"/>
                                            </p:tgtEl>
                                          </p:cBhvr>
                                          <p:to x="80000" y="100000"/>
                                        </p:animScale>
                                        <p:anim by="(#ppt_w*0.10)" calcmode="lin" valueType="num">
                                          <p:cBhvr>
                                            <p:cTn id="90" dur="25" autoRev="1" fill="hold">
                                              <p:stCondLst>
                                                <p:cond delay="0"/>
                                              </p:stCondLst>
                                            </p:cTn>
                                            <p:tgtEl>
                                              <p:spTgt spid="25"/>
                                            </p:tgtEl>
                                            <p:attrNameLst>
                                              <p:attrName>ppt_x</p:attrName>
                                            </p:attrNameLst>
                                          </p:cBhvr>
                                        </p:anim>
                                        <p:anim by="(-#ppt_w*0.10)" calcmode="lin" valueType="num">
                                          <p:cBhvr>
                                            <p:cTn id="91" dur="25" autoRev="1" fill="hold">
                                              <p:stCondLst>
                                                <p:cond delay="0"/>
                                              </p:stCondLst>
                                            </p:cTn>
                                            <p:tgtEl>
                                              <p:spTgt spid="25"/>
                                            </p:tgtEl>
                                            <p:attrNameLst>
                                              <p:attrName>ppt_y</p:attrName>
                                            </p:attrNameLst>
                                          </p:cBhvr>
                                        </p:anim>
                                        <p:animRot by="-480000">
                                          <p:cBhvr>
                                            <p:cTn id="92" dur="25"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9" grpId="0" animBg="1"/>
          <p:bldP spid="10" grpId="0"/>
          <p:bldP spid="11" grpId="0" animBg="1"/>
          <p:bldP spid="12" grpId="0" animBg="1"/>
          <p:bldP spid="19" grpId="0" animBg="1"/>
          <p:bldP spid="20" grpId="0" animBg="1"/>
          <p:bldP spid="21" grpId="0"/>
          <p:bldP spid="22" grpId="0"/>
          <p:bldP spid="23" grpId="0"/>
          <p:bldP spid="23" grpId="1"/>
          <p:bldP spid="24" grpId="0"/>
          <p:bldP spid="24" grpId="1"/>
          <p:bldP spid="25" grpId="0"/>
          <p:bldP spid="2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2500"/>
                                </p:stCondLst>
                                <p:childTnLst>
                                  <p:par>
                                    <p:cTn id="49" presetID="16" presetClass="entr" presetSubtype="37"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500"/>
                                            <p:tgtEl>
                                              <p:spTgt spid="21"/>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outVertical)">
                                          <p:cBhvr>
                                            <p:cTn id="54" dur="500"/>
                                            <p:tgtEl>
                                              <p:spTgt spid="10"/>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par>
                              <p:cTn id="58" fill="hold">
                                <p:stCondLst>
                                  <p:cond delay="3000"/>
                                </p:stCondLst>
                                <p:childTnLst>
                                  <p:par>
                                    <p:cTn id="59" presetID="21" presetClass="entr" presetSubtype="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heel(1)">
                                          <p:cBhvr>
                                            <p:cTn id="61" dur="800"/>
                                            <p:tgtEl>
                                              <p:spTgt spid="5"/>
                                            </p:tgtEl>
                                          </p:cBhvr>
                                        </p:animEffect>
                                      </p:childTnLst>
                                    </p:cTn>
                                  </p:par>
                                  <p:par>
                                    <p:cTn id="62" presetID="21" presetClass="entr" presetSubtype="1" fill="hold" grpId="0" nodeType="withEffect">
                                      <p:stCondLst>
                                        <p:cond delay="20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800"/>
                                            <p:tgtEl>
                                              <p:spTgt spid="11"/>
                                            </p:tgtEl>
                                          </p:cBhvr>
                                        </p:animEffect>
                                      </p:childTnLst>
                                    </p:cTn>
                                  </p:par>
                                  <p:par>
                                    <p:cTn id="65" presetID="21" presetClass="entr" presetSubtype="1" fill="hold" grpId="0" nodeType="withEffect">
                                      <p:stCondLst>
                                        <p:cond delay="400"/>
                                      </p:stCondLst>
                                      <p:childTnLst>
                                        <p:set>
                                          <p:cBhvr>
                                            <p:cTn id="66" dur="1" fill="hold">
                                              <p:stCondLst>
                                                <p:cond delay="0"/>
                                              </p:stCondLst>
                                            </p:cTn>
                                            <p:tgtEl>
                                              <p:spTgt spid="12"/>
                                            </p:tgtEl>
                                            <p:attrNameLst>
                                              <p:attrName>style.visibility</p:attrName>
                                            </p:attrNameLst>
                                          </p:cBhvr>
                                          <p:to>
                                            <p:strVal val="visible"/>
                                          </p:to>
                                        </p:set>
                                        <p:animEffect transition="in" filter="wheel(1)">
                                          <p:cBhvr>
                                            <p:cTn id="67" dur="800"/>
                                            <p:tgtEl>
                                              <p:spTgt spid="12"/>
                                            </p:tgtEl>
                                          </p:cBhvr>
                                        </p:animEffect>
                                      </p:childTnLst>
                                    </p:cTn>
                                  </p:par>
                                </p:childTnLst>
                              </p:cTn>
                            </p:par>
                            <p:par>
                              <p:cTn id="68" fill="hold">
                                <p:stCondLst>
                                  <p:cond delay="400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23"/>
                                            </p:tgtEl>
                                            <p:attrNameLst>
                                              <p:attrName>style.visibility</p:attrName>
                                            </p:attrNameLst>
                                          </p:cBhvr>
                                          <p:to>
                                            <p:strVal val="visible"/>
                                          </p:to>
                                        </p:set>
                                        <p:animEffect transition="in" filter="wipe(left)">
                                          <p:cBhvr>
                                            <p:cTn id="71" dur="50"/>
                                            <p:tgtEl>
                                              <p:spTgt spid="23"/>
                                            </p:tgtEl>
                                          </p:cBhvr>
                                        </p:animEffect>
                                      </p:childTnLst>
                                    </p:cTn>
                                  </p:par>
                                  <p:par>
                                    <p:cTn id="72" presetID="36" presetClass="emph" presetSubtype="0" fill="hold" grpId="1" nodeType="withEffect">
                                      <p:stCondLst>
                                        <p:cond delay="0"/>
                                      </p:stCondLst>
                                      <p:iterate type="lt">
                                        <p:tmPct val="30000"/>
                                      </p:iterate>
                                      <p:childTnLst>
                                        <p:animScale>
                                          <p:cBhvr>
                                            <p:cTn id="73" dur="25" autoRev="1" fill="hold">
                                              <p:stCondLst>
                                                <p:cond delay="0"/>
                                              </p:stCondLst>
                                            </p:cTn>
                                            <p:tgtEl>
                                              <p:spTgt spid="23"/>
                                            </p:tgtEl>
                                          </p:cBhvr>
                                          <p:to x="80000" y="100000"/>
                                        </p:animScale>
                                        <p:anim by="(#ppt_w*0.10)" calcmode="lin" valueType="num">
                                          <p:cBhvr>
                                            <p:cTn id="74" dur="25" autoRev="1" fill="hold">
                                              <p:stCondLst>
                                                <p:cond delay="0"/>
                                              </p:stCondLst>
                                            </p:cTn>
                                            <p:tgtEl>
                                              <p:spTgt spid="23"/>
                                            </p:tgtEl>
                                            <p:attrNameLst>
                                              <p:attrName>ppt_x</p:attrName>
                                            </p:attrNameLst>
                                          </p:cBhvr>
                                        </p:anim>
                                        <p:anim by="(-#ppt_w*0.10)" calcmode="lin" valueType="num">
                                          <p:cBhvr>
                                            <p:cTn id="75" dur="25" autoRev="1" fill="hold">
                                              <p:stCondLst>
                                                <p:cond delay="0"/>
                                              </p:stCondLst>
                                            </p:cTn>
                                            <p:tgtEl>
                                              <p:spTgt spid="23"/>
                                            </p:tgtEl>
                                            <p:attrNameLst>
                                              <p:attrName>ppt_y</p:attrName>
                                            </p:attrNameLst>
                                          </p:cBhvr>
                                        </p:anim>
                                        <p:animRot by="-480000">
                                          <p:cBhvr>
                                            <p:cTn id="76" dur="25" autoRev="1" fill="hold">
                                              <p:stCondLst>
                                                <p:cond delay="0"/>
                                              </p:stCondLst>
                                            </p:cTn>
                                            <p:tgtEl>
                                              <p:spTgt spid="23"/>
                                            </p:tgtEl>
                                            <p:attrNameLst>
                                              <p:attrName>r</p:attrName>
                                            </p:attrNameLst>
                                          </p:cBhvr>
                                        </p:animRot>
                                      </p:childTnLst>
                                    </p:cTn>
                                  </p:par>
                                  <p:par>
                                    <p:cTn id="77" presetID="22" presetClass="entr" presetSubtype="8" fill="hold" grpId="0" nodeType="withEffect">
                                      <p:stCondLst>
                                        <p:cond delay="500"/>
                                      </p:stCondLst>
                                      <p:iterate type="lt">
                                        <p:tmPct val="30000"/>
                                      </p:iterate>
                                      <p:childTnLst>
                                        <p:set>
                                          <p:cBhvr>
                                            <p:cTn id="78" dur="1" fill="hold">
                                              <p:stCondLst>
                                                <p:cond delay="0"/>
                                              </p:stCondLst>
                                            </p:cTn>
                                            <p:tgtEl>
                                              <p:spTgt spid="24"/>
                                            </p:tgtEl>
                                            <p:attrNameLst>
                                              <p:attrName>style.visibility</p:attrName>
                                            </p:attrNameLst>
                                          </p:cBhvr>
                                          <p:to>
                                            <p:strVal val="visible"/>
                                          </p:to>
                                        </p:set>
                                        <p:animEffect transition="in" filter="wipe(left)">
                                          <p:cBhvr>
                                            <p:cTn id="79" dur="50"/>
                                            <p:tgtEl>
                                              <p:spTgt spid="24"/>
                                            </p:tgtEl>
                                          </p:cBhvr>
                                        </p:animEffect>
                                      </p:childTnLst>
                                    </p:cTn>
                                  </p:par>
                                  <p:par>
                                    <p:cTn id="80" presetID="36" presetClass="emph" presetSubtype="0" fill="hold" grpId="1" nodeType="withEffect">
                                      <p:stCondLst>
                                        <p:cond delay="500"/>
                                      </p:stCondLst>
                                      <p:iterate type="lt">
                                        <p:tmPct val="30000"/>
                                      </p:iterate>
                                      <p:childTnLst>
                                        <p:animScale>
                                          <p:cBhvr>
                                            <p:cTn id="81" dur="25" autoRev="1" fill="hold">
                                              <p:stCondLst>
                                                <p:cond delay="0"/>
                                              </p:stCondLst>
                                            </p:cTn>
                                            <p:tgtEl>
                                              <p:spTgt spid="24"/>
                                            </p:tgtEl>
                                          </p:cBhvr>
                                          <p:to x="80000" y="100000"/>
                                        </p:animScale>
                                        <p:anim by="(#ppt_w*0.10)" calcmode="lin" valueType="num">
                                          <p:cBhvr>
                                            <p:cTn id="82" dur="25" autoRev="1" fill="hold">
                                              <p:stCondLst>
                                                <p:cond delay="0"/>
                                              </p:stCondLst>
                                            </p:cTn>
                                            <p:tgtEl>
                                              <p:spTgt spid="24"/>
                                            </p:tgtEl>
                                            <p:attrNameLst>
                                              <p:attrName>ppt_x</p:attrName>
                                            </p:attrNameLst>
                                          </p:cBhvr>
                                        </p:anim>
                                        <p:anim by="(-#ppt_w*0.10)" calcmode="lin" valueType="num">
                                          <p:cBhvr>
                                            <p:cTn id="83" dur="25" autoRev="1" fill="hold">
                                              <p:stCondLst>
                                                <p:cond delay="0"/>
                                              </p:stCondLst>
                                            </p:cTn>
                                            <p:tgtEl>
                                              <p:spTgt spid="24"/>
                                            </p:tgtEl>
                                            <p:attrNameLst>
                                              <p:attrName>ppt_y</p:attrName>
                                            </p:attrNameLst>
                                          </p:cBhvr>
                                        </p:anim>
                                        <p:animRot by="-480000">
                                          <p:cBhvr>
                                            <p:cTn id="84" dur="25" autoRev="1" fill="hold">
                                              <p:stCondLst>
                                                <p:cond delay="0"/>
                                              </p:stCondLst>
                                            </p:cTn>
                                            <p:tgtEl>
                                              <p:spTgt spid="24"/>
                                            </p:tgtEl>
                                            <p:attrNameLst>
                                              <p:attrName>r</p:attrName>
                                            </p:attrNameLst>
                                          </p:cBhvr>
                                        </p:animRot>
                                      </p:childTnLst>
                                    </p:cTn>
                                  </p:par>
                                  <p:par>
                                    <p:cTn id="85" presetID="22" presetClass="entr" presetSubtype="8" fill="hold" grpId="0" nodeType="withEffect">
                                      <p:stCondLst>
                                        <p:cond delay="1000"/>
                                      </p:stCondLst>
                                      <p:iterate type="lt">
                                        <p:tmPct val="30000"/>
                                      </p:iterate>
                                      <p:childTnLst>
                                        <p:set>
                                          <p:cBhvr>
                                            <p:cTn id="86" dur="1" fill="hold">
                                              <p:stCondLst>
                                                <p:cond delay="0"/>
                                              </p:stCondLst>
                                            </p:cTn>
                                            <p:tgtEl>
                                              <p:spTgt spid="25"/>
                                            </p:tgtEl>
                                            <p:attrNameLst>
                                              <p:attrName>style.visibility</p:attrName>
                                            </p:attrNameLst>
                                          </p:cBhvr>
                                          <p:to>
                                            <p:strVal val="visible"/>
                                          </p:to>
                                        </p:set>
                                        <p:animEffect transition="in" filter="wipe(left)">
                                          <p:cBhvr>
                                            <p:cTn id="87" dur="50"/>
                                            <p:tgtEl>
                                              <p:spTgt spid="25"/>
                                            </p:tgtEl>
                                          </p:cBhvr>
                                        </p:animEffect>
                                      </p:childTnLst>
                                    </p:cTn>
                                  </p:par>
                                  <p:par>
                                    <p:cTn id="88" presetID="36" presetClass="emph" presetSubtype="0" fill="hold" grpId="1" nodeType="withEffect">
                                      <p:stCondLst>
                                        <p:cond delay="1000"/>
                                      </p:stCondLst>
                                      <p:iterate type="lt">
                                        <p:tmPct val="30000"/>
                                      </p:iterate>
                                      <p:childTnLst>
                                        <p:animScale>
                                          <p:cBhvr>
                                            <p:cTn id="89" dur="25" autoRev="1" fill="hold">
                                              <p:stCondLst>
                                                <p:cond delay="0"/>
                                              </p:stCondLst>
                                            </p:cTn>
                                            <p:tgtEl>
                                              <p:spTgt spid="25"/>
                                            </p:tgtEl>
                                          </p:cBhvr>
                                          <p:to x="80000" y="100000"/>
                                        </p:animScale>
                                        <p:anim by="(#ppt_w*0.10)" calcmode="lin" valueType="num">
                                          <p:cBhvr>
                                            <p:cTn id="90" dur="25" autoRev="1" fill="hold">
                                              <p:stCondLst>
                                                <p:cond delay="0"/>
                                              </p:stCondLst>
                                            </p:cTn>
                                            <p:tgtEl>
                                              <p:spTgt spid="25"/>
                                            </p:tgtEl>
                                            <p:attrNameLst>
                                              <p:attrName>ppt_x</p:attrName>
                                            </p:attrNameLst>
                                          </p:cBhvr>
                                        </p:anim>
                                        <p:anim by="(-#ppt_w*0.10)" calcmode="lin" valueType="num">
                                          <p:cBhvr>
                                            <p:cTn id="91" dur="25" autoRev="1" fill="hold">
                                              <p:stCondLst>
                                                <p:cond delay="0"/>
                                              </p:stCondLst>
                                            </p:cTn>
                                            <p:tgtEl>
                                              <p:spTgt spid="25"/>
                                            </p:tgtEl>
                                            <p:attrNameLst>
                                              <p:attrName>ppt_y</p:attrName>
                                            </p:attrNameLst>
                                          </p:cBhvr>
                                        </p:anim>
                                        <p:animRot by="-480000">
                                          <p:cBhvr>
                                            <p:cTn id="92" dur="25"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9" grpId="0" animBg="1"/>
          <p:bldP spid="10" grpId="0"/>
          <p:bldP spid="11" grpId="0" animBg="1"/>
          <p:bldP spid="12" grpId="0" animBg="1"/>
          <p:bldP spid="19" grpId="0" animBg="1"/>
          <p:bldP spid="20" grpId="0" animBg="1"/>
          <p:bldP spid="21" grpId="0"/>
          <p:bldP spid="22" grpId="0"/>
          <p:bldP spid="23" grpId="0"/>
          <p:bldP spid="23" grpId="1"/>
          <p:bldP spid="24" grpId="0"/>
          <p:bldP spid="24" grpId="1"/>
          <p:bldP spid="25" grpId="0"/>
          <p:bldP spid="25"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6"/>
          <p:cNvSpPr/>
          <p:nvPr/>
        </p:nvSpPr>
        <p:spPr bwMode="auto">
          <a:xfrm>
            <a:off x="1292348" y="3706512"/>
            <a:ext cx="2043238"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p:spPr>
        <p:txBody>
          <a:bodyPr lIns="68534" tIns="34267" rIns="68534" bIns="34267"/>
          <a:lstStyle/>
          <a:p>
            <a:endParaRPr lang="zh-CN" altLang="en-US"/>
          </a:p>
        </p:txBody>
      </p:sp>
      <p:sp>
        <p:nvSpPr>
          <p:cNvPr id="6" name="Freeform 7"/>
          <p:cNvSpPr/>
          <p:nvPr/>
        </p:nvSpPr>
        <p:spPr bwMode="auto">
          <a:xfrm>
            <a:off x="1292348" y="1200827"/>
            <a:ext cx="2043238"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34" tIns="34267" rIns="68534" bIns="34267"/>
          <a:lstStyle/>
          <a:p>
            <a:endParaRPr lang="zh-CN" altLang="en-US"/>
          </a:p>
        </p:txBody>
      </p:sp>
      <p:sp>
        <p:nvSpPr>
          <p:cNvPr id="7" name="Freeform 6"/>
          <p:cNvSpPr/>
          <p:nvPr/>
        </p:nvSpPr>
        <p:spPr bwMode="auto">
          <a:xfrm>
            <a:off x="3560497" y="3706512"/>
            <a:ext cx="2043238"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p:spPr>
        <p:txBody>
          <a:bodyPr lIns="68534" tIns="34267" rIns="68534" bIns="34267"/>
          <a:lstStyle/>
          <a:p>
            <a:endParaRPr lang="zh-CN" altLang="en-US"/>
          </a:p>
        </p:txBody>
      </p:sp>
      <p:sp>
        <p:nvSpPr>
          <p:cNvPr id="8" name="Freeform 7"/>
          <p:cNvSpPr/>
          <p:nvPr/>
        </p:nvSpPr>
        <p:spPr bwMode="auto">
          <a:xfrm>
            <a:off x="3560497" y="1200827"/>
            <a:ext cx="2043238"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34" tIns="34267" rIns="68534" bIns="34267"/>
          <a:lstStyle/>
          <a:p>
            <a:endParaRPr lang="zh-CN" altLang="en-US"/>
          </a:p>
        </p:txBody>
      </p:sp>
      <p:sp>
        <p:nvSpPr>
          <p:cNvPr id="9" name="Freeform 6"/>
          <p:cNvSpPr/>
          <p:nvPr/>
        </p:nvSpPr>
        <p:spPr bwMode="auto">
          <a:xfrm>
            <a:off x="5866729" y="3706512"/>
            <a:ext cx="2043238"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p:spPr>
        <p:txBody>
          <a:bodyPr lIns="68534" tIns="34267" rIns="68534" bIns="34267"/>
          <a:lstStyle/>
          <a:p>
            <a:endParaRPr lang="zh-CN" altLang="en-US"/>
          </a:p>
        </p:txBody>
      </p:sp>
      <p:sp>
        <p:nvSpPr>
          <p:cNvPr id="10" name="Freeform 7"/>
          <p:cNvSpPr/>
          <p:nvPr/>
        </p:nvSpPr>
        <p:spPr bwMode="auto">
          <a:xfrm>
            <a:off x="5866729" y="1200827"/>
            <a:ext cx="2043238"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34" tIns="34267" rIns="68534" bIns="34267"/>
          <a:lstStyle/>
          <a:p>
            <a:endParaRPr lang="zh-CN" altLang="en-US"/>
          </a:p>
        </p:txBody>
      </p:sp>
      <p:sp>
        <p:nvSpPr>
          <p:cNvPr id="11" name="TextBox 9"/>
          <p:cNvSpPr txBox="1">
            <a:spLocks noChangeArrowheads="1"/>
          </p:cNvSpPr>
          <p:nvPr/>
        </p:nvSpPr>
        <p:spPr bwMode="auto">
          <a:xfrm>
            <a:off x="1339947" y="3871172"/>
            <a:ext cx="1913528"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67" rIns="68534" bIns="3426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点击输入你的亮出内容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或复制文本内容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图片随意更改</a:t>
            </a:r>
          </a:p>
        </p:txBody>
      </p:sp>
      <p:sp>
        <p:nvSpPr>
          <p:cNvPr id="12" name="TextBox 10"/>
          <p:cNvSpPr txBox="1">
            <a:spLocks noChangeArrowheads="1"/>
          </p:cNvSpPr>
          <p:nvPr/>
        </p:nvSpPr>
        <p:spPr bwMode="auto">
          <a:xfrm>
            <a:off x="3598576" y="3937440"/>
            <a:ext cx="1912339"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67" rIns="68534" bIns="3426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点击输入你的亮出内容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或复制文本内容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图片随意更改</a:t>
            </a:r>
          </a:p>
        </p:txBody>
      </p:sp>
      <p:sp>
        <p:nvSpPr>
          <p:cNvPr id="13" name="TextBox 11"/>
          <p:cNvSpPr txBox="1">
            <a:spLocks noChangeArrowheads="1"/>
          </p:cNvSpPr>
          <p:nvPr/>
        </p:nvSpPr>
        <p:spPr bwMode="auto">
          <a:xfrm>
            <a:off x="5914327" y="3937440"/>
            <a:ext cx="1913528"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67" rIns="68534" bIns="3426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点击输入你的亮出内容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或复制文本内容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图片随意更改</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4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par>
                          <p:cTn id="58" fill="hold">
                            <p:stCondLst>
                              <p:cond delay="4000"/>
                            </p:stCondLst>
                            <p:childTnLst>
                              <p:par>
                                <p:cTn id="59" presetID="2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Group 2"/>
          <p:cNvGrpSpPr/>
          <p:nvPr/>
        </p:nvGrpSpPr>
        <p:grpSpPr bwMode="auto">
          <a:xfrm rot="-1142007">
            <a:off x="1134729" y="1556356"/>
            <a:ext cx="1718368" cy="1718864"/>
            <a:chOff x="0" y="0"/>
            <a:chExt cx="1200" cy="1200"/>
          </a:xfrm>
          <a:solidFill>
            <a:srgbClr val="0070C0"/>
          </a:solidFill>
        </p:grpSpPr>
        <p:sp>
          <p:nvSpPr>
            <p:cNvPr id="23"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24" name="Group 4"/>
            <p:cNvGrpSpPr/>
            <p:nvPr/>
          </p:nvGrpSpPr>
          <p:grpSpPr bwMode="auto">
            <a:xfrm>
              <a:off x="456" y="0"/>
              <a:ext cx="288" cy="1200"/>
              <a:chOff x="0" y="0"/>
              <a:chExt cx="288" cy="1200"/>
            </a:xfrm>
            <a:grpFill/>
          </p:grpSpPr>
          <p:sp>
            <p:nvSpPr>
              <p:cNvPr id="34"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5"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5" name="Group 7"/>
            <p:cNvGrpSpPr/>
            <p:nvPr/>
          </p:nvGrpSpPr>
          <p:grpSpPr bwMode="auto">
            <a:xfrm rot="-5400000">
              <a:off x="456" y="0"/>
              <a:ext cx="288" cy="1200"/>
              <a:chOff x="0" y="0"/>
              <a:chExt cx="288" cy="1200"/>
            </a:xfrm>
            <a:grpFill/>
          </p:grpSpPr>
          <p:sp>
            <p:nvSpPr>
              <p:cNvPr id="32"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3"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6" name="Group 10"/>
            <p:cNvGrpSpPr/>
            <p:nvPr/>
          </p:nvGrpSpPr>
          <p:grpSpPr bwMode="auto">
            <a:xfrm rot="-2700000">
              <a:off x="456" y="0"/>
              <a:ext cx="288" cy="1200"/>
              <a:chOff x="0" y="0"/>
              <a:chExt cx="288" cy="1200"/>
            </a:xfrm>
            <a:grpFill/>
          </p:grpSpPr>
          <p:sp>
            <p:nvSpPr>
              <p:cNvPr id="30"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1"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7" name="Group 13"/>
            <p:cNvGrpSpPr/>
            <p:nvPr/>
          </p:nvGrpSpPr>
          <p:grpSpPr bwMode="auto">
            <a:xfrm rot="2700000" flipH="1">
              <a:off x="457" y="0"/>
              <a:ext cx="288" cy="1200"/>
              <a:chOff x="0" y="0"/>
              <a:chExt cx="288" cy="1200"/>
            </a:xfrm>
            <a:grpFill/>
          </p:grpSpPr>
          <p:sp>
            <p:nvSpPr>
              <p:cNvPr id="28"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9"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36" name="Group 16"/>
          <p:cNvGrpSpPr/>
          <p:nvPr/>
        </p:nvGrpSpPr>
        <p:grpSpPr bwMode="auto">
          <a:xfrm rot="-1142007">
            <a:off x="1134729" y="1556356"/>
            <a:ext cx="1718368" cy="1718864"/>
            <a:chOff x="0" y="0"/>
            <a:chExt cx="1200" cy="1200"/>
          </a:xfrm>
          <a:solidFill>
            <a:srgbClr val="0070C0"/>
          </a:solidFill>
        </p:grpSpPr>
        <p:sp>
          <p:nvSpPr>
            <p:cNvPr id="37"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38" name="Group 18"/>
            <p:cNvGrpSpPr/>
            <p:nvPr/>
          </p:nvGrpSpPr>
          <p:grpSpPr bwMode="auto">
            <a:xfrm>
              <a:off x="456" y="0"/>
              <a:ext cx="288" cy="1200"/>
              <a:chOff x="0" y="0"/>
              <a:chExt cx="288" cy="1200"/>
            </a:xfrm>
            <a:grpFill/>
          </p:grpSpPr>
          <p:sp>
            <p:nvSpPr>
              <p:cNvPr id="48"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9"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9" name="Group 21"/>
            <p:cNvGrpSpPr/>
            <p:nvPr/>
          </p:nvGrpSpPr>
          <p:grpSpPr bwMode="auto">
            <a:xfrm rot="-5400000">
              <a:off x="456" y="0"/>
              <a:ext cx="288" cy="1200"/>
              <a:chOff x="0" y="0"/>
              <a:chExt cx="288" cy="1200"/>
            </a:xfrm>
            <a:grpFill/>
          </p:grpSpPr>
          <p:sp>
            <p:nvSpPr>
              <p:cNvPr id="46"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7"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0" name="Group 24"/>
            <p:cNvGrpSpPr/>
            <p:nvPr/>
          </p:nvGrpSpPr>
          <p:grpSpPr bwMode="auto">
            <a:xfrm rot="-2700000">
              <a:off x="456" y="0"/>
              <a:ext cx="288" cy="1200"/>
              <a:chOff x="0" y="0"/>
              <a:chExt cx="288" cy="1200"/>
            </a:xfrm>
            <a:grpFill/>
          </p:grpSpPr>
          <p:sp>
            <p:nvSpPr>
              <p:cNvPr id="44"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5"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1" name="Group 27"/>
            <p:cNvGrpSpPr/>
            <p:nvPr/>
          </p:nvGrpSpPr>
          <p:grpSpPr bwMode="auto">
            <a:xfrm rot="2700000" flipH="1">
              <a:off x="457" y="0"/>
              <a:ext cx="288" cy="1200"/>
              <a:chOff x="0" y="0"/>
              <a:chExt cx="288" cy="1200"/>
            </a:xfrm>
            <a:grpFill/>
          </p:grpSpPr>
          <p:sp>
            <p:nvSpPr>
              <p:cNvPr id="42"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3"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50" name="Group 30"/>
          <p:cNvGrpSpPr/>
          <p:nvPr/>
        </p:nvGrpSpPr>
        <p:grpSpPr bwMode="auto">
          <a:xfrm>
            <a:off x="2575824" y="1995595"/>
            <a:ext cx="2359780" cy="2360462"/>
            <a:chOff x="0" y="0"/>
            <a:chExt cx="1200" cy="1200"/>
          </a:xfrm>
          <a:solidFill>
            <a:srgbClr val="0070C0"/>
          </a:solidFill>
        </p:grpSpPr>
        <p:sp>
          <p:nvSpPr>
            <p:cNvPr id="51"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52" name="Group 32"/>
            <p:cNvGrpSpPr/>
            <p:nvPr/>
          </p:nvGrpSpPr>
          <p:grpSpPr bwMode="auto">
            <a:xfrm>
              <a:off x="456" y="0"/>
              <a:ext cx="288" cy="1200"/>
              <a:chOff x="0" y="0"/>
              <a:chExt cx="288" cy="1200"/>
            </a:xfrm>
            <a:grpFill/>
          </p:grpSpPr>
          <p:sp>
            <p:nvSpPr>
              <p:cNvPr id="62"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3"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3" name="Group 35"/>
            <p:cNvGrpSpPr/>
            <p:nvPr/>
          </p:nvGrpSpPr>
          <p:grpSpPr bwMode="auto">
            <a:xfrm rot="-5400000">
              <a:off x="456" y="0"/>
              <a:ext cx="288" cy="1200"/>
              <a:chOff x="0" y="0"/>
              <a:chExt cx="288" cy="1200"/>
            </a:xfrm>
            <a:grpFill/>
          </p:grpSpPr>
          <p:sp>
            <p:nvSpPr>
              <p:cNvPr id="60"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1"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4" name="Group 38"/>
            <p:cNvGrpSpPr/>
            <p:nvPr/>
          </p:nvGrpSpPr>
          <p:grpSpPr bwMode="auto">
            <a:xfrm rot="-2700000">
              <a:off x="456" y="0"/>
              <a:ext cx="288" cy="1200"/>
              <a:chOff x="0" y="0"/>
              <a:chExt cx="288" cy="1200"/>
            </a:xfrm>
            <a:grpFill/>
          </p:grpSpPr>
          <p:sp>
            <p:nvSpPr>
              <p:cNvPr id="58"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9"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5" name="Group 41"/>
            <p:cNvGrpSpPr/>
            <p:nvPr/>
          </p:nvGrpSpPr>
          <p:grpSpPr bwMode="auto">
            <a:xfrm rot="2700000" flipH="1">
              <a:off x="457" y="0"/>
              <a:ext cx="288" cy="1200"/>
              <a:chOff x="0" y="0"/>
              <a:chExt cx="288" cy="1200"/>
            </a:xfrm>
            <a:grpFill/>
          </p:grpSpPr>
          <p:sp>
            <p:nvSpPr>
              <p:cNvPr id="56"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7"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64" name="Group 44"/>
          <p:cNvGrpSpPr/>
          <p:nvPr/>
        </p:nvGrpSpPr>
        <p:grpSpPr bwMode="auto">
          <a:xfrm>
            <a:off x="2571066" y="1996786"/>
            <a:ext cx="2365730" cy="2366415"/>
            <a:chOff x="0" y="0"/>
            <a:chExt cx="1200" cy="1200"/>
          </a:xfrm>
          <a:solidFill>
            <a:srgbClr val="0070C0"/>
          </a:solidFill>
        </p:grpSpPr>
        <p:sp>
          <p:nvSpPr>
            <p:cNvPr id="65"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66" name="Group 46"/>
            <p:cNvGrpSpPr/>
            <p:nvPr/>
          </p:nvGrpSpPr>
          <p:grpSpPr bwMode="auto">
            <a:xfrm>
              <a:off x="456" y="0"/>
              <a:ext cx="288" cy="1200"/>
              <a:chOff x="0" y="0"/>
              <a:chExt cx="288" cy="1200"/>
            </a:xfrm>
            <a:grpFill/>
          </p:grpSpPr>
          <p:sp>
            <p:nvSpPr>
              <p:cNvPr id="76"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7"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7" name="Group 49"/>
            <p:cNvGrpSpPr/>
            <p:nvPr/>
          </p:nvGrpSpPr>
          <p:grpSpPr bwMode="auto">
            <a:xfrm rot="-5400000">
              <a:off x="456" y="0"/>
              <a:ext cx="288" cy="1200"/>
              <a:chOff x="0" y="0"/>
              <a:chExt cx="288" cy="1200"/>
            </a:xfrm>
            <a:grpFill/>
          </p:grpSpPr>
          <p:sp>
            <p:nvSpPr>
              <p:cNvPr id="74"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5"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8" name="Group 52"/>
            <p:cNvGrpSpPr/>
            <p:nvPr/>
          </p:nvGrpSpPr>
          <p:grpSpPr bwMode="auto">
            <a:xfrm rot="-2700000">
              <a:off x="456" y="0"/>
              <a:ext cx="288" cy="1200"/>
              <a:chOff x="0" y="0"/>
              <a:chExt cx="288" cy="1200"/>
            </a:xfrm>
            <a:grpFill/>
          </p:grpSpPr>
          <p:sp>
            <p:nvSpPr>
              <p:cNvPr id="72"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3"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9" name="Group 55"/>
            <p:cNvGrpSpPr/>
            <p:nvPr/>
          </p:nvGrpSpPr>
          <p:grpSpPr bwMode="auto">
            <a:xfrm rot="2700000" flipH="1">
              <a:off x="457" y="0"/>
              <a:ext cx="288" cy="1200"/>
              <a:chOff x="0" y="0"/>
              <a:chExt cx="288" cy="1200"/>
            </a:xfrm>
            <a:grpFill/>
          </p:grpSpPr>
          <p:sp>
            <p:nvSpPr>
              <p:cNvPr id="70"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1"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78" name="Group 58"/>
          <p:cNvGrpSpPr/>
          <p:nvPr/>
        </p:nvGrpSpPr>
        <p:grpSpPr bwMode="auto">
          <a:xfrm rot="1282349">
            <a:off x="4642863" y="1298051"/>
            <a:ext cx="2100360" cy="2100964"/>
            <a:chOff x="0" y="0"/>
            <a:chExt cx="1200" cy="1200"/>
          </a:xfrm>
          <a:solidFill>
            <a:srgbClr val="0070C0"/>
          </a:solidFill>
        </p:grpSpPr>
        <p:sp>
          <p:nvSpPr>
            <p:cNvPr id="79"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0" name="Group 60"/>
            <p:cNvGrpSpPr/>
            <p:nvPr/>
          </p:nvGrpSpPr>
          <p:grpSpPr bwMode="auto">
            <a:xfrm>
              <a:off x="456" y="0"/>
              <a:ext cx="288" cy="1200"/>
              <a:chOff x="0" y="0"/>
              <a:chExt cx="288" cy="1200"/>
            </a:xfrm>
            <a:grpFill/>
          </p:grpSpPr>
          <p:sp>
            <p:nvSpPr>
              <p:cNvPr id="90"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 name="Group 63"/>
            <p:cNvGrpSpPr/>
            <p:nvPr/>
          </p:nvGrpSpPr>
          <p:grpSpPr bwMode="auto">
            <a:xfrm rot="-5400000">
              <a:off x="456" y="0"/>
              <a:ext cx="288" cy="1200"/>
              <a:chOff x="0" y="0"/>
              <a:chExt cx="288" cy="1200"/>
            </a:xfrm>
            <a:grpFill/>
          </p:grpSpPr>
          <p:sp>
            <p:nvSpPr>
              <p:cNvPr id="88"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 name="Group 66"/>
            <p:cNvGrpSpPr/>
            <p:nvPr/>
          </p:nvGrpSpPr>
          <p:grpSpPr bwMode="auto">
            <a:xfrm rot="-2700000">
              <a:off x="456" y="0"/>
              <a:ext cx="288" cy="1200"/>
              <a:chOff x="0" y="0"/>
              <a:chExt cx="288" cy="1200"/>
            </a:xfrm>
            <a:grpFill/>
          </p:grpSpPr>
          <p:sp>
            <p:nvSpPr>
              <p:cNvPr id="86"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3" name="Group 69"/>
            <p:cNvGrpSpPr/>
            <p:nvPr/>
          </p:nvGrpSpPr>
          <p:grpSpPr bwMode="auto">
            <a:xfrm rot="2700000" flipH="1">
              <a:off x="457" y="0"/>
              <a:ext cx="288" cy="1200"/>
              <a:chOff x="0" y="0"/>
              <a:chExt cx="288" cy="1200"/>
            </a:xfrm>
            <a:grpFill/>
          </p:grpSpPr>
          <p:sp>
            <p:nvSpPr>
              <p:cNvPr id="84"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92" name="Group 72"/>
          <p:cNvGrpSpPr/>
          <p:nvPr/>
        </p:nvGrpSpPr>
        <p:grpSpPr bwMode="auto">
          <a:xfrm rot="1283135">
            <a:off x="4638102" y="1299241"/>
            <a:ext cx="2105120" cy="2105727"/>
            <a:chOff x="0" y="0"/>
            <a:chExt cx="1200" cy="1200"/>
          </a:xfrm>
          <a:solidFill>
            <a:srgbClr val="0070C0"/>
          </a:solidFill>
        </p:grpSpPr>
        <p:sp>
          <p:nvSpPr>
            <p:cNvPr id="93"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4" name="Group 74"/>
            <p:cNvGrpSpPr/>
            <p:nvPr/>
          </p:nvGrpSpPr>
          <p:grpSpPr bwMode="auto">
            <a:xfrm>
              <a:off x="456" y="0"/>
              <a:ext cx="288" cy="1200"/>
              <a:chOff x="0" y="0"/>
              <a:chExt cx="288" cy="1200"/>
            </a:xfrm>
            <a:grpFill/>
          </p:grpSpPr>
          <p:sp>
            <p:nvSpPr>
              <p:cNvPr id="104"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5" name="Group 77"/>
            <p:cNvGrpSpPr/>
            <p:nvPr/>
          </p:nvGrpSpPr>
          <p:grpSpPr bwMode="auto">
            <a:xfrm rot="-5400000">
              <a:off x="456" y="0"/>
              <a:ext cx="288" cy="1200"/>
              <a:chOff x="0" y="0"/>
              <a:chExt cx="288" cy="1200"/>
            </a:xfrm>
            <a:grpFill/>
          </p:grpSpPr>
          <p:sp>
            <p:nvSpPr>
              <p:cNvPr id="102"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6" name="Group 80"/>
            <p:cNvGrpSpPr/>
            <p:nvPr/>
          </p:nvGrpSpPr>
          <p:grpSpPr bwMode="auto">
            <a:xfrm rot="-2700000">
              <a:off x="456" y="0"/>
              <a:ext cx="288" cy="1200"/>
              <a:chOff x="0" y="0"/>
              <a:chExt cx="288" cy="1200"/>
            </a:xfrm>
            <a:grpFill/>
          </p:grpSpPr>
          <p:sp>
            <p:nvSpPr>
              <p:cNvPr id="100"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7" name="Group 83"/>
            <p:cNvGrpSpPr/>
            <p:nvPr/>
          </p:nvGrpSpPr>
          <p:grpSpPr bwMode="auto">
            <a:xfrm rot="2700000" flipH="1">
              <a:off x="457" y="0"/>
              <a:ext cx="288" cy="1200"/>
              <a:chOff x="0" y="0"/>
              <a:chExt cx="288" cy="1200"/>
            </a:xfrm>
            <a:grpFill/>
          </p:grpSpPr>
          <p:sp>
            <p:nvSpPr>
              <p:cNvPr id="98"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6" name="Group 86"/>
          <p:cNvGrpSpPr/>
          <p:nvPr/>
        </p:nvGrpSpPr>
        <p:grpSpPr bwMode="auto">
          <a:xfrm>
            <a:off x="6537352" y="2202714"/>
            <a:ext cx="1669579" cy="1670060"/>
            <a:chOff x="0" y="0"/>
            <a:chExt cx="1200" cy="1200"/>
          </a:xfrm>
          <a:solidFill>
            <a:srgbClr val="0070C0"/>
          </a:solidFill>
        </p:grpSpPr>
        <p:sp>
          <p:nvSpPr>
            <p:cNvPr id="107"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08" name="Group 88"/>
            <p:cNvGrpSpPr/>
            <p:nvPr/>
          </p:nvGrpSpPr>
          <p:grpSpPr bwMode="auto">
            <a:xfrm>
              <a:off x="456" y="0"/>
              <a:ext cx="288" cy="1200"/>
              <a:chOff x="0" y="0"/>
              <a:chExt cx="288" cy="1200"/>
            </a:xfrm>
            <a:grpFill/>
          </p:grpSpPr>
          <p:sp>
            <p:nvSpPr>
              <p:cNvPr id="118"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9"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9" name="Group 91"/>
            <p:cNvGrpSpPr/>
            <p:nvPr/>
          </p:nvGrpSpPr>
          <p:grpSpPr bwMode="auto">
            <a:xfrm rot="-5400000">
              <a:off x="456" y="0"/>
              <a:ext cx="288" cy="1200"/>
              <a:chOff x="0" y="0"/>
              <a:chExt cx="288" cy="1200"/>
            </a:xfrm>
            <a:grpFill/>
          </p:grpSpPr>
          <p:sp>
            <p:nvSpPr>
              <p:cNvPr id="116"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7"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0" name="Group 94"/>
            <p:cNvGrpSpPr/>
            <p:nvPr/>
          </p:nvGrpSpPr>
          <p:grpSpPr bwMode="auto">
            <a:xfrm rot="-2700000">
              <a:off x="456" y="0"/>
              <a:ext cx="288" cy="1200"/>
              <a:chOff x="0" y="0"/>
              <a:chExt cx="288" cy="1200"/>
            </a:xfrm>
            <a:grpFill/>
          </p:grpSpPr>
          <p:sp>
            <p:nvSpPr>
              <p:cNvPr id="114"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5"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1" name="Group 97"/>
            <p:cNvGrpSpPr/>
            <p:nvPr/>
          </p:nvGrpSpPr>
          <p:grpSpPr bwMode="auto">
            <a:xfrm rot="2700000" flipH="1">
              <a:off x="457" y="0"/>
              <a:ext cx="288" cy="1200"/>
              <a:chOff x="0" y="0"/>
              <a:chExt cx="288" cy="1200"/>
            </a:xfrm>
            <a:grpFill/>
          </p:grpSpPr>
          <p:sp>
            <p:nvSpPr>
              <p:cNvPr id="112"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3"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120" name="Group 100"/>
          <p:cNvGrpSpPr/>
          <p:nvPr/>
        </p:nvGrpSpPr>
        <p:grpSpPr bwMode="auto">
          <a:xfrm>
            <a:off x="6532593" y="2203904"/>
            <a:ext cx="1674338" cy="1674822"/>
            <a:chOff x="0" y="0"/>
            <a:chExt cx="1200" cy="1200"/>
          </a:xfrm>
          <a:solidFill>
            <a:srgbClr val="0070C0"/>
          </a:solidFill>
        </p:grpSpPr>
        <p:sp>
          <p:nvSpPr>
            <p:cNvPr id="121"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22" name="Group 102"/>
            <p:cNvGrpSpPr/>
            <p:nvPr/>
          </p:nvGrpSpPr>
          <p:grpSpPr bwMode="auto">
            <a:xfrm>
              <a:off x="456" y="0"/>
              <a:ext cx="288" cy="1200"/>
              <a:chOff x="0" y="0"/>
              <a:chExt cx="288" cy="1200"/>
            </a:xfrm>
            <a:grpFill/>
          </p:grpSpPr>
          <p:sp>
            <p:nvSpPr>
              <p:cNvPr id="132"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3"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3" name="Group 105"/>
            <p:cNvGrpSpPr/>
            <p:nvPr/>
          </p:nvGrpSpPr>
          <p:grpSpPr bwMode="auto">
            <a:xfrm rot="-5400000">
              <a:off x="456" y="0"/>
              <a:ext cx="288" cy="1200"/>
              <a:chOff x="0" y="0"/>
              <a:chExt cx="288" cy="1200"/>
            </a:xfrm>
            <a:grpFill/>
          </p:grpSpPr>
          <p:sp>
            <p:nvSpPr>
              <p:cNvPr id="130"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1"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4" name="Group 108"/>
            <p:cNvGrpSpPr/>
            <p:nvPr/>
          </p:nvGrpSpPr>
          <p:grpSpPr bwMode="auto">
            <a:xfrm rot="-2700000">
              <a:off x="456" y="0"/>
              <a:ext cx="288" cy="1200"/>
              <a:chOff x="0" y="0"/>
              <a:chExt cx="288" cy="1200"/>
            </a:xfrm>
            <a:grpFill/>
          </p:grpSpPr>
          <p:sp>
            <p:nvSpPr>
              <p:cNvPr id="128"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9"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5" name="Group 111"/>
            <p:cNvGrpSpPr/>
            <p:nvPr/>
          </p:nvGrpSpPr>
          <p:grpSpPr bwMode="auto">
            <a:xfrm rot="2700000" flipH="1">
              <a:off x="457" y="0"/>
              <a:ext cx="288" cy="1200"/>
              <a:chOff x="0" y="0"/>
              <a:chExt cx="288" cy="1200"/>
            </a:xfrm>
            <a:grpFill/>
          </p:grpSpPr>
          <p:sp>
            <p:nvSpPr>
              <p:cNvPr id="126"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7"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sp>
        <p:nvSpPr>
          <p:cNvPr id="134" name="AutoShape 143"/>
          <p:cNvSpPr>
            <a:spLocks noChangeArrowheads="1"/>
          </p:cNvSpPr>
          <p:nvPr/>
        </p:nvSpPr>
        <p:spPr bwMode="auto">
          <a:xfrm>
            <a:off x="1296571" y="1137355"/>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dirty="0">
                <a:ea typeface="黑体" panose="02010609060101010101" pitchFamily="49" charset="-122"/>
              </a:rPr>
              <a:t>添加段落文字</a:t>
            </a:r>
          </a:p>
        </p:txBody>
      </p:sp>
      <p:sp>
        <p:nvSpPr>
          <p:cNvPr id="135" name="AutoShape 144"/>
          <p:cNvSpPr>
            <a:spLocks noChangeArrowheads="1"/>
          </p:cNvSpPr>
          <p:nvPr/>
        </p:nvSpPr>
        <p:spPr bwMode="auto">
          <a:xfrm>
            <a:off x="2993518" y="148017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pitchFamily="49" charset="-122"/>
              </a:rPr>
              <a:t>添加段落文字</a:t>
            </a:r>
          </a:p>
        </p:txBody>
      </p:sp>
      <p:sp>
        <p:nvSpPr>
          <p:cNvPr id="136" name="AutoShape 145"/>
          <p:cNvSpPr>
            <a:spLocks noChangeArrowheads="1"/>
          </p:cNvSpPr>
          <p:nvPr/>
        </p:nvSpPr>
        <p:spPr bwMode="auto">
          <a:xfrm>
            <a:off x="4948699" y="3529956"/>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pitchFamily="49" charset="-122"/>
              </a:rPr>
              <a:t>添加段落文字</a:t>
            </a:r>
          </a:p>
        </p:txBody>
      </p:sp>
      <p:sp>
        <p:nvSpPr>
          <p:cNvPr id="137" name="AutoShape 146"/>
          <p:cNvSpPr>
            <a:spLocks noChangeArrowheads="1"/>
          </p:cNvSpPr>
          <p:nvPr/>
        </p:nvSpPr>
        <p:spPr bwMode="auto">
          <a:xfrm>
            <a:off x="6579005" y="158135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pitchFamily="49" charset="-122"/>
              </a:rPr>
              <a:t>添加段落文字</a:t>
            </a:r>
          </a:p>
        </p:txBody>
      </p:sp>
      <p:sp>
        <p:nvSpPr>
          <p:cNvPr id="138" name="Rectangle 147"/>
          <p:cNvSpPr>
            <a:spLocks noChangeArrowheads="1"/>
          </p:cNvSpPr>
          <p:nvPr/>
        </p:nvSpPr>
        <p:spPr bwMode="auto">
          <a:xfrm>
            <a:off x="1434613" y="1982499"/>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dirty="0">
                <a:ea typeface="黑体" panose="02010609060101010101" pitchFamily="49" charset="-122"/>
              </a:rPr>
              <a:t>点击添加文本</a:t>
            </a:r>
          </a:p>
          <a:p>
            <a:pPr algn="ctr" eaLnBrk="1" hangingPunct="1"/>
            <a:r>
              <a:rPr lang="zh-CN" altLang="en-US" sz="1100" b="0" dirty="0">
                <a:ea typeface="黑体" panose="02010609060101010101" pitchFamily="49" charset="-122"/>
              </a:rPr>
              <a:t>点击添加文本</a:t>
            </a:r>
          </a:p>
          <a:p>
            <a:pPr algn="ctr" eaLnBrk="1" hangingPunct="1"/>
            <a:r>
              <a:rPr lang="zh-CN" altLang="en-US" sz="1100" b="0" dirty="0">
                <a:ea typeface="黑体" panose="02010609060101010101" pitchFamily="49" charset="-122"/>
              </a:rPr>
              <a:t>点击添加文本</a:t>
            </a:r>
          </a:p>
        </p:txBody>
      </p:sp>
      <p:sp>
        <p:nvSpPr>
          <p:cNvPr id="139" name="Rectangle 148"/>
          <p:cNvSpPr>
            <a:spLocks noChangeArrowheads="1"/>
          </p:cNvSpPr>
          <p:nvPr/>
        </p:nvSpPr>
        <p:spPr bwMode="auto">
          <a:xfrm>
            <a:off x="3185111" y="2756227"/>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ea typeface="黑体" panose="02010609060101010101" pitchFamily="49" charset="-122"/>
              </a:rPr>
              <a:t>点击添加文本</a:t>
            </a:r>
          </a:p>
          <a:p>
            <a:pPr algn="ctr" eaLnBrk="1" hangingPunct="1"/>
            <a:r>
              <a:rPr lang="zh-CN" altLang="en-US" sz="1300" b="0" dirty="0">
                <a:ea typeface="黑体" panose="02010609060101010101" pitchFamily="49" charset="-122"/>
              </a:rPr>
              <a:t>点击添加文本</a:t>
            </a:r>
          </a:p>
          <a:p>
            <a:pPr algn="ctr" eaLnBrk="1" hangingPunct="1"/>
            <a:r>
              <a:rPr lang="zh-CN" altLang="en-US" sz="1300" b="0" dirty="0">
                <a:ea typeface="黑体" panose="02010609060101010101" pitchFamily="49" charset="-122"/>
              </a:rPr>
              <a:t>点击添加文本</a:t>
            </a:r>
          </a:p>
        </p:txBody>
      </p:sp>
      <p:sp>
        <p:nvSpPr>
          <p:cNvPr id="140" name="Rectangle 149"/>
          <p:cNvSpPr>
            <a:spLocks noChangeArrowheads="1"/>
          </p:cNvSpPr>
          <p:nvPr/>
        </p:nvSpPr>
        <p:spPr bwMode="auto">
          <a:xfrm>
            <a:off x="5122438" y="1915840"/>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ea typeface="黑体" panose="02010609060101010101" pitchFamily="49" charset="-122"/>
              </a:rPr>
              <a:t>点击添加文本</a:t>
            </a:r>
          </a:p>
          <a:p>
            <a:pPr algn="ctr" eaLnBrk="1" hangingPunct="1"/>
            <a:r>
              <a:rPr lang="zh-CN" altLang="en-US" sz="1300" b="0" dirty="0">
                <a:ea typeface="黑体" panose="02010609060101010101" pitchFamily="49" charset="-122"/>
              </a:rPr>
              <a:t>点击添加文本</a:t>
            </a:r>
          </a:p>
          <a:p>
            <a:pPr algn="ctr" eaLnBrk="1" hangingPunct="1"/>
            <a:r>
              <a:rPr lang="zh-CN" altLang="en-US" sz="1300" b="0" dirty="0">
                <a:ea typeface="黑体" panose="02010609060101010101" pitchFamily="49" charset="-122"/>
              </a:rPr>
              <a:t>点击添加文本</a:t>
            </a:r>
          </a:p>
        </p:txBody>
      </p:sp>
      <p:sp>
        <p:nvSpPr>
          <p:cNvPr id="141" name="Rectangle 150"/>
          <p:cNvSpPr>
            <a:spLocks noChangeArrowheads="1"/>
          </p:cNvSpPr>
          <p:nvPr/>
        </p:nvSpPr>
        <p:spPr bwMode="auto">
          <a:xfrm>
            <a:off x="6814628" y="2606243"/>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dirty="0">
                <a:ea typeface="黑体" panose="02010609060101010101" pitchFamily="49" charset="-122"/>
              </a:rPr>
              <a:t>点击添加文本</a:t>
            </a:r>
          </a:p>
          <a:p>
            <a:pPr algn="ctr" eaLnBrk="1" hangingPunct="1"/>
            <a:r>
              <a:rPr lang="zh-CN" altLang="en-US" sz="1100" b="0" dirty="0">
                <a:ea typeface="黑体" panose="02010609060101010101" pitchFamily="49" charset="-122"/>
              </a:rPr>
              <a:t>点击添加文本</a:t>
            </a:r>
          </a:p>
          <a:p>
            <a:pPr algn="ctr" eaLnBrk="1" hangingPunct="1"/>
            <a:r>
              <a:rPr lang="zh-CN" altLang="en-US" sz="1100" b="0" dirty="0">
                <a:ea typeface="黑体" panose="02010609060101010101" pitchFamily="49" charset="-122"/>
              </a:rPr>
              <a:t>点击添加文本</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300" fill="hold"/>
                                        <p:tgtEl>
                                          <p:spTgt spid="22"/>
                                        </p:tgtEl>
                                        <p:attrNameLst>
                                          <p:attrName>ppt_w</p:attrName>
                                        </p:attrNameLst>
                                      </p:cBhvr>
                                      <p:tavLst>
                                        <p:tav tm="0">
                                          <p:val>
                                            <p:fltVal val="0"/>
                                          </p:val>
                                        </p:tav>
                                        <p:tav tm="100000">
                                          <p:val>
                                            <p:strVal val="#ppt_w"/>
                                          </p:val>
                                        </p:tav>
                                      </p:tavLst>
                                    </p:anim>
                                    <p:anim calcmode="lin" valueType="num">
                                      <p:cBhvr>
                                        <p:cTn id="22" dur="300" fill="hold"/>
                                        <p:tgtEl>
                                          <p:spTgt spid="22"/>
                                        </p:tgtEl>
                                        <p:attrNameLst>
                                          <p:attrName>ppt_h</p:attrName>
                                        </p:attrNameLst>
                                      </p:cBhvr>
                                      <p:tavLst>
                                        <p:tav tm="0">
                                          <p:val>
                                            <p:fltVal val="0"/>
                                          </p:val>
                                        </p:tav>
                                        <p:tav tm="100000">
                                          <p:val>
                                            <p:strVal val="#ppt_h"/>
                                          </p:val>
                                        </p:tav>
                                      </p:tavLst>
                                    </p:anim>
                                  </p:childTnLst>
                                </p:cTn>
                              </p:par>
                              <p:par>
                                <p:cTn id="23" presetID="1" presetClass="entr" presetSubtype="0" fill="hold" nodeType="withEffect">
                                  <p:stCondLst>
                                    <p:cond delay="300"/>
                                  </p:stCondLst>
                                  <p:childTnLst>
                                    <p:set>
                                      <p:cBhvr>
                                        <p:cTn id="24" dur="1" fill="hold">
                                          <p:stCondLst>
                                            <p:cond delay="0"/>
                                          </p:stCondLst>
                                        </p:cTn>
                                        <p:tgtEl>
                                          <p:spTgt spid="36"/>
                                        </p:tgtEl>
                                        <p:attrNameLst>
                                          <p:attrName>style.visibility</p:attrName>
                                        </p:attrNameLst>
                                      </p:cBhvr>
                                      <p:to>
                                        <p:strVal val="visible"/>
                                      </p:to>
                                    </p:set>
                                  </p:childTnLst>
                                </p:cTn>
                              </p:par>
                              <p:par>
                                <p:cTn id="25" presetID="6" presetClass="emph" presetSubtype="0" fill="hold" nodeType="withEffect">
                                  <p:stCondLst>
                                    <p:cond delay="300"/>
                                  </p:stCondLst>
                                  <p:childTnLst>
                                    <p:animScale>
                                      <p:cBhvr>
                                        <p:cTn id="26" dur="200" fill="hold"/>
                                        <p:tgtEl>
                                          <p:spTgt spid="36"/>
                                        </p:tgtEl>
                                      </p:cBhvr>
                                      <p:by x="150000" y="150000"/>
                                    </p:animScale>
                                  </p:childTnLst>
                                </p:cTn>
                              </p:par>
                              <p:par>
                                <p:cTn id="27" presetID="10" presetClass="exit" presetSubtype="0" fill="hold" nodeType="withEffect">
                                  <p:stCondLst>
                                    <p:cond delay="300"/>
                                  </p:stCondLst>
                                  <p:childTnLst>
                                    <p:animEffect transition="out" filter="fade">
                                      <p:cBhvr>
                                        <p:cTn id="28" dur="200"/>
                                        <p:tgtEl>
                                          <p:spTgt spid="36"/>
                                        </p:tgtEl>
                                      </p:cBhvr>
                                    </p:animEffect>
                                    <p:set>
                                      <p:cBhvr>
                                        <p:cTn id="29" dur="1" fill="hold">
                                          <p:stCondLst>
                                            <p:cond delay="199"/>
                                          </p:stCondLst>
                                        </p:cTn>
                                        <p:tgtEl>
                                          <p:spTgt spid="36"/>
                                        </p:tgtEl>
                                        <p:attrNameLst>
                                          <p:attrName>style.visibility</p:attrName>
                                        </p:attrNameLst>
                                      </p:cBhvr>
                                      <p:to>
                                        <p:strVal val="hidden"/>
                                      </p:to>
                                    </p:se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00" fill="hold"/>
                                        <p:tgtEl>
                                          <p:spTgt spid="50"/>
                                        </p:tgtEl>
                                        <p:attrNameLst>
                                          <p:attrName>ppt_w</p:attrName>
                                        </p:attrNameLst>
                                      </p:cBhvr>
                                      <p:tavLst>
                                        <p:tav tm="0">
                                          <p:val>
                                            <p:fltVal val="0"/>
                                          </p:val>
                                        </p:tav>
                                        <p:tav tm="100000">
                                          <p:val>
                                            <p:strVal val="#ppt_w"/>
                                          </p:val>
                                        </p:tav>
                                      </p:tavLst>
                                    </p:anim>
                                    <p:anim calcmode="lin" valueType="num">
                                      <p:cBhvr>
                                        <p:cTn id="34" dur="300" fill="hold"/>
                                        <p:tgtEl>
                                          <p:spTgt spid="50"/>
                                        </p:tgtEl>
                                        <p:attrNameLst>
                                          <p:attrName>ppt_h</p:attrName>
                                        </p:attrNameLst>
                                      </p:cBhvr>
                                      <p:tavLst>
                                        <p:tav tm="0">
                                          <p:val>
                                            <p:fltVal val="0"/>
                                          </p:val>
                                        </p:tav>
                                        <p:tav tm="100000">
                                          <p:val>
                                            <p:strVal val="#ppt_h"/>
                                          </p:val>
                                        </p:tav>
                                      </p:tavLst>
                                    </p:anim>
                                  </p:childTnLst>
                                </p:cTn>
                              </p:par>
                              <p:par>
                                <p:cTn id="35" presetID="1" presetClass="entr" presetSubtype="0" fill="hold" nodeType="withEffect">
                                  <p:stCondLst>
                                    <p:cond delay="300"/>
                                  </p:stCondLst>
                                  <p:childTnLst>
                                    <p:set>
                                      <p:cBhvr>
                                        <p:cTn id="36" dur="1" fill="hold">
                                          <p:stCondLst>
                                            <p:cond delay="0"/>
                                          </p:stCondLst>
                                        </p:cTn>
                                        <p:tgtEl>
                                          <p:spTgt spid="64"/>
                                        </p:tgtEl>
                                        <p:attrNameLst>
                                          <p:attrName>style.visibility</p:attrName>
                                        </p:attrNameLst>
                                      </p:cBhvr>
                                      <p:to>
                                        <p:strVal val="visible"/>
                                      </p:to>
                                    </p:set>
                                  </p:childTnLst>
                                </p:cTn>
                              </p:par>
                              <p:par>
                                <p:cTn id="37" presetID="6" presetClass="emph" presetSubtype="0" fill="hold" nodeType="withEffect">
                                  <p:stCondLst>
                                    <p:cond delay="300"/>
                                  </p:stCondLst>
                                  <p:childTnLst>
                                    <p:animScale>
                                      <p:cBhvr>
                                        <p:cTn id="38" dur="200" fill="hold"/>
                                        <p:tgtEl>
                                          <p:spTgt spid="64"/>
                                        </p:tgtEl>
                                      </p:cBhvr>
                                      <p:by x="150000" y="150000"/>
                                    </p:animScale>
                                  </p:childTnLst>
                                </p:cTn>
                              </p:par>
                              <p:par>
                                <p:cTn id="39" presetID="10" presetClass="exit" presetSubtype="0" fill="hold" nodeType="withEffect">
                                  <p:stCondLst>
                                    <p:cond delay="300"/>
                                  </p:stCondLst>
                                  <p:childTnLst>
                                    <p:animEffect transition="out" filter="fade">
                                      <p:cBhvr>
                                        <p:cTn id="40" dur="200"/>
                                        <p:tgtEl>
                                          <p:spTgt spid="64"/>
                                        </p:tgtEl>
                                      </p:cBhvr>
                                    </p:animEffect>
                                    <p:set>
                                      <p:cBhvr>
                                        <p:cTn id="41" dur="1" fill="hold">
                                          <p:stCondLst>
                                            <p:cond delay="199"/>
                                          </p:stCondLst>
                                        </p:cTn>
                                        <p:tgtEl>
                                          <p:spTgt spid="64"/>
                                        </p:tgtEl>
                                        <p:attrNameLst>
                                          <p:attrName>style.visibility</p:attrName>
                                        </p:attrNameLst>
                                      </p:cBhvr>
                                      <p:to>
                                        <p:strVal val="hidden"/>
                                      </p:to>
                                    </p:set>
                                  </p:childTnLst>
                                </p:cTn>
                              </p:par>
                            </p:childTnLst>
                          </p:cTn>
                        </p:par>
                        <p:par>
                          <p:cTn id="42" fill="hold">
                            <p:stCondLst>
                              <p:cond delay="2000"/>
                            </p:stCondLst>
                            <p:childTnLst>
                              <p:par>
                                <p:cTn id="43" presetID="23" presetClass="entr" presetSubtype="16" fill="hold"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300" fill="hold"/>
                                        <p:tgtEl>
                                          <p:spTgt spid="78"/>
                                        </p:tgtEl>
                                        <p:attrNameLst>
                                          <p:attrName>ppt_w</p:attrName>
                                        </p:attrNameLst>
                                      </p:cBhvr>
                                      <p:tavLst>
                                        <p:tav tm="0">
                                          <p:val>
                                            <p:fltVal val="0"/>
                                          </p:val>
                                        </p:tav>
                                        <p:tav tm="100000">
                                          <p:val>
                                            <p:strVal val="#ppt_w"/>
                                          </p:val>
                                        </p:tav>
                                      </p:tavLst>
                                    </p:anim>
                                    <p:anim calcmode="lin" valueType="num">
                                      <p:cBhvr>
                                        <p:cTn id="46" dur="300" fill="hold"/>
                                        <p:tgtEl>
                                          <p:spTgt spid="78"/>
                                        </p:tgtEl>
                                        <p:attrNameLst>
                                          <p:attrName>ppt_h</p:attrName>
                                        </p:attrNameLst>
                                      </p:cBhvr>
                                      <p:tavLst>
                                        <p:tav tm="0">
                                          <p:val>
                                            <p:fltVal val="0"/>
                                          </p:val>
                                        </p:tav>
                                        <p:tav tm="100000">
                                          <p:val>
                                            <p:strVal val="#ppt_h"/>
                                          </p:val>
                                        </p:tav>
                                      </p:tavLst>
                                    </p:anim>
                                  </p:childTnLst>
                                </p:cTn>
                              </p:par>
                              <p:par>
                                <p:cTn id="47" presetID="1" presetClass="entr" presetSubtype="0" fill="hold" nodeType="withEffect">
                                  <p:stCondLst>
                                    <p:cond delay="300"/>
                                  </p:stCondLst>
                                  <p:childTnLst>
                                    <p:set>
                                      <p:cBhvr>
                                        <p:cTn id="48" dur="1" fill="hold">
                                          <p:stCondLst>
                                            <p:cond delay="0"/>
                                          </p:stCondLst>
                                        </p:cTn>
                                        <p:tgtEl>
                                          <p:spTgt spid="92"/>
                                        </p:tgtEl>
                                        <p:attrNameLst>
                                          <p:attrName>style.visibility</p:attrName>
                                        </p:attrNameLst>
                                      </p:cBhvr>
                                      <p:to>
                                        <p:strVal val="visible"/>
                                      </p:to>
                                    </p:set>
                                  </p:childTnLst>
                                </p:cTn>
                              </p:par>
                              <p:par>
                                <p:cTn id="49" presetID="6" presetClass="emph" presetSubtype="0" fill="hold" nodeType="withEffect">
                                  <p:stCondLst>
                                    <p:cond delay="300"/>
                                  </p:stCondLst>
                                  <p:childTnLst>
                                    <p:animScale>
                                      <p:cBhvr>
                                        <p:cTn id="50" dur="200" fill="hold"/>
                                        <p:tgtEl>
                                          <p:spTgt spid="92"/>
                                        </p:tgtEl>
                                      </p:cBhvr>
                                      <p:by x="150000" y="150000"/>
                                    </p:animScale>
                                  </p:childTnLst>
                                </p:cTn>
                              </p:par>
                              <p:par>
                                <p:cTn id="51" presetID="10" presetClass="exit" presetSubtype="0" fill="hold" nodeType="withEffect">
                                  <p:stCondLst>
                                    <p:cond delay="300"/>
                                  </p:stCondLst>
                                  <p:childTnLst>
                                    <p:animEffect transition="out" filter="fade">
                                      <p:cBhvr>
                                        <p:cTn id="52" dur="200"/>
                                        <p:tgtEl>
                                          <p:spTgt spid="92"/>
                                        </p:tgtEl>
                                      </p:cBhvr>
                                    </p:animEffect>
                                    <p:set>
                                      <p:cBhvr>
                                        <p:cTn id="53" dur="1" fill="hold">
                                          <p:stCondLst>
                                            <p:cond delay="199"/>
                                          </p:stCondLst>
                                        </p:cTn>
                                        <p:tgtEl>
                                          <p:spTgt spid="92"/>
                                        </p:tgtEl>
                                        <p:attrNameLst>
                                          <p:attrName>style.visibility</p:attrName>
                                        </p:attrNameLst>
                                      </p:cBhvr>
                                      <p:to>
                                        <p:strVal val="hidden"/>
                                      </p:to>
                                    </p:set>
                                  </p:childTnLst>
                                </p:cTn>
                              </p:par>
                            </p:childTnLst>
                          </p:cTn>
                        </p:par>
                        <p:par>
                          <p:cTn id="54" fill="hold">
                            <p:stCondLst>
                              <p:cond delay="2500"/>
                            </p:stCondLst>
                            <p:childTnLst>
                              <p:par>
                                <p:cTn id="55" presetID="23" presetClass="entr" presetSubtype="16" fill="hold" nodeType="afterEffect">
                                  <p:stCondLst>
                                    <p:cond delay="0"/>
                                  </p:stCondLst>
                                  <p:childTnLst>
                                    <p:set>
                                      <p:cBhvr>
                                        <p:cTn id="56" dur="1" fill="hold">
                                          <p:stCondLst>
                                            <p:cond delay="0"/>
                                          </p:stCondLst>
                                        </p:cTn>
                                        <p:tgtEl>
                                          <p:spTgt spid="106"/>
                                        </p:tgtEl>
                                        <p:attrNameLst>
                                          <p:attrName>style.visibility</p:attrName>
                                        </p:attrNameLst>
                                      </p:cBhvr>
                                      <p:to>
                                        <p:strVal val="visible"/>
                                      </p:to>
                                    </p:set>
                                    <p:anim calcmode="lin" valueType="num">
                                      <p:cBhvr>
                                        <p:cTn id="57" dur="300" fill="hold"/>
                                        <p:tgtEl>
                                          <p:spTgt spid="106"/>
                                        </p:tgtEl>
                                        <p:attrNameLst>
                                          <p:attrName>ppt_w</p:attrName>
                                        </p:attrNameLst>
                                      </p:cBhvr>
                                      <p:tavLst>
                                        <p:tav tm="0">
                                          <p:val>
                                            <p:fltVal val="0"/>
                                          </p:val>
                                        </p:tav>
                                        <p:tav tm="100000">
                                          <p:val>
                                            <p:strVal val="#ppt_w"/>
                                          </p:val>
                                        </p:tav>
                                      </p:tavLst>
                                    </p:anim>
                                    <p:anim calcmode="lin" valueType="num">
                                      <p:cBhvr>
                                        <p:cTn id="58" dur="300" fill="hold"/>
                                        <p:tgtEl>
                                          <p:spTgt spid="106"/>
                                        </p:tgtEl>
                                        <p:attrNameLst>
                                          <p:attrName>ppt_h</p:attrName>
                                        </p:attrNameLst>
                                      </p:cBhvr>
                                      <p:tavLst>
                                        <p:tav tm="0">
                                          <p:val>
                                            <p:fltVal val="0"/>
                                          </p:val>
                                        </p:tav>
                                        <p:tav tm="100000">
                                          <p:val>
                                            <p:strVal val="#ppt_h"/>
                                          </p:val>
                                        </p:tav>
                                      </p:tavLst>
                                    </p:anim>
                                  </p:childTnLst>
                                </p:cTn>
                              </p:par>
                              <p:par>
                                <p:cTn id="59" presetID="1" presetClass="entr" presetSubtype="0" fill="hold" nodeType="withEffect">
                                  <p:stCondLst>
                                    <p:cond delay="300"/>
                                  </p:stCondLst>
                                  <p:childTnLst>
                                    <p:set>
                                      <p:cBhvr>
                                        <p:cTn id="60" dur="1" fill="hold">
                                          <p:stCondLst>
                                            <p:cond delay="0"/>
                                          </p:stCondLst>
                                        </p:cTn>
                                        <p:tgtEl>
                                          <p:spTgt spid="120"/>
                                        </p:tgtEl>
                                        <p:attrNameLst>
                                          <p:attrName>style.visibility</p:attrName>
                                        </p:attrNameLst>
                                      </p:cBhvr>
                                      <p:to>
                                        <p:strVal val="visible"/>
                                      </p:to>
                                    </p:set>
                                  </p:childTnLst>
                                </p:cTn>
                              </p:par>
                              <p:par>
                                <p:cTn id="61" presetID="6" presetClass="emph" presetSubtype="0" fill="hold" nodeType="withEffect">
                                  <p:stCondLst>
                                    <p:cond delay="300"/>
                                  </p:stCondLst>
                                  <p:childTnLst>
                                    <p:animScale>
                                      <p:cBhvr>
                                        <p:cTn id="62" dur="200" fill="hold"/>
                                        <p:tgtEl>
                                          <p:spTgt spid="120"/>
                                        </p:tgtEl>
                                      </p:cBhvr>
                                      <p:by x="150000" y="150000"/>
                                    </p:animScale>
                                  </p:childTnLst>
                                </p:cTn>
                              </p:par>
                              <p:par>
                                <p:cTn id="63" presetID="10" presetClass="exit" presetSubtype="0" fill="hold" nodeType="withEffect">
                                  <p:stCondLst>
                                    <p:cond delay="300"/>
                                  </p:stCondLst>
                                  <p:childTnLst>
                                    <p:animEffect transition="out" filter="fade">
                                      <p:cBhvr>
                                        <p:cTn id="64" dur="200"/>
                                        <p:tgtEl>
                                          <p:spTgt spid="120"/>
                                        </p:tgtEl>
                                      </p:cBhvr>
                                    </p:animEffect>
                                    <p:set>
                                      <p:cBhvr>
                                        <p:cTn id="65" dur="1" fill="hold">
                                          <p:stCondLst>
                                            <p:cond delay="199"/>
                                          </p:stCondLst>
                                        </p:cTn>
                                        <p:tgtEl>
                                          <p:spTgt spid="120"/>
                                        </p:tgtEl>
                                        <p:attrNameLst>
                                          <p:attrName>style.visibility</p:attrName>
                                        </p:attrNameLst>
                                      </p:cBhvr>
                                      <p:to>
                                        <p:strVal val="hidden"/>
                                      </p:to>
                                    </p:set>
                                  </p:childTnLst>
                                </p:cTn>
                              </p:par>
                            </p:childTnLst>
                          </p:cTn>
                        </p:par>
                        <p:par>
                          <p:cTn id="66" fill="hold">
                            <p:stCondLst>
                              <p:cond delay="3000"/>
                            </p:stCondLst>
                            <p:childTnLst>
                              <p:par>
                                <p:cTn id="67" presetID="8" presetClass="emph" presetSubtype="0" fill="hold" nodeType="afterEffect">
                                  <p:stCondLst>
                                    <p:cond delay="0"/>
                                  </p:stCondLst>
                                  <p:childTnLst>
                                    <p:animRot by="-43199940">
                                      <p:cBhvr>
                                        <p:cTn id="68" dur="2000" fill="hold"/>
                                        <p:tgtEl>
                                          <p:spTgt spid="22"/>
                                        </p:tgtEl>
                                        <p:attrNameLst>
                                          <p:attrName>r</p:attrName>
                                        </p:attrNameLst>
                                      </p:cBhvr>
                                    </p:animRot>
                                  </p:childTnLst>
                                </p:cTn>
                              </p:par>
                              <p:par>
                                <p:cTn id="69" presetID="8" presetClass="emph" presetSubtype="0" fill="hold" nodeType="withEffect">
                                  <p:stCondLst>
                                    <p:cond delay="0"/>
                                  </p:stCondLst>
                                  <p:childTnLst>
                                    <p:animRot by="-43199940">
                                      <p:cBhvr>
                                        <p:cTn id="70" dur="2000" fill="hold"/>
                                        <p:tgtEl>
                                          <p:spTgt spid="50"/>
                                        </p:tgtEl>
                                        <p:attrNameLst>
                                          <p:attrName>r</p:attrName>
                                        </p:attrNameLst>
                                      </p:cBhvr>
                                    </p:animRot>
                                  </p:childTnLst>
                                </p:cTn>
                              </p:par>
                              <p:par>
                                <p:cTn id="71" presetID="8" presetClass="emph" presetSubtype="0" fill="hold" nodeType="withEffect">
                                  <p:stCondLst>
                                    <p:cond delay="0"/>
                                  </p:stCondLst>
                                  <p:childTnLst>
                                    <p:animRot by="-43199940">
                                      <p:cBhvr>
                                        <p:cTn id="72" dur="2000" fill="hold"/>
                                        <p:tgtEl>
                                          <p:spTgt spid="78"/>
                                        </p:tgtEl>
                                        <p:attrNameLst>
                                          <p:attrName>r</p:attrName>
                                        </p:attrNameLst>
                                      </p:cBhvr>
                                    </p:animRot>
                                  </p:childTnLst>
                                </p:cTn>
                              </p:par>
                              <p:par>
                                <p:cTn id="73" presetID="8" presetClass="emph" presetSubtype="0" fill="hold" nodeType="withEffect">
                                  <p:stCondLst>
                                    <p:cond delay="0"/>
                                  </p:stCondLst>
                                  <p:childTnLst>
                                    <p:animRot by="-43199940">
                                      <p:cBhvr>
                                        <p:cTn id="74" dur="2000" fill="hold"/>
                                        <p:tgtEl>
                                          <p:spTgt spid="106"/>
                                        </p:tgtEl>
                                        <p:attrNameLst>
                                          <p:attrName>r</p:attrName>
                                        </p:attrNameLst>
                                      </p:cBhvr>
                                    </p:animRot>
                                  </p:childTnLst>
                                </p:cTn>
                              </p:par>
                              <p:par>
                                <p:cTn id="75" presetID="42" presetClass="entr" presetSubtype="0" fill="hold" grpId="0" nodeType="withEffect">
                                  <p:stCondLst>
                                    <p:cond delay="1000"/>
                                  </p:stCondLst>
                                  <p:childTnLst>
                                    <p:set>
                                      <p:cBhvr>
                                        <p:cTn id="76" dur="1" fill="hold">
                                          <p:stCondLst>
                                            <p:cond delay="0"/>
                                          </p:stCondLst>
                                        </p:cTn>
                                        <p:tgtEl>
                                          <p:spTgt spid="134"/>
                                        </p:tgtEl>
                                        <p:attrNameLst>
                                          <p:attrName>style.visibility</p:attrName>
                                        </p:attrNameLst>
                                      </p:cBhvr>
                                      <p:to>
                                        <p:strVal val="visible"/>
                                      </p:to>
                                    </p:set>
                                    <p:animEffect transition="in" filter="fade">
                                      <p:cBhvr>
                                        <p:cTn id="77" dur="1000"/>
                                        <p:tgtEl>
                                          <p:spTgt spid="134"/>
                                        </p:tgtEl>
                                      </p:cBhvr>
                                    </p:animEffect>
                                    <p:anim calcmode="lin" valueType="num">
                                      <p:cBhvr>
                                        <p:cTn id="78" dur="1000" fill="hold"/>
                                        <p:tgtEl>
                                          <p:spTgt spid="134"/>
                                        </p:tgtEl>
                                        <p:attrNameLst>
                                          <p:attrName>ppt_x</p:attrName>
                                        </p:attrNameLst>
                                      </p:cBhvr>
                                      <p:tavLst>
                                        <p:tav tm="0">
                                          <p:val>
                                            <p:strVal val="#ppt_x"/>
                                          </p:val>
                                        </p:tav>
                                        <p:tav tm="100000">
                                          <p:val>
                                            <p:strVal val="#ppt_x"/>
                                          </p:val>
                                        </p:tav>
                                      </p:tavLst>
                                    </p:anim>
                                    <p:anim calcmode="lin" valueType="num">
                                      <p:cBhvr>
                                        <p:cTn id="79" dur="1000" fill="hold"/>
                                        <p:tgtEl>
                                          <p:spTgt spid="1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00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1000"/>
                                        <p:tgtEl>
                                          <p:spTgt spid="135"/>
                                        </p:tgtEl>
                                      </p:cBhvr>
                                    </p:animEffect>
                                    <p:anim calcmode="lin" valueType="num">
                                      <p:cBhvr>
                                        <p:cTn id="83" dur="1000" fill="hold"/>
                                        <p:tgtEl>
                                          <p:spTgt spid="135"/>
                                        </p:tgtEl>
                                        <p:attrNameLst>
                                          <p:attrName>ppt_x</p:attrName>
                                        </p:attrNameLst>
                                      </p:cBhvr>
                                      <p:tavLst>
                                        <p:tav tm="0">
                                          <p:val>
                                            <p:strVal val="#ppt_x"/>
                                          </p:val>
                                        </p:tav>
                                        <p:tav tm="100000">
                                          <p:val>
                                            <p:strVal val="#ppt_x"/>
                                          </p:val>
                                        </p:tav>
                                      </p:tavLst>
                                    </p:anim>
                                    <p:anim calcmode="lin" valueType="num">
                                      <p:cBhvr>
                                        <p:cTn id="84" dur="1000" fill="hold"/>
                                        <p:tgtEl>
                                          <p:spTgt spid="135"/>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000"/>
                                  </p:stCondLst>
                                  <p:childTnLst>
                                    <p:set>
                                      <p:cBhvr>
                                        <p:cTn id="86" dur="1" fill="hold">
                                          <p:stCondLst>
                                            <p:cond delay="0"/>
                                          </p:stCondLst>
                                        </p:cTn>
                                        <p:tgtEl>
                                          <p:spTgt spid="136"/>
                                        </p:tgtEl>
                                        <p:attrNameLst>
                                          <p:attrName>style.visibility</p:attrName>
                                        </p:attrNameLst>
                                      </p:cBhvr>
                                      <p:to>
                                        <p:strVal val="visible"/>
                                      </p:to>
                                    </p:set>
                                    <p:animEffect transition="in" filter="fade">
                                      <p:cBhvr>
                                        <p:cTn id="87" dur="1000"/>
                                        <p:tgtEl>
                                          <p:spTgt spid="136"/>
                                        </p:tgtEl>
                                      </p:cBhvr>
                                    </p:animEffect>
                                    <p:anim calcmode="lin" valueType="num">
                                      <p:cBhvr>
                                        <p:cTn id="88" dur="1000" fill="hold"/>
                                        <p:tgtEl>
                                          <p:spTgt spid="136"/>
                                        </p:tgtEl>
                                        <p:attrNameLst>
                                          <p:attrName>ppt_x</p:attrName>
                                        </p:attrNameLst>
                                      </p:cBhvr>
                                      <p:tavLst>
                                        <p:tav tm="0">
                                          <p:val>
                                            <p:strVal val="#ppt_x"/>
                                          </p:val>
                                        </p:tav>
                                        <p:tav tm="100000">
                                          <p:val>
                                            <p:strVal val="#ppt_x"/>
                                          </p:val>
                                        </p:tav>
                                      </p:tavLst>
                                    </p:anim>
                                    <p:anim calcmode="lin" valueType="num">
                                      <p:cBhvr>
                                        <p:cTn id="89" dur="1000" fill="hold"/>
                                        <p:tgtEl>
                                          <p:spTgt spid="1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100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150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800"/>
                                        <p:tgtEl>
                                          <p:spTgt spid="138"/>
                                        </p:tgtEl>
                                      </p:cBhvr>
                                    </p:animEffect>
                                  </p:childTnLst>
                                </p:cTn>
                              </p:par>
                              <p:par>
                                <p:cTn id="98" presetID="10" presetClass="entr" presetSubtype="0" fill="hold" grpId="0" nodeType="withEffect">
                                  <p:stCondLst>
                                    <p:cond delay="150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800"/>
                                        <p:tgtEl>
                                          <p:spTgt spid="139"/>
                                        </p:tgtEl>
                                      </p:cBhvr>
                                    </p:animEffect>
                                  </p:childTnLst>
                                </p:cTn>
                              </p:par>
                              <p:par>
                                <p:cTn id="101" presetID="10" presetClass="entr" presetSubtype="0" fill="hold" grpId="0" nodeType="withEffect">
                                  <p:stCondLst>
                                    <p:cond delay="1500"/>
                                  </p:stCondLst>
                                  <p:childTnLst>
                                    <p:set>
                                      <p:cBhvr>
                                        <p:cTn id="102" dur="1" fill="hold">
                                          <p:stCondLst>
                                            <p:cond delay="0"/>
                                          </p:stCondLst>
                                        </p:cTn>
                                        <p:tgtEl>
                                          <p:spTgt spid="140"/>
                                        </p:tgtEl>
                                        <p:attrNameLst>
                                          <p:attrName>style.visibility</p:attrName>
                                        </p:attrNameLst>
                                      </p:cBhvr>
                                      <p:to>
                                        <p:strVal val="visible"/>
                                      </p:to>
                                    </p:set>
                                    <p:animEffect transition="in" filter="fade">
                                      <p:cBhvr>
                                        <p:cTn id="103" dur="800"/>
                                        <p:tgtEl>
                                          <p:spTgt spid="140"/>
                                        </p:tgtEl>
                                      </p:cBhvr>
                                    </p:animEffect>
                                  </p:childTnLst>
                                </p:cTn>
                              </p:par>
                              <p:par>
                                <p:cTn id="104" presetID="10" presetClass="entr" presetSubtype="0" fill="hold" grpId="0" nodeType="withEffect">
                                  <p:stCondLst>
                                    <p:cond delay="150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8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34" grpId="0" autoUpdateAnimBg="0"/>
      <p:bldP spid="135" grpId="0" autoUpdateAnimBg="0"/>
      <p:bldP spid="136" grpId="0" autoUpdateAnimBg="0"/>
      <p:bldP spid="137" grpId="0" autoUpdateAnimBg="0"/>
      <p:bldP spid="138" grpId="0" autoUpdateAnimBg="0"/>
      <p:bldP spid="139" grpId="0" autoUpdateAnimBg="0"/>
      <p:bldP spid="140" grpId="0" autoUpdateAnimBg="0"/>
      <p:bldP spid="14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bwMode="auto">
          <a:xfrm>
            <a:off x="730968" y="997231"/>
            <a:ext cx="3192960" cy="3950783"/>
            <a:chOff x="865232" y="1286330"/>
            <a:chExt cx="4013321" cy="4966128"/>
          </a:xfrm>
        </p:grpSpPr>
        <p:pic>
          <p:nvPicPr>
            <p:cNvPr id="6" name="Picture 3"/>
            <p:cNvPicPr>
              <a:picLocks noChangeAspect="1"/>
            </p:cNvPicPr>
            <p:nvPr/>
          </p:nvPicPr>
          <p:blipFill>
            <a:blip r:embed="rId3" cstate="screen">
              <a:duotone>
                <a:schemeClr val="accent1">
                  <a:shade val="45000"/>
                  <a:satMod val="135000"/>
                </a:schemeClr>
                <a:prstClr val="white"/>
              </a:duotone>
            </a:blip>
            <a:srcRect/>
            <a:stretch>
              <a:fillRect/>
            </a:stretch>
          </p:blipFill>
          <p:spPr bwMode="auto">
            <a:xfrm>
              <a:off x="865232" y="1286330"/>
              <a:ext cx="4013321" cy="4966128"/>
            </a:xfrm>
            <a:prstGeom prst="rect">
              <a:avLst/>
            </a:prstGeom>
            <a:noFill/>
            <a:ln w="9525">
              <a:noFill/>
              <a:miter lim="800000"/>
              <a:headEnd/>
              <a:tailEnd/>
            </a:ln>
          </p:spPr>
        </p:pic>
        <p:sp>
          <p:nvSpPr>
            <p:cNvPr id="7" name="Rectangle 4"/>
            <p:cNvSpPr/>
            <p:nvPr/>
          </p:nvSpPr>
          <p:spPr>
            <a:xfrm>
              <a:off x="1454212" y="1875344"/>
              <a:ext cx="2840124" cy="3699194"/>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3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矩形 7"/>
          <p:cNvSpPr>
            <a:spLocks noChangeArrowheads="1"/>
          </p:cNvSpPr>
          <p:nvPr/>
        </p:nvSpPr>
        <p:spPr bwMode="auto">
          <a:xfrm>
            <a:off x="4352621" y="3678294"/>
            <a:ext cx="1338069" cy="338552"/>
          </a:xfrm>
          <a:prstGeom prst="rect">
            <a:avLst/>
          </a:prstGeom>
          <a:noFill/>
          <a:ln w="9525">
            <a:noFill/>
            <a:miter lim="800000"/>
          </a:ln>
        </p:spPr>
        <p:txBody>
          <a:bodyPr wrap="square" lIns="91435" tIns="45719" rIns="91435" bIns="45719">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4338335" y="3990301"/>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10" name="矩形 9"/>
          <p:cNvSpPr>
            <a:spLocks noChangeArrowheads="1"/>
          </p:cNvSpPr>
          <p:nvPr/>
        </p:nvSpPr>
        <p:spPr bwMode="auto">
          <a:xfrm>
            <a:off x="6546298" y="3678294"/>
            <a:ext cx="1338069" cy="338552"/>
          </a:xfrm>
          <a:prstGeom prst="rect">
            <a:avLst/>
          </a:prstGeom>
          <a:noFill/>
          <a:ln w="9525">
            <a:noFill/>
            <a:miter lim="800000"/>
          </a:ln>
        </p:spPr>
        <p:txBody>
          <a:bodyPr wrap="square" lIns="91435" tIns="45719" rIns="91435" bIns="45719">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6532012" y="3990301"/>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12" name="组合 11"/>
          <p:cNvGrpSpPr/>
          <p:nvPr/>
        </p:nvGrpSpPr>
        <p:grpSpPr>
          <a:xfrm>
            <a:off x="4339509" y="1203599"/>
            <a:ext cx="2263519" cy="350012"/>
            <a:chOff x="814328" y="3219334"/>
            <a:chExt cx="2797200" cy="432536"/>
          </a:xfrm>
        </p:grpSpPr>
        <p:grpSp>
          <p:nvGrpSpPr>
            <p:cNvPr id="13" name="组合 12"/>
            <p:cNvGrpSpPr/>
            <p:nvPr/>
          </p:nvGrpSpPr>
          <p:grpSpPr>
            <a:xfrm>
              <a:off x="814328" y="3219334"/>
              <a:ext cx="2797200" cy="432536"/>
              <a:chOff x="2173927" y="3285519"/>
              <a:chExt cx="3549387" cy="548848"/>
            </a:xfrm>
          </p:grpSpPr>
          <p:grpSp>
            <p:nvGrpSpPr>
              <p:cNvPr id="15" name="组合 14"/>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点击输入标题文本小标签</a:t>
              </a:r>
            </a:p>
          </p:txBody>
        </p:sp>
      </p:grpSp>
      <p:grpSp>
        <p:nvGrpSpPr>
          <p:cNvPr id="19" name="组合 18"/>
          <p:cNvGrpSpPr/>
          <p:nvPr/>
        </p:nvGrpSpPr>
        <p:grpSpPr>
          <a:xfrm>
            <a:off x="4341392" y="1635646"/>
            <a:ext cx="2916000" cy="350012"/>
            <a:chOff x="814327" y="3219334"/>
            <a:chExt cx="3603522" cy="432536"/>
          </a:xfrm>
        </p:grpSpPr>
        <p:grpSp>
          <p:nvGrpSpPr>
            <p:cNvPr id="20" name="组合 19"/>
            <p:cNvGrpSpPr/>
            <p:nvPr/>
          </p:nvGrpSpPr>
          <p:grpSpPr>
            <a:xfrm>
              <a:off x="814327" y="3219334"/>
              <a:ext cx="3603522" cy="432536"/>
              <a:chOff x="2173926" y="3285519"/>
              <a:chExt cx="4572535" cy="548848"/>
            </a:xfrm>
          </p:grpSpPr>
          <p:grpSp>
            <p:nvGrpSpPr>
              <p:cNvPr id="22" name="组合 21"/>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4" name="圆角矩形 23"/>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点击输入标题文本及描述说明</a:t>
              </a:r>
            </a:p>
          </p:txBody>
        </p:sp>
      </p:grpSp>
      <p:grpSp>
        <p:nvGrpSpPr>
          <p:cNvPr id="26" name="组合 25"/>
          <p:cNvGrpSpPr/>
          <p:nvPr/>
        </p:nvGrpSpPr>
        <p:grpSpPr>
          <a:xfrm>
            <a:off x="4352623" y="2067694"/>
            <a:ext cx="2401200" cy="350012"/>
            <a:chOff x="814328" y="3219334"/>
            <a:chExt cx="2967344" cy="432536"/>
          </a:xfrm>
        </p:grpSpPr>
        <p:grpSp>
          <p:nvGrpSpPr>
            <p:cNvPr id="27" name="组合 26"/>
            <p:cNvGrpSpPr/>
            <p:nvPr/>
          </p:nvGrpSpPr>
          <p:grpSpPr>
            <a:xfrm>
              <a:off x="814328" y="3219334"/>
              <a:ext cx="2967344" cy="432536"/>
              <a:chOff x="2173927" y="3285519"/>
              <a:chExt cx="3765284" cy="548848"/>
            </a:xfrm>
          </p:grpSpPr>
          <p:grpSp>
            <p:nvGrpSpPr>
              <p:cNvPr id="29" name="组合 28"/>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1" name="圆角矩形 30"/>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点击输入标题文本小标签</a:t>
              </a:r>
            </a:p>
          </p:txBody>
        </p:sp>
      </p:grpSp>
      <p:grpSp>
        <p:nvGrpSpPr>
          <p:cNvPr id="33" name="组合 32"/>
          <p:cNvGrpSpPr/>
          <p:nvPr/>
        </p:nvGrpSpPr>
        <p:grpSpPr>
          <a:xfrm>
            <a:off x="4350152" y="2499742"/>
            <a:ext cx="1972203" cy="350012"/>
            <a:chOff x="814328" y="3219334"/>
            <a:chExt cx="2437200" cy="432536"/>
          </a:xfrm>
        </p:grpSpPr>
        <p:grpSp>
          <p:nvGrpSpPr>
            <p:cNvPr id="34" name="组合 33"/>
            <p:cNvGrpSpPr/>
            <p:nvPr/>
          </p:nvGrpSpPr>
          <p:grpSpPr>
            <a:xfrm>
              <a:off x="814328" y="3219334"/>
              <a:ext cx="2437200" cy="432536"/>
              <a:chOff x="2173927" y="3285519"/>
              <a:chExt cx="3092581" cy="548848"/>
            </a:xfrm>
          </p:grpSpPr>
          <p:grpSp>
            <p:nvGrpSpPr>
              <p:cNvPr id="36" name="组合 35"/>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8" name="圆角矩形 37"/>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椭圆 36"/>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5" name="TextBox 34"/>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点击输入标题文本</a:t>
              </a:r>
            </a:p>
          </p:txBody>
        </p:sp>
      </p:grpSp>
      <p:grpSp>
        <p:nvGrpSpPr>
          <p:cNvPr id="40" name="组合 39"/>
          <p:cNvGrpSpPr/>
          <p:nvPr/>
        </p:nvGrpSpPr>
        <p:grpSpPr>
          <a:xfrm>
            <a:off x="4367074" y="2931790"/>
            <a:ext cx="2344214" cy="350012"/>
            <a:chOff x="814328" y="3219334"/>
            <a:chExt cx="2896922" cy="432536"/>
          </a:xfrm>
        </p:grpSpPr>
        <p:grpSp>
          <p:nvGrpSpPr>
            <p:cNvPr id="41" name="组合 40"/>
            <p:cNvGrpSpPr/>
            <p:nvPr/>
          </p:nvGrpSpPr>
          <p:grpSpPr>
            <a:xfrm>
              <a:off x="814328" y="3219334"/>
              <a:ext cx="2896922" cy="432536"/>
              <a:chOff x="2173927" y="3285519"/>
              <a:chExt cx="3675925" cy="548848"/>
            </a:xfrm>
          </p:grpSpPr>
          <p:grpSp>
            <p:nvGrpSpPr>
              <p:cNvPr id="43" name="组合 42"/>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5" name="圆角矩形 44"/>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点击输入标题描述文本</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50"/>
                                        <p:tgtEl>
                                          <p:spTgt spid="12"/>
                                        </p:tgtEl>
                                        <p:attrNameLst>
                                          <p:attrName>ppt_x</p:attrName>
                                        </p:attrNameLst>
                                      </p:cBhvr>
                                      <p:tavLst>
                                        <p:tav tm="0">
                                          <p:val>
                                            <p:strVal val="#ppt_x-#ppt_w*1.125000"/>
                                          </p:val>
                                        </p:tav>
                                        <p:tav tm="100000">
                                          <p:val>
                                            <p:strVal val="#ppt_x"/>
                                          </p:val>
                                        </p:tav>
                                      </p:tavLst>
                                    </p:anim>
                                    <p:animEffect transition="in" filter="wipe(right)">
                                      <p:cBhvr>
                                        <p:cTn id="27" dur="350"/>
                                        <p:tgtEl>
                                          <p:spTgt spid="12"/>
                                        </p:tgtEl>
                                      </p:cBhvr>
                                    </p:animEffect>
                                  </p:childTnLst>
                                </p:cTn>
                              </p:par>
                              <p:par>
                                <p:cTn id="28" presetID="12" presetClass="entr" presetSubtype="8" fill="hold" nodeType="withEffect">
                                  <p:stCondLst>
                                    <p:cond delay="1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350"/>
                                        <p:tgtEl>
                                          <p:spTgt spid="19"/>
                                        </p:tgtEl>
                                        <p:attrNameLst>
                                          <p:attrName>ppt_x</p:attrName>
                                        </p:attrNameLst>
                                      </p:cBhvr>
                                      <p:tavLst>
                                        <p:tav tm="0">
                                          <p:val>
                                            <p:strVal val="#ppt_x-#ppt_w*1.125000"/>
                                          </p:val>
                                        </p:tav>
                                        <p:tav tm="100000">
                                          <p:val>
                                            <p:strVal val="#ppt_x"/>
                                          </p:val>
                                        </p:tav>
                                      </p:tavLst>
                                    </p:anim>
                                    <p:animEffect transition="in" filter="wipe(right)">
                                      <p:cBhvr>
                                        <p:cTn id="31" dur="350"/>
                                        <p:tgtEl>
                                          <p:spTgt spid="19"/>
                                        </p:tgtEl>
                                      </p:cBhvr>
                                    </p:animEffect>
                                  </p:childTnLst>
                                </p:cTn>
                              </p:par>
                              <p:par>
                                <p:cTn id="32" presetID="12" presetClass="entr" presetSubtype="8" fill="hold"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50"/>
                                        <p:tgtEl>
                                          <p:spTgt spid="26"/>
                                        </p:tgtEl>
                                        <p:attrNameLst>
                                          <p:attrName>ppt_x</p:attrName>
                                        </p:attrNameLst>
                                      </p:cBhvr>
                                      <p:tavLst>
                                        <p:tav tm="0">
                                          <p:val>
                                            <p:strVal val="#ppt_x-#ppt_w*1.125000"/>
                                          </p:val>
                                        </p:tav>
                                        <p:tav tm="100000">
                                          <p:val>
                                            <p:strVal val="#ppt_x"/>
                                          </p:val>
                                        </p:tav>
                                      </p:tavLst>
                                    </p:anim>
                                    <p:animEffect transition="in" filter="wipe(right)">
                                      <p:cBhvr>
                                        <p:cTn id="35" dur="350"/>
                                        <p:tgtEl>
                                          <p:spTgt spid="26"/>
                                        </p:tgtEl>
                                      </p:cBhvr>
                                    </p:animEffect>
                                  </p:childTnLst>
                                </p:cTn>
                              </p:par>
                              <p:par>
                                <p:cTn id="36" presetID="12" presetClass="entr" presetSubtype="8" fill="hold" nodeType="withEffect">
                                  <p:stCondLst>
                                    <p:cond delay="3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350"/>
                                        <p:tgtEl>
                                          <p:spTgt spid="33"/>
                                        </p:tgtEl>
                                        <p:attrNameLst>
                                          <p:attrName>ppt_x</p:attrName>
                                        </p:attrNameLst>
                                      </p:cBhvr>
                                      <p:tavLst>
                                        <p:tav tm="0">
                                          <p:val>
                                            <p:strVal val="#ppt_x-#ppt_w*1.125000"/>
                                          </p:val>
                                        </p:tav>
                                        <p:tav tm="100000">
                                          <p:val>
                                            <p:strVal val="#ppt_x"/>
                                          </p:val>
                                        </p:tav>
                                      </p:tavLst>
                                    </p:anim>
                                    <p:animEffect transition="in" filter="wipe(right)">
                                      <p:cBhvr>
                                        <p:cTn id="39" dur="350"/>
                                        <p:tgtEl>
                                          <p:spTgt spid="33"/>
                                        </p:tgtEl>
                                      </p:cBhvr>
                                    </p:animEffect>
                                  </p:childTnLst>
                                </p:cTn>
                              </p:par>
                              <p:par>
                                <p:cTn id="40" presetID="12" presetClass="entr" presetSubtype="8" fill="hold"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350"/>
                                        <p:tgtEl>
                                          <p:spTgt spid="40"/>
                                        </p:tgtEl>
                                        <p:attrNameLst>
                                          <p:attrName>ppt_x</p:attrName>
                                        </p:attrNameLst>
                                      </p:cBhvr>
                                      <p:tavLst>
                                        <p:tav tm="0">
                                          <p:val>
                                            <p:strVal val="#ppt_x-#ppt_w*1.125000"/>
                                          </p:val>
                                        </p:tav>
                                        <p:tav tm="100000">
                                          <p:val>
                                            <p:strVal val="#ppt_x"/>
                                          </p:val>
                                        </p:tav>
                                      </p:tavLst>
                                    </p:anim>
                                    <p:animEffect transition="in" filter="wipe(right)">
                                      <p:cBhvr>
                                        <p:cTn id="43" dur="350"/>
                                        <p:tgtEl>
                                          <p:spTgt spid="40"/>
                                        </p:tgtEl>
                                      </p:cBhvr>
                                    </p:animEffect>
                                  </p:childTnLst>
                                </p:cTn>
                              </p:par>
                            </p:childTnLst>
                          </p:cTn>
                        </p:par>
                        <p:par>
                          <p:cTn id="44" fill="hold">
                            <p:stCondLst>
                              <p:cond delay="2000"/>
                            </p:stCondLst>
                            <p:childTnLst>
                              <p:par>
                                <p:cTn id="45" presetID="1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ppt_y</p:attrName>
                                        </p:attrNameLst>
                                      </p:cBhvr>
                                      <p:tavLst>
                                        <p:tav tm="0">
                                          <p:val>
                                            <p:strVal val="#ppt_y+#ppt_h*1.125000"/>
                                          </p:val>
                                        </p:tav>
                                        <p:tav tm="100000">
                                          <p:val>
                                            <p:strVal val="#ppt_y"/>
                                          </p:val>
                                        </p:tav>
                                      </p:tavLst>
                                    </p:anim>
                                    <p:animEffect transition="in" filter="wipe(up)">
                                      <p:cBhvr>
                                        <p:cTn id="48" dur="500"/>
                                        <p:tgtEl>
                                          <p:spTgt spid="8"/>
                                        </p:tgtEl>
                                      </p:cBhvr>
                                    </p:animEffect>
                                  </p:childTnLst>
                                </p:cTn>
                              </p:par>
                              <p:par>
                                <p:cTn id="49" presetID="12" presetClass="entr" presetSubtype="4" fill="hold" grpId="0" nodeType="withEffect">
                                  <p:stCondLst>
                                    <p:cond delay="2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ppt_y</p:attrName>
                                        </p:attrNameLst>
                                      </p:cBhvr>
                                      <p:tavLst>
                                        <p:tav tm="0">
                                          <p:val>
                                            <p:strVal val="#ppt_y+#ppt_h*1.125000"/>
                                          </p:val>
                                        </p:tav>
                                        <p:tav tm="100000">
                                          <p:val>
                                            <p:strVal val="#ppt_y"/>
                                          </p:val>
                                        </p:tav>
                                      </p:tavLst>
                                    </p:anim>
                                    <p:animEffect transition="in" filter="wipe(up)">
                                      <p:cBhvr>
                                        <p:cTn id="52" dur="500"/>
                                        <p:tgtEl>
                                          <p:spTgt spid="9"/>
                                        </p:tgtEl>
                                      </p:cBhvr>
                                    </p:animEffect>
                                  </p:childTnLst>
                                </p:cTn>
                              </p:par>
                              <p:par>
                                <p:cTn id="53" presetID="12" presetClass="entr" presetSubtype="4" fill="hold" grpId="0" nodeType="withEffect">
                                  <p:stCondLst>
                                    <p:cond delay="4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par>
                                <p:cTn id="57" presetID="12" presetClass="entr" presetSubtype="4" fill="hold" grpId="0" nodeType="withEffect">
                                  <p:stCondLst>
                                    <p:cond delay="60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ppt_y</p:attrName>
                                        </p:attrNameLst>
                                      </p:cBhvr>
                                      <p:tavLst>
                                        <p:tav tm="0">
                                          <p:val>
                                            <p:strVal val="#ppt_y+#ppt_h*1.125000"/>
                                          </p:val>
                                        </p:tav>
                                        <p:tav tm="100000">
                                          <p:val>
                                            <p:strVal val="#ppt_y"/>
                                          </p:val>
                                        </p:tav>
                                      </p:tavLst>
                                    </p:anim>
                                    <p:animEffect transition="in" filter="wipe(up)">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716016" y="1975247"/>
            <a:ext cx="1954381"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工作不足之处</a:t>
            </a:r>
          </a:p>
        </p:txBody>
      </p:sp>
      <p:grpSp>
        <p:nvGrpSpPr>
          <p:cNvPr id="18" name="组合 17"/>
          <p:cNvGrpSpPr/>
          <p:nvPr/>
        </p:nvGrpSpPr>
        <p:grpSpPr>
          <a:xfrm>
            <a:off x="2843808" y="1940248"/>
            <a:ext cx="1301106" cy="1301106"/>
            <a:chOff x="2843808" y="1940248"/>
            <a:chExt cx="1301106" cy="1301106"/>
          </a:xfrm>
        </p:grpSpPr>
        <p:sp>
          <p:nvSpPr>
            <p:cNvPr id="19" name="椭圆 18"/>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212071" y="2175302"/>
              <a:ext cx="564578" cy="830997"/>
            </a:xfrm>
            <a:prstGeom prst="rect">
              <a:avLst/>
            </a:prstGeom>
            <a:noFill/>
          </p:spPr>
          <p:txBody>
            <a:bodyPr wrap="non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4</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right)">
                                      <p:cBhvr>
                                        <p:cTn id="12" dur="500"/>
                                        <p:tgtEl>
                                          <p:spTgt spid="17"/>
                                        </p:tgtEl>
                                      </p:cBhvr>
                                    </p:animEffect>
                                  </p:childTnLst>
                                </p:cTn>
                              </p:par>
                              <p:par>
                                <p:cTn id="13" presetID="1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空心弧 52"/>
          <p:cNvSpPr/>
          <p:nvPr/>
        </p:nvSpPr>
        <p:spPr>
          <a:xfrm rot="5400000">
            <a:off x="969961" y="1162730"/>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1"/>
          <p:cNvGrpSpPr/>
          <p:nvPr/>
        </p:nvGrpSpPr>
        <p:grpSpPr>
          <a:xfrm>
            <a:off x="3102894" y="950407"/>
            <a:ext cx="4137328" cy="632183"/>
            <a:chOff x="736575" y="3188466"/>
            <a:chExt cx="8755768" cy="1338083"/>
          </a:xfrm>
        </p:grpSpPr>
        <p:sp>
          <p:nvSpPr>
            <p:cNvPr id="3" name="圆角矩形 2"/>
            <p:cNvSpPr/>
            <p:nvPr/>
          </p:nvSpPr>
          <p:spPr>
            <a:xfrm flipH="1">
              <a:off x="1020576" y="3307959"/>
              <a:ext cx="8471767" cy="113257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 name="组合 3"/>
            <p:cNvGrpSpPr/>
            <p:nvPr/>
          </p:nvGrpSpPr>
          <p:grpSpPr>
            <a:xfrm>
              <a:off x="736575" y="3188466"/>
              <a:ext cx="1338085" cy="1338083"/>
              <a:chOff x="3567745" y="3971974"/>
              <a:chExt cx="1338084" cy="1338084"/>
            </a:xfrm>
          </p:grpSpPr>
          <p:grpSp>
            <p:nvGrpSpPr>
              <p:cNvPr id="7" name="组合 6"/>
              <p:cNvGrpSpPr/>
              <p:nvPr/>
            </p:nvGrpSpPr>
            <p:grpSpPr>
              <a:xfrm>
                <a:off x="3567745" y="3971974"/>
                <a:ext cx="1338084" cy="1338084"/>
                <a:chOff x="5213600" y="2517129"/>
                <a:chExt cx="2023672" cy="2023672"/>
              </a:xfrm>
            </p:grpSpPr>
            <p:sp>
              <p:nvSpPr>
                <p:cNvPr id="9" name="椭圆 8"/>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 name="文本框 77"/>
            <p:cNvSpPr txBox="1"/>
            <p:nvPr/>
          </p:nvSpPr>
          <p:spPr>
            <a:xfrm>
              <a:off x="972509" y="3466643"/>
              <a:ext cx="878819" cy="781731"/>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p>
          </p:txBody>
        </p:sp>
        <p:sp>
          <p:nvSpPr>
            <p:cNvPr id="6"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3484931" y="1582590"/>
            <a:ext cx="4137328" cy="632183"/>
            <a:chOff x="736575" y="3188469"/>
            <a:chExt cx="8755767" cy="1338084"/>
          </a:xfrm>
        </p:grpSpPr>
        <p:sp>
          <p:nvSpPr>
            <p:cNvPr id="12" name="圆角矩形 11"/>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3" name="组合 12"/>
            <p:cNvGrpSpPr/>
            <p:nvPr/>
          </p:nvGrpSpPr>
          <p:grpSpPr>
            <a:xfrm>
              <a:off x="736575" y="3188469"/>
              <a:ext cx="1338084" cy="1338084"/>
              <a:chOff x="3567745" y="3971974"/>
              <a:chExt cx="1338084" cy="1338084"/>
            </a:xfrm>
          </p:grpSpPr>
          <p:grpSp>
            <p:nvGrpSpPr>
              <p:cNvPr id="16" name="组合 15"/>
              <p:cNvGrpSpPr/>
              <p:nvPr/>
            </p:nvGrpSpPr>
            <p:grpSpPr>
              <a:xfrm>
                <a:off x="3567745" y="3971974"/>
                <a:ext cx="1338084" cy="1338084"/>
                <a:chOff x="5213600" y="2517129"/>
                <a:chExt cx="2023672" cy="2023672"/>
              </a:xfrm>
            </p:grpSpPr>
            <p:sp>
              <p:nvSpPr>
                <p:cNvPr id="18" name="椭圆 17"/>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p>
          </p:txBody>
        </p:sp>
        <p:sp>
          <p:nvSpPr>
            <p:cNvPr id="15"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3675032" y="2240933"/>
            <a:ext cx="4137328" cy="632183"/>
            <a:chOff x="736575" y="3188469"/>
            <a:chExt cx="8755767" cy="1338084"/>
          </a:xfrm>
        </p:grpSpPr>
        <p:sp>
          <p:nvSpPr>
            <p:cNvPr id="21" name="圆角矩形 20"/>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2" name="组合 21"/>
            <p:cNvGrpSpPr/>
            <p:nvPr/>
          </p:nvGrpSpPr>
          <p:grpSpPr>
            <a:xfrm>
              <a:off x="736575" y="3188469"/>
              <a:ext cx="1338084" cy="1338084"/>
              <a:chOff x="3567745" y="3971974"/>
              <a:chExt cx="1338084" cy="1338084"/>
            </a:xfrm>
          </p:grpSpPr>
          <p:grpSp>
            <p:nvGrpSpPr>
              <p:cNvPr id="25" name="组合 24"/>
              <p:cNvGrpSpPr/>
              <p:nvPr/>
            </p:nvGrpSpPr>
            <p:grpSpPr>
              <a:xfrm>
                <a:off x="3567745" y="3971974"/>
                <a:ext cx="1338084" cy="1338084"/>
                <a:chOff x="5213600" y="2517129"/>
                <a:chExt cx="2023672" cy="2023672"/>
              </a:xfrm>
            </p:grpSpPr>
            <p:sp>
              <p:nvSpPr>
                <p:cNvPr id="27" name="椭圆 2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3"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p>
          </p:txBody>
        </p:sp>
        <p:sp>
          <p:nvSpPr>
            <p:cNvPr id="24"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3484931" y="2935101"/>
            <a:ext cx="4137328" cy="632183"/>
            <a:chOff x="736575" y="3188469"/>
            <a:chExt cx="8755767" cy="1338084"/>
          </a:xfrm>
        </p:grpSpPr>
        <p:sp>
          <p:nvSpPr>
            <p:cNvPr id="30" name="圆角矩形 29"/>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p:nvPr/>
          </p:nvGrpSpPr>
          <p:grpSpPr>
            <a:xfrm>
              <a:off x="736575" y="3188469"/>
              <a:ext cx="1338084" cy="1338084"/>
              <a:chOff x="3567745" y="3971974"/>
              <a:chExt cx="1338084" cy="1338084"/>
            </a:xfrm>
          </p:grpSpPr>
          <p:grpSp>
            <p:nvGrpSpPr>
              <p:cNvPr id="34" name="组合 33"/>
              <p:cNvGrpSpPr/>
              <p:nvPr/>
            </p:nvGrpSpPr>
            <p:grpSpPr>
              <a:xfrm>
                <a:off x="3567745" y="3971974"/>
                <a:ext cx="1338084" cy="1338084"/>
                <a:chOff x="5213600" y="2517129"/>
                <a:chExt cx="2023672" cy="2023672"/>
              </a:xfrm>
            </p:grpSpPr>
            <p:sp>
              <p:nvSpPr>
                <p:cNvPr id="36" name="椭圆 35"/>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p>
          </p:txBody>
        </p:sp>
        <p:sp>
          <p:nvSpPr>
            <p:cNvPr id="33"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8" name="组合 37"/>
          <p:cNvGrpSpPr/>
          <p:nvPr/>
        </p:nvGrpSpPr>
        <p:grpSpPr>
          <a:xfrm>
            <a:off x="3102894" y="3574518"/>
            <a:ext cx="4137328" cy="632183"/>
            <a:chOff x="736575" y="3188469"/>
            <a:chExt cx="8755767" cy="1338084"/>
          </a:xfrm>
        </p:grpSpPr>
        <p:sp>
          <p:nvSpPr>
            <p:cNvPr id="39" name="圆角矩形 38"/>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0" name="组合 39"/>
            <p:cNvGrpSpPr/>
            <p:nvPr/>
          </p:nvGrpSpPr>
          <p:grpSpPr>
            <a:xfrm>
              <a:off x="736575" y="3188469"/>
              <a:ext cx="1338084" cy="1338084"/>
              <a:chOff x="3567745" y="3971974"/>
              <a:chExt cx="1338084" cy="1338084"/>
            </a:xfrm>
          </p:grpSpPr>
          <p:grpSp>
            <p:nvGrpSpPr>
              <p:cNvPr id="43" name="组合 42"/>
              <p:cNvGrpSpPr/>
              <p:nvPr/>
            </p:nvGrpSpPr>
            <p:grpSpPr>
              <a:xfrm>
                <a:off x="3567745" y="3971974"/>
                <a:ext cx="1338084" cy="1338084"/>
                <a:chOff x="5213600" y="2517129"/>
                <a:chExt cx="2023672" cy="2023672"/>
              </a:xfrm>
            </p:grpSpPr>
            <p:sp>
              <p:nvSpPr>
                <p:cNvPr id="45" name="椭圆 44"/>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p>
          </p:txBody>
        </p:sp>
        <p:sp>
          <p:nvSpPr>
            <p:cNvPr id="42"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7" name="组合 46"/>
          <p:cNvGrpSpPr/>
          <p:nvPr/>
        </p:nvGrpSpPr>
        <p:grpSpPr>
          <a:xfrm>
            <a:off x="1374846" y="1636536"/>
            <a:ext cx="1864487" cy="1870428"/>
            <a:chOff x="907313" y="1636536"/>
            <a:chExt cx="1864487" cy="1870428"/>
          </a:xfrm>
        </p:grpSpPr>
        <p:grpSp>
          <p:nvGrpSpPr>
            <p:cNvPr id="48" name="组合 47"/>
            <p:cNvGrpSpPr/>
            <p:nvPr/>
          </p:nvGrpSpPr>
          <p:grpSpPr>
            <a:xfrm flipH="1">
              <a:off x="907313" y="1636536"/>
              <a:ext cx="1864487" cy="1870428"/>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1187624" y="2167762"/>
              <a:ext cx="1296144" cy="523220"/>
            </a:xfrm>
            <a:prstGeom prst="rect">
              <a:avLst/>
            </a:prstGeom>
            <a:noFill/>
          </p:spPr>
          <p:txBody>
            <a:bodyPr wrap="square" rtlCol="0">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目  录</a:t>
              </a:r>
            </a:p>
          </p:txBody>
        </p:sp>
        <p:sp>
          <p:nvSpPr>
            <p:cNvPr id="50" name="TextBox 49"/>
            <p:cNvSpPr txBox="1"/>
            <p:nvPr/>
          </p:nvSpPr>
          <p:spPr>
            <a:xfrm>
              <a:off x="1295636" y="2662538"/>
              <a:ext cx="1080120" cy="369332"/>
            </a:xfrm>
            <a:prstGeom prst="rect">
              <a:avLst/>
            </a:prstGeom>
            <a:noFill/>
          </p:spPr>
          <p:txBody>
            <a:bodyPr wrap="square" rtlCol="0">
              <a:spAutoFit/>
            </a:bodyPr>
            <a:lstStyle/>
            <a:p>
              <a:r>
                <a:rPr lang="en-US" altLang="zh-CN" b="1" dirty="0">
                  <a:solidFill>
                    <a:schemeClr val="tx1">
                      <a:lumMod val="65000"/>
                      <a:lumOff val="35000"/>
                    </a:schemeClr>
                  </a:solidFill>
                  <a:latin typeface="+mj-lt"/>
                  <a:ea typeface="微软雅黑" panose="020B0503020204020204" pitchFamily="34" charset="-122"/>
                </a:rPr>
                <a:t>Contents</a:t>
              </a:r>
              <a:endParaRPr lang="zh-CN" altLang="en-US" b="1" dirty="0">
                <a:solidFill>
                  <a:schemeClr val="tx1">
                    <a:lumMod val="65000"/>
                    <a:lumOff val="35000"/>
                  </a:schemeClr>
                </a:solidFill>
                <a:latin typeface="+mj-lt"/>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350"/>
                                        <p:tgtEl>
                                          <p:spTgt spid="53"/>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642230" y="2088733"/>
            <a:ext cx="1423450" cy="1423450"/>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764286" y="2622833"/>
            <a:ext cx="1223538" cy="368530"/>
            <a:chOff x="3838575" y="2712368"/>
            <a:chExt cx="1604974" cy="368530"/>
          </a:xfrm>
        </p:grpSpPr>
        <p:cxnSp>
          <p:nvCxnSpPr>
            <p:cNvPr id="49" name="直接连接符 48"/>
            <p:cNvCxnSpPr/>
            <p:nvPr/>
          </p:nvCxnSpPr>
          <p:spPr>
            <a:xfrm>
              <a:off x="3838575" y="2892218"/>
              <a:ext cx="593181"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52634" y="2911353"/>
              <a:ext cx="49091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405565" y="2712368"/>
              <a:ext cx="186017" cy="1894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07526" y="2899283"/>
              <a:ext cx="171299" cy="17447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4543202" y="2717130"/>
              <a:ext cx="316707" cy="36376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1</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2</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70C0"/>
                  </a:solidFill>
                  <a:latin typeface="微软雅黑" panose="020B0503020204020204" pitchFamily="34" charset="-122"/>
                  <a:ea typeface="微软雅黑" panose="020B0503020204020204" pitchFamily="34" charset="-122"/>
                </a:rPr>
                <a:t>3</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1046180" y="2427734"/>
            <a:ext cx="615554" cy="738664"/>
          </a:xfrm>
          <a:prstGeom prst="rect">
            <a:avLst/>
          </a:prstGeom>
          <a:noFill/>
        </p:spPr>
        <p:txBody>
          <a:bodyPr wrap="non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
        <p:nvSpPr>
          <p:cNvPr id="67" name="TextBox 66"/>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3275855" y="2107471"/>
            <a:ext cx="1752111" cy="1400383"/>
          </a:xfrm>
          <a:prstGeom prst="rect">
            <a:avLst/>
          </a:prstGeom>
          <a:noFill/>
        </p:spPr>
        <p:txBody>
          <a:bodyPr wrap="square" lIns="0" tIns="0" rIns="0" bIns="0" rtlCol="0">
            <a:spAutoFit/>
          </a:bodyPr>
          <a:lstStyle/>
          <a:p>
            <a:pPr algn="just">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14:bounceEnd="44000">
                                          <p:cBhvr additive="base">
                                            <p:cTn id="21" dur="500" fill="hold"/>
                                            <p:tgtEl>
                                              <p:spTgt spid="47"/>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500"/>
                                </p:stCondLst>
                                <p:childTnLst>
                                  <p:par>
                                    <p:cTn id="34" presetID="2" presetClass="entr" presetSubtype="1" fill="hold" nodeType="afterEffect" p14:presetBounceEnd="44000">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14:bounceEnd="44000">
                                          <p:cBhvr additive="base">
                                            <p:cTn id="36" dur="500" fill="hold"/>
                                            <p:tgtEl>
                                              <p:spTgt spid="54"/>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54"/>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Scale>
                                          <p:cBhvr>
                                            <p:cTn id="45"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57"/>
                                            </p:tgtEl>
                                            <p:attrNameLst>
                                              <p:attrName>ppt_x</p:attrName>
                                              <p:attrName>ppt_y</p:attrName>
                                            </p:attrNameLst>
                                          </p:cBhvr>
                                        </p:animMotion>
                                        <p:animEffect transition="in" filter="fade">
                                          <p:cBhvr>
                                            <p:cTn id="47" dur="500"/>
                                            <p:tgtEl>
                                              <p:spTgt spid="57"/>
                                            </p:tgtEl>
                                          </p:cBhvr>
                                        </p:animEffect>
                                      </p:childTnLst>
                                    </p:cTn>
                                  </p:par>
                                </p:childTnLst>
                              </p:cTn>
                            </p:par>
                            <p:par>
                              <p:cTn id="48" fill="hold">
                                <p:stCondLst>
                                  <p:cond delay="4000"/>
                                </p:stCondLst>
                                <p:childTnLst>
                                  <p:par>
                                    <p:cTn id="49" presetID="52"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Scale>
                                          <p:cBhvr>
                                            <p:cTn id="51" dur="5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60"/>
                                            </p:tgtEl>
                                            <p:attrNameLst>
                                              <p:attrName>ppt_x</p:attrName>
                                              <p:attrName>ppt_y</p:attrName>
                                            </p:attrNameLst>
                                          </p:cBhvr>
                                        </p:animMotion>
                                        <p:animEffect transition="in" filter="fade">
                                          <p:cBhvr>
                                            <p:cTn id="53" dur="500"/>
                                            <p:tgtEl>
                                              <p:spTgt spid="60"/>
                                            </p:tgtEl>
                                          </p:cBhvr>
                                        </p:animEffect>
                                      </p:childTnLst>
                                    </p:cTn>
                                  </p:par>
                                </p:childTnLst>
                              </p:cTn>
                            </p:par>
                            <p:par>
                              <p:cTn id="54" fill="hold">
                                <p:stCondLst>
                                  <p:cond delay="4500"/>
                                </p:stCondLst>
                                <p:childTnLst>
                                  <p:par>
                                    <p:cTn id="55" presetID="5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Scale>
                                          <p:cBhvr>
                                            <p:cTn id="57" dur="5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63"/>
                                            </p:tgtEl>
                                            <p:attrNameLst>
                                              <p:attrName>ppt_x</p:attrName>
                                              <p:attrName>ppt_y</p:attrName>
                                            </p:attrNameLst>
                                          </p:cBhvr>
                                        </p:animMotion>
                                        <p:animEffect transition="in" filter="fade">
                                          <p:cBhvr>
                                            <p:cTn id="59" dur="500"/>
                                            <p:tgtEl>
                                              <p:spTgt spid="63"/>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left)">
                                          <p:cBhvr>
                                            <p:cTn id="63" dur="500"/>
                                            <p:tgtEl>
                                              <p:spTgt spid="6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68"/>
                                            </p:tgtEl>
                                            <p:attrNameLst>
                                              <p:attrName>style.visibility</p:attrName>
                                            </p:attrNameLst>
                                          </p:cBhvr>
                                          <p:to>
                                            <p:strVal val="visible"/>
                                          </p:to>
                                        </p:set>
                                        <p:animEffect transition="in" filter="wipe(left)">
                                          <p:cBhvr>
                                            <p:cTn id="66" dur="500"/>
                                            <p:tgtEl>
                                              <p:spTgt spid="6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69"/>
                                            </p:tgtEl>
                                            <p:attrNameLst>
                                              <p:attrName>style.visibility</p:attrName>
                                            </p:attrNameLst>
                                          </p:cBhvr>
                                          <p:to>
                                            <p:strVal val="visible"/>
                                          </p:to>
                                        </p:set>
                                        <p:animEffect transition="in" filter="wipe(left)">
                                          <p:cBhvr>
                                            <p:cTn id="69" dur="500"/>
                                            <p:tgtEl>
                                              <p:spTgt spid="69"/>
                                            </p:tgtEl>
                                          </p:cBhvr>
                                        </p:animEffect>
                                      </p:childTnLst>
                                    </p:cTn>
                                  </p:par>
                                </p:childTnLst>
                              </p:cTn>
                            </p:par>
                            <p:par>
                              <p:cTn id="70" fill="hold">
                                <p:stCondLst>
                                  <p:cond delay="5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48"/>
                                            </p:tgtEl>
                                          </p:cBhvr>
                                        </p:animEffect>
                                        <p:animScale>
                                          <p:cBhvr>
                                            <p:cTn id="73" dur="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7" grpId="0" animBg="1"/>
          <p:bldP spid="66" grpId="0"/>
          <p:bldP spid="67" grpId="0"/>
          <p:bldP spid="68" grpId="0"/>
          <p:bldP spid="69" grpId="0"/>
          <p:bldP spid="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500"/>
                                </p:stCondLst>
                                <p:childTnLst>
                                  <p:par>
                                    <p:cTn id="34" presetID="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Scale>
                                          <p:cBhvr>
                                            <p:cTn id="45"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57"/>
                                            </p:tgtEl>
                                            <p:attrNameLst>
                                              <p:attrName>ppt_x</p:attrName>
                                              <p:attrName>ppt_y</p:attrName>
                                            </p:attrNameLst>
                                          </p:cBhvr>
                                        </p:animMotion>
                                        <p:animEffect transition="in" filter="fade">
                                          <p:cBhvr>
                                            <p:cTn id="47" dur="500"/>
                                            <p:tgtEl>
                                              <p:spTgt spid="57"/>
                                            </p:tgtEl>
                                          </p:cBhvr>
                                        </p:animEffect>
                                      </p:childTnLst>
                                    </p:cTn>
                                  </p:par>
                                </p:childTnLst>
                              </p:cTn>
                            </p:par>
                            <p:par>
                              <p:cTn id="48" fill="hold">
                                <p:stCondLst>
                                  <p:cond delay="4000"/>
                                </p:stCondLst>
                                <p:childTnLst>
                                  <p:par>
                                    <p:cTn id="49" presetID="52"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Scale>
                                          <p:cBhvr>
                                            <p:cTn id="51" dur="5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60"/>
                                            </p:tgtEl>
                                            <p:attrNameLst>
                                              <p:attrName>ppt_x</p:attrName>
                                              <p:attrName>ppt_y</p:attrName>
                                            </p:attrNameLst>
                                          </p:cBhvr>
                                        </p:animMotion>
                                        <p:animEffect transition="in" filter="fade">
                                          <p:cBhvr>
                                            <p:cTn id="53" dur="500"/>
                                            <p:tgtEl>
                                              <p:spTgt spid="60"/>
                                            </p:tgtEl>
                                          </p:cBhvr>
                                        </p:animEffect>
                                      </p:childTnLst>
                                    </p:cTn>
                                  </p:par>
                                </p:childTnLst>
                              </p:cTn>
                            </p:par>
                            <p:par>
                              <p:cTn id="54" fill="hold">
                                <p:stCondLst>
                                  <p:cond delay="4500"/>
                                </p:stCondLst>
                                <p:childTnLst>
                                  <p:par>
                                    <p:cTn id="55" presetID="5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Scale>
                                          <p:cBhvr>
                                            <p:cTn id="57" dur="5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63"/>
                                            </p:tgtEl>
                                            <p:attrNameLst>
                                              <p:attrName>ppt_x</p:attrName>
                                              <p:attrName>ppt_y</p:attrName>
                                            </p:attrNameLst>
                                          </p:cBhvr>
                                        </p:animMotion>
                                        <p:animEffect transition="in" filter="fade">
                                          <p:cBhvr>
                                            <p:cTn id="59" dur="500"/>
                                            <p:tgtEl>
                                              <p:spTgt spid="63"/>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left)">
                                          <p:cBhvr>
                                            <p:cTn id="63" dur="500"/>
                                            <p:tgtEl>
                                              <p:spTgt spid="6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68"/>
                                            </p:tgtEl>
                                            <p:attrNameLst>
                                              <p:attrName>style.visibility</p:attrName>
                                            </p:attrNameLst>
                                          </p:cBhvr>
                                          <p:to>
                                            <p:strVal val="visible"/>
                                          </p:to>
                                        </p:set>
                                        <p:animEffect transition="in" filter="wipe(left)">
                                          <p:cBhvr>
                                            <p:cTn id="66" dur="500"/>
                                            <p:tgtEl>
                                              <p:spTgt spid="6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69"/>
                                            </p:tgtEl>
                                            <p:attrNameLst>
                                              <p:attrName>style.visibility</p:attrName>
                                            </p:attrNameLst>
                                          </p:cBhvr>
                                          <p:to>
                                            <p:strVal val="visible"/>
                                          </p:to>
                                        </p:set>
                                        <p:animEffect transition="in" filter="wipe(left)">
                                          <p:cBhvr>
                                            <p:cTn id="69" dur="500"/>
                                            <p:tgtEl>
                                              <p:spTgt spid="69"/>
                                            </p:tgtEl>
                                          </p:cBhvr>
                                        </p:animEffect>
                                      </p:childTnLst>
                                    </p:cTn>
                                  </p:par>
                                </p:childTnLst>
                              </p:cTn>
                            </p:par>
                            <p:par>
                              <p:cTn id="70" fill="hold">
                                <p:stCondLst>
                                  <p:cond delay="5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48"/>
                                            </p:tgtEl>
                                          </p:cBhvr>
                                        </p:animEffect>
                                        <p:animScale>
                                          <p:cBhvr>
                                            <p:cTn id="73" dur="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7" grpId="0" animBg="1"/>
          <p:bldP spid="66" grpId="0"/>
          <p:bldP spid="67" grpId="0"/>
          <p:bldP spid="68" grpId="0"/>
          <p:bldP spid="69" grpId="0"/>
          <p:bldP spid="7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714575" y="1273828"/>
            <a:ext cx="7879080" cy="646331"/>
          </a:xfrm>
          <a:prstGeom prst="rect">
            <a:avLst/>
          </a:prstGeom>
          <a:noFill/>
        </p:spPr>
        <p:txBody>
          <a:bodyPr wrap="non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单击此处添加文本内容单击此处添加文本内容单击此处添加文本内容单击此处添加文本内容单击此处添加文本内容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单击此处添加文本内容单击此处添加文本内容单击此处添加文本内容单击此处添加文本内容单击此处添加文本内容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单击此处添加文本内容</a:t>
            </a:r>
          </a:p>
        </p:txBody>
      </p:sp>
      <p:grpSp>
        <p:nvGrpSpPr>
          <p:cNvPr id="6" name="组合 5"/>
          <p:cNvGrpSpPr/>
          <p:nvPr/>
        </p:nvGrpSpPr>
        <p:grpSpPr>
          <a:xfrm>
            <a:off x="1162957" y="2047336"/>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72690" y="2047336"/>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382423" y="2047336"/>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992157" y="2047336"/>
            <a:ext cx="2011893" cy="20118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8" name="TextBox 17"/>
          <p:cNvSpPr txBox="1"/>
          <p:nvPr/>
        </p:nvSpPr>
        <p:spPr>
          <a:xfrm>
            <a:off x="1547664" y="2899393"/>
            <a:ext cx="1107996" cy="369332"/>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添加标题</a:t>
            </a:r>
          </a:p>
        </p:txBody>
      </p:sp>
      <p:sp>
        <p:nvSpPr>
          <p:cNvPr id="19" name="TextBox 18"/>
          <p:cNvSpPr txBox="1"/>
          <p:nvPr/>
        </p:nvSpPr>
        <p:spPr>
          <a:xfrm>
            <a:off x="3149605" y="2899392"/>
            <a:ext cx="1107996" cy="369332"/>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添加标题</a:t>
            </a:r>
          </a:p>
        </p:txBody>
      </p:sp>
      <p:sp>
        <p:nvSpPr>
          <p:cNvPr id="20" name="TextBox 19"/>
          <p:cNvSpPr txBox="1"/>
          <p:nvPr/>
        </p:nvSpPr>
        <p:spPr>
          <a:xfrm>
            <a:off x="4837823" y="2899393"/>
            <a:ext cx="1107996" cy="369332"/>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添加标题</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447557" y="2899393"/>
            <a:ext cx="1107996" cy="369332"/>
          </a:xfrm>
          <a:prstGeom prst="rect">
            <a:avLst/>
          </a:prstGeom>
          <a:noFill/>
        </p:spPr>
        <p:txBody>
          <a:bodyPr wrap="non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添加标题</a:t>
            </a:r>
          </a:p>
        </p:txBody>
      </p:sp>
      <p:sp>
        <p:nvSpPr>
          <p:cNvPr id="22" name="椭圆 21"/>
          <p:cNvSpPr/>
          <p:nvPr/>
        </p:nvSpPr>
        <p:spPr>
          <a:xfrm>
            <a:off x="4575050" y="3700015"/>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椭圆 22"/>
          <p:cNvSpPr/>
          <p:nvPr/>
        </p:nvSpPr>
        <p:spPr>
          <a:xfrm>
            <a:off x="5717380" y="392432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a:xfrm>
            <a:off x="2552263" y="392468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2255929" y="404302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椭圆 25"/>
          <p:cNvSpPr/>
          <p:nvPr/>
        </p:nvSpPr>
        <p:spPr>
          <a:xfrm>
            <a:off x="6175518" y="392934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p:nvPr/>
        </p:nvSpPr>
        <p:spPr>
          <a:xfrm>
            <a:off x="3062244" y="392184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椭圆 27"/>
          <p:cNvSpPr/>
          <p:nvPr/>
        </p:nvSpPr>
        <p:spPr>
          <a:xfrm>
            <a:off x="6553278" y="405324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椭圆 28"/>
          <p:cNvSpPr/>
          <p:nvPr/>
        </p:nvSpPr>
        <p:spPr>
          <a:xfrm>
            <a:off x="3850333" y="3956451"/>
            <a:ext cx="250454" cy="250454"/>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椭圆 29"/>
          <p:cNvSpPr/>
          <p:nvPr/>
        </p:nvSpPr>
        <p:spPr>
          <a:xfrm>
            <a:off x="6726981" y="392304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4151556" y="393109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椭圆 31"/>
          <p:cNvSpPr/>
          <p:nvPr/>
        </p:nvSpPr>
        <p:spPr>
          <a:xfrm>
            <a:off x="7359742" y="398023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5900741" y="374054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椭圆 33"/>
          <p:cNvSpPr/>
          <p:nvPr/>
        </p:nvSpPr>
        <p:spPr>
          <a:xfrm>
            <a:off x="2070359" y="405353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椭圆 34"/>
          <p:cNvSpPr/>
          <p:nvPr/>
        </p:nvSpPr>
        <p:spPr>
          <a:xfrm>
            <a:off x="4506355" y="377663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椭圆 35"/>
          <p:cNvSpPr/>
          <p:nvPr/>
        </p:nvSpPr>
        <p:spPr>
          <a:xfrm>
            <a:off x="3206031" y="3868485"/>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椭圆 36"/>
          <p:cNvSpPr/>
          <p:nvPr/>
        </p:nvSpPr>
        <p:spPr>
          <a:xfrm>
            <a:off x="5075958" y="392122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椭圆 37"/>
          <p:cNvSpPr/>
          <p:nvPr/>
        </p:nvSpPr>
        <p:spPr>
          <a:xfrm>
            <a:off x="1206867" y="39245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椭圆 38"/>
          <p:cNvSpPr/>
          <p:nvPr/>
        </p:nvSpPr>
        <p:spPr>
          <a:xfrm>
            <a:off x="921657" y="405578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椭圆 39"/>
          <p:cNvSpPr/>
          <p:nvPr/>
        </p:nvSpPr>
        <p:spPr>
          <a:xfrm>
            <a:off x="2772349" y="374128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椭圆 40"/>
          <p:cNvSpPr/>
          <p:nvPr/>
        </p:nvSpPr>
        <p:spPr>
          <a:xfrm>
            <a:off x="1690644" y="397761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椭圆 41"/>
          <p:cNvSpPr/>
          <p:nvPr/>
        </p:nvSpPr>
        <p:spPr>
          <a:xfrm>
            <a:off x="6193490" y="378383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椭圆 42"/>
          <p:cNvSpPr/>
          <p:nvPr/>
        </p:nvSpPr>
        <p:spPr>
          <a:xfrm>
            <a:off x="7730460" y="391526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par>
                              <p:cTn id="22" fill="hold">
                                <p:stCondLst>
                                  <p:cond delay="1500"/>
                                </p:stCondLst>
                                <p:childTnLst>
                                  <p:par>
                                    <p:cTn id="23" presetID="2" presetClass="entr" presetSubtype="2" fill="hold" nodeType="afterEffect" p14:presetBounceEnd="4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14:bounceEnd="40000">
                                          <p:cBhvr additive="base">
                                            <p:cTn id="29"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12" presetClass="entr" presetSubtype="8" fill="hold" grpId="0" nodeType="withEffect">
                                      <p:stCondLst>
                                        <p:cond delay="3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right)">
                                          <p:cBhvr>
                                            <p:cTn id="34" dur="500"/>
                                            <p:tgtEl>
                                              <p:spTgt spid="18"/>
                                            </p:tgtEl>
                                          </p:cBhvr>
                                        </p:animEffect>
                                      </p:childTnLst>
                                    </p:cTn>
                                  </p:par>
                                  <p:par>
                                    <p:cTn id="35" presetID="2" presetClass="entr" presetSubtype="2" fill="hold" nodeType="withEffect" p14:presetBounceEnd="40000">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14:bounceEnd="40000">
                                          <p:cBhvr additive="base">
                                            <p:cTn id="37"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6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2" presetClass="entr" presetSubtype="2" fill="hold" nodeType="withEffect" p14:presetBounceEnd="40000">
                                      <p:stCondLst>
                                        <p:cond delay="900"/>
                                      </p:stCondLst>
                                      <p:childTnLst>
                                        <p:set>
                                          <p:cBhvr>
                                            <p:cTn id="44" dur="1" fill="hold">
                                              <p:stCondLst>
                                                <p:cond delay="0"/>
                                              </p:stCondLst>
                                            </p:cTn>
                                            <p:tgtEl>
                                              <p:spTgt spid="15"/>
                                            </p:tgtEl>
                                            <p:attrNameLst>
                                              <p:attrName>style.visibility</p:attrName>
                                            </p:attrNameLst>
                                          </p:cBhvr>
                                          <p:to>
                                            <p:strVal val="visible"/>
                                          </p:to>
                                        </p:set>
                                        <p:anim calcmode="lin" valueType="num" p14:bounceEnd="40000">
                                          <p:cBhvr additive="base">
                                            <p:cTn id="45"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12" presetClass="entr" presetSubtype="8" fill="hold" grpId="0" nodeType="withEffect">
                                      <p:stCondLst>
                                        <p:cond delay="9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ppt_x</p:attrName>
                                            </p:attrNameLst>
                                          </p:cBhvr>
                                          <p:tavLst>
                                            <p:tav tm="0">
                                              <p:val>
                                                <p:strVal val="#ppt_x-#ppt_w*1.125000"/>
                                              </p:val>
                                            </p:tav>
                                            <p:tav tm="100000">
                                              <p:val>
                                                <p:strVal val="#ppt_x"/>
                                              </p:val>
                                            </p:tav>
                                          </p:tavLst>
                                        </p:anim>
                                        <p:animEffect transition="in" filter="wipe(right)">
                                          <p:cBhvr>
                                            <p:cTn id="50" dur="500"/>
                                            <p:tgtEl>
                                              <p:spTgt spid="20"/>
                                            </p:tgtEl>
                                          </p:cBhvr>
                                        </p:animEffect>
                                      </p:childTnLst>
                                    </p:cTn>
                                  </p:par>
                                  <p:par>
                                    <p:cTn id="51" presetID="12" presetClass="entr" presetSubtype="8" fill="hold" grpId="0" nodeType="withEffect">
                                      <p:stCondLst>
                                        <p:cond delay="120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p:tgtEl>
                                              <p:spTgt spid="21"/>
                                            </p:tgtEl>
                                            <p:attrNameLst>
                                              <p:attrName>ppt_x</p:attrName>
                                            </p:attrNameLst>
                                          </p:cBhvr>
                                          <p:tavLst>
                                            <p:tav tm="0">
                                              <p:val>
                                                <p:strVal val="#ppt_x-#ppt_w*1.125000"/>
                                              </p:val>
                                            </p:tav>
                                            <p:tav tm="100000">
                                              <p:val>
                                                <p:strVal val="#ppt_x"/>
                                              </p:val>
                                            </p:tav>
                                          </p:tavLst>
                                        </p:anim>
                                        <p:animEffect transition="in" filter="wipe(right)">
                                          <p:cBhvr>
                                            <p:cTn id="54" dur="500"/>
                                            <p:tgtEl>
                                              <p:spTgt spid="21"/>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40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40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par>
                                    <p:cTn id="131" presetID="53" presetClass="entr" presetSubtype="16" fill="hold" grpId="0" nodeType="withEffect">
                                      <p:stCondLst>
                                        <p:cond delay="40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par>
                                    <p:cTn id="136" presetID="53" presetClass="entr" presetSubtype="16" fill="hold" grpId="0" nodeType="withEffect">
                                      <p:stCondLst>
                                        <p:cond delay="200"/>
                                      </p:stCondLst>
                                      <p:childTnLst>
                                        <p:set>
                                          <p:cBhvr>
                                            <p:cTn id="137" dur="1" fill="hold">
                                              <p:stCondLst>
                                                <p:cond delay="0"/>
                                              </p:stCondLst>
                                            </p:cTn>
                                            <p:tgtEl>
                                              <p:spTgt spid="38"/>
                                            </p:tgtEl>
                                            <p:attrNameLst>
                                              <p:attrName>style.visibility</p:attrName>
                                            </p:attrNameLst>
                                          </p:cBhvr>
                                          <p:to>
                                            <p:strVal val="visible"/>
                                          </p:to>
                                        </p:set>
                                        <p:anim calcmode="lin" valueType="num">
                                          <p:cBhvr>
                                            <p:cTn id="138" dur="500" fill="hold"/>
                                            <p:tgtEl>
                                              <p:spTgt spid="38"/>
                                            </p:tgtEl>
                                            <p:attrNameLst>
                                              <p:attrName>ppt_w</p:attrName>
                                            </p:attrNameLst>
                                          </p:cBhvr>
                                          <p:tavLst>
                                            <p:tav tm="0">
                                              <p:val>
                                                <p:fltVal val="0"/>
                                              </p:val>
                                            </p:tav>
                                            <p:tav tm="100000">
                                              <p:val>
                                                <p:strVal val="#ppt_w"/>
                                              </p:val>
                                            </p:tav>
                                          </p:tavLst>
                                        </p:anim>
                                        <p:anim calcmode="lin" valueType="num">
                                          <p:cBhvr>
                                            <p:cTn id="139" dur="500" fill="hold"/>
                                            <p:tgtEl>
                                              <p:spTgt spid="38"/>
                                            </p:tgtEl>
                                            <p:attrNameLst>
                                              <p:attrName>ppt_h</p:attrName>
                                            </p:attrNameLst>
                                          </p:cBhvr>
                                          <p:tavLst>
                                            <p:tav tm="0">
                                              <p:val>
                                                <p:fltVal val="0"/>
                                              </p:val>
                                            </p:tav>
                                            <p:tav tm="100000">
                                              <p:val>
                                                <p:strVal val="#ppt_h"/>
                                              </p:val>
                                            </p:tav>
                                          </p:tavLst>
                                        </p:anim>
                                        <p:animEffect transition="in" filter="fade">
                                          <p:cBhvr>
                                            <p:cTn id="140" dur="500"/>
                                            <p:tgtEl>
                                              <p:spTgt spid="38"/>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fltVal val="0"/>
                                              </p:val>
                                            </p:tav>
                                            <p:tav tm="100000">
                                              <p:val>
                                                <p:strVal val="#ppt_h"/>
                                              </p:val>
                                            </p:tav>
                                          </p:tavLst>
                                        </p:anim>
                                        <p:animEffect transition="in" filter="fade">
                                          <p:cBhvr>
                                            <p:cTn id="145" dur="500"/>
                                            <p:tgtEl>
                                              <p:spTgt spid="39"/>
                                            </p:tgtEl>
                                          </p:cBhvr>
                                        </p:animEffect>
                                      </p:childTnLst>
                                    </p:cTn>
                                  </p:par>
                                  <p:par>
                                    <p:cTn id="146" presetID="53" presetClass="entr" presetSubtype="16" fill="hold" grpId="0" nodeType="withEffect">
                                      <p:stCondLst>
                                        <p:cond delay="400"/>
                                      </p:stCondLst>
                                      <p:childTnLst>
                                        <p:set>
                                          <p:cBhvr>
                                            <p:cTn id="147" dur="1" fill="hold">
                                              <p:stCondLst>
                                                <p:cond delay="0"/>
                                              </p:stCondLst>
                                            </p:cTn>
                                            <p:tgtEl>
                                              <p:spTgt spid="40"/>
                                            </p:tgtEl>
                                            <p:attrNameLst>
                                              <p:attrName>style.visibility</p:attrName>
                                            </p:attrNameLst>
                                          </p:cBhvr>
                                          <p:to>
                                            <p:strVal val="visible"/>
                                          </p:to>
                                        </p:set>
                                        <p:anim calcmode="lin" valueType="num">
                                          <p:cBhvr>
                                            <p:cTn id="148" dur="500" fill="hold"/>
                                            <p:tgtEl>
                                              <p:spTgt spid="40"/>
                                            </p:tgtEl>
                                            <p:attrNameLst>
                                              <p:attrName>ppt_w</p:attrName>
                                            </p:attrNameLst>
                                          </p:cBhvr>
                                          <p:tavLst>
                                            <p:tav tm="0">
                                              <p:val>
                                                <p:fltVal val="0"/>
                                              </p:val>
                                            </p:tav>
                                            <p:tav tm="100000">
                                              <p:val>
                                                <p:strVal val="#ppt_w"/>
                                              </p:val>
                                            </p:tav>
                                          </p:tavLst>
                                        </p:anim>
                                        <p:anim calcmode="lin" valueType="num">
                                          <p:cBhvr>
                                            <p:cTn id="149" dur="500" fill="hold"/>
                                            <p:tgtEl>
                                              <p:spTgt spid="40"/>
                                            </p:tgtEl>
                                            <p:attrNameLst>
                                              <p:attrName>ppt_h</p:attrName>
                                            </p:attrNameLst>
                                          </p:cBhvr>
                                          <p:tavLst>
                                            <p:tav tm="0">
                                              <p:val>
                                                <p:fltVal val="0"/>
                                              </p:val>
                                            </p:tav>
                                            <p:tav tm="100000">
                                              <p:val>
                                                <p:strVal val="#ppt_h"/>
                                              </p:val>
                                            </p:tav>
                                          </p:tavLst>
                                        </p:anim>
                                        <p:animEffect transition="in" filter="fade">
                                          <p:cBhvr>
                                            <p:cTn id="150" dur="500"/>
                                            <p:tgtEl>
                                              <p:spTgt spid="40"/>
                                            </p:tgtEl>
                                          </p:cBhvr>
                                        </p:animEffect>
                                      </p:childTnLst>
                                    </p:cTn>
                                  </p:par>
                                  <p:par>
                                    <p:cTn id="151" presetID="53" presetClass="entr" presetSubtype="16" fill="hold" grpId="0" nodeType="withEffect">
                                      <p:stCondLst>
                                        <p:cond delay="200"/>
                                      </p:stCondLst>
                                      <p:childTnLst>
                                        <p:set>
                                          <p:cBhvr>
                                            <p:cTn id="152" dur="1" fill="hold">
                                              <p:stCondLst>
                                                <p:cond delay="0"/>
                                              </p:stCondLst>
                                            </p:cTn>
                                            <p:tgtEl>
                                              <p:spTgt spid="41"/>
                                            </p:tgtEl>
                                            <p:attrNameLst>
                                              <p:attrName>style.visibility</p:attrName>
                                            </p:attrNameLst>
                                          </p:cBhvr>
                                          <p:to>
                                            <p:strVal val="visible"/>
                                          </p:to>
                                        </p:set>
                                        <p:anim calcmode="lin" valueType="num">
                                          <p:cBhvr>
                                            <p:cTn id="153" dur="500" fill="hold"/>
                                            <p:tgtEl>
                                              <p:spTgt spid="41"/>
                                            </p:tgtEl>
                                            <p:attrNameLst>
                                              <p:attrName>ppt_w</p:attrName>
                                            </p:attrNameLst>
                                          </p:cBhvr>
                                          <p:tavLst>
                                            <p:tav tm="0">
                                              <p:val>
                                                <p:fltVal val="0"/>
                                              </p:val>
                                            </p:tav>
                                            <p:tav tm="100000">
                                              <p:val>
                                                <p:strVal val="#ppt_w"/>
                                              </p:val>
                                            </p:tav>
                                          </p:tavLst>
                                        </p:anim>
                                        <p:anim calcmode="lin" valueType="num">
                                          <p:cBhvr>
                                            <p:cTn id="154" dur="500" fill="hold"/>
                                            <p:tgtEl>
                                              <p:spTgt spid="41"/>
                                            </p:tgtEl>
                                            <p:attrNameLst>
                                              <p:attrName>ppt_h</p:attrName>
                                            </p:attrNameLst>
                                          </p:cBhvr>
                                          <p:tavLst>
                                            <p:tav tm="0">
                                              <p:val>
                                                <p:fltVal val="0"/>
                                              </p:val>
                                            </p:tav>
                                            <p:tav tm="100000">
                                              <p:val>
                                                <p:strVal val="#ppt_h"/>
                                              </p:val>
                                            </p:tav>
                                          </p:tavLst>
                                        </p:anim>
                                        <p:animEffect transition="in" filter="fade">
                                          <p:cBhvr>
                                            <p:cTn id="155" dur="500"/>
                                            <p:tgtEl>
                                              <p:spTgt spid="41"/>
                                            </p:tgtEl>
                                          </p:cBhvr>
                                        </p:animEffect>
                                      </p:childTnLst>
                                    </p:cTn>
                                  </p:par>
                                  <p:par>
                                    <p:cTn id="156" presetID="53" presetClass="entr" presetSubtype="16" fill="hold" grpId="0" nodeType="withEffect">
                                      <p:stCondLst>
                                        <p:cond delay="200"/>
                                      </p:stCondLst>
                                      <p:childTnLst>
                                        <p:set>
                                          <p:cBhvr>
                                            <p:cTn id="157" dur="1" fill="hold">
                                              <p:stCondLst>
                                                <p:cond delay="0"/>
                                              </p:stCondLst>
                                            </p:cTn>
                                            <p:tgtEl>
                                              <p:spTgt spid="42"/>
                                            </p:tgtEl>
                                            <p:attrNameLst>
                                              <p:attrName>style.visibility</p:attrName>
                                            </p:attrNameLst>
                                          </p:cBhvr>
                                          <p:to>
                                            <p:strVal val="visible"/>
                                          </p:to>
                                        </p:set>
                                        <p:anim calcmode="lin" valueType="num">
                                          <p:cBhvr>
                                            <p:cTn id="158" dur="500" fill="hold"/>
                                            <p:tgtEl>
                                              <p:spTgt spid="42"/>
                                            </p:tgtEl>
                                            <p:attrNameLst>
                                              <p:attrName>ppt_w</p:attrName>
                                            </p:attrNameLst>
                                          </p:cBhvr>
                                          <p:tavLst>
                                            <p:tav tm="0">
                                              <p:val>
                                                <p:fltVal val="0"/>
                                              </p:val>
                                            </p:tav>
                                            <p:tav tm="100000">
                                              <p:val>
                                                <p:strVal val="#ppt_w"/>
                                              </p:val>
                                            </p:tav>
                                          </p:tavLst>
                                        </p:anim>
                                        <p:anim calcmode="lin" valueType="num">
                                          <p:cBhvr>
                                            <p:cTn id="159" dur="500" fill="hold"/>
                                            <p:tgtEl>
                                              <p:spTgt spid="42"/>
                                            </p:tgtEl>
                                            <p:attrNameLst>
                                              <p:attrName>ppt_h</p:attrName>
                                            </p:attrNameLst>
                                          </p:cBhvr>
                                          <p:tavLst>
                                            <p:tav tm="0">
                                              <p:val>
                                                <p:fltVal val="0"/>
                                              </p:val>
                                            </p:tav>
                                            <p:tav tm="100000">
                                              <p:val>
                                                <p:strVal val="#ppt_h"/>
                                              </p:val>
                                            </p:tav>
                                          </p:tavLst>
                                        </p:anim>
                                        <p:animEffect transition="in" filter="fade">
                                          <p:cBhvr>
                                            <p:cTn id="160" dur="500"/>
                                            <p:tgtEl>
                                              <p:spTgt spid="42"/>
                                            </p:tgtEl>
                                          </p:cBhvr>
                                        </p:animEffect>
                                      </p:childTnLst>
                                    </p:cTn>
                                  </p:par>
                                  <p:par>
                                    <p:cTn id="161" presetID="53" presetClass="entr" presetSubtype="16" fill="hold" grpId="0" nodeType="withEffect">
                                      <p:stCondLst>
                                        <p:cond delay="200"/>
                                      </p:stCondLst>
                                      <p:childTnLst>
                                        <p:set>
                                          <p:cBhvr>
                                            <p:cTn id="162" dur="1" fill="hold">
                                              <p:stCondLst>
                                                <p:cond delay="0"/>
                                              </p:stCondLst>
                                            </p:cTn>
                                            <p:tgtEl>
                                              <p:spTgt spid="43"/>
                                            </p:tgtEl>
                                            <p:attrNameLst>
                                              <p:attrName>style.visibility</p:attrName>
                                            </p:attrNameLst>
                                          </p:cBhvr>
                                          <p:to>
                                            <p:strVal val="visible"/>
                                          </p:to>
                                        </p:set>
                                        <p:anim calcmode="lin" valueType="num">
                                          <p:cBhvr>
                                            <p:cTn id="163" dur="500" fill="hold"/>
                                            <p:tgtEl>
                                              <p:spTgt spid="43"/>
                                            </p:tgtEl>
                                            <p:attrNameLst>
                                              <p:attrName>ppt_w</p:attrName>
                                            </p:attrNameLst>
                                          </p:cBhvr>
                                          <p:tavLst>
                                            <p:tav tm="0">
                                              <p:val>
                                                <p:fltVal val="0"/>
                                              </p:val>
                                            </p:tav>
                                            <p:tav tm="100000">
                                              <p:val>
                                                <p:strVal val="#ppt_w"/>
                                              </p:val>
                                            </p:tav>
                                          </p:tavLst>
                                        </p:anim>
                                        <p:anim calcmode="lin" valueType="num">
                                          <p:cBhvr>
                                            <p:cTn id="164" dur="500" fill="hold"/>
                                            <p:tgtEl>
                                              <p:spTgt spid="43"/>
                                            </p:tgtEl>
                                            <p:attrNameLst>
                                              <p:attrName>ppt_h</p:attrName>
                                            </p:attrNameLst>
                                          </p:cBhvr>
                                          <p:tavLst>
                                            <p:tav tm="0">
                                              <p:val>
                                                <p:fltVal val="0"/>
                                              </p:val>
                                            </p:tav>
                                            <p:tav tm="100000">
                                              <p:val>
                                                <p:strVal val="#ppt_h"/>
                                              </p:val>
                                            </p:tav>
                                          </p:tavLst>
                                        </p:anim>
                                        <p:animEffect transition="in" filter="fade">
                                          <p:cBhvr>
                                            <p:cTn id="1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12" presetClass="entr" presetSubtype="8" fill="hold" grpId="0" nodeType="withEffect">
                                      <p:stCondLst>
                                        <p:cond delay="3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right)">
                                          <p:cBhvr>
                                            <p:cTn id="34" dur="500"/>
                                            <p:tgtEl>
                                              <p:spTgt spid="18"/>
                                            </p:tgtEl>
                                          </p:cBhvr>
                                        </p:animEffect>
                                      </p:childTnLst>
                                    </p:cTn>
                                  </p:par>
                                  <p:par>
                                    <p:cTn id="35" presetID="2" presetClass="entr" presetSubtype="2" fill="hold"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6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2" presetClass="entr" presetSubtype="2" fill="hold" nodeType="withEffect">
                                      <p:stCondLst>
                                        <p:cond delay="9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12" presetClass="entr" presetSubtype="8" fill="hold" grpId="0" nodeType="withEffect">
                                      <p:stCondLst>
                                        <p:cond delay="9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ppt_x</p:attrName>
                                            </p:attrNameLst>
                                          </p:cBhvr>
                                          <p:tavLst>
                                            <p:tav tm="0">
                                              <p:val>
                                                <p:strVal val="#ppt_x-#ppt_w*1.125000"/>
                                              </p:val>
                                            </p:tav>
                                            <p:tav tm="100000">
                                              <p:val>
                                                <p:strVal val="#ppt_x"/>
                                              </p:val>
                                            </p:tav>
                                          </p:tavLst>
                                        </p:anim>
                                        <p:animEffect transition="in" filter="wipe(right)">
                                          <p:cBhvr>
                                            <p:cTn id="50" dur="500"/>
                                            <p:tgtEl>
                                              <p:spTgt spid="20"/>
                                            </p:tgtEl>
                                          </p:cBhvr>
                                        </p:animEffect>
                                      </p:childTnLst>
                                    </p:cTn>
                                  </p:par>
                                  <p:par>
                                    <p:cTn id="51" presetID="12" presetClass="entr" presetSubtype="8" fill="hold" grpId="0" nodeType="withEffect">
                                      <p:stCondLst>
                                        <p:cond delay="120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p:tgtEl>
                                              <p:spTgt spid="21"/>
                                            </p:tgtEl>
                                            <p:attrNameLst>
                                              <p:attrName>ppt_x</p:attrName>
                                            </p:attrNameLst>
                                          </p:cBhvr>
                                          <p:tavLst>
                                            <p:tav tm="0">
                                              <p:val>
                                                <p:strVal val="#ppt_x-#ppt_w*1.125000"/>
                                              </p:val>
                                            </p:tav>
                                            <p:tav tm="100000">
                                              <p:val>
                                                <p:strVal val="#ppt_x"/>
                                              </p:val>
                                            </p:tav>
                                          </p:tavLst>
                                        </p:anim>
                                        <p:animEffect transition="in" filter="wipe(right)">
                                          <p:cBhvr>
                                            <p:cTn id="54" dur="500"/>
                                            <p:tgtEl>
                                              <p:spTgt spid="21"/>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40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40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par>
                                    <p:cTn id="131" presetID="53" presetClass="entr" presetSubtype="16" fill="hold" grpId="0" nodeType="withEffect">
                                      <p:stCondLst>
                                        <p:cond delay="40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par>
                                    <p:cTn id="136" presetID="53" presetClass="entr" presetSubtype="16" fill="hold" grpId="0" nodeType="withEffect">
                                      <p:stCondLst>
                                        <p:cond delay="200"/>
                                      </p:stCondLst>
                                      <p:childTnLst>
                                        <p:set>
                                          <p:cBhvr>
                                            <p:cTn id="137" dur="1" fill="hold">
                                              <p:stCondLst>
                                                <p:cond delay="0"/>
                                              </p:stCondLst>
                                            </p:cTn>
                                            <p:tgtEl>
                                              <p:spTgt spid="38"/>
                                            </p:tgtEl>
                                            <p:attrNameLst>
                                              <p:attrName>style.visibility</p:attrName>
                                            </p:attrNameLst>
                                          </p:cBhvr>
                                          <p:to>
                                            <p:strVal val="visible"/>
                                          </p:to>
                                        </p:set>
                                        <p:anim calcmode="lin" valueType="num">
                                          <p:cBhvr>
                                            <p:cTn id="138" dur="500" fill="hold"/>
                                            <p:tgtEl>
                                              <p:spTgt spid="38"/>
                                            </p:tgtEl>
                                            <p:attrNameLst>
                                              <p:attrName>ppt_w</p:attrName>
                                            </p:attrNameLst>
                                          </p:cBhvr>
                                          <p:tavLst>
                                            <p:tav tm="0">
                                              <p:val>
                                                <p:fltVal val="0"/>
                                              </p:val>
                                            </p:tav>
                                            <p:tav tm="100000">
                                              <p:val>
                                                <p:strVal val="#ppt_w"/>
                                              </p:val>
                                            </p:tav>
                                          </p:tavLst>
                                        </p:anim>
                                        <p:anim calcmode="lin" valueType="num">
                                          <p:cBhvr>
                                            <p:cTn id="139" dur="500" fill="hold"/>
                                            <p:tgtEl>
                                              <p:spTgt spid="38"/>
                                            </p:tgtEl>
                                            <p:attrNameLst>
                                              <p:attrName>ppt_h</p:attrName>
                                            </p:attrNameLst>
                                          </p:cBhvr>
                                          <p:tavLst>
                                            <p:tav tm="0">
                                              <p:val>
                                                <p:fltVal val="0"/>
                                              </p:val>
                                            </p:tav>
                                            <p:tav tm="100000">
                                              <p:val>
                                                <p:strVal val="#ppt_h"/>
                                              </p:val>
                                            </p:tav>
                                          </p:tavLst>
                                        </p:anim>
                                        <p:animEffect transition="in" filter="fade">
                                          <p:cBhvr>
                                            <p:cTn id="140" dur="500"/>
                                            <p:tgtEl>
                                              <p:spTgt spid="38"/>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fltVal val="0"/>
                                              </p:val>
                                            </p:tav>
                                            <p:tav tm="100000">
                                              <p:val>
                                                <p:strVal val="#ppt_h"/>
                                              </p:val>
                                            </p:tav>
                                          </p:tavLst>
                                        </p:anim>
                                        <p:animEffect transition="in" filter="fade">
                                          <p:cBhvr>
                                            <p:cTn id="145" dur="500"/>
                                            <p:tgtEl>
                                              <p:spTgt spid="39"/>
                                            </p:tgtEl>
                                          </p:cBhvr>
                                        </p:animEffect>
                                      </p:childTnLst>
                                    </p:cTn>
                                  </p:par>
                                  <p:par>
                                    <p:cTn id="146" presetID="53" presetClass="entr" presetSubtype="16" fill="hold" grpId="0" nodeType="withEffect">
                                      <p:stCondLst>
                                        <p:cond delay="400"/>
                                      </p:stCondLst>
                                      <p:childTnLst>
                                        <p:set>
                                          <p:cBhvr>
                                            <p:cTn id="147" dur="1" fill="hold">
                                              <p:stCondLst>
                                                <p:cond delay="0"/>
                                              </p:stCondLst>
                                            </p:cTn>
                                            <p:tgtEl>
                                              <p:spTgt spid="40"/>
                                            </p:tgtEl>
                                            <p:attrNameLst>
                                              <p:attrName>style.visibility</p:attrName>
                                            </p:attrNameLst>
                                          </p:cBhvr>
                                          <p:to>
                                            <p:strVal val="visible"/>
                                          </p:to>
                                        </p:set>
                                        <p:anim calcmode="lin" valueType="num">
                                          <p:cBhvr>
                                            <p:cTn id="148" dur="500" fill="hold"/>
                                            <p:tgtEl>
                                              <p:spTgt spid="40"/>
                                            </p:tgtEl>
                                            <p:attrNameLst>
                                              <p:attrName>ppt_w</p:attrName>
                                            </p:attrNameLst>
                                          </p:cBhvr>
                                          <p:tavLst>
                                            <p:tav tm="0">
                                              <p:val>
                                                <p:fltVal val="0"/>
                                              </p:val>
                                            </p:tav>
                                            <p:tav tm="100000">
                                              <p:val>
                                                <p:strVal val="#ppt_w"/>
                                              </p:val>
                                            </p:tav>
                                          </p:tavLst>
                                        </p:anim>
                                        <p:anim calcmode="lin" valueType="num">
                                          <p:cBhvr>
                                            <p:cTn id="149" dur="500" fill="hold"/>
                                            <p:tgtEl>
                                              <p:spTgt spid="40"/>
                                            </p:tgtEl>
                                            <p:attrNameLst>
                                              <p:attrName>ppt_h</p:attrName>
                                            </p:attrNameLst>
                                          </p:cBhvr>
                                          <p:tavLst>
                                            <p:tav tm="0">
                                              <p:val>
                                                <p:fltVal val="0"/>
                                              </p:val>
                                            </p:tav>
                                            <p:tav tm="100000">
                                              <p:val>
                                                <p:strVal val="#ppt_h"/>
                                              </p:val>
                                            </p:tav>
                                          </p:tavLst>
                                        </p:anim>
                                        <p:animEffect transition="in" filter="fade">
                                          <p:cBhvr>
                                            <p:cTn id="150" dur="500"/>
                                            <p:tgtEl>
                                              <p:spTgt spid="40"/>
                                            </p:tgtEl>
                                          </p:cBhvr>
                                        </p:animEffect>
                                      </p:childTnLst>
                                    </p:cTn>
                                  </p:par>
                                  <p:par>
                                    <p:cTn id="151" presetID="53" presetClass="entr" presetSubtype="16" fill="hold" grpId="0" nodeType="withEffect">
                                      <p:stCondLst>
                                        <p:cond delay="200"/>
                                      </p:stCondLst>
                                      <p:childTnLst>
                                        <p:set>
                                          <p:cBhvr>
                                            <p:cTn id="152" dur="1" fill="hold">
                                              <p:stCondLst>
                                                <p:cond delay="0"/>
                                              </p:stCondLst>
                                            </p:cTn>
                                            <p:tgtEl>
                                              <p:spTgt spid="41"/>
                                            </p:tgtEl>
                                            <p:attrNameLst>
                                              <p:attrName>style.visibility</p:attrName>
                                            </p:attrNameLst>
                                          </p:cBhvr>
                                          <p:to>
                                            <p:strVal val="visible"/>
                                          </p:to>
                                        </p:set>
                                        <p:anim calcmode="lin" valueType="num">
                                          <p:cBhvr>
                                            <p:cTn id="153" dur="500" fill="hold"/>
                                            <p:tgtEl>
                                              <p:spTgt spid="41"/>
                                            </p:tgtEl>
                                            <p:attrNameLst>
                                              <p:attrName>ppt_w</p:attrName>
                                            </p:attrNameLst>
                                          </p:cBhvr>
                                          <p:tavLst>
                                            <p:tav tm="0">
                                              <p:val>
                                                <p:fltVal val="0"/>
                                              </p:val>
                                            </p:tav>
                                            <p:tav tm="100000">
                                              <p:val>
                                                <p:strVal val="#ppt_w"/>
                                              </p:val>
                                            </p:tav>
                                          </p:tavLst>
                                        </p:anim>
                                        <p:anim calcmode="lin" valueType="num">
                                          <p:cBhvr>
                                            <p:cTn id="154" dur="500" fill="hold"/>
                                            <p:tgtEl>
                                              <p:spTgt spid="41"/>
                                            </p:tgtEl>
                                            <p:attrNameLst>
                                              <p:attrName>ppt_h</p:attrName>
                                            </p:attrNameLst>
                                          </p:cBhvr>
                                          <p:tavLst>
                                            <p:tav tm="0">
                                              <p:val>
                                                <p:fltVal val="0"/>
                                              </p:val>
                                            </p:tav>
                                            <p:tav tm="100000">
                                              <p:val>
                                                <p:strVal val="#ppt_h"/>
                                              </p:val>
                                            </p:tav>
                                          </p:tavLst>
                                        </p:anim>
                                        <p:animEffect transition="in" filter="fade">
                                          <p:cBhvr>
                                            <p:cTn id="155" dur="500"/>
                                            <p:tgtEl>
                                              <p:spTgt spid="41"/>
                                            </p:tgtEl>
                                          </p:cBhvr>
                                        </p:animEffect>
                                      </p:childTnLst>
                                    </p:cTn>
                                  </p:par>
                                  <p:par>
                                    <p:cTn id="156" presetID="53" presetClass="entr" presetSubtype="16" fill="hold" grpId="0" nodeType="withEffect">
                                      <p:stCondLst>
                                        <p:cond delay="200"/>
                                      </p:stCondLst>
                                      <p:childTnLst>
                                        <p:set>
                                          <p:cBhvr>
                                            <p:cTn id="157" dur="1" fill="hold">
                                              <p:stCondLst>
                                                <p:cond delay="0"/>
                                              </p:stCondLst>
                                            </p:cTn>
                                            <p:tgtEl>
                                              <p:spTgt spid="42"/>
                                            </p:tgtEl>
                                            <p:attrNameLst>
                                              <p:attrName>style.visibility</p:attrName>
                                            </p:attrNameLst>
                                          </p:cBhvr>
                                          <p:to>
                                            <p:strVal val="visible"/>
                                          </p:to>
                                        </p:set>
                                        <p:anim calcmode="lin" valueType="num">
                                          <p:cBhvr>
                                            <p:cTn id="158" dur="500" fill="hold"/>
                                            <p:tgtEl>
                                              <p:spTgt spid="42"/>
                                            </p:tgtEl>
                                            <p:attrNameLst>
                                              <p:attrName>ppt_w</p:attrName>
                                            </p:attrNameLst>
                                          </p:cBhvr>
                                          <p:tavLst>
                                            <p:tav tm="0">
                                              <p:val>
                                                <p:fltVal val="0"/>
                                              </p:val>
                                            </p:tav>
                                            <p:tav tm="100000">
                                              <p:val>
                                                <p:strVal val="#ppt_w"/>
                                              </p:val>
                                            </p:tav>
                                          </p:tavLst>
                                        </p:anim>
                                        <p:anim calcmode="lin" valueType="num">
                                          <p:cBhvr>
                                            <p:cTn id="159" dur="500" fill="hold"/>
                                            <p:tgtEl>
                                              <p:spTgt spid="42"/>
                                            </p:tgtEl>
                                            <p:attrNameLst>
                                              <p:attrName>ppt_h</p:attrName>
                                            </p:attrNameLst>
                                          </p:cBhvr>
                                          <p:tavLst>
                                            <p:tav tm="0">
                                              <p:val>
                                                <p:fltVal val="0"/>
                                              </p:val>
                                            </p:tav>
                                            <p:tav tm="100000">
                                              <p:val>
                                                <p:strVal val="#ppt_h"/>
                                              </p:val>
                                            </p:tav>
                                          </p:tavLst>
                                        </p:anim>
                                        <p:animEffect transition="in" filter="fade">
                                          <p:cBhvr>
                                            <p:cTn id="160" dur="500"/>
                                            <p:tgtEl>
                                              <p:spTgt spid="42"/>
                                            </p:tgtEl>
                                          </p:cBhvr>
                                        </p:animEffect>
                                      </p:childTnLst>
                                    </p:cTn>
                                  </p:par>
                                  <p:par>
                                    <p:cTn id="161" presetID="53" presetClass="entr" presetSubtype="16" fill="hold" grpId="0" nodeType="withEffect">
                                      <p:stCondLst>
                                        <p:cond delay="200"/>
                                      </p:stCondLst>
                                      <p:childTnLst>
                                        <p:set>
                                          <p:cBhvr>
                                            <p:cTn id="162" dur="1" fill="hold">
                                              <p:stCondLst>
                                                <p:cond delay="0"/>
                                              </p:stCondLst>
                                            </p:cTn>
                                            <p:tgtEl>
                                              <p:spTgt spid="43"/>
                                            </p:tgtEl>
                                            <p:attrNameLst>
                                              <p:attrName>style.visibility</p:attrName>
                                            </p:attrNameLst>
                                          </p:cBhvr>
                                          <p:to>
                                            <p:strVal val="visible"/>
                                          </p:to>
                                        </p:set>
                                        <p:anim calcmode="lin" valueType="num">
                                          <p:cBhvr>
                                            <p:cTn id="163" dur="500" fill="hold"/>
                                            <p:tgtEl>
                                              <p:spTgt spid="43"/>
                                            </p:tgtEl>
                                            <p:attrNameLst>
                                              <p:attrName>ppt_w</p:attrName>
                                            </p:attrNameLst>
                                          </p:cBhvr>
                                          <p:tavLst>
                                            <p:tav tm="0">
                                              <p:val>
                                                <p:fltVal val="0"/>
                                              </p:val>
                                            </p:tav>
                                            <p:tav tm="100000">
                                              <p:val>
                                                <p:strVal val="#ppt_w"/>
                                              </p:val>
                                            </p:tav>
                                          </p:tavLst>
                                        </p:anim>
                                        <p:anim calcmode="lin" valueType="num">
                                          <p:cBhvr>
                                            <p:cTn id="164" dur="500" fill="hold"/>
                                            <p:tgtEl>
                                              <p:spTgt spid="43"/>
                                            </p:tgtEl>
                                            <p:attrNameLst>
                                              <p:attrName>ppt_h</p:attrName>
                                            </p:attrNameLst>
                                          </p:cBhvr>
                                          <p:tavLst>
                                            <p:tav tm="0">
                                              <p:val>
                                                <p:fltVal val="0"/>
                                              </p:val>
                                            </p:tav>
                                            <p:tav tm="100000">
                                              <p:val>
                                                <p:strVal val="#ppt_h"/>
                                              </p:val>
                                            </p:tav>
                                          </p:tavLst>
                                        </p:anim>
                                        <p:animEffect transition="in" filter="fade">
                                          <p:cBhvr>
                                            <p:cTn id="1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3"/>
          <p:cNvSpPr>
            <a:spLocks noChangeArrowheads="1"/>
          </p:cNvSpPr>
          <p:nvPr/>
        </p:nvSpPr>
        <p:spPr bwMode="auto">
          <a:xfrm>
            <a:off x="1599702" y="2036111"/>
            <a:ext cx="1932568" cy="1933127"/>
          </a:xfrm>
          <a:prstGeom prst="ellipse">
            <a:avLst/>
          </a:prstGeom>
          <a:solidFill>
            <a:srgbClr val="0070C0">
              <a:alpha val="84000"/>
            </a:srgbClr>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4"/>
          <p:cNvSpPr>
            <a:spLocks noChangeArrowheads="1"/>
          </p:cNvSpPr>
          <p:nvPr/>
        </p:nvSpPr>
        <p:spPr bwMode="auto">
          <a:xfrm>
            <a:off x="1406921" y="1844465"/>
            <a:ext cx="2318130" cy="2318801"/>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5"/>
          <p:cNvSpPr>
            <a:spLocks noChangeArrowheads="1"/>
          </p:cNvSpPr>
          <p:nvPr/>
        </p:nvSpPr>
        <p:spPr bwMode="auto">
          <a:xfrm>
            <a:off x="1245080" y="1681386"/>
            <a:ext cx="2641812" cy="2642576"/>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椭圆 10"/>
          <p:cNvSpPr>
            <a:spLocks noChangeArrowheads="1"/>
          </p:cNvSpPr>
          <p:nvPr/>
        </p:nvSpPr>
        <p:spPr bwMode="auto">
          <a:xfrm>
            <a:off x="7600656" y="1275906"/>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椭圆 11"/>
          <p:cNvSpPr>
            <a:spLocks noChangeArrowheads="1"/>
          </p:cNvSpPr>
          <p:nvPr/>
        </p:nvSpPr>
        <p:spPr bwMode="auto">
          <a:xfrm>
            <a:off x="7600656" y="2199692"/>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12"/>
          <p:cNvSpPr>
            <a:spLocks noChangeArrowheads="1"/>
          </p:cNvSpPr>
          <p:nvPr/>
        </p:nvSpPr>
        <p:spPr bwMode="auto">
          <a:xfrm>
            <a:off x="7600656" y="3063588"/>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椭圆 13"/>
          <p:cNvSpPr>
            <a:spLocks noChangeArrowheads="1"/>
          </p:cNvSpPr>
          <p:nvPr/>
        </p:nvSpPr>
        <p:spPr bwMode="auto">
          <a:xfrm>
            <a:off x="7600656" y="3927483"/>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Freeform 145"/>
          <p:cNvSpPr>
            <a:spLocks noEditPoints="1" noChangeArrowheads="1"/>
          </p:cNvSpPr>
          <p:nvPr/>
        </p:nvSpPr>
        <p:spPr bwMode="auto">
          <a:xfrm>
            <a:off x="7726796" y="3218333"/>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Calibri" panose="020F0502020204030204" charset="0"/>
              <a:sym typeface="宋体" panose="02010600030101010101" pitchFamily="2" charset="-122"/>
            </a:endParaRPr>
          </a:p>
        </p:txBody>
      </p:sp>
      <p:grpSp>
        <p:nvGrpSpPr>
          <p:cNvPr id="22" name="Group 32"/>
          <p:cNvGrpSpPr/>
          <p:nvPr/>
        </p:nvGrpSpPr>
        <p:grpSpPr bwMode="auto">
          <a:xfrm>
            <a:off x="7795817" y="1405655"/>
            <a:ext cx="197541" cy="358295"/>
            <a:chOff x="0" y="0"/>
            <a:chExt cx="409575" cy="742950"/>
          </a:xfrm>
        </p:grpSpPr>
        <p:sp>
          <p:nvSpPr>
            <p:cNvPr id="23"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4"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25" name="Freeform 755"/>
          <p:cNvSpPr>
            <a:spLocks noChangeArrowheads="1"/>
          </p:cNvSpPr>
          <p:nvPr/>
        </p:nvSpPr>
        <p:spPr bwMode="auto">
          <a:xfrm>
            <a:off x="7810097" y="4033425"/>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Calibri" panose="020F0502020204030204" charset="0"/>
              <a:sym typeface="宋体" panose="02010600030101010101" pitchFamily="2" charset="-122"/>
            </a:endParaRPr>
          </a:p>
        </p:txBody>
      </p:sp>
      <p:grpSp>
        <p:nvGrpSpPr>
          <p:cNvPr id="26" name="Group 36"/>
          <p:cNvGrpSpPr/>
          <p:nvPr/>
        </p:nvGrpSpPr>
        <p:grpSpPr bwMode="auto">
          <a:xfrm>
            <a:off x="7723227" y="2362769"/>
            <a:ext cx="357002" cy="333298"/>
            <a:chOff x="0" y="0"/>
            <a:chExt cx="739775" cy="690562"/>
          </a:xfrm>
        </p:grpSpPr>
        <p:sp>
          <p:nvSpPr>
            <p:cNvPr id="27"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8"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9"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0"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1"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2"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3"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4"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35" name="矩形 34"/>
          <p:cNvSpPr>
            <a:spLocks noChangeArrowheads="1"/>
          </p:cNvSpPr>
          <p:nvPr/>
        </p:nvSpPr>
        <p:spPr bwMode="auto">
          <a:xfrm>
            <a:off x="4356089" y="1364754"/>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1800" dirty="0"/>
          </a:p>
        </p:txBody>
      </p:sp>
      <p:sp>
        <p:nvSpPr>
          <p:cNvPr id="36" name="矩形 35"/>
          <p:cNvSpPr>
            <a:spLocks noChangeArrowheads="1"/>
          </p:cNvSpPr>
          <p:nvPr/>
        </p:nvSpPr>
        <p:spPr bwMode="auto">
          <a:xfrm>
            <a:off x="4356089" y="2259897"/>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7" name="矩形 36"/>
          <p:cNvSpPr>
            <a:spLocks noChangeArrowheads="1"/>
          </p:cNvSpPr>
          <p:nvPr/>
        </p:nvSpPr>
        <p:spPr bwMode="auto">
          <a:xfrm>
            <a:off x="4356089" y="3145517"/>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8" name="矩形 37"/>
          <p:cNvSpPr>
            <a:spLocks noChangeArrowheads="1"/>
          </p:cNvSpPr>
          <p:nvPr/>
        </p:nvSpPr>
        <p:spPr bwMode="auto">
          <a:xfrm>
            <a:off x="4356089" y="3991856"/>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9" name="TextBox 38"/>
          <p:cNvSpPr txBox="1"/>
          <p:nvPr/>
        </p:nvSpPr>
        <p:spPr>
          <a:xfrm>
            <a:off x="2142995" y="2409770"/>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输入</a:t>
            </a:r>
            <a:endParaRPr lang="en-US" altLang="zh-CN" sz="3300" dirty="0">
              <a:solidFill>
                <a:schemeClr val="bg1"/>
              </a:solidFill>
              <a:latin typeface="微软雅黑" panose="020B0503020204020204" pitchFamily="34" charset="-122"/>
              <a:ea typeface="微软雅黑" panose="020B0503020204020204" pitchFamily="34" charset="-122"/>
            </a:endParaRPr>
          </a:p>
          <a:p>
            <a:pPr algn="ctr"/>
            <a:r>
              <a:rPr lang="zh-CN" altLang="en-US" sz="3300" dirty="0">
                <a:solidFill>
                  <a:schemeClr val="bg1"/>
                </a:solidFill>
                <a:latin typeface="微软雅黑" panose="020B0503020204020204" pitchFamily="34" charset="-122"/>
                <a:ea typeface="微软雅黑" panose="020B0503020204020204" pitchFamily="34" charset="-122"/>
              </a:rPr>
              <a:t>标题</a:t>
            </a:r>
          </a:p>
        </p:txBody>
      </p:sp>
      <p:grpSp>
        <p:nvGrpSpPr>
          <p:cNvPr id="40" name="组合 39"/>
          <p:cNvGrpSpPr/>
          <p:nvPr/>
        </p:nvGrpSpPr>
        <p:grpSpPr>
          <a:xfrm>
            <a:off x="811918" y="1220722"/>
            <a:ext cx="3524795" cy="3456775"/>
            <a:chOff x="1083121" y="1628006"/>
            <a:chExt cx="4702175" cy="4610100"/>
          </a:xfrm>
        </p:grpSpPr>
        <p:sp>
          <p:nvSpPr>
            <p:cNvPr id="41" name="椭圆 6"/>
            <p:cNvSpPr>
              <a:spLocks noChangeArrowheads="1"/>
            </p:cNvSpPr>
            <p:nvPr/>
          </p:nvSpPr>
          <p:spPr bwMode="auto">
            <a:xfrm>
              <a:off x="1083121" y="3318693"/>
              <a:ext cx="1373188" cy="1373188"/>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椭圆 7"/>
            <p:cNvSpPr>
              <a:spLocks noChangeArrowheads="1"/>
            </p:cNvSpPr>
            <p:nvPr/>
          </p:nvSpPr>
          <p:spPr bwMode="auto">
            <a:xfrm>
              <a:off x="2737296" y="1628006"/>
              <a:ext cx="1373188" cy="1373187"/>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椭圆 8"/>
            <p:cNvSpPr>
              <a:spLocks noChangeArrowheads="1"/>
            </p:cNvSpPr>
            <p:nvPr/>
          </p:nvSpPr>
          <p:spPr bwMode="auto">
            <a:xfrm>
              <a:off x="4410521" y="3318693"/>
              <a:ext cx="1374775" cy="1373188"/>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4" name="椭圆 9"/>
            <p:cNvSpPr>
              <a:spLocks noChangeArrowheads="1"/>
            </p:cNvSpPr>
            <p:nvPr/>
          </p:nvSpPr>
          <p:spPr bwMode="auto">
            <a:xfrm>
              <a:off x="2772221" y="4864918"/>
              <a:ext cx="1373188" cy="1373188"/>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矩形 44"/>
            <p:cNvSpPr>
              <a:spLocks noChangeArrowheads="1"/>
            </p:cNvSpPr>
            <p:nvPr/>
          </p:nvSpPr>
          <p:spPr bwMode="auto">
            <a:xfrm>
              <a:off x="1090948" y="3573810"/>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sp>
          <p:nvSpPr>
            <p:cNvPr id="46" name="矩形 45"/>
            <p:cNvSpPr>
              <a:spLocks noChangeArrowheads="1"/>
            </p:cNvSpPr>
            <p:nvPr/>
          </p:nvSpPr>
          <p:spPr bwMode="auto">
            <a:xfrm>
              <a:off x="4427290" y="3573810"/>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sp>
          <p:nvSpPr>
            <p:cNvPr id="47" name="矩形 46"/>
            <p:cNvSpPr>
              <a:spLocks noChangeArrowheads="1"/>
            </p:cNvSpPr>
            <p:nvPr/>
          </p:nvSpPr>
          <p:spPr bwMode="auto">
            <a:xfrm>
              <a:off x="2781391" y="1917626"/>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sp>
          <p:nvSpPr>
            <p:cNvPr id="48" name="矩形 47"/>
            <p:cNvSpPr>
              <a:spLocks noChangeArrowheads="1"/>
            </p:cNvSpPr>
            <p:nvPr/>
          </p:nvSpPr>
          <p:spPr bwMode="auto">
            <a:xfrm>
              <a:off x="2781391" y="5182180"/>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1000" fill="hold"/>
                                        <p:tgtEl>
                                          <p:spTgt spid="40"/>
                                        </p:tgtEl>
                                        <p:attrNameLst>
                                          <p:attrName>ppt_w</p:attrName>
                                        </p:attrNameLst>
                                      </p:cBhvr>
                                      <p:tavLst>
                                        <p:tav tm="0">
                                          <p:val>
                                            <p:fltVal val="0"/>
                                          </p:val>
                                        </p:tav>
                                        <p:tav tm="100000">
                                          <p:val>
                                            <p:strVal val="#ppt_w"/>
                                          </p:val>
                                        </p:tav>
                                      </p:tavLst>
                                    </p:anim>
                                    <p:anim calcmode="lin" valueType="num">
                                      <p:cBhvr>
                                        <p:cTn id="51" dur="1000" fill="hold"/>
                                        <p:tgtEl>
                                          <p:spTgt spid="40"/>
                                        </p:tgtEl>
                                        <p:attrNameLst>
                                          <p:attrName>ppt_h</p:attrName>
                                        </p:attrNameLst>
                                      </p:cBhvr>
                                      <p:tavLst>
                                        <p:tav tm="0">
                                          <p:val>
                                            <p:fltVal val="0"/>
                                          </p:val>
                                        </p:tav>
                                        <p:tav tm="100000">
                                          <p:val>
                                            <p:strVal val="#ppt_h"/>
                                          </p:val>
                                        </p:tav>
                                      </p:tavLst>
                                    </p:anim>
                                    <p:animEffect transition="in" filter="fade">
                                      <p:cBhvr>
                                        <p:cTn id="52" dur="1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1+#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1+#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iterate type="lt">
                                    <p:tmPct val="10000"/>
                                  </p:iterate>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anim calcmode="lin" valueType="num">
                                      <p:cBhvr>
                                        <p:cTn id="92" dur="500" fill="hold"/>
                                        <p:tgtEl>
                                          <p:spTgt spid="35"/>
                                        </p:tgtEl>
                                        <p:attrNameLst>
                                          <p:attrName>ppt_x</p:attrName>
                                        </p:attrNameLst>
                                      </p:cBhvr>
                                      <p:tavLst>
                                        <p:tav tm="0">
                                          <p:val>
                                            <p:strVal val="#ppt_x"/>
                                          </p:val>
                                        </p:tav>
                                        <p:tav tm="100000">
                                          <p:val>
                                            <p:strVal val="#ppt_x"/>
                                          </p:val>
                                        </p:tav>
                                      </p:tavLst>
                                    </p:anim>
                                    <p:anim calcmode="lin" valueType="num">
                                      <p:cBhvr>
                                        <p:cTn id="93" dur="5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iterate type="lt">
                                    <p:tmPct val="10000"/>
                                  </p:iterate>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anim calcmode="lin" valueType="num">
                                      <p:cBhvr>
                                        <p:cTn id="97" dur="500" fill="hold"/>
                                        <p:tgtEl>
                                          <p:spTgt spid="36"/>
                                        </p:tgtEl>
                                        <p:attrNameLst>
                                          <p:attrName>ppt_x</p:attrName>
                                        </p:attrNameLst>
                                      </p:cBhvr>
                                      <p:tavLst>
                                        <p:tav tm="0">
                                          <p:val>
                                            <p:strVal val="#ppt_x"/>
                                          </p:val>
                                        </p:tav>
                                        <p:tav tm="100000">
                                          <p:val>
                                            <p:strVal val="#ppt_x"/>
                                          </p:val>
                                        </p:tav>
                                      </p:tavLst>
                                    </p:anim>
                                    <p:anim calcmode="lin" valueType="num">
                                      <p:cBhvr>
                                        <p:cTn id="98" dur="500" fill="hold"/>
                                        <p:tgtEl>
                                          <p:spTgt spid="3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iterate type="lt">
                                    <p:tmPct val="10000"/>
                                  </p:iterate>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strVal val="#ppt_x"/>
                                          </p:val>
                                        </p:tav>
                                        <p:tav tm="100000">
                                          <p:val>
                                            <p:strVal val="#ppt_x"/>
                                          </p:val>
                                        </p:tav>
                                      </p:tavLst>
                                    </p:anim>
                                    <p:anim calcmode="lin" valueType="num">
                                      <p:cBhvr>
                                        <p:cTn id="103" dur="500" fill="hold"/>
                                        <p:tgtEl>
                                          <p:spTgt spid="3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iterate type="lt">
                                    <p:tmPct val="10000"/>
                                  </p:iterate>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anim calcmode="lin" valueType="num">
                                      <p:cBhvr>
                                        <p:cTn id="107" dur="500" fill="hold"/>
                                        <p:tgtEl>
                                          <p:spTgt spid="38"/>
                                        </p:tgtEl>
                                        <p:attrNameLst>
                                          <p:attrName>ppt_x</p:attrName>
                                        </p:attrNameLst>
                                      </p:cBhvr>
                                      <p:tavLst>
                                        <p:tav tm="0">
                                          <p:val>
                                            <p:strVal val="#ppt_x"/>
                                          </p:val>
                                        </p:tav>
                                        <p:tav tm="100000">
                                          <p:val>
                                            <p:strVal val="#ppt_x"/>
                                          </p:val>
                                        </p:tav>
                                      </p:tavLst>
                                    </p:anim>
                                    <p:anim calcmode="lin" valueType="num">
                                      <p:cBhvr>
                                        <p:cTn id="10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4" grpId="0" animBg="1"/>
      <p:bldP spid="15" grpId="0" animBg="1"/>
      <p:bldP spid="16" grpId="0" animBg="1"/>
      <p:bldP spid="17" grpId="0" animBg="1"/>
      <p:bldP spid="18" grpId="0" animBg="1"/>
      <p:bldP spid="19" grpId="0" animBg="1"/>
      <p:bldP spid="20" grpId="0" animBg="1"/>
      <p:bldP spid="21" grpId="0" animBg="1"/>
      <p:bldP spid="25" grpId="0" animBg="1"/>
      <p:bldP spid="35" grpId="0"/>
      <p:bldP spid="36" grpId="0"/>
      <p:bldP spid="37"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693619" y="2174625"/>
            <a:ext cx="1890210" cy="1890210"/>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5" name="椭圆 24"/>
          <p:cNvSpPr/>
          <p:nvPr/>
        </p:nvSpPr>
        <p:spPr>
          <a:xfrm>
            <a:off x="771814" y="2164686"/>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6" name="椭圆 25"/>
          <p:cNvSpPr/>
          <p:nvPr/>
        </p:nvSpPr>
        <p:spPr>
          <a:xfrm>
            <a:off x="5021567" y="3158548"/>
            <a:ext cx="1510653" cy="1510653"/>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7" name="椭圆 26"/>
          <p:cNvSpPr/>
          <p:nvPr/>
        </p:nvSpPr>
        <p:spPr>
          <a:xfrm>
            <a:off x="5029963" y="3178426"/>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8" name="椭圆 27"/>
          <p:cNvSpPr/>
          <p:nvPr/>
        </p:nvSpPr>
        <p:spPr>
          <a:xfrm>
            <a:off x="2925272" y="966868"/>
            <a:ext cx="2518405" cy="2518405"/>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9" name="椭圆 28"/>
          <p:cNvSpPr/>
          <p:nvPr/>
        </p:nvSpPr>
        <p:spPr>
          <a:xfrm>
            <a:off x="6708070" y="2763079"/>
            <a:ext cx="1786931" cy="1786931"/>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0" name="椭圆 29"/>
          <p:cNvSpPr/>
          <p:nvPr/>
        </p:nvSpPr>
        <p:spPr>
          <a:xfrm>
            <a:off x="3187849" y="1151958"/>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1" name="矩形 4"/>
          <p:cNvSpPr/>
          <p:nvPr/>
        </p:nvSpPr>
        <p:spPr>
          <a:xfrm rot="20235757">
            <a:off x="809522" y="1567383"/>
            <a:ext cx="4566364" cy="2229606"/>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2" name="椭圆 31"/>
          <p:cNvSpPr/>
          <p:nvPr/>
        </p:nvSpPr>
        <p:spPr>
          <a:xfrm>
            <a:off x="3074357" y="1109008"/>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3" name="矩形 4"/>
          <p:cNvSpPr/>
          <p:nvPr/>
        </p:nvSpPr>
        <p:spPr>
          <a:xfrm rot="13415964">
            <a:off x="2945670" y="1957675"/>
            <a:ext cx="3930628" cy="191919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4" name="椭圆 33"/>
          <p:cNvSpPr/>
          <p:nvPr/>
        </p:nvSpPr>
        <p:spPr>
          <a:xfrm>
            <a:off x="5061323" y="3235120"/>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5" name="椭圆 34"/>
          <p:cNvSpPr/>
          <p:nvPr/>
        </p:nvSpPr>
        <p:spPr>
          <a:xfrm>
            <a:off x="6666997" y="2832652"/>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6" name="矩形 4"/>
          <p:cNvSpPr/>
          <p:nvPr/>
        </p:nvSpPr>
        <p:spPr>
          <a:xfrm rot="20885534">
            <a:off x="5200775" y="3034286"/>
            <a:ext cx="3189997" cy="155757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7" name="TextBox 39"/>
          <p:cNvSpPr txBox="1"/>
          <p:nvPr/>
        </p:nvSpPr>
        <p:spPr>
          <a:xfrm>
            <a:off x="951199" y="2721937"/>
            <a:ext cx="1375049"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rgbClr val="0070C0"/>
                </a:solidFill>
                <a:ea typeface="微软雅黑" panose="020B0503020204020204" pitchFamily="34" charset="-122"/>
              </a:rPr>
              <a:t>添加标题</a:t>
            </a:r>
          </a:p>
        </p:txBody>
      </p:sp>
      <p:sp>
        <p:nvSpPr>
          <p:cNvPr id="38" name="TextBox 40"/>
          <p:cNvSpPr txBox="1"/>
          <p:nvPr/>
        </p:nvSpPr>
        <p:spPr>
          <a:xfrm>
            <a:off x="1012298" y="3045319"/>
            <a:ext cx="1370131"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此次添加文本内容此次添加文本内容此次添加文本内容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41"/>
          <p:cNvSpPr txBox="1"/>
          <p:nvPr/>
        </p:nvSpPr>
        <p:spPr>
          <a:xfrm>
            <a:off x="3284627" y="1560934"/>
            <a:ext cx="1799694" cy="3202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000" b="1" kern="0" dirty="0">
                <a:ln w="18415" cmpd="sng">
                  <a:noFill/>
                  <a:prstDash val="solid"/>
                </a:ln>
                <a:solidFill>
                  <a:srgbClr val="0070C0"/>
                </a:solidFill>
                <a:ea typeface="微软雅黑" panose="020B0503020204020204" pitchFamily="34" charset="-122"/>
              </a:rPr>
              <a:t>添加标题</a:t>
            </a:r>
          </a:p>
        </p:txBody>
      </p:sp>
      <p:sp>
        <p:nvSpPr>
          <p:cNvPr id="40" name="TextBox 42"/>
          <p:cNvSpPr txBox="1"/>
          <p:nvPr/>
        </p:nvSpPr>
        <p:spPr>
          <a:xfrm>
            <a:off x="3500068" y="1928784"/>
            <a:ext cx="1669268"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此处添加文本内容此处添加文本内容此处添加文本内容此处添加文本内容此次添加文本内容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TextBox 43"/>
          <p:cNvSpPr txBox="1"/>
          <p:nvPr/>
        </p:nvSpPr>
        <p:spPr>
          <a:xfrm>
            <a:off x="5315095" y="3554141"/>
            <a:ext cx="955538" cy="2448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sz="1400" b="1" kern="0" dirty="0">
                <a:ln w="18415" cmpd="sng">
                  <a:noFill/>
                  <a:prstDash val="solid"/>
                </a:ln>
                <a:solidFill>
                  <a:srgbClr val="0070C0"/>
                </a:solidFill>
                <a:ea typeface="微软雅黑" panose="020B0503020204020204" pitchFamily="34" charset="-122"/>
              </a:rPr>
              <a:t>添加标题</a:t>
            </a:r>
          </a:p>
        </p:txBody>
      </p:sp>
      <p:sp>
        <p:nvSpPr>
          <p:cNvPr id="42" name="TextBox 44"/>
          <p:cNvSpPr txBox="1"/>
          <p:nvPr/>
        </p:nvSpPr>
        <p:spPr>
          <a:xfrm>
            <a:off x="5282266" y="3774325"/>
            <a:ext cx="1021196"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0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此处添加文本此处添加文本此处添加文本</a:t>
            </a:r>
            <a:endParaRPr lang="en-US" altLang="zh-CN" sz="10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TextBox 45"/>
          <p:cNvSpPr txBox="1"/>
          <p:nvPr/>
        </p:nvSpPr>
        <p:spPr>
          <a:xfrm>
            <a:off x="7036258" y="3260955"/>
            <a:ext cx="1109359"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b="1" kern="0" dirty="0">
                <a:ln w="18415" cmpd="sng">
                  <a:noFill/>
                  <a:prstDash val="solid"/>
                </a:ln>
                <a:solidFill>
                  <a:srgbClr val="0070C0"/>
                </a:solidFill>
                <a:ea typeface="微软雅黑" panose="020B0503020204020204" pitchFamily="34" charset="-122"/>
              </a:rPr>
              <a:t>添加标题</a:t>
            </a:r>
          </a:p>
        </p:txBody>
      </p:sp>
      <p:sp>
        <p:nvSpPr>
          <p:cNvPr id="44" name="TextBox 46"/>
          <p:cNvSpPr txBox="1"/>
          <p:nvPr/>
        </p:nvSpPr>
        <p:spPr>
          <a:xfrm>
            <a:off x="6995952" y="3574798"/>
            <a:ext cx="1370131"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此次添加文本内容此次添加文本内容此次添加文本内容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47"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1000"/>
                                        <p:tgtEl>
                                          <p:spTgt spid="40"/>
                                        </p:tgtEl>
                                      </p:cBhvr>
                                    </p:animEffect>
                                    <p:anim calcmode="lin" valueType="num">
                                      <p:cBhvr>
                                        <p:cTn id="100" dur="1000" fill="hold"/>
                                        <p:tgtEl>
                                          <p:spTgt spid="40"/>
                                        </p:tgtEl>
                                        <p:attrNameLst>
                                          <p:attrName>ppt_x</p:attrName>
                                        </p:attrNameLst>
                                      </p:cBhvr>
                                      <p:tavLst>
                                        <p:tav tm="0">
                                          <p:val>
                                            <p:strVal val="#ppt_x"/>
                                          </p:val>
                                        </p:tav>
                                        <p:tav tm="100000">
                                          <p:val>
                                            <p:strVal val="#ppt_x"/>
                                          </p:val>
                                        </p:tav>
                                      </p:tavLst>
                                    </p:anim>
                                    <p:anim calcmode="lin" valueType="num">
                                      <p:cBhvr>
                                        <p:cTn id="101" dur="1000" fill="hold"/>
                                        <p:tgtEl>
                                          <p:spTgt spid="4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1000"/>
                                        <p:tgtEl>
                                          <p:spTgt spid="42"/>
                                        </p:tgtEl>
                                      </p:cBhvr>
                                    </p:animEffect>
                                    <p:anim calcmode="lin" valueType="num">
                                      <p:cBhvr>
                                        <p:cTn id="105" dur="1000" fill="hold"/>
                                        <p:tgtEl>
                                          <p:spTgt spid="42"/>
                                        </p:tgtEl>
                                        <p:attrNameLst>
                                          <p:attrName>ppt_x</p:attrName>
                                        </p:attrNameLst>
                                      </p:cBhvr>
                                      <p:tavLst>
                                        <p:tav tm="0">
                                          <p:val>
                                            <p:strVal val="#ppt_x"/>
                                          </p:val>
                                        </p:tav>
                                        <p:tav tm="100000">
                                          <p:val>
                                            <p:strVal val="#ppt_x"/>
                                          </p:val>
                                        </p:tav>
                                      </p:tavLst>
                                    </p:anim>
                                    <p:anim calcmode="lin" valueType="num">
                                      <p:cBhvr>
                                        <p:cTn id="106" dur="1000" fill="hold"/>
                                        <p:tgtEl>
                                          <p:spTgt spid="4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149"/>
          <p:cNvGrpSpPr/>
          <p:nvPr/>
        </p:nvGrpSpPr>
        <p:grpSpPr bwMode="auto">
          <a:xfrm>
            <a:off x="5607329" y="841200"/>
            <a:ext cx="661688" cy="662963"/>
            <a:chOff x="4216906" y="4857744"/>
            <a:chExt cx="713232" cy="713231"/>
          </a:xfrm>
          <a:solidFill>
            <a:srgbClr val="0070C0"/>
          </a:solidFill>
        </p:grpSpPr>
        <p:sp>
          <p:nvSpPr>
            <p:cNvPr id="6"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7" name="Gruppe 67"/>
            <p:cNvGrpSpPr/>
            <p:nvPr/>
          </p:nvGrpSpPr>
          <p:grpSpPr bwMode="auto">
            <a:xfrm>
              <a:off x="4370796" y="5028441"/>
              <a:ext cx="405456" cy="371850"/>
              <a:chOff x="355442" y="4350695"/>
              <a:chExt cx="900893" cy="825896"/>
            </a:xfrm>
            <a:grpFill/>
          </p:grpSpPr>
          <p:sp>
            <p:nvSpPr>
              <p:cNvPr id="8"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 name="Group 144"/>
          <p:cNvGrpSpPr/>
          <p:nvPr/>
        </p:nvGrpSpPr>
        <p:grpSpPr bwMode="auto">
          <a:xfrm>
            <a:off x="6435173" y="3938432"/>
            <a:ext cx="660217" cy="662962"/>
            <a:chOff x="5109976" y="4636766"/>
            <a:chExt cx="713233" cy="713231"/>
          </a:xfrm>
          <a:solidFill>
            <a:srgbClr val="0070C0"/>
          </a:solidFill>
        </p:grpSpPr>
        <p:sp>
          <p:nvSpPr>
            <p:cNvPr id="11"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2" name="Gruppe 66"/>
            <p:cNvGrpSpPr/>
            <p:nvPr/>
          </p:nvGrpSpPr>
          <p:grpSpPr bwMode="auto">
            <a:xfrm>
              <a:off x="5308125" y="4834464"/>
              <a:ext cx="316926" cy="317844"/>
              <a:chOff x="4167326" y="4389120"/>
              <a:chExt cx="785174" cy="787473"/>
            </a:xfrm>
            <a:grpFill/>
          </p:grpSpPr>
          <p:sp>
            <p:nvSpPr>
              <p:cNvPr id="13"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6" name="Group 35"/>
          <p:cNvGrpSpPr/>
          <p:nvPr/>
        </p:nvGrpSpPr>
        <p:grpSpPr bwMode="auto">
          <a:xfrm>
            <a:off x="7042458" y="3347819"/>
            <a:ext cx="660217" cy="664439"/>
            <a:chOff x="6093795" y="4270789"/>
            <a:chExt cx="967236" cy="969390"/>
          </a:xfrm>
          <a:solidFill>
            <a:srgbClr val="0070C0"/>
          </a:solidFill>
        </p:grpSpPr>
        <p:sp>
          <p:nvSpPr>
            <p:cNvPr id="17"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8" name="Gruppe 344"/>
            <p:cNvGrpSpPr/>
            <p:nvPr/>
          </p:nvGrpSpPr>
          <p:grpSpPr bwMode="auto">
            <a:xfrm>
              <a:off x="6431797" y="4509479"/>
              <a:ext cx="291210" cy="492007"/>
              <a:chOff x="2114233" y="1516380"/>
              <a:chExt cx="263525" cy="444500"/>
            </a:xfrm>
            <a:grpFill/>
          </p:grpSpPr>
          <p:sp>
            <p:nvSpPr>
              <p:cNvPr id="19"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2" name="Group 131"/>
          <p:cNvGrpSpPr/>
          <p:nvPr/>
        </p:nvGrpSpPr>
        <p:grpSpPr bwMode="auto">
          <a:xfrm>
            <a:off x="6435175" y="1028189"/>
            <a:ext cx="660217" cy="662963"/>
            <a:chOff x="5109971" y="1507999"/>
            <a:chExt cx="713232" cy="713232"/>
          </a:xfrm>
          <a:solidFill>
            <a:srgbClr val="0070C0"/>
          </a:solidFill>
        </p:grpSpPr>
        <p:sp>
          <p:nvSpPr>
            <p:cNvPr id="23"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4"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Group 132"/>
          <p:cNvGrpSpPr/>
          <p:nvPr/>
        </p:nvGrpSpPr>
        <p:grpSpPr bwMode="auto">
          <a:xfrm>
            <a:off x="7042456" y="1617325"/>
            <a:ext cx="660217" cy="664439"/>
            <a:chOff x="5765300" y="2141983"/>
            <a:chExt cx="713233" cy="713232"/>
          </a:xfrm>
          <a:solidFill>
            <a:srgbClr val="0070C0"/>
          </a:solidFill>
        </p:grpSpPr>
        <p:sp>
          <p:nvSpPr>
            <p:cNvPr id="26"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7"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8" name="Group 133"/>
          <p:cNvGrpSpPr/>
          <p:nvPr/>
        </p:nvGrpSpPr>
        <p:grpSpPr bwMode="auto">
          <a:xfrm>
            <a:off x="7254199" y="2476664"/>
            <a:ext cx="660217" cy="662962"/>
            <a:chOff x="5993893" y="3065525"/>
            <a:chExt cx="713232" cy="713232"/>
          </a:xfrm>
          <a:solidFill>
            <a:srgbClr val="0070C0"/>
          </a:solidFill>
        </p:grpSpPr>
        <p:sp>
          <p:nvSpPr>
            <p:cNvPr id="29"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0"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1" name="Group 130"/>
          <p:cNvGrpSpPr/>
          <p:nvPr/>
        </p:nvGrpSpPr>
        <p:grpSpPr bwMode="auto">
          <a:xfrm>
            <a:off x="5607329" y="4141036"/>
            <a:ext cx="661688" cy="662962"/>
            <a:chOff x="4216908" y="1306354"/>
            <a:chExt cx="713232" cy="713232"/>
          </a:xfrm>
          <a:solidFill>
            <a:srgbClr val="0070C0"/>
          </a:solidFill>
        </p:grpSpPr>
        <p:sp>
          <p:nvSpPr>
            <p:cNvPr id="32"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3"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4" name="TextBox 33"/>
          <p:cNvSpPr txBox="1"/>
          <p:nvPr/>
        </p:nvSpPr>
        <p:spPr bwMode="auto">
          <a:xfrm>
            <a:off x="1310656" y="1607479"/>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a:t>
            </a:r>
            <a:endParaRPr lang="zh-CN" altLang="en-US" sz="1200" dirty="0">
              <a:latin typeface="微软雅黑" panose="020B0503020204020204" pitchFamily="34" charset="-122"/>
              <a:ea typeface="微软雅黑" panose="020B0503020204020204" pitchFamily="34" charset="-122"/>
            </a:endParaRPr>
          </a:p>
        </p:txBody>
      </p:sp>
      <p:sp>
        <p:nvSpPr>
          <p:cNvPr id="35" name="矩形 34"/>
          <p:cNvSpPr/>
          <p:nvPr/>
        </p:nvSpPr>
        <p:spPr bwMode="auto">
          <a:xfrm>
            <a:off x="1326977" y="1247439"/>
            <a:ext cx="2020887" cy="369333"/>
          </a:xfrm>
          <a:prstGeom prst="rect">
            <a:avLst/>
          </a:prstGeom>
        </p:spPr>
        <p:txBody>
          <a:bodyPr>
            <a:spAutoFit/>
          </a:bodyPr>
          <a:lstStyle/>
          <a:p>
            <a:pPr fontAlgn="auto">
              <a:spcBef>
                <a:spcPts val="0"/>
              </a:spcBef>
              <a:spcAft>
                <a:spcPts val="0"/>
              </a:spcAft>
              <a:defRPr/>
            </a:pPr>
            <a:r>
              <a:rPr lang="zh-CN" altLang="en-US" b="1" dirty="0">
                <a:latin typeface="微软雅黑" panose="020B0503020204020204" pitchFamily="34" charset="-122"/>
                <a:ea typeface="微软雅黑" panose="020B0503020204020204" pitchFamily="34" charset="-122"/>
              </a:rPr>
              <a:t>输入相关标题</a:t>
            </a:r>
          </a:p>
        </p:txBody>
      </p:sp>
      <p:grpSp>
        <p:nvGrpSpPr>
          <p:cNvPr id="36" name="组合 35"/>
          <p:cNvGrpSpPr/>
          <p:nvPr/>
        </p:nvGrpSpPr>
        <p:grpSpPr>
          <a:xfrm>
            <a:off x="4922117" y="1801977"/>
            <a:ext cx="2032076" cy="2040156"/>
            <a:chOff x="4922117" y="1686128"/>
            <a:chExt cx="2032076" cy="2040156"/>
          </a:xfrm>
          <a:solidFill>
            <a:srgbClr val="0070C0"/>
          </a:solidFill>
        </p:grpSpPr>
        <p:sp>
          <p:nvSpPr>
            <p:cNvPr id="37"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grpFill/>
            <a:ln w="9525">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5433834" y="2397566"/>
              <a:ext cx="1008642" cy="646331"/>
            </a:xfrm>
            <a:prstGeom prst="rect">
              <a:avLst/>
            </a:prstGeom>
            <a:noFill/>
          </p:spPr>
          <p:txBody>
            <a:bodyPr wrap="square">
              <a:spAutoFit/>
            </a:bodyPr>
            <a:lstStyle/>
            <a:p>
              <a:pPr algn="ctr" fontAlgn="auto">
                <a:spcBef>
                  <a:spcPts val="0"/>
                </a:spcBef>
                <a:spcAft>
                  <a:spcPts val="0"/>
                </a:spcAft>
                <a:defRPr/>
              </a:pPr>
              <a:r>
                <a:rPr lang="zh-CN" altLang="en-US" b="1" dirty="0">
                  <a:latin typeface="微软雅黑" panose="020B0503020204020204" pitchFamily="34" charset="-122"/>
                  <a:ea typeface="微软雅黑" panose="020B0503020204020204" pitchFamily="34" charset="-122"/>
                </a:rPr>
                <a:t>输入相</a:t>
              </a:r>
              <a:endParaRPr lang="en-US" altLang="zh-CN"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dirty="0">
                  <a:latin typeface="微软雅黑" panose="020B0503020204020204" pitchFamily="34" charset="-122"/>
                  <a:ea typeface="微软雅黑" panose="020B0503020204020204" pitchFamily="34" charset="-122"/>
                </a:rPr>
                <a:t>关标题</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15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anim calcmode="lin" valueType="num">
                                      <p:cBhvr>
                                        <p:cTn id="30" dur="500" fill="hold"/>
                                        <p:tgtEl>
                                          <p:spTgt spid="5"/>
                                        </p:tgtEl>
                                        <p:attrNameLst>
                                          <p:attrName>ppt_x</p:attrName>
                                        </p:attrNameLst>
                                      </p:cBhvr>
                                      <p:tavLst>
                                        <p:tav tm="0">
                                          <p:val>
                                            <p:fltVal val="0.5"/>
                                          </p:val>
                                        </p:tav>
                                        <p:tav tm="100000">
                                          <p:val>
                                            <p:strVal val="#ppt_x"/>
                                          </p:val>
                                        </p:tav>
                                      </p:tavLst>
                                    </p:anim>
                                    <p:anim calcmode="lin" valueType="num">
                                      <p:cBhvr>
                                        <p:cTn id="31" dur="500" fill="hold"/>
                                        <p:tgtEl>
                                          <p:spTgt spid="5"/>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fltVal val="0.5"/>
                                          </p:val>
                                        </p:tav>
                                        <p:tav tm="100000">
                                          <p:val>
                                            <p:strVal val="#ppt_x"/>
                                          </p:val>
                                        </p:tav>
                                      </p:tavLst>
                                    </p:anim>
                                    <p:anim calcmode="lin" valueType="num">
                                      <p:cBhvr>
                                        <p:cTn id="38" dur="500" fill="hold"/>
                                        <p:tgtEl>
                                          <p:spTgt spid="22"/>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fltVal val="0.5"/>
                                          </p:val>
                                        </p:tav>
                                        <p:tav tm="100000">
                                          <p:val>
                                            <p:strVal val="#ppt_x"/>
                                          </p:val>
                                        </p:tav>
                                      </p:tavLst>
                                    </p:anim>
                                    <p:anim calcmode="lin" valueType="num">
                                      <p:cBhvr>
                                        <p:cTn id="45" dur="500" fill="hold"/>
                                        <p:tgtEl>
                                          <p:spTgt spid="25"/>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anim calcmode="lin" valueType="num">
                                      <p:cBhvr>
                                        <p:cTn id="58" dur="500" fill="hold"/>
                                        <p:tgtEl>
                                          <p:spTgt spid="16"/>
                                        </p:tgtEl>
                                        <p:attrNameLst>
                                          <p:attrName>ppt_x</p:attrName>
                                        </p:attrNameLst>
                                      </p:cBhvr>
                                      <p:tavLst>
                                        <p:tav tm="0">
                                          <p:val>
                                            <p:fltVal val="0.5"/>
                                          </p:val>
                                        </p:tav>
                                        <p:tav tm="100000">
                                          <p:val>
                                            <p:strVal val="#ppt_x"/>
                                          </p:val>
                                        </p:tav>
                                      </p:tavLst>
                                    </p:anim>
                                    <p:anim calcmode="lin" valueType="num">
                                      <p:cBhvr>
                                        <p:cTn id="59" dur="500" fill="hold"/>
                                        <p:tgtEl>
                                          <p:spTgt spid="16"/>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anim calcmode="lin" valueType="num">
                                      <p:cBhvr>
                                        <p:cTn id="65" dur="500" fill="hold"/>
                                        <p:tgtEl>
                                          <p:spTgt spid="10"/>
                                        </p:tgtEl>
                                        <p:attrNameLst>
                                          <p:attrName>ppt_x</p:attrName>
                                        </p:attrNameLst>
                                      </p:cBhvr>
                                      <p:tavLst>
                                        <p:tav tm="0">
                                          <p:val>
                                            <p:fltVal val="0.5"/>
                                          </p:val>
                                        </p:tav>
                                        <p:tav tm="100000">
                                          <p:val>
                                            <p:strVal val="#ppt_x"/>
                                          </p:val>
                                        </p:tav>
                                      </p:tavLst>
                                    </p:anim>
                                    <p:anim calcmode="lin" valueType="num">
                                      <p:cBhvr>
                                        <p:cTn id="66" dur="500" fill="hold"/>
                                        <p:tgtEl>
                                          <p:spTgt spid="10"/>
                                        </p:tgtEl>
                                        <p:attrNameLst>
                                          <p:attrName>ppt_y</p:attrName>
                                        </p:attrNameLst>
                                      </p:cBhvr>
                                      <p:tavLst>
                                        <p:tav tm="0">
                                          <p:val>
                                            <p:fltVal val="0.5"/>
                                          </p:val>
                                        </p:tav>
                                        <p:tav tm="100000">
                                          <p:val>
                                            <p:strVal val="#ppt_y"/>
                                          </p:val>
                                        </p:tav>
                                      </p:tavLst>
                                    </p:anim>
                                  </p:childTnLst>
                                </p:cTn>
                              </p:par>
                              <p:par>
                                <p:cTn id="67" presetID="53" presetClass="entr" presetSubtype="52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anim calcmode="lin" valueType="num">
                                      <p:cBhvr>
                                        <p:cTn id="72" dur="500" fill="hold"/>
                                        <p:tgtEl>
                                          <p:spTgt spid="31"/>
                                        </p:tgtEl>
                                        <p:attrNameLst>
                                          <p:attrName>ppt_x</p:attrName>
                                        </p:attrNameLst>
                                      </p:cBhvr>
                                      <p:tavLst>
                                        <p:tav tm="0">
                                          <p:val>
                                            <p:fltVal val="0.5"/>
                                          </p:val>
                                        </p:tav>
                                        <p:tav tm="100000">
                                          <p:val>
                                            <p:strVal val="#ppt_x"/>
                                          </p:val>
                                        </p:tav>
                                      </p:tavLst>
                                    </p:anim>
                                    <p:anim calcmode="lin" valueType="num">
                                      <p:cBhvr>
                                        <p:cTn id="73" dur="500" fill="hold"/>
                                        <p:tgtEl>
                                          <p:spTgt spid="31"/>
                                        </p:tgtEl>
                                        <p:attrNameLst>
                                          <p:attrName>ppt_y</p:attrName>
                                        </p:attrNameLst>
                                      </p:cBhvr>
                                      <p:tavLst>
                                        <p:tav tm="0">
                                          <p:val>
                                            <p:fltVal val="0.5"/>
                                          </p:val>
                                        </p:tav>
                                        <p:tav tm="100000">
                                          <p:val>
                                            <p:strVal val="#ppt_y"/>
                                          </p:val>
                                        </p:tav>
                                      </p:tavLst>
                                    </p:anim>
                                  </p:childTnLst>
                                </p:cTn>
                              </p:par>
                            </p:childTnLst>
                          </p:cTn>
                        </p:par>
                        <p:par>
                          <p:cTn id="74" fill="hold">
                            <p:stCondLst>
                              <p:cond delay="2000"/>
                            </p:stCondLst>
                            <p:childTnLst>
                              <p:par>
                                <p:cTn id="75" presetID="42"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Picture 2"/>
          <p:cNvPicPr>
            <a:picLocks noChangeAspect="1" noChangeArrowheads="1"/>
          </p:cNvPicPr>
          <p:nvPr/>
        </p:nvPicPr>
        <p:blipFill>
          <a:blip r:embed="rId3" cstate="screen">
            <a:grayscl/>
            <a:lum bright="-6000"/>
          </a:blip>
          <a:srcRect/>
          <a:stretch>
            <a:fillRect/>
          </a:stretch>
        </p:blipFill>
        <p:spPr bwMode="gray">
          <a:xfrm>
            <a:off x="2906595" y="3612708"/>
            <a:ext cx="3363104" cy="7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p:cNvSpPr/>
          <p:nvPr/>
        </p:nvSpPr>
        <p:spPr>
          <a:xfrm>
            <a:off x="3292257" y="1558855"/>
            <a:ext cx="2460943" cy="2461133"/>
          </a:xfrm>
          <a:prstGeom prst="ellipse">
            <a:avLst/>
          </a:prstGeom>
          <a:solidFill>
            <a:srgbClr val="0070C0"/>
          </a:solidFill>
          <a:ln w="3175" cap="flat" cmpd="sng" algn="ctr">
            <a:solidFill>
              <a:srgbClr val="D7D7D7"/>
            </a:solidFill>
            <a:prstDash val="solid"/>
          </a:ln>
          <a:effectLst>
            <a:outerShdw blurRad="50800" dist="38100" dir="5400000" algn="t" rotWithShape="0">
              <a:prstClr val="black">
                <a:alpha val="40000"/>
              </a:prstClr>
            </a:outerShdw>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7" name="Rectangle 12"/>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8" name="Rectangle 13"/>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14"/>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5"/>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6"/>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2" name="Rectangle 17"/>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3" name="Rectangle 18"/>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4" name="Rectangle 19"/>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5" name="Rectangle 20"/>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1"/>
          <p:cNvSpPr/>
          <p:nvPr/>
        </p:nvSpPr>
        <p:spPr bwMode="gray">
          <a:xfrm>
            <a:off x="4537830" y="2793685"/>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7" name="Group 33"/>
          <p:cNvGrpSpPr/>
          <p:nvPr/>
        </p:nvGrpSpPr>
        <p:grpSpPr bwMode="auto">
          <a:xfrm>
            <a:off x="3545810" y="1809926"/>
            <a:ext cx="1979277" cy="1959182"/>
            <a:chOff x="3642" y="1678"/>
            <a:chExt cx="1422" cy="1408"/>
          </a:xfrm>
        </p:grpSpPr>
        <p:grpSp>
          <p:nvGrpSpPr>
            <p:cNvPr id="18" name="Group 34"/>
            <p:cNvGrpSpPr/>
            <p:nvPr/>
          </p:nvGrpSpPr>
          <p:grpSpPr bwMode="auto">
            <a:xfrm>
              <a:off x="3642" y="1678"/>
              <a:ext cx="1422" cy="1408"/>
              <a:chOff x="3642" y="1678"/>
              <a:chExt cx="1422" cy="1408"/>
            </a:xfrm>
          </p:grpSpPr>
          <p:sp>
            <p:nvSpPr>
              <p:cNvPr id="32"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3"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34"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5"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36"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7"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8"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39"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0"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1"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42"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3"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4"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5"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6"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7"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8"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9"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0"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1"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2"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3"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4"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5"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6"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7"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8"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9"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0"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1"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2"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3"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4"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5"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6"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7"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8"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9"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0"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1"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2"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3"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4"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5"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6"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7"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8"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9"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0"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1"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2"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3"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4"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5"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6"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7"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8"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9"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90"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91"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Group 95"/>
            <p:cNvGrpSpPr/>
            <p:nvPr/>
          </p:nvGrpSpPr>
          <p:grpSpPr bwMode="auto">
            <a:xfrm>
              <a:off x="3681" y="1716"/>
              <a:ext cx="1350" cy="1343"/>
              <a:chOff x="3681" y="1716"/>
              <a:chExt cx="1350" cy="1343"/>
            </a:xfrm>
          </p:grpSpPr>
          <p:sp>
            <p:nvSpPr>
              <p:cNvPr id="20"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6</a:t>
                </a:r>
              </a:p>
            </p:txBody>
          </p:sp>
          <p:sp>
            <p:nvSpPr>
              <p:cNvPr id="21"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7</a:t>
                </a:r>
              </a:p>
            </p:txBody>
          </p:sp>
          <p:sp>
            <p:nvSpPr>
              <p:cNvPr id="22"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8</a:t>
                </a:r>
              </a:p>
            </p:txBody>
          </p:sp>
          <p:sp>
            <p:nvSpPr>
              <p:cNvPr id="23"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12</a:t>
                </a:r>
              </a:p>
            </p:txBody>
          </p:sp>
          <p:sp>
            <p:nvSpPr>
              <p:cNvPr id="24"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a:t>
                </a:r>
              </a:p>
            </p:txBody>
          </p:sp>
          <p:sp>
            <p:nvSpPr>
              <p:cNvPr id="25"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2</a:t>
                </a:r>
              </a:p>
            </p:txBody>
          </p:sp>
          <p:sp>
            <p:nvSpPr>
              <p:cNvPr id="26"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3</a:t>
                </a:r>
              </a:p>
            </p:txBody>
          </p:sp>
          <p:sp>
            <p:nvSpPr>
              <p:cNvPr id="27"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4</a:t>
                </a:r>
              </a:p>
            </p:txBody>
          </p:sp>
          <p:sp>
            <p:nvSpPr>
              <p:cNvPr id="28"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5</a:t>
                </a:r>
              </a:p>
            </p:txBody>
          </p:sp>
          <p:sp>
            <p:nvSpPr>
              <p:cNvPr id="29"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9</a:t>
                </a:r>
              </a:p>
            </p:txBody>
          </p:sp>
          <p:sp>
            <p:nvSpPr>
              <p:cNvPr id="30"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10</a:t>
                </a:r>
              </a:p>
            </p:txBody>
          </p:sp>
          <p:sp>
            <p:nvSpPr>
              <p:cNvPr id="31"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11</a:t>
                </a:r>
              </a:p>
            </p:txBody>
          </p:sp>
        </p:grpSp>
      </p:grpSp>
      <p:grpSp>
        <p:nvGrpSpPr>
          <p:cNvPr id="92" name="Gruppieren 128"/>
          <p:cNvGrpSpPr/>
          <p:nvPr/>
        </p:nvGrpSpPr>
        <p:grpSpPr bwMode="auto">
          <a:xfrm>
            <a:off x="4469949" y="2162460"/>
            <a:ext cx="126235" cy="1255306"/>
            <a:chOff x="2776538" y="2833688"/>
            <a:chExt cx="133350" cy="1317625"/>
          </a:xfrm>
        </p:grpSpPr>
        <p:sp>
          <p:nvSpPr>
            <p:cNvPr id="93"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4"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95" name="Group 110"/>
          <p:cNvGrpSpPr/>
          <p:nvPr/>
        </p:nvGrpSpPr>
        <p:grpSpPr bwMode="auto">
          <a:xfrm>
            <a:off x="4480071" y="1911754"/>
            <a:ext cx="104799" cy="1756715"/>
            <a:chOff x="3635" y="14"/>
            <a:chExt cx="76" cy="1262"/>
          </a:xfrm>
        </p:grpSpPr>
        <p:sp>
          <p:nvSpPr>
            <p:cNvPr id="96"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7"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8"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9"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0"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01" name="矩形标注 100"/>
          <p:cNvSpPr/>
          <p:nvPr/>
        </p:nvSpPr>
        <p:spPr bwMode="auto">
          <a:xfrm>
            <a:off x="1387515" y="2050856"/>
            <a:ext cx="1610741" cy="402555"/>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02" name="矩形标注 101"/>
          <p:cNvSpPr/>
          <p:nvPr/>
        </p:nvSpPr>
        <p:spPr bwMode="auto">
          <a:xfrm>
            <a:off x="5915255" y="3769108"/>
            <a:ext cx="1897105" cy="402555"/>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6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03" name="矩形标注 102"/>
          <p:cNvSpPr/>
          <p:nvPr/>
        </p:nvSpPr>
        <p:spPr bwMode="auto">
          <a:xfrm>
            <a:off x="5969274" y="1059582"/>
            <a:ext cx="1610741" cy="402555"/>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0"/>
                            </p:stCondLst>
                            <p:childTnLst>
                              <p:par>
                                <p:cTn id="51" presetID="8" presetClass="emph" presetSubtype="0" fill="hold" nodeType="afterEffect">
                                  <p:stCondLst>
                                    <p:cond delay="0"/>
                                  </p:stCondLst>
                                  <p:childTnLst>
                                    <p:animRot by="21600000">
                                      <p:cBhvr>
                                        <p:cTn id="52" dur="2000" fill="hold"/>
                                        <p:tgtEl>
                                          <p:spTgt spid="95"/>
                                        </p:tgtEl>
                                        <p:attrNameLst>
                                          <p:attrName>r</p:attrName>
                                        </p:attrNameLst>
                                      </p:cBhvr>
                                    </p:animRot>
                                  </p:childTnLst>
                                </p:cTn>
                              </p:par>
                              <p:par>
                                <p:cTn id="53" presetID="8" presetClass="emph" presetSubtype="0" fill="hold" nodeType="withEffect">
                                  <p:stCondLst>
                                    <p:cond delay="0"/>
                                  </p:stCondLst>
                                  <p:childTnLst>
                                    <p:animRot by="1800000">
                                      <p:cBhvr>
                                        <p:cTn id="54" dur="2000" fill="hold"/>
                                        <p:tgtEl>
                                          <p:spTgt spid="92"/>
                                        </p:tgtEl>
                                        <p:attrNameLst>
                                          <p:attrName>r</p:attrName>
                                        </p:attrNameLst>
                                      </p:cBhvr>
                                    </p:animRo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wipe(left)">
                                      <p:cBhvr>
                                        <p:cTn id="58" dur="5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86400000">
                                      <p:cBhvr>
                                        <p:cTn id="62" dur="2000" fill="hold"/>
                                        <p:tgtEl>
                                          <p:spTgt spid="95"/>
                                        </p:tgtEl>
                                        <p:attrNameLst>
                                          <p:attrName>r</p:attrName>
                                        </p:attrNameLst>
                                      </p:cBhvr>
                                    </p:animRot>
                                  </p:childTnLst>
                                </p:cTn>
                              </p:par>
                              <p:par>
                                <p:cTn id="63" presetID="8" presetClass="emph" presetSubtype="0" fill="hold" nodeType="withEffect">
                                  <p:stCondLst>
                                    <p:cond delay="0"/>
                                  </p:stCondLst>
                                  <p:childTnLst>
                                    <p:animRot by="7200000">
                                      <p:cBhvr>
                                        <p:cTn id="64" dur="2000" fill="hold"/>
                                        <p:tgtEl>
                                          <p:spTgt spid="92"/>
                                        </p:tgtEl>
                                        <p:attrNameLst>
                                          <p:attrName>r</p:attrName>
                                        </p:attrNameLst>
                                      </p:cBhvr>
                                    </p:animRo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wipe(left)">
                                      <p:cBhvr>
                                        <p:cTn id="68" dur="500"/>
                                        <p:tgtEl>
                                          <p:spTgt spid="102"/>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mph" presetSubtype="0" fill="hold" nodeType="clickEffect">
                                  <p:stCondLst>
                                    <p:cond delay="0"/>
                                  </p:stCondLst>
                                  <p:childTnLst>
                                    <p:animRot by="64800000">
                                      <p:cBhvr>
                                        <p:cTn id="72" dur="2000" fill="hold"/>
                                        <p:tgtEl>
                                          <p:spTgt spid="95"/>
                                        </p:tgtEl>
                                        <p:attrNameLst>
                                          <p:attrName>r</p:attrName>
                                        </p:attrNameLst>
                                      </p:cBhvr>
                                    </p:animRot>
                                  </p:childTnLst>
                                </p:cTn>
                              </p:par>
                              <p:par>
                                <p:cTn id="73" presetID="8" presetClass="emph" presetSubtype="0" fill="hold" nodeType="withEffect">
                                  <p:stCondLst>
                                    <p:cond delay="0"/>
                                  </p:stCondLst>
                                  <p:childTnLst>
                                    <p:animRot by="5400000">
                                      <p:cBhvr>
                                        <p:cTn id="74" dur="2000" fill="hold"/>
                                        <p:tgtEl>
                                          <p:spTgt spid="92"/>
                                        </p:tgtEl>
                                        <p:attrNameLst>
                                          <p:attrName>r</p:attrName>
                                        </p:attrNameLst>
                                      </p:cBhvr>
                                    </p:animRot>
                                  </p:childTnLst>
                                </p:cTn>
                              </p:par>
                            </p:childTnLst>
                          </p:cTn>
                        </p:par>
                        <p:par>
                          <p:cTn id="75" fill="hold">
                            <p:stCondLst>
                              <p:cond delay="2000"/>
                            </p:stCondLst>
                            <p:childTnLst>
                              <p:par>
                                <p:cTn id="76" presetID="22" presetClass="entr" presetSubtype="2"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ipe(right)">
                                      <p:cBhvr>
                                        <p:cTn id="7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01" grpId="0" animBg="1"/>
      <p:bldP spid="102" grpId="0" animBg="1"/>
      <p:bldP spid="1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43515" y="1347614"/>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6" name="TextBox 5"/>
          <p:cNvSpPr txBox="1"/>
          <p:nvPr/>
        </p:nvSpPr>
        <p:spPr>
          <a:xfrm>
            <a:off x="5868143" y="2323292"/>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985371" y="3719473"/>
            <a:ext cx="1723549" cy="284693"/>
          </a:xfrm>
          <a:prstGeom prst="rect">
            <a:avLst/>
          </a:prstGeom>
          <a:noFill/>
          <a:ln>
            <a:noFill/>
          </a:ln>
        </p:spPr>
        <p:txBody>
          <a:bodyPr wrap="none" rtlCol="0">
            <a:spAutoFit/>
          </a:bodyPr>
          <a:lstStyle/>
          <a:p>
            <a:pPr>
              <a:lnSpc>
                <a:spcPts val="1500"/>
              </a:lnSpc>
            </a:pPr>
            <a:r>
              <a:rPr lang="zh-CN" altLang="en-US" sz="1500" b="1" dirty="0">
                <a:solidFill>
                  <a:srgbClr val="0070C0"/>
                </a:solidFill>
                <a:latin typeface="微软雅黑" panose="020B0503020204020204" pitchFamily="34" charset="-122"/>
                <a:ea typeface="微软雅黑" panose="020B0503020204020204" pitchFamily="34" charset="-122"/>
              </a:rPr>
              <a:t>此处添加标题内容</a:t>
            </a:r>
          </a:p>
        </p:txBody>
      </p:sp>
      <p:sp>
        <p:nvSpPr>
          <p:cNvPr id="8" name="TextBox 7"/>
          <p:cNvSpPr txBox="1"/>
          <p:nvPr/>
        </p:nvSpPr>
        <p:spPr>
          <a:xfrm>
            <a:off x="3995935" y="2643758"/>
            <a:ext cx="1723549" cy="284693"/>
          </a:xfrm>
          <a:prstGeom prst="rect">
            <a:avLst/>
          </a:prstGeom>
          <a:noFill/>
          <a:ln>
            <a:noFill/>
          </a:ln>
        </p:spPr>
        <p:txBody>
          <a:bodyPr wrap="none" rtlCol="0">
            <a:spAutoFit/>
          </a:bodyPr>
          <a:lstStyle/>
          <a:p>
            <a:pPr>
              <a:lnSpc>
                <a:spcPts val="1500"/>
              </a:lnSpc>
            </a:pPr>
            <a:r>
              <a:rPr lang="zh-CN" altLang="en-US" sz="1500" b="1" dirty="0">
                <a:solidFill>
                  <a:srgbClr val="0070C0"/>
                </a:solidFill>
                <a:latin typeface="微软雅黑" panose="020B0503020204020204" pitchFamily="34" charset="-122"/>
                <a:ea typeface="微软雅黑" panose="020B0503020204020204" pitchFamily="34" charset="-122"/>
              </a:rPr>
              <a:t>此处添加标题内容</a:t>
            </a:r>
            <a:endParaRPr lang="en-US" altLang="zh-CN" sz="15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824442" y="1608365"/>
            <a:ext cx="1723549" cy="284693"/>
          </a:xfrm>
          <a:prstGeom prst="rect">
            <a:avLst/>
          </a:prstGeom>
          <a:noFill/>
          <a:ln>
            <a:noFill/>
          </a:ln>
        </p:spPr>
        <p:txBody>
          <a:bodyPr wrap="none" rtlCol="0">
            <a:spAutoFit/>
          </a:bodyPr>
          <a:lstStyle/>
          <a:p>
            <a:pPr>
              <a:lnSpc>
                <a:spcPts val="1500"/>
              </a:lnSpc>
            </a:pPr>
            <a:r>
              <a:rPr lang="zh-CN" altLang="en-US" sz="1500" b="1" dirty="0">
                <a:solidFill>
                  <a:srgbClr val="0070C0"/>
                </a:solidFill>
                <a:latin typeface="微软雅黑" panose="020B0503020204020204" pitchFamily="34" charset="-122"/>
                <a:ea typeface="微软雅黑" panose="020B0503020204020204" pitchFamily="34" charset="-122"/>
              </a:rPr>
              <a:t>此处添加标题内容</a:t>
            </a:r>
          </a:p>
        </p:txBody>
      </p:sp>
      <p:grpSp>
        <p:nvGrpSpPr>
          <p:cNvPr id="10" name="组合 9"/>
          <p:cNvGrpSpPr/>
          <p:nvPr/>
        </p:nvGrpSpPr>
        <p:grpSpPr>
          <a:xfrm>
            <a:off x="4827450" y="1379806"/>
            <a:ext cx="914014" cy="914014"/>
            <a:chOff x="5105593" y="1379191"/>
            <a:chExt cx="914014" cy="914014"/>
          </a:xfrm>
          <a:solidFill>
            <a:srgbClr val="0070C0"/>
          </a:solidFill>
        </p:grpSpPr>
        <p:grpSp>
          <p:nvGrpSpPr>
            <p:cNvPr id="11" name="组合 10"/>
            <p:cNvGrpSpPr/>
            <p:nvPr/>
          </p:nvGrpSpPr>
          <p:grpSpPr>
            <a:xfrm>
              <a:off x="5105593" y="1379191"/>
              <a:ext cx="914014" cy="914014"/>
              <a:chOff x="304800" y="673100"/>
              <a:chExt cx="4000500" cy="4000500"/>
            </a:xfrm>
            <a:grpFill/>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5314943" y="1628156"/>
              <a:ext cx="502061" cy="400110"/>
            </a:xfrm>
            <a:prstGeom prst="rect">
              <a:avLst/>
            </a:prstGeom>
            <a:grp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967137" y="2332588"/>
            <a:ext cx="914014" cy="914014"/>
            <a:chOff x="3245280" y="2331973"/>
            <a:chExt cx="914014" cy="914014"/>
          </a:xfrm>
          <a:solidFill>
            <a:srgbClr val="0070C0"/>
          </a:solidFill>
        </p:grpSpPr>
        <p:grpSp>
          <p:nvGrpSpPr>
            <p:cNvPr id="16" name="组合 15"/>
            <p:cNvGrpSpPr/>
            <p:nvPr/>
          </p:nvGrpSpPr>
          <p:grpSpPr>
            <a:xfrm>
              <a:off x="3245280" y="2331973"/>
              <a:ext cx="914014" cy="914014"/>
              <a:chOff x="304800" y="673100"/>
              <a:chExt cx="4000500" cy="4000500"/>
            </a:xfrm>
            <a:grp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3424802" y="2571135"/>
              <a:ext cx="489236" cy="400110"/>
            </a:xfrm>
            <a:prstGeom prst="rect">
              <a:avLst/>
            </a:prstGeom>
            <a:grp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000651" y="3335521"/>
            <a:ext cx="914014" cy="914014"/>
            <a:chOff x="1278794" y="3334906"/>
            <a:chExt cx="914014" cy="914014"/>
          </a:xfrm>
          <a:solidFill>
            <a:srgbClr val="0070C0"/>
          </a:solidFill>
        </p:grpSpPr>
        <p:grpSp>
          <p:nvGrpSpPr>
            <p:cNvPr id="21" name="组合 20"/>
            <p:cNvGrpSpPr/>
            <p:nvPr/>
          </p:nvGrpSpPr>
          <p:grpSpPr>
            <a:xfrm>
              <a:off x="1278794" y="3334906"/>
              <a:ext cx="914014" cy="914014"/>
              <a:chOff x="304800" y="673100"/>
              <a:chExt cx="4000500" cy="4000500"/>
            </a:xfrm>
            <a:grpFill/>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1483792" y="3591858"/>
              <a:ext cx="486030" cy="400110"/>
            </a:xfrm>
            <a:prstGeom prst="rect">
              <a:avLst/>
            </a:prstGeom>
            <a:grp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5868143" y="3104362"/>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868143" y="3907468"/>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14:presetBounceEnd="44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44000">
                                          <p:cBhvr additive="base">
                                            <p:cTn id="21" dur="500" fill="hold"/>
                                            <p:tgtEl>
                                              <p:spTgt spid="20"/>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44000">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14:bounceEnd="44000">
                                          <p:cBhvr additive="base">
                                            <p:cTn id="25"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12" presetClass="entr" presetSubtype="8"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2" presetClass="entr" presetSubtype="4" fill="hold" nodeType="withEffect" p14:presetBounceEnd="44000">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14:bounceEnd="44000">
                                          <p:cBhvr additive="base">
                                            <p:cTn id="33"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par>
                                    <p:cTn id="39" presetID="12" presetClass="entr" presetSubtype="8" fill="hold" grpId="0" nodeType="withEffect">
                                      <p:stCondLst>
                                        <p:cond delay="9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par>
                              <p:cTn id="43" fill="hold">
                                <p:stCondLst>
                                  <p:cond delay="1500"/>
                                </p:stCondLst>
                                <p:childTnLst>
                                  <p:par>
                                    <p:cTn id="44" presetID="18" presetClass="entr" presetSubtype="3"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upRight)">
                                          <p:cBhvr>
                                            <p:cTn id="46" dur="500"/>
                                            <p:tgtEl>
                                              <p:spTgt spid="5"/>
                                            </p:tgtEl>
                                          </p:cBhvr>
                                        </p:animEffect>
                                      </p:childTnLst>
                                    </p:cTn>
                                  </p:par>
                                  <p:par>
                                    <p:cTn id="47" presetID="18" presetClass="entr" presetSubtype="3" fill="hold" grpId="0" nodeType="withEffect">
                                      <p:stCondLst>
                                        <p:cond delay="30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500"/>
                                            <p:tgtEl>
                                              <p:spTgt spid="6"/>
                                            </p:tgtEl>
                                          </p:cBhvr>
                                        </p:animEffect>
                                      </p:childTnLst>
                                    </p:cTn>
                                  </p:par>
                                  <p:par>
                                    <p:cTn id="50" presetID="18" presetClass="entr" presetSubtype="3" fill="hold" grpId="0" nodeType="withEffect">
                                      <p:stCondLst>
                                        <p:cond delay="600"/>
                                      </p:stCondLst>
                                      <p:childTnLst>
                                        <p:set>
                                          <p:cBhvr>
                                            <p:cTn id="51" dur="1" fill="hold">
                                              <p:stCondLst>
                                                <p:cond delay="0"/>
                                              </p:stCondLst>
                                            </p:cTn>
                                            <p:tgtEl>
                                              <p:spTgt spid="25"/>
                                            </p:tgtEl>
                                            <p:attrNameLst>
                                              <p:attrName>style.visibility</p:attrName>
                                            </p:attrNameLst>
                                          </p:cBhvr>
                                          <p:to>
                                            <p:strVal val="visible"/>
                                          </p:to>
                                        </p:set>
                                        <p:animEffect transition="in" filter="strips(upRight)">
                                          <p:cBhvr>
                                            <p:cTn id="52" dur="500"/>
                                            <p:tgtEl>
                                              <p:spTgt spid="25"/>
                                            </p:tgtEl>
                                          </p:cBhvr>
                                        </p:animEffect>
                                      </p:childTnLst>
                                    </p:cTn>
                                  </p:par>
                                  <p:par>
                                    <p:cTn id="53" presetID="18" presetClass="entr" presetSubtype="3" fill="hold" grpId="0" nodeType="withEffect">
                                      <p:stCondLst>
                                        <p:cond delay="900"/>
                                      </p:stCondLst>
                                      <p:childTnLst>
                                        <p:set>
                                          <p:cBhvr>
                                            <p:cTn id="54" dur="1" fill="hold">
                                              <p:stCondLst>
                                                <p:cond delay="0"/>
                                              </p:stCondLst>
                                            </p:cTn>
                                            <p:tgtEl>
                                              <p:spTgt spid="26"/>
                                            </p:tgtEl>
                                            <p:attrNameLst>
                                              <p:attrName>style.visibility</p:attrName>
                                            </p:attrNameLst>
                                          </p:cBhvr>
                                          <p:to>
                                            <p:strVal val="visible"/>
                                          </p:to>
                                        </p:set>
                                        <p:animEffect transition="in" filter="strips(upRigh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12" presetClass="entr" presetSubtype="8"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2" presetClass="entr" presetSubtype="4" fill="hold"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par>
                                    <p:cTn id="39" presetID="12" presetClass="entr" presetSubtype="8" fill="hold" grpId="0" nodeType="withEffect">
                                      <p:stCondLst>
                                        <p:cond delay="9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par>
                              <p:cTn id="43" fill="hold">
                                <p:stCondLst>
                                  <p:cond delay="1500"/>
                                </p:stCondLst>
                                <p:childTnLst>
                                  <p:par>
                                    <p:cTn id="44" presetID="18" presetClass="entr" presetSubtype="3"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upRight)">
                                          <p:cBhvr>
                                            <p:cTn id="46" dur="500"/>
                                            <p:tgtEl>
                                              <p:spTgt spid="5"/>
                                            </p:tgtEl>
                                          </p:cBhvr>
                                        </p:animEffect>
                                      </p:childTnLst>
                                    </p:cTn>
                                  </p:par>
                                  <p:par>
                                    <p:cTn id="47" presetID="18" presetClass="entr" presetSubtype="3" fill="hold" grpId="0" nodeType="withEffect">
                                      <p:stCondLst>
                                        <p:cond delay="30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500"/>
                                            <p:tgtEl>
                                              <p:spTgt spid="6"/>
                                            </p:tgtEl>
                                          </p:cBhvr>
                                        </p:animEffect>
                                      </p:childTnLst>
                                    </p:cTn>
                                  </p:par>
                                  <p:par>
                                    <p:cTn id="50" presetID="18" presetClass="entr" presetSubtype="3" fill="hold" grpId="0" nodeType="withEffect">
                                      <p:stCondLst>
                                        <p:cond delay="600"/>
                                      </p:stCondLst>
                                      <p:childTnLst>
                                        <p:set>
                                          <p:cBhvr>
                                            <p:cTn id="51" dur="1" fill="hold">
                                              <p:stCondLst>
                                                <p:cond delay="0"/>
                                              </p:stCondLst>
                                            </p:cTn>
                                            <p:tgtEl>
                                              <p:spTgt spid="25"/>
                                            </p:tgtEl>
                                            <p:attrNameLst>
                                              <p:attrName>style.visibility</p:attrName>
                                            </p:attrNameLst>
                                          </p:cBhvr>
                                          <p:to>
                                            <p:strVal val="visible"/>
                                          </p:to>
                                        </p:set>
                                        <p:animEffect transition="in" filter="strips(upRight)">
                                          <p:cBhvr>
                                            <p:cTn id="52" dur="500"/>
                                            <p:tgtEl>
                                              <p:spTgt spid="25"/>
                                            </p:tgtEl>
                                          </p:cBhvr>
                                        </p:animEffect>
                                      </p:childTnLst>
                                    </p:cTn>
                                  </p:par>
                                  <p:par>
                                    <p:cTn id="53" presetID="18" presetClass="entr" presetSubtype="3" fill="hold" grpId="0" nodeType="withEffect">
                                      <p:stCondLst>
                                        <p:cond delay="900"/>
                                      </p:stCondLst>
                                      <p:childTnLst>
                                        <p:set>
                                          <p:cBhvr>
                                            <p:cTn id="54" dur="1" fill="hold">
                                              <p:stCondLst>
                                                <p:cond delay="0"/>
                                              </p:stCondLst>
                                            </p:cTn>
                                            <p:tgtEl>
                                              <p:spTgt spid="26"/>
                                            </p:tgtEl>
                                            <p:attrNameLst>
                                              <p:attrName>style.visibility</p:attrName>
                                            </p:attrNameLst>
                                          </p:cBhvr>
                                          <p:to>
                                            <p:strVal val="visible"/>
                                          </p:to>
                                        </p:set>
                                        <p:animEffect transition="in" filter="strips(upRigh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p:bldP spid="25" grpId="0"/>
          <p:bldP spid="2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6016" y="1975247"/>
            <a:ext cx="1954381"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明年工作计划</a:t>
            </a:r>
          </a:p>
        </p:txBody>
      </p:sp>
      <p:grpSp>
        <p:nvGrpSpPr>
          <p:cNvPr id="4" name="组合 3"/>
          <p:cNvGrpSpPr/>
          <p:nvPr/>
        </p:nvGrpSpPr>
        <p:grpSpPr>
          <a:xfrm>
            <a:off x="2843808" y="1940248"/>
            <a:ext cx="1301106" cy="1301106"/>
            <a:chOff x="2843808" y="1940248"/>
            <a:chExt cx="1301106" cy="1301106"/>
          </a:xfrm>
        </p:grpSpPr>
        <p:sp>
          <p:nvSpPr>
            <p:cNvPr id="5" name="椭圆 4"/>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212072" y="2175301"/>
              <a:ext cx="564578" cy="830997"/>
            </a:xfrm>
            <a:prstGeom prst="rect">
              <a:avLst/>
            </a:prstGeom>
            <a:no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5</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par>
                                <p:cTn id="13" presetID="1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left)">
                                      <p:cBhvr>
                                        <p:cTn id="16" dur="500"/>
                                        <p:tgtEl>
                                          <p:spTgt spid="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a:xfrm>
            <a:off x="5555375" y="1241185"/>
            <a:ext cx="630230" cy="63023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5456848" y="1727399"/>
            <a:ext cx="699328" cy="699328"/>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098505" y="2297495"/>
            <a:ext cx="890519" cy="89051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4400031" y="2735511"/>
            <a:ext cx="986506" cy="98650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305964" y="2375471"/>
            <a:ext cx="1360493" cy="13604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6" name="椭圆 15"/>
          <p:cNvSpPr/>
          <p:nvPr/>
        </p:nvSpPr>
        <p:spPr>
          <a:xfrm>
            <a:off x="2774913" y="1204007"/>
            <a:ext cx="1603512" cy="160351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6603463" y="1414875"/>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571569" y="1131590"/>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2011</a:t>
            </a:r>
          </a:p>
        </p:txBody>
      </p:sp>
      <p:sp>
        <p:nvSpPr>
          <p:cNvPr id="19" name="TextBox 18"/>
          <p:cNvSpPr txBox="1"/>
          <p:nvPr/>
        </p:nvSpPr>
        <p:spPr>
          <a:xfrm>
            <a:off x="6499180" y="2329885"/>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501974" y="2043034"/>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2012</a:t>
            </a:r>
          </a:p>
        </p:txBody>
      </p:sp>
      <p:sp>
        <p:nvSpPr>
          <p:cNvPr id="21" name="TextBox 20"/>
          <p:cNvSpPr txBox="1"/>
          <p:nvPr/>
        </p:nvSpPr>
        <p:spPr>
          <a:xfrm>
            <a:off x="6145043" y="3297615"/>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124367" y="2979850"/>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2013</a:t>
            </a:r>
          </a:p>
        </p:txBody>
      </p:sp>
      <p:sp>
        <p:nvSpPr>
          <p:cNvPr id="23" name="TextBox 22"/>
          <p:cNvSpPr txBox="1"/>
          <p:nvPr/>
        </p:nvSpPr>
        <p:spPr>
          <a:xfrm>
            <a:off x="4842996" y="4247679"/>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846613" y="3874769"/>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2014</a:t>
            </a:r>
          </a:p>
        </p:txBody>
      </p:sp>
      <p:sp>
        <p:nvSpPr>
          <p:cNvPr id="25" name="TextBox 24"/>
          <p:cNvSpPr txBox="1"/>
          <p:nvPr/>
        </p:nvSpPr>
        <p:spPr>
          <a:xfrm>
            <a:off x="1721463" y="3541294"/>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680237" y="3154832"/>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2015</a:t>
            </a:r>
          </a:p>
        </p:txBody>
      </p:sp>
      <p:sp>
        <p:nvSpPr>
          <p:cNvPr id="27" name="TextBox 26"/>
          <p:cNvSpPr txBox="1"/>
          <p:nvPr/>
        </p:nvSpPr>
        <p:spPr>
          <a:xfrm>
            <a:off x="911287" y="1800568"/>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11287" y="1447531"/>
            <a:ext cx="627095" cy="30777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2016</a:t>
            </a:r>
          </a:p>
        </p:txBody>
      </p:sp>
      <p:cxnSp>
        <p:nvCxnSpPr>
          <p:cNvPr id="29" name="直接连接符 28"/>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675336" y="3095551"/>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899592"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14:presetBounceEnd="40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40000">
                                          <p:cBhvr additive="base">
                                            <p:cTn id="2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p:tgtEl>
                                              <p:spTgt spid="29"/>
                                            </p:tgtEl>
                                            <p:attrNameLst>
                                              <p:attrName>ppt_x</p:attrName>
                                            </p:attrNameLst>
                                          </p:cBhvr>
                                          <p:tavLst>
                                            <p:tav tm="0">
                                              <p:val>
                                                <p:strVal val="#ppt_x-#ppt_w*1.125000"/>
                                              </p:val>
                                            </p:tav>
                                            <p:tav tm="100000">
                                              <p:val>
                                                <p:strVal val="#ppt_x"/>
                                              </p:val>
                                            </p:tav>
                                          </p:tavLst>
                                        </p:anim>
                                        <p:animEffect transition="in" filter="wipe(right)">
                                          <p:cBhvr>
                                            <p:cTn id="35" dur="500"/>
                                            <p:tgtEl>
                                              <p:spTgt spid="29"/>
                                            </p:tgtEl>
                                          </p:cBhvr>
                                        </p:animEffect>
                                      </p:childTnLst>
                                    </p:cTn>
                                  </p:par>
                                </p:childTnLst>
                              </p:cTn>
                            </p:par>
                            <p:par>
                              <p:cTn id="36" fill="hold">
                                <p:stCondLst>
                                  <p:cond delay="2000"/>
                                </p:stCondLst>
                                <p:childTnLst>
                                  <p:par>
                                    <p:cTn id="37" presetID="2" presetClass="entr" presetSubtype="4" fill="hold" grpId="0" nodeType="after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ppt_x</p:attrName>
                                            </p:attrNameLst>
                                          </p:cBhvr>
                                          <p:tavLst>
                                            <p:tav tm="0">
                                              <p:val>
                                                <p:strVal val="#ppt_x-#ppt_w*1.125000"/>
                                              </p:val>
                                            </p:tav>
                                            <p:tav tm="100000">
                                              <p:val>
                                                <p:strVal val="#ppt_x"/>
                                              </p:val>
                                            </p:tav>
                                          </p:tavLst>
                                        </p:anim>
                                        <p:animEffect transition="in" filter="wipe(right)">
                                          <p:cBhvr>
                                            <p:cTn id="53" dur="500"/>
                                            <p:tgtEl>
                                              <p:spTgt spid="31"/>
                                            </p:tgtEl>
                                          </p:cBhvr>
                                        </p:animEffect>
                                      </p:childTnLst>
                                    </p:cTn>
                                  </p:par>
                                </p:childTnLst>
                              </p:cTn>
                            </p:par>
                            <p:par>
                              <p:cTn id="54" fill="hold">
                                <p:stCondLst>
                                  <p:cond delay="3000"/>
                                </p:stCondLst>
                                <p:childTnLst>
                                  <p:par>
                                    <p:cTn id="55" presetID="2" presetClass="entr" presetSubtype="4" fill="hold" nodeType="afterEffect" p14:presetBounceEnd="40000">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14:bounceEnd="40000">
                                          <p:cBhvr additive="base">
                                            <p:cTn id="57"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childTnLst>
                              </p:cTn>
                            </p:par>
                            <p:par>
                              <p:cTn id="72" fill="hold">
                                <p:stCondLst>
                                  <p:cond delay="4000"/>
                                </p:stCondLst>
                                <p:childTnLst>
                                  <p:par>
                                    <p:cTn id="73" presetID="2" presetClass="entr" presetSubtype="4" fill="hold" grpId="0" nodeType="afterEffect" p14:presetBounceEnd="40000">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14:bounceEnd="40000">
                                          <p:cBhvr additive="base">
                                            <p:cTn id="75"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1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right)">
                                          <p:cBhvr>
                                            <p:cTn id="81" dur="500"/>
                                            <p:tgtEl>
                                              <p:spTgt spid="23"/>
                                            </p:tgtEl>
                                          </p:cBhvr>
                                        </p:animEffect>
                                      </p:childTnLst>
                                    </p:cTn>
                                  </p:par>
                                  <p:par>
                                    <p:cTn id="82" presetID="12" presetClass="entr" presetSubtype="8"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ppt_x</p:attrName>
                                            </p:attrNameLst>
                                          </p:cBhvr>
                                          <p:tavLst>
                                            <p:tav tm="0">
                                              <p:val>
                                                <p:strVal val="#ppt_x-#ppt_w*1.125000"/>
                                              </p:val>
                                            </p:tav>
                                            <p:tav tm="100000">
                                              <p:val>
                                                <p:strVal val="#ppt_x"/>
                                              </p:val>
                                            </p:tav>
                                          </p:tavLst>
                                        </p:anim>
                                        <p:animEffect transition="in" filter="wipe(right)">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childTnLst>
                              </p:cTn>
                            </p:par>
                            <p:par>
                              <p:cTn id="90" fill="hold">
                                <p:stCondLst>
                                  <p:cond delay="5000"/>
                                </p:stCondLst>
                                <p:childTnLst>
                                  <p:par>
                                    <p:cTn id="91" presetID="2" presetClass="entr" presetSubtype="4" fill="hold" nodeType="afterEffect" p14:presetBounceEnd="40000">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14:bounceEnd="40000">
                                          <p:cBhvr additive="base">
                                            <p:cTn id="93"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par>
                              <p:cTn id="95" fill="hold">
                                <p:stCondLst>
                                  <p:cond delay="5500"/>
                                </p:stCondLst>
                                <p:childTnLst>
                                  <p:par>
                                    <p:cTn id="96" presetID="12" presetClass="entr" presetSubtype="8"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right)">
                                          <p:cBhvr>
                                            <p:cTn id="99" dur="500"/>
                                            <p:tgtEl>
                                              <p:spTgt spid="25"/>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2"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p:tgtEl>
                                              <p:spTgt spid="33"/>
                                            </p:tgtEl>
                                            <p:attrNameLst>
                                              <p:attrName>ppt_x</p:attrName>
                                            </p:attrNameLst>
                                          </p:cBhvr>
                                          <p:tavLst>
                                            <p:tav tm="0">
                                              <p:val>
                                                <p:strVal val="#ppt_x+#ppt_w*1.125000"/>
                                              </p:val>
                                            </p:tav>
                                            <p:tav tm="100000">
                                              <p:val>
                                                <p:strVal val="#ppt_x"/>
                                              </p:val>
                                            </p:tav>
                                          </p:tavLst>
                                        </p:anim>
                                        <p:animEffect transition="in" filter="wipe(left)">
                                          <p:cBhvr>
                                            <p:cTn id="107" dur="500"/>
                                            <p:tgtEl>
                                              <p:spTgt spid="33"/>
                                            </p:tgtEl>
                                          </p:cBhvr>
                                        </p:animEffect>
                                      </p:childTnLst>
                                    </p:cTn>
                                  </p:par>
                                </p:childTnLst>
                              </p:cTn>
                            </p:par>
                            <p:par>
                              <p:cTn id="108" fill="hold">
                                <p:stCondLst>
                                  <p:cond delay="6000"/>
                                </p:stCondLst>
                                <p:childTnLst>
                                  <p:par>
                                    <p:cTn id="109" presetID="2" presetClass="entr" presetSubtype="4" fill="hold" grpId="0" nodeType="afterEffect" p14:presetBounceEnd="40000">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14:bounceEnd="40000">
                                          <p:cBhvr additive="base">
                                            <p:cTn id="11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2"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additive="base">
                                            <p:cTn id="124" dur="500"/>
                                            <p:tgtEl>
                                              <p:spTgt spid="34"/>
                                            </p:tgtEl>
                                            <p:attrNameLst>
                                              <p:attrName>ppt_x</p:attrName>
                                            </p:attrNameLst>
                                          </p:cBhvr>
                                          <p:tavLst>
                                            <p:tav tm="0">
                                              <p:val>
                                                <p:strVal val="#ppt_x+#ppt_w*1.125000"/>
                                              </p:val>
                                            </p:tav>
                                            <p:tav tm="100000">
                                              <p:val>
                                                <p:strVal val="#ppt_x"/>
                                              </p:val>
                                            </p:tav>
                                          </p:tavLst>
                                        </p:anim>
                                        <p:animEffect transition="in" filter="wipe(left)">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12"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p:tgtEl>
                                              <p:spTgt spid="29"/>
                                            </p:tgtEl>
                                            <p:attrNameLst>
                                              <p:attrName>ppt_x</p:attrName>
                                            </p:attrNameLst>
                                          </p:cBhvr>
                                          <p:tavLst>
                                            <p:tav tm="0">
                                              <p:val>
                                                <p:strVal val="#ppt_x-#ppt_w*1.125000"/>
                                              </p:val>
                                            </p:tav>
                                            <p:tav tm="100000">
                                              <p:val>
                                                <p:strVal val="#ppt_x"/>
                                              </p:val>
                                            </p:tav>
                                          </p:tavLst>
                                        </p:anim>
                                        <p:animEffect transition="in" filter="wipe(right)">
                                          <p:cBhvr>
                                            <p:cTn id="35" dur="500"/>
                                            <p:tgtEl>
                                              <p:spTgt spid="29"/>
                                            </p:tgtEl>
                                          </p:cBhvr>
                                        </p:animEffect>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ppt_x</p:attrName>
                                            </p:attrNameLst>
                                          </p:cBhvr>
                                          <p:tavLst>
                                            <p:tav tm="0">
                                              <p:val>
                                                <p:strVal val="#ppt_x-#ppt_w*1.125000"/>
                                              </p:val>
                                            </p:tav>
                                            <p:tav tm="100000">
                                              <p:val>
                                                <p:strVal val="#ppt_x"/>
                                              </p:val>
                                            </p:tav>
                                          </p:tavLst>
                                        </p:anim>
                                        <p:animEffect transition="in" filter="wipe(right)">
                                          <p:cBhvr>
                                            <p:cTn id="53" dur="500"/>
                                            <p:tgtEl>
                                              <p:spTgt spid="31"/>
                                            </p:tgtEl>
                                          </p:cBhvr>
                                        </p:animEffect>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childTnLst>
                              </p:cTn>
                            </p:par>
                            <p:par>
                              <p:cTn id="72" fill="hold">
                                <p:stCondLst>
                                  <p:cond delay="4000"/>
                                </p:stCondLst>
                                <p:childTnLst>
                                  <p:par>
                                    <p:cTn id="73" presetID="2" presetClass="entr" presetSubtype="4"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1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right)">
                                          <p:cBhvr>
                                            <p:cTn id="81" dur="500"/>
                                            <p:tgtEl>
                                              <p:spTgt spid="23"/>
                                            </p:tgtEl>
                                          </p:cBhvr>
                                        </p:animEffect>
                                      </p:childTnLst>
                                    </p:cTn>
                                  </p:par>
                                  <p:par>
                                    <p:cTn id="82" presetID="12" presetClass="entr" presetSubtype="8"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ppt_x</p:attrName>
                                            </p:attrNameLst>
                                          </p:cBhvr>
                                          <p:tavLst>
                                            <p:tav tm="0">
                                              <p:val>
                                                <p:strVal val="#ppt_x-#ppt_w*1.125000"/>
                                              </p:val>
                                            </p:tav>
                                            <p:tav tm="100000">
                                              <p:val>
                                                <p:strVal val="#ppt_x"/>
                                              </p:val>
                                            </p:tav>
                                          </p:tavLst>
                                        </p:anim>
                                        <p:animEffect transition="in" filter="wipe(right)">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childTnLst>
                              </p:cTn>
                            </p:par>
                            <p:par>
                              <p:cTn id="90" fill="hold">
                                <p:stCondLst>
                                  <p:cond delay="5000"/>
                                </p:stCondLst>
                                <p:childTnLst>
                                  <p:par>
                                    <p:cTn id="91" presetID="2" presetClass="entr" presetSubtype="4"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ppt_x"/>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par>
                              <p:cTn id="95" fill="hold">
                                <p:stCondLst>
                                  <p:cond delay="5500"/>
                                </p:stCondLst>
                                <p:childTnLst>
                                  <p:par>
                                    <p:cTn id="96" presetID="12" presetClass="entr" presetSubtype="8"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right)">
                                          <p:cBhvr>
                                            <p:cTn id="99" dur="500"/>
                                            <p:tgtEl>
                                              <p:spTgt spid="25"/>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2"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p:tgtEl>
                                              <p:spTgt spid="33"/>
                                            </p:tgtEl>
                                            <p:attrNameLst>
                                              <p:attrName>ppt_x</p:attrName>
                                            </p:attrNameLst>
                                          </p:cBhvr>
                                          <p:tavLst>
                                            <p:tav tm="0">
                                              <p:val>
                                                <p:strVal val="#ppt_x+#ppt_w*1.125000"/>
                                              </p:val>
                                            </p:tav>
                                            <p:tav tm="100000">
                                              <p:val>
                                                <p:strVal val="#ppt_x"/>
                                              </p:val>
                                            </p:tav>
                                          </p:tavLst>
                                        </p:anim>
                                        <p:animEffect transition="in" filter="wipe(left)">
                                          <p:cBhvr>
                                            <p:cTn id="107" dur="500"/>
                                            <p:tgtEl>
                                              <p:spTgt spid="33"/>
                                            </p:tgtEl>
                                          </p:cBhvr>
                                        </p:animEffect>
                                      </p:childTnLst>
                                    </p:cTn>
                                  </p:par>
                                </p:childTnLst>
                              </p:cTn>
                            </p:par>
                            <p:par>
                              <p:cTn id="108" fill="hold">
                                <p:stCondLst>
                                  <p:cond delay="6000"/>
                                </p:stCondLst>
                                <p:childTnLst>
                                  <p:par>
                                    <p:cTn id="109" presetID="2" presetClass="entr" presetSubtype="4"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2"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additive="base">
                                            <p:cTn id="124" dur="500"/>
                                            <p:tgtEl>
                                              <p:spTgt spid="34"/>
                                            </p:tgtEl>
                                            <p:attrNameLst>
                                              <p:attrName>ppt_x</p:attrName>
                                            </p:attrNameLst>
                                          </p:cBhvr>
                                          <p:tavLst>
                                            <p:tav tm="0">
                                              <p:val>
                                                <p:strVal val="#ppt_x+#ppt_w*1.125000"/>
                                              </p:val>
                                            </p:tav>
                                            <p:tav tm="100000">
                                              <p:val>
                                                <p:strVal val="#ppt_x"/>
                                              </p:val>
                                            </p:tav>
                                          </p:tavLst>
                                        </p:anim>
                                        <p:animEffect transition="in" filter="wipe(left)">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12"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3"/>
          <p:cNvGrpSpPr/>
          <p:nvPr/>
        </p:nvGrpSpPr>
        <p:grpSpPr bwMode="auto">
          <a:xfrm>
            <a:off x="613145" y="1409568"/>
            <a:ext cx="4379219" cy="2891359"/>
            <a:chOff x="0" y="0"/>
            <a:chExt cx="5166566" cy="3409678"/>
          </a:xfrm>
        </p:grpSpPr>
        <p:sp>
          <p:nvSpPr>
            <p:cNvPr id="6"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0070C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8"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9"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10" name="KSO_GN4"/>
          <p:cNvSpPr>
            <a:spLocks noChangeArrowheads="1"/>
          </p:cNvSpPr>
          <p:nvPr/>
        </p:nvSpPr>
        <p:spPr bwMode="auto">
          <a:xfrm>
            <a:off x="725005" y="1526223"/>
            <a:ext cx="1664817" cy="1665299"/>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5400" dirty="0">
                <a:solidFill>
                  <a:srgbClr val="0070C0"/>
                </a:solidFill>
                <a:latin typeface="Impact" panose="020B0806030902050204" pitchFamily="34" charset="0"/>
              </a:rPr>
              <a:t>04</a:t>
            </a:r>
          </a:p>
        </p:txBody>
      </p:sp>
      <p:sp>
        <p:nvSpPr>
          <p:cNvPr id="11" name="KSO_GN3"/>
          <p:cNvSpPr>
            <a:spLocks noChangeArrowheads="1"/>
          </p:cNvSpPr>
          <p:nvPr/>
        </p:nvSpPr>
        <p:spPr bwMode="auto">
          <a:xfrm>
            <a:off x="2257732" y="2746331"/>
            <a:ext cx="1178105" cy="1178446"/>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4000" dirty="0">
                <a:solidFill>
                  <a:srgbClr val="0070C0"/>
                </a:solidFill>
                <a:latin typeface="Impact" panose="020B0806030902050204" pitchFamily="34" charset="0"/>
              </a:rPr>
              <a:t>03</a:t>
            </a:r>
          </a:p>
        </p:txBody>
      </p:sp>
      <p:sp>
        <p:nvSpPr>
          <p:cNvPr id="12" name="KSO_GN2"/>
          <p:cNvSpPr>
            <a:spLocks noChangeArrowheads="1"/>
          </p:cNvSpPr>
          <p:nvPr/>
        </p:nvSpPr>
        <p:spPr bwMode="auto">
          <a:xfrm rot="10800000" flipV="1">
            <a:off x="3479867" y="3397452"/>
            <a:ext cx="840144" cy="840387"/>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700">
                <a:solidFill>
                  <a:srgbClr val="0070C0"/>
                </a:solidFill>
                <a:latin typeface="Impact" panose="020B0806030902050204" pitchFamily="34" charset="0"/>
              </a:rPr>
              <a:t>02</a:t>
            </a:r>
            <a:endParaRPr lang="en-US" altLang="zh-CN" sz="1500">
              <a:solidFill>
                <a:srgbClr val="0070C0"/>
              </a:solidFill>
              <a:latin typeface="Impact" panose="020B0806030902050204" pitchFamily="34" charset="0"/>
            </a:endParaRPr>
          </a:p>
        </p:txBody>
      </p:sp>
      <p:sp>
        <p:nvSpPr>
          <p:cNvPr id="13" name="KSO_GN1"/>
          <p:cNvSpPr>
            <a:spLocks noChangeArrowheads="1"/>
          </p:cNvSpPr>
          <p:nvPr/>
        </p:nvSpPr>
        <p:spPr bwMode="auto">
          <a:xfrm>
            <a:off x="4280741" y="4015243"/>
            <a:ext cx="579532" cy="579700"/>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700" dirty="0">
                <a:solidFill>
                  <a:srgbClr val="0070C0"/>
                </a:solidFill>
                <a:latin typeface="Impact" panose="020B0806030902050204" pitchFamily="34" charset="0"/>
              </a:rPr>
              <a:t>01</a:t>
            </a:r>
          </a:p>
        </p:txBody>
      </p:sp>
      <p:sp>
        <p:nvSpPr>
          <p:cNvPr id="14" name="文本框 11"/>
          <p:cNvSpPr txBox="1">
            <a:spLocks noChangeArrowheads="1"/>
          </p:cNvSpPr>
          <p:nvPr/>
        </p:nvSpPr>
        <p:spPr bwMode="auto">
          <a:xfrm>
            <a:off x="2397229" y="1131590"/>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5" name="文本框 12"/>
          <p:cNvSpPr txBox="1">
            <a:spLocks noChangeArrowheads="1"/>
          </p:cNvSpPr>
          <p:nvPr/>
        </p:nvSpPr>
        <p:spPr bwMode="auto">
          <a:xfrm>
            <a:off x="3330509" y="2263904"/>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6" name="文本框 13"/>
          <p:cNvSpPr txBox="1">
            <a:spLocks noChangeArrowheads="1"/>
          </p:cNvSpPr>
          <p:nvPr/>
        </p:nvSpPr>
        <p:spPr bwMode="auto">
          <a:xfrm>
            <a:off x="4302111" y="3181793"/>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7" name="文本框 14"/>
          <p:cNvSpPr txBox="1">
            <a:spLocks noChangeArrowheads="1"/>
          </p:cNvSpPr>
          <p:nvPr/>
        </p:nvSpPr>
        <p:spPr bwMode="auto">
          <a:xfrm>
            <a:off x="4988167" y="3991696"/>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750"/>
                                        <p:tgtEl>
                                          <p:spTgt spid="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5"/>
                                        </p:tgtEl>
                                        <p:attrNameLst>
                                          <p:attrName>ppt_y</p:attrName>
                                        </p:attrNameLst>
                                      </p:cBhvr>
                                      <p:tavLst>
                                        <p:tav tm="0">
                                          <p:val>
                                            <p:strVal val="#ppt_y"/>
                                          </p:val>
                                        </p:tav>
                                        <p:tav tm="100000">
                                          <p:val>
                                            <p:strVal val="#ppt_y"/>
                                          </p:val>
                                        </p:tav>
                                      </p:tavLst>
                                    </p:anim>
                                    <p:anim calcmode="lin" valueType="num">
                                      <p:cBhvr>
                                        <p:cTn id="4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5"/>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6"/>
                                        </p:tgtEl>
                                        <p:attrNameLst>
                                          <p:attrName>ppt_y</p:attrName>
                                        </p:attrNameLst>
                                      </p:cBhvr>
                                      <p:tavLst>
                                        <p:tav tm="0">
                                          <p:val>
                                            <p:strVal val="#ppt_y"/>
                                          </p:val>
                                        </p:tav>
                                        <p:tav tm="100000">
                                          <p:val>
                                            <p:strVal val="#ppt_y"/>
                                          </p:val>
                                        </p:tav>
                                      </p:tavLst>
                                    </p:anim>
                                    <p:anim calcmode="lin" valueType="num">
                                      <p:cBhvr>
                                        <p:cTn id="5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6"/>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7"/>
                                        </p:tgtEl>
                                        <p:attrNameLst>
                                          <p:attrName>ppt_y</p:attrName>
                                        </p:attrNameLst>
                                      </p:cBhvr>
                                      <p:tavLst>
                                        <p:tav tm="0">
                                          <p:val>
                                            <p:strVal val="#ppt_y"/>
                                          </p:val>
                                        </p:tav>
                                        <p:tav tm="100000">
                                          <p:val>
                                            <p:strVal val="#ppt_y"/>
                                          </p:val>
                                        </p:tav>
                                      </p:tavLst>
                                    </p:anim>
                                    <p:anim calcmode="lin" valueType="num">
                                      <p:cBhvr>
                                        <p:cTn id="6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autoUpdateAnimBg="0"/>
      <p:bldP spid="11" grpId="0" animBg="1" autoUpdateAnimBg="0"/>
      <p:bldP spid="12" grpId="0" animBg="1" autoUpdateAnimBg="0"/>
      <p:bldP spid="13" grpId="0" animBg="1" autoUpdateAnimBg="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716016" y="1975247"/>
            <a:ext cx="1954381" cy="400110"/>
          </a:xfrm>
          <a:prstGeom prst="rect">
            <a:avLst/>
          </a:prstGeom>
          <a:noFill/>
        </p:spPr>
        <p:txBody>
          <a:bodyPr wrap="none" rtlCol="0">
            <a:spAutoFit/>
          </a:bodyPr>
          <a:lstStyle/>
          <a:p>
            <a:r>
              <a:rPr lang="zh-CN" altLang="en-US" sz="2000" b="1" spc="300" dirty="0">
                <a:latin typeface="微软雅黑" panose="020B0503020204020204" pitchFamily="34" charset="-122"/>
                <a:ea typeface="微软雅黑" panose="020B0503020204020204" pitchFamily="34" charset="-122"/>
              </a:rPr>
              <a:t>年度工作概述</a:t>
            </a:r>
          </a:p>
        </p:txBody>
      </p:sp>
      <p:grpSp>
        <p:nvGrpSpPr>
          <p:cNvPr id="55" name="组合 54"/>
          <p:cNvGrpSpPr/>
          <p:nvPr/>
        </p:nvGrpSpPr>
        <p:grpSpPr>
          <a:xfrm>
            <a:off x="2843808" y="1940248"/>
            <a:ext cx="1301106" cy="1301106"/>
            <a:chOff x="2843808" y="1940248"/>
            <a:chExt cx="1301106" cy="1301106"/>
          </a:xfrm>
        </p:grpSpPr>
        <p:sp>
          <p:nvSpPr>
            <p:cNvPr id="56" name="椭圆 55"/>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3212071" y="2183450"/>
              <a:ext cx="564578" cy="830997"/>
            </a:xfrm>
            <a:prstGeom prst="rect">
              <a:avLst/>
            </a:prstGeom>
            <a:noFill/>
          </p:spPr>
          <p:txBody>
            <a:bodyPr wrap="non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1</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59" name="直接连接符 58"/>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ppt_x</p:attrName>
                                        </p:attrNameLst>
                                      </p:cBhvr>
                                      <p:tavLst>
                                        <p:tav tm="0">
                                          <p:val>
                                            <p:strVal val="#ppt_x-#ppt_w*1.125000"/>
                                          </p:val>
                                        </p:tav>
                                        <p:tav tm="100000">
                                          <p:val>
                                            <p:strVal val="#ppt_x"/>
                                          </p:val>
                                        </p:tav>
                                      </p:tavLst>
                                    </p:anim>
                                    <p:animEffect transition="in" filter="wipe(right)">
                                      <p:cBhvr>
                                        <p:cTn id="12" dur="500"/>
                                        <p:tgtEl>
                                          <p:spTgt spid="54"/>
                                        </p:tgtEl>
                                      </p:cBhvr>
                                    </p:animEffect>
                                  </p:childTnLst>
                                </p:cTn>
                              </p:par>
                              <p:par>
                                <p:cTn id="13" presetID="1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ppt_x</p:attrName>
                                        </p:attrNameLst>
                                      </p:cBhvr>
                                      <p:tavLst>
                                        <p:tav tm="0">
                                          <p:val>
                                            <p:strVal val="#ppt_x+#ppt_w*1.125000"/>
                                          </p:val>
                                        </p:tav>
                                        <p:tav tm="100000">
                                          <p:val>
                                            <p:strVal val="#ppt_x"/>
                                          </p:val>
                                        </p:tav>
                                      </p:tavLst>
                                    </p:anim>
                                    <p:animEffect transition="in" filter="wipe(left)">
                                      <p:cBhvr>
                                        <p:cTn id="16" dur="500"/>
                                        <p:tgtEl>
                                          <p:spTgt spid="5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AutoShape 28"/>
          <p:cNvSpPr>
            <a:spLocks noChangeArrowheads="1"/>
          </p:cNvSpPr>
          <p:nvPr/>
        </p:nvSpPr>
        <p:spPr bwMode="auto">
          <a:xfrm>
            <a:off x="3413263" y="1885562"/>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0C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505148" y="1597818"/>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3091947" y="2577703"/>
            <a:ext cx="766775" cy="767080"/>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3524201" y="3488530"/>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Oval 53"/>
          <p:cNvSpPr>
            <a:spLocks noChangeArrowheads="1"/>
          </p:cNvSpPr>
          <p:nvPr/>
        </p:nvSpPr>
        <p:spPr bwMode="auto">
          <a:xfrm>
            <a:off x="4657824" y="3488530"/>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Oval 53"/>
          <p:cNvSpPr>
            <a:spLocks noChangeArrowheads="1"/>
          </p:cNvSpPr>
          <p:nvPr/>
        </p:nvSpPr>
        <p:spPr bwMode="auto">
          <a:xfrm>
            <a:off x="5123418" y="2516980"/>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Oval 53"/>
          <p:cNvSpPr>
            <a:spLocks noChangeArrowheads="1"/>
          </p:cNvSpPr>
          <p:nvPr/>
        </p:nvSpPr>
        <p:spPr bwMode="auto">
          <a:xfrm>
            <a:off x="4664968" y="1565672"/>
            <a:ext cx="766775" cy="767080"/>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5898421" y="3179772"/>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5412583" y="4152512"/>
            <a:ext cx="1727821"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flipH="1">
            <a:off x="5466168" y="2154643"/>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Line 548"/>
          <p:cNvSpPr>
            <a:spLocks noChangeShapeType="1"/>
          </p:cNvSpPr>
          <p:nvPr/>
        </p:nvSpPr>
        <p:spPr bwMode="auto">
          <a:xfrm>
            <a:off x="1739027" y="2154643"/>
            <a:ext cx="1727822"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Rectangle 42"/>
          <p:cNvSpPr>
            <a:spLocks noChangeArrowheads="1"/>
          </p:cNvSpPr>
          <p:nvPr/>
        </p:nvSpPr>
        <p:spPr bwMode="auto">
          <a:xfrm>
            <a:off x="1739026" y="1722447"/>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7" name="Rectangle 45"/>
          <p:cNvSpPr>
            <a:spLocks noChangeArrowheads="1"/>
          </p:cNvSpPr>
          <p:nvPr/>
        </p:nvSpPr>
        <p:spPr bwMode="auto">
          <a:xfrm>
            <a:off x="5466168" y="3773893"/>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8" name="Rectangle 46"/>
          <p:cNvSpPr>
            <a:spLocks noChangeArrowheads="1"/>
          </p:cNvSpPr>
          <p:nvPr/>
        </p:nvSpPr>
        <p:spPr bwMode="auto">
          <a:xfrm>
            <a:off x="6060368" y="2801153"/>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9" name="Rectangle 47"/>
          <p:cNvSpPr>
            <a:spLocks noChangeArrowheads="1"/>
          </p:cNvSpPr>
          <p:nvPr/>
        </p:nvSpPr>
        <p:spPr bwMode="auto">
          <a:xfrm>
            <a:off x="5573338" y="1778406"/>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0" name="Rectangle 49"/>
          <p:cNvSpPr>
            <a:spLocks noChangeArrowheads="1"/>
          </p:cNvSpPr>
          <p:nvPr/>
        </p:nvSpPr>
        <p:spPr bwMode="auto">
          <a:xfrm>
            <a:off x="2657117" y="1419622"/>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1" name="Line 548"/>
          <p:cNvSpPr>
            <a:spLocks noChangeShapeType="1"/>
          </p:cNvSpPr>
          <p:nvPr/>
        </p:nvSpPr>
        <p:spPr bwMode="auto">
          <a:xfrm>
            <a:off x="1306773" y="3179772"/>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51"/>
          <p:cNvSpPr>
            <a:spLocks noChangeArrowheads="1"/>
          </p:cNvSpPr>
          <p:nvPr/>
        </p:nvSpPr>
        <p:spPr bwMode="auto">
          <a:xfrm>
            <a:off x="1306774" y="2749956"/>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3" name="Rectangle 52"/>
          <p:cNvSpPr>
            <a:spLocks noChangeArrowheads="1"/>
          </p:cNvSpPr>
          <p:nvPr/>
        </p:nvSpPr>
        <p:spPr bwMode="auto">
          <a:xfrm>
            <a:off x="2171279" y="2445940"/>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4" name="Line 548"/>
          <p:cNvSpPr>
            <a:spLocks noChangeShapeType="1"/>
          </p:cNvSpPr>
          <p:nvPr/>
        </p:nvSpPr>
        <p:spPr bwMode="auto">
          <a:xfrm>
            <a:off x="1792611" y="4152512"/>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54"/>
          <p:cNvSpPr>
            <a:spLocks noChangeArrowheads="1"/>
          </p:cNvSpPr>
          <p:nvPr/>
        </p:nvSpPr>
        <p:spPr bwMode="auto">
          <a:xfrm>
            <a:off x="1792612" y="3773893"/>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6" name="Rectangle 55"/>
          <p:cNvSpPr>
            <a:spLocks noChangeArrowheads="1"/>
          </p:cNvSpPr>
          <p:nvPr/>
        </p:nvSpPr>
        <p:spPr bwMode="auto">
          <a:xfrm>
            <a:off x="2602938" y="3452018"/>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7" name="Rectangle 59"/>
          <p:cNvSpPr>
            <a:spLocks noChangeArrowheads="1"/>
          </p:cNvSpPr>
          <p:nvPr/>
        </p:nvSpPr>
        <p:spPr bwMode="auto">
          <a:xfrm>
            <a:off x="5574529" y="1454149"/>
            <a:ext cx="12419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8" name="Rectangle 60"/>
          <p:cNvSpPr>
            <a:spLocks noChangeArrowheads="1"/>
          </p:cNvSpPr>
          <p:nvPr/>
        </p:nvSpPr>
        <p:spPr bwMode="auto">
          <a:xfrm>
            <a:off x="6060367" y="2479278"/>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9" name="Rectangle 61"/>
          <p:cNvSpPr>
            <a:spLocks noChangeArrowheads="1"/>
          </p:cNvSpPr>
          <p:nvPr/>
        </p:nvSpPr>
        <p:spPr bwMode="auto">
          <a:xfrm>
            <a:off x="5466167" y="3472259"/>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30" name="Freeform 34"/>
          <p:cNvSpPr>
            <a:spLocks noEditPoints="1"/>
          </p:cNvSpPr>
          <p:nvPr/>
        </p:nvSpPr>
        <p:spPr bwMode="auto">
          <a:xfrm>
            <a:off x="3765734" y="1851034"/>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Group 2"/>
          <p:cNvPicPr>
            <a:picLocks noChangeArrowheads="1"/>
          </p:cNvPicPr>
          <p:nvPr/>
        </p:nvPicPr>
        <p:blipFill>
          <a:blip r:embed="rId3" cstate="screen">
            <a:clrChange>
              <a:clrFrom>
                <a:srgbClr val="000000"/>
              </a:clrFrom>
              <a:clrTo>
                <a:srgbClr val="000000">
                  <a:alpha val="0"/>
                </a:srgbClr>
              </a:clrTo>
            </a:clrChange>
            <a:lum bright="70000" contrast="-70000"/>
          </a:blip>
          <a:srcRect/>
          <a:stretch>
            <a:fillRect/>
          </a:stretch>
        </p:blipFill>
        <p:spPr bwMode="auto">
          <a:xfrm>
            <a:off x="3318001" y="2802343"/>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2"/>
          <p:cNvPicPr>
            <a:picLocks noChangeArrowheads="1"/>
          </p:cNvPicPr>
          <p:nvPr/>
        </p:nvPicPr>
        <p:blipFill>
          <a:blip r:embed="rId4" cstate="screen">
            <a:clrChange>
              <a:clrFrom>
                <a:srgbClr val="000000"/>
              </a:clrFrom>
              <a:clrTo>
                <a:srgbClr val="000000">
                  <a:alpha val="0"/>
                </a:srgbClr>
              </a:clrTo>
            </a:clrChange>
            <a:lum bright="70000" contrast="-70000"/>
          </a:blip>
          <a:srcRect/>
          <a:stretch>
            <a:fillRect/>
          </a:stretch>
        </p:blipFill>
        <p:spPr bwMode="auto">
          <a:xfrm>
            <a:off x="4852916" y="3714362"/>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25"/>
          <p:cNvPicPr>
            <a:picLocks noChangeArrowheads="1"/>
          </p:cNvPicPr>
          <p:nvPr/>
        </p:nvPicPr>
        <p:blipFill>
          <a:blip r:embed="rId5" cstate="screen">
            <a:clrChange>
              <a:clrFrom>
                <a:srgbClr val="000000"/>
              </a:clrFrom>
              <a:clrTo>
                <a:srgbClr val="000000">
                  <a:alpha val="0"/>
                </a:srgbClr>
              </a:clrTo>
            </a:clrChange>
            <a:lum bright="70000" contrast="-70000"/>
          </a:blip>
          <a:srcRect/>
          <a:stretch>
            <a:fillRect/>
          </a:stretch>
        </p:blipFill>
        <p:spPr bwMode="auto">
          <a:xfrm>
            <a:off x="4925553" y="1830793"/>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65"/>
          <p:cNvPicPr>
            <a:picLocks noChangeArrowheads="1"/>
          </p:cNvPicPr>
          <p:nvPr/>
        </p:nvPicPr>
        <p:blipFill>
          <a:blip r:embed="rId6" cstate="screen">
            <a:clrChange>
              <a:clrFrom>
                <a:srgbClr val="000000"/>
              </a:clrFrom>
              <a:clrTo>
                <a:srgbClr val="000000">
                  <a:alpha val="0"/>
                </a:srgbClr>
              </a:clrTo>
            </a:clrChange>
            <a:lum bright="70000" contrast="-70000"/>
          </a:blip>
          <a:srcRect/>
          <a:stretch>
            <a:fillRect/>
          </a:stretch>
        </p:blipFill>
        <p:spPr bwMode="auto">
          <a:xfrm>
            <a:off x="3721675" y="3752462"/>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5" name="Group 30"/>
          <p:cNvPicPr>
            <a:picLocks noChangeArrowheads="1"/>
          </p:cNvPicPr>
          <p:nvPr/>
        </p:nvPicPr>
        <p:blipFill>
          <a:blip r:embed="rId7" cstate="screen">
            <a:clrChange>
              <a:clrFrom>
                <a:srgbClr val="000000"/>
              </a:clrFrom>
              <a:clrTo>
                <a:srgbClr val="000000">
                  <a:alpha val="0"/>
                </a:srgbClr>
              </a:clrTo>
            </a:clrChange>
            <a:lum bright="70000" contrast="-70000"/>
          </a:blip>
          <a:srcRect/>
          <a:stretch>
            <a:fillRect/>
          </a:stretch>
        </p:blipFill>
        <p:spPr bwMode="auto">
          <a:xfrm>
            <a:off x="5330419" y="2728525"/>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6" name="Group 99"/>
          <p:cNvGrpSpPr/>
          <p:nvPr/>
        </p:nvGrpSpPr>
        <p:grpSpPr bwMode="auto">
          <a:xfrm>
            <a:off x="3590689" y="2154644"/>
            <a:ext cx="1767118" cy="1774031"/>
            <a:chOff x="3840" y="1570"/>
            <a:chExt cx="1770" cy="1776"/>
          </a:xfrm>
        </p:grpSpPr>
        <p:grpSp>
          <p:nvGrpSpPr>
            <p:cNvPr id="37" name="组合 54"/>
            <p:cNvGrpSpPr/>
            <p:nvPr/>
          </p:nvGrpSpPr>
          <p:grpSpPr bwMode="auto">
            <a:xfrm>
              <a:off x="4334" y="1994"/>
              <a:ext cx="776" cy="776"/>
              <a:chOff x="4619504" y="2380975"/>
              <a:chExt cx="3138274" cy="3138274"/>
            </a:xfrm>
          </p:grpSpPr>
          <p:grpSp>
            <p:nvGrpSpPr>
              <p:cNvPr id="46" name="椭圆 56"/>
              <p:cNvGrpSpPr/>
              <p:nvPr/>
            </p:nvGrpSpPr>
            <p:grpSpPr bwMode="auto">
              <a:xfrm>
                <a:off x="4603676" y="2372160"/>
                <a:ext cx="3169927" cy="3155901"/>
                <a:chOff x="5407152" y="2743200"/>
                <a:chExt cx="1377696" cy="1371600"/>
              </a:xfrm>
            </p:grpSpPr>
            <p:pic>
              <p:nvPicPr>
                <p:cNvPr id="48" name="椭圆 56"/>
                <p:cNvPicPr>
                  <a:picLocks noChangeArrowheads="1"/>
                </p:cNvPicPr>
                <p:nvPr/>
              </p:nvPicPr>
              <p:blipFill>
                <a:blip r:embed="rId8" cstate="screen"/>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4"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54"/>
            <p:cNvGrpSpPr/>
            <p:nvPr/>
          </p:nvGrpSpPr>
          <p:grpSpPr bwMode="auto">
            <a:xfrm>
              <a:off x="4289" y="1949"/>
              <a:ext cx="866" cy="866"/>
              <a:chOff x="4619504" y="2380975"/>
              <a:chExt cx="3138274" cy="3138274"/>
            </a:xfrm>
          </p:grpSpPr>
          <p:grpSp>
            <p:nvGrpSpPr>
              <p:cNvPr id="40" name="椭圆 56"/>
              <p:cNvGrpSpPr/>
              <p:nvPr/>
            </p:nvGrpSpPr>
            <p:grpSpPr bwMode="auto">
              <a:xfrm>
                <a:off x="4603676" y="2372160"/>
                <a:ext cx="3169927" cy="3155901"/>
                <a:chOff x="5407152" y="2743200"/>
                <a:chExt cx="1377696" cy="1371600"/>
              </a:xfrm>
            </p:grpSpPr>
            <p:pic>
              <p:nvPicPr>
                <p:cNvPr id="42" name="椭圆 56"/>
                <p:cNvPicPr>
                  <a:picLocks noChangeArrowheads="1"/>
                </p:cNvPicPr>
                <p:nvPr/>
              </p:nvPicPr>
              <p:blipFill>
                <a:blip r:embed="rId9" cstate="screen"/>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1"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6"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 calcmode="lin" valueType="num">
                                      <p:cBhvr>
                                        <p:cTn id="40" dur="500" fill="hold"/>
                                        <p:tgtEl>
                                          <p:spTgt spid="36"/>
                                        </p:tgtEl>
                                        <p:attrNameLst>
                                          <p:attrName>style.rotation</p:attrName>
                                        </p:attrNameLst>
                                      </p:cBhvr>
                                      <p:tavLst>
                                        <p:tav tm="0">
                                          <p:val>
                                            <p:fltVal val="360"/>
                                          </p:val>
                                        </p:tav>
                                        <p:tav tm="100000">
                                          <p:val>
                                            <p:fltVal val="0"/>
                                          </p:val>
                                        </p:tav>
                                      </p:tavLst>
                                    </p:anim>
                                    <p:animEffect transition="in" filter="fade">
                                      <p:cBhvr>
                                        <p:cTn id="41" dur="500"/>
                                        <p:tgtEl>
                                          <p:spTgt spid="36"/>
                                        </p:tgtEl>
                                      </p:cBhvr>
                                    </p:animEffect>
                                  </p:childTnLst>
                                </p:cTn>
                              </p:par>
                            </p:childTnLst>
                          </p:cTn>
                        </p:par>
                        <p:par>
                          <p:cTn id="42" fill="hold">
                            <p:stCondLst>
                              <p:cond delay="3500"/>
                            </p:stCondLst>
                            <p:childTnLst>
                              <p:par>
                                <p:cTn id="43" presetID="14" presetClass="entr" presetSubtype="1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par>
                          <p:cTn id="46" fill="hold">
                            <p:stCondLst>
                              <p:cond delay="4000"/>
                            </p:stCondLst>
                            <p:childTnLst>
                              <p:par>
                                <p:cTn id="47" presetID="14" presetClass="entr" presetSubtype="1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par>
                          <p:cTn id="50" fill="hold">
                            <p:stCondLst>
                              <p:cond delay="4500"/>
                            </p:stCondLst>
                            <p:childTnLst>
                              <p:par>
                                <p:cTn id="51" presetID="14" presetClass="entr" presetSubtype="1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par>
                          <p:cTn id="54" fill="hold">
                            <p:stCondLst>
                              <p:cond delay="5000"/>
                            </p:stCondLst>
                            <p:childTnLst>
                              <p:par>
                                <p:cTn id="55" presetID="14" presetClass="entr" presetSubtype="1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par>
                          <p:cTn id="58" fill="hold">
                            <p:stCondLst>
                              <p:cond delay="5500"/>
                            </p:stCondLst>
                            <p:childTnLst>
                              <p:par>
                                <p:cTn id="59" presetID="14" presetClass="entr" presetSubtype="1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randombar(horizontal)">
                                      <p:cBhvr>
                                        <p:cTn id="61" dur="500"/>
                                        <p:tgtEl>
                                          <p:spTgt spid="8"/>
                                        </p:tgtEl>
                                      </p:cBhvr>
                                    </p:animEffect>
                                  </p:childTnLst>
                                </p:cTn>
                              </p:par>
                            </p:childTnLst>
                          </p:cTn>
                        </p:par>
                        <p:par>
                          <p:cTn id="62" fill="hold">
                            <p:stCondLst>
                              <p:cond delay="6000"/>
                            </p:stCondLst>
                            <p:childTnLst>
                              <p:par>
                                <p:cTn id="63" presetID="14" presetClass="entr" presetSubtype="1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par>
                          <p:cTn id="66" fill="hold">
                            <p:stCondLst>
                              <p:cond delay="6500"/>
                            </p:stCondLst>
                            <p:childTnLst>
                              <p:par>
                                <p:cTn id="67" presetID="49" presetClass="entr" presetSubtype="0" decel="10000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360"/>
                                          </p:val>
                                        </p:tav>
                                        <p:tav tm="100000">
                                          <p:val>
                                            <p:fltVal val="0"/>
                                          </p:val>
                                        </p:tav>
                                      </p:tavLst>
                                    </p:anim>
                                    <p:animEffect transition="in" filter="fade">
                                      <p:cBhvr>
                                        <p:cTn id="72" dur="500"/>
                                        <p:tgtEl>
                                          <p:spTgt spid="34"/>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 calcmode="lin" valueType="num">
                                      <p:cBhvr>
                                        <p:cTn id="77" dur="500" fill="hold"/>
                                        <p:tgtEl>
                                          <p:spTgt spid="32"/>
                                        </p:tgtEl>
                                        <p:attrNameLst>
                                          <p:attrName>style.rotation</p:attrName>
                                        </p:attrNameLst>
                                      </p:cBhvr>
                                      <p:tavLst>
                                        <p:tav tm="0">
                                          <p:val>
                                            <p:fltVal val="360"/>
                                          </p:val>
                                        </p:tav>
                                        <p:tav tm="100000">
                                          <p:val>
                                            <p:fltVal val="0"/>
                                          </p:val>
                                        </p:tav>
                                      </p:tavLst>
                                    </p:anim>
                                    <p:animEffect transition="in" filter="fade">
                                      <p:cBhvr>
                                        <p:cTn id="78" dur="500"/>
                                        <p:tgtEl>
                                          <p:spTgt spid="32"/>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 calcmode="lin" valueType="num">
                                      <p:cBhvr>
                                        <p:cTn id="83" dur="500" fill="hold"/>
                                        <p:tgtEl>
                                          <p:spTgt spid="35"/>
                                        </p:tgtEl>
                                        <p:attrNameLst>
                                          <p:attrName>style.rotation</p:attrName>
                                        </p:attrNameLst>
                                      </p:cBhvr>
                                      <p:tavLst>
                                        <p:tav tm="0">
                                          <p:val>
                                            <p:fltVal val="360"/>
                                          </p:val>
                                        </p:tav>
                                        <p:tav tm="100000">
                                          <p:val>
                                            <p:fltVal val="0"/>
                                          </p:val>
                                        </p:tav>
                                      </p:tavLst>
                                    </p:anim>
                                    <p:animEffect transition="in" filter="fade">
                                      <p:cBhvr>
                                        <p:cTn id="84" dur="500"/>
                                        <p:tgtEl>
                                          <p:spTgt spid="35"/>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 calcmode="lin" valueType="num">
                                      <p:cBhvr>
                                        <p:cTn id="89" dur="500" fill="hold"/>
                                        <p:tgtEl>
                                          <p:spTgt spid="33"/>
                                        </p:tgtEl>
                                        <p:attrNameLst>
                                          <p:attrName>style.rotation</p:attrName>
                                        </p:attrNameLst>
                                      </p:cBhvr>
                                      <p:tavLst>
                                        <p:tav tm="0">
                                          <p:val>
                                            <p:fltVal val="360"/>
                                          </p:val>
                                        </p:tav>
                                        <p:tav tm="100000">
                                          <p:val>
                                            <p:fltVal val="0"/>
                                          </p:val>
                                        </p:tav>
                                      </p:tavLst>
                                    </p:anim>
                                    <p:animEffect transition="in" filter="fade">
                                      <p:cBhvr>
                                        <p:cTn id="90" dur="500"/>
                                        <p:tgtEl>
                                          <p:spTgt spid="33"/>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 calcmode="lin" valueType="num">
                                      <p:cBhvr>
                                        <p:cTn id="95" dur="500" fill="hold"/>
                                        <p:tgtEl>
                                          <p:spTgt spid="31"/>
                                        </p:tgtEl>
                                        <p:attrNameLst>
                                          <p:attrName>style.rotation</p:attrName>
                                        </p:attrNameLst>
                                      </p:cBhvr>
                                      <p:tavLst>
                                        <p:tav tm="0">
                                          <p:val>
                                            <p:fltVal val="360"/>
                                          </p:val>
                                        </p:tav>
                                        <p:tav tm="100000">
                                          <p:val>
                                            <p:fltVal val="0"/>
                                          </p:val>
                                        </p:tav>
                                      </p:tavLst>
                                    </p:anim>
                                    <p:animEffect transition="in" filter="fade">
                                      <p:cBhvr>
                                        <p:cTn id="96" dur="500"/>
                                        <p:tgtEl>
                                          <p:spTgt spid="31"/>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anim calcmode="lin" valueType="num">
                                      <p:cBhvr>
                                        <p:cTn id="101" dur="500" fill="hold"/>
                                        <p:tgtEl>
                                          <p:spTgt spid="30"/>
                                        </p:tgtEl>
                                        <p:attrNameLst>
                                          <p:attrName>style.rotation</p:attrName>
                                        </p:attrNameLst>
                                      </p:cBhvr>
                                      <p:tavLst>
                                        <p:tav tm="0">
                                          <p:val>
                                            <p:fltVal val="360"/>
                                          </p:val>
                                        </p:tav>
                                        <p:tav tm="100000">
                                          <p:val>
                                            <p:fltVal val="0"/>
                                          </p:val>
                                        </p:tav>
                                      </p:tavLst>
                                    </p:anim>
                                    <p:animEffect transition="in" filter="fade">
                                      <p:cBhvr>
                                        <p:cTn id="102" dur="500"/>
                                        <p:tgtEl>
                                          <p:spTgt spid="30"/>
                                        </p:tgtEl>
                                      </p:cBhvr>
                                    </p:animEffect>
                                  </p:childTnLst>
                                </p:cTn>
                              </p:par>
                            </p:childTnLst>
                          </p:cTn>
                        </p:par>
                        <p:par>
                          <p:cTn id="103" fill="hold">
                            <p:stCondLst>
                              <p:cond delay="7000"/>
                            </p:stCondLst>
                            <p:childTnLst>
                              <p:par>
                                <p:cTn id="104" presetID="2" presetClass="entr" presetSubtype="8"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additive="base">
                                        <p:cTn id="106" dur="500" fill="hold"/>
                                        <p:tgtEl>
                                          <p:spTgt spid="15"/>
                                        </p:tgtEl>
                                        <p:attrNameLst>
                                          <p:attrName>ppt_x</p:attrName>
                                        </p:attrNameLst>
                                      </p:cBhvr>
                                      <p:tavLst>
                                        <p:tav tm="0">
                                          <p:val>
                                            <p:strVal val="0-#ppt_w/2"/>
                                          </p:val>
                                        </p:tav>
                                        <p:tav tm="100000">
                                          <p:val>
                                            <p:strVal val="#ppt_x"/>
                                          </p:val>
                                        </p:tav>
                                      </p:tavLst>
                                    </p:anim>
                                    <p:anim calcmode="lin" valueType="num">
                                      <p:cBhvr additive="base">
                                        <p:cTn id="107" dur="500" fill="hold"/>
                                        <p:tgtEl>
                                          <p:spTgt spid="15"/>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additive="base">
                                        <p:cTn id="110" dur="500" fill="hold"/>
                                        <p:tgtEl>
                                          <p:spTgt spid="16"/>
                                        </p:tgtEl>
                                        <p:attrNameLst>
                                          <p:attrName>ppt_x</p:attrName>
                                        </p:attrNameLst>
                                      </p:cBhvr>
                                      <p:tavLst>
                                        <p:tav tm="0">
                                          <p:val>
                                            <p:strVal val="0-#ppt_w/2"/>
                                          </p:val>
                                        </p:tav>
                                        <p:tav tm="100000">
                                          <p:val>
                                            <p:strVal val="#ppt_x"/>
                                          </p:val>
                                        </p:tav>
                                      </p:tavLst>
                                    </p:anim>
                                    <p:anim calcmode="lin" valueType="num">
                                      <p:cBhvr additive="base">
                                        <p:cTn id="111" dur="500" fill="hold"/>
                                        <p:tgtEl>
                                          <p:spTgt spid="16"/>
                                        </p:tgtEl>
                                        <p:attrNameLst>
                                          <p:attrName>ppt_y</p:attrName>
                                        </p:attrNameLst>
                                      </p:cBhvr>
                                      <p:tavLst>
                                        <p:tav tm="0">
                                          <p:val>
                                            <p:strVal val="#ppt_y"/>
                                          </p:val>
                                        </p:tav>
                                        <p:tav tm="100000">
                                          <p:val>
                                            <p:strVal val="#ppt_y"/>
                                          </p:val>
                                        </p:tav>
                                      </p:tavLst>
                                    </p:anim>
                                  </p:childTnLst>
                                </p:cTn>
                              </p:par>
                              <p:par>
                                <p:cTn id="112" presetID="2" presetClass="entr" presetSubtype="8"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additive="base">
                                        <p:cTn id="114" dur="500" fill="hold"/>
                                        <p:tgtEl>
                                          <p:spTgt spid="20"/>
                                        </p:tgtEl>
                                        <p:attrNameLst>
                                          <p:attrName>ppt_x</p:attrName>
                                        </p:attrNameLst>
                                      </p:cBhvr>
                                      <p:tavLst>
                                        <p:tav tm="0">
                                          <p:val>
                                            <p:strVal val="0-#ppt_w/2"/>
                                          </p:val>
                                        </p:tav>
                                        <p:tav tm="100000">
                                          <p:val>
                                            <p:strVal val="#ppt_x"/>
                                          </p:val>
                                        </p:tav>
                                      </p:tavLst>
                                    </p:anim>
                                    <p:anim calcmode="lin" valueType="num">
                                      <p:cBhvr additive="base">
                                        <p:cTn id="115" dur="500" fill="hold"/>
                                        <p:tgtEl>
                                          <p:spTgt spid="20"/>
                                        </p:tgtEl>
                                        <p:attrNameLst>
                                          <p:attrName>ppt_y</p:attrName>
                                        </p:attrNameLst>
                                      </p:cBhvr>
                                      <p:tavLst>
                                        <p:tav tm="0">
                                          <p:val>
                                            <p:strVal val="#ppt_y"/>
                                          </p:val>
                                        </p:tav>
                                        <p:tav tm="100000">
                                          <p:val>
                                            <p:strVal val="#ppt_y"/>
                                          </p:val>
                                        </p:tav>
                                      </p:tavLst>
                                    </p:anim>
                                  </p:childTnLst>
                                </p:cTn>
                              </p:par>
                            </p:childTnLst>
                          </p:cTn>
                        </p:par>
                        <p:par>
                          <p:cTn id="116" fill="hold">
                            <p:stCondLst>
                              <p:cond delay="7500"/>
                            </p:stCondLst>
                            <p:childTnLst>
                              <p:par>
                                <p:cTn id="117" presetID="2" presetClass="entr" presetSubtype="8"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0-#ppt_w/2"/>
                                          </p:val>
                                        </p:tav>
                                        <p:tav tm="100000">
                                          <p:val>
                                            <p:strVal val="#ppt_x"/>
                                          </p:val>
                                        </p:tav>
                                      </p:tavLst>
                                    </p:anim>
                                    <p:anim calcmode="lin" valueType="num">
                                      <p:cBhvr additive="base">
                                        <p:cTn id="120" dur="500" fill="hold"/>
                                        <p:tgtEl>
                                          <p:spTgt spid="21"/>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0-#ppt_w/2"/>
                                          </p:val>
                                        </p:tav>
                                        <p:tav tm="100000">
                                          <p:val>
                                            <p:strVal val="#ppt_x"/>
                                          </p:val>
                                        </p:tav>
                                      </p:tavLst>
                                    </p:anim>
                                    <p:anim calcmode="lin" valueType="num">
                                      <p:cBhvr additive="base">
                                        <p:cTn id="124" dur="500" fill="hold"/>
                                        <p:tgtEl>
                                          <p:spTgt spid="22"/>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0-#ppt_w/2"/>
                                          </p:val>
                                        </p:tav>
                                        <p:tav tm="100000">
                                          <p:val>
                                            <p:strVal val="#ppt_x"/>
                                          </p:val>
                                        </p:tav>
                                      </p:tavLst>
                                    </p:anim>
                                    <p:anim calcmode="lin" valueType="num">
                                      <p:cBhvr additive="base">
                                        <p:cTn id="128" dur="500" fill="hold"/>
                                        <p:tgtEl>
                                          <p:spTgt spid="23"/>
                                        </p:tgtEl>
                                        <p:attrNameLst>
                                          <p:attrName>ppt_y</p:attrName>
                                        </p:attrNameLst>
                                      </p:cBhvr>
                                      <p:tavLst>
                                        <p:tav tm="0">
                                          <p:val>
                                            <p:strVal val="#ppt_y"/>
                                          </p:val>
                                        </p:tav>
                                        <p:tav tm="100000">
                                          <p:val>
                                            <p:strVal val="#ppt_y"/>
                                          </p:val>
                                        </p:tav>
                                      </p:tavLst>
                                    </p:anim>
                                  </p:childTnLst>
                                </p:cTn>
                              </p:par>
                            </p:childTnLst>
                          </p:cTn>
                        </p:par>
                        <p:par>
                          <p:cTn id="129" fill="hold">
                            <p:stCondLst>
                              <p:cond delay="8000"/>
                            </p:stCondLst>
                            <p:childTnLst>
                              <p:par>
                                <p:cTn id="130" presetID="2" presetClass="entr" presetSubtype="4" fill="hold" grpId="0" nodeType="after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500" fill="hold"/>
                                        <p:tgtEl>
                                          <p:spTgt spid="25"/>
                                        </p:tgtEl>
                                        <p:attrNameLst>
                                          <p:attrName>ppt_x</p:attrName>
                                        </p:attrNameLst>
                                      </p:cBhvr>
                                      <p:tavLst>
                                        <p:tav tm="0">
                                          <p:val>
                                            <p:strVal val="#ppt_x"/>
                                          </p:val>
                                        </p:tav>
                                        <p:tav tm="100000">
                                          <p:val>
                                            <p:strVal val="#ppt_x"/>
                                          </p:val>
                                        </p:tav>
                                      </p:tavLst>
                                    </p:anim>
                                    <p:anim calcmode="lin" valueType="num">
                                      <p:cBhvr additive="base">
                                        <p:cTn id="137" dur="500" fill="hold"/>
                                        <p:tgtEl>
                                          <p:spTgt spid="25"/>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additive="base">
                                        <p:cTn id="140" dur="500" fill="hold"/>
                                        <p:tgtEl>
                                          <p:spTgt spid="26"/>
                                        </p:tgtEl>
                                        <p:attrNameLst>
                                          <p:attrName>ppt_x</p:attrName>
                                        </p:attrNameLst>
                                      </p:cBhvr>
                                      <p:tavLst>
                                        <p:tav tm="0">
                                          <p:val>
                                            <p:strVal val="#ppt_x"/>
                                          </p:val>
                                        </p:tav>
                                        <p:tav tm="100000">
                                          <p:val>
                                            <p:strVal val="#ppt_x"/>
                                          </p:val>
                                        </p:tav>
                                      </p:tavLst>
                                    </p:anim>
                                    <p:anim calcmode="lin" valueType="num">
                                      <p:cBhvr additive="base">
                                        <p:cTn id="141" dur="500" fill="hold"/>
                                        <p:tgtEl>
                                          <p:spTgt spid="26"/>
                                        </p:tgtEl>
                                        <p:attrNameLst>
                                          <p:attrName>ppt_y</p:attrName>
                                        </p:attrNameLst>
                                      </p:cBhvr>
                                      <p:tavLst>
                                        <p:tav tm="0">
                                          <p:val>
                                            <p:strVal val="1+#ppt_h/2"/>
                                          </p:val>
                                        </p:tav>
                                        <p:tav tm="100000">
                                          <p:val>
                                            <p:strVal val="#ppt_y"/>
                                          </p:val>
                                        </p:tav>
                                      </p:tavLst>
                                    </p:anim>
                                  </p:childTnLst>
                                </p:cTn>
                              </p:par>
                            </p:childTnLst>
                          </p:cTn>
                        </p:par>
                        <p:par>
                          <p:cTn id="142" fill="hold">
                            <p:stCondLst>
                              <p:cond delay="8500"/>
                            </p:stCondLst>
                            <p:childTnLst>
                              <p:par>
                                <p:cTn id="143" presetID="2" presetClass="entr" presetSubtype="2" fill="hold" grpId="0" nodeType="after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additive="base">
                                        <p:cTn id="145" dur="500" fill="hold"/>
                                        <p:tgtEl>
                                          <p:spTgt spid="14"/>
                                        </p:tgtEl>
                                        <p:attrNameLst>
                                          <p:attrName>ppt_x</p:attrName>
                                        </p:attrNameLst>
                                      </p:cBhvr>
                                      <p:tavLst>
                                        <p:tav tm="0">
                                          <p:val>
                                            <p:strVal val="1+#ppt_w/2"/>
                                          </p:val>
                                        </p:tav>
                                        <p:tav tm="100000">
                                          <p:val>
                                            <p:strVal val="#ppt_x"/>
                                          </p:val>
                                        </p:tav>
                                      </p:tavLst>
                                    </p:anim>
                                    <p:anim calcmode="lin" valueType="num">
                                      <p:cBhvr additive="base">
                                        <p:cTn id="146" dur="500" fill="hold"/>
                                        <p:tgtEl>
                                          <p:spTgt spid="14"/>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1+#ppt_w/2"/>
                                          </p:val>
                                        </p:tav>
                                        <p:tav tm="100000">
                                          <p:val>
                                            <p:strVal val="#ppt_x"/>
                                          </p:val>
                                        </p:tav>
                                      </p:tavLst>
                                    </p:anim>
                                    <p:anim calcmode="lin" valueType="num">
                                      <p:cBhvr additive="base">
                                        <p:cTn id="150" dur="500" fill="hold"/>
                                        <p:tgtEl>
                                          <p:spTgt spid="19"/>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additive="base">
                                        <p:cTn id="153" dur="500" fill="hold"/>
                                        <p:tgtEl>
                                          <p:spTgt spid="27"/>
                                        </p:tgtEl>
                                        <p:attrNameLst>
                                          <p:attrName>ppt_x</p:attrName>
                                        </p:attrNameLst>
                                      </p:cBhvr>
                                      <p:tavLst>
                                        <p:tav tm="0">
                                          <p:val>
                                            <p:strVal val="1+#ppt_w/2"/>
                                          </p:val>
                                        </p:tav>
                                        <p:tav tm="100000">
                                          <p:val>
                                            <p:strVal val="#ppt_x"/>
                                          </p:val>
                                        </p:tav>
                                      </p:tavLst>
                                    </p:anim>
                                    <p:anim calcmode="lin" valueType="num">
                                      <p:cBhvr additive="base">
                                        <p:cTn id="154" dur="500" fill="hold"/>
                                        <p:tgtEl>
                                          <p:spTgt spid="27"/>
                                        </p:tgtEl>
                                        <p:attrNameLst>
                                          <p:attrName>ppt_y</p:attrName>
                                        </p:attrNameLst>
                                      </p:cBhvr>
                                      <p:tavLst>
                                        <p:tav tm="0">
                                          <p:val>
                                            <p:strVal val="#ppt_y"/>
                                          </p:val>
                                        </p:tav>
                                        <p:tav tm="100000">
                                          <p:val>
                                            <p:strVal val="#ppt_y"/>
                                          </p:val>
                                        </p:tav>
                                      </p:tavLst>
                                    </p:anim>
                                  </p:childTnLst>
                                </p:cTn>
                              </p:par>
                            </p:childTnLst>
                          </p:cTn>
                        </p:par>
                        <p:par>
                          <p:cTn id="155" fill="hold">
                            <p:stCondLst>
                              <p:cond delay="9000"/>
                            </p:stCondLst>
                            <p:childTnLst>
                              <p:par>
                                <p:cTn id="156" presetID="2" presetClass="entr" presetSubtype="2" fill="hold" grpId="0" nodeType="afterEffect">
                                  <p:stCondLst>
                                    <p:cond delay="0"/>
                                  </p:stCondLst>
                                  <p:childTnLst>
                                    <p:set>
                                      <p:cBhvr>
                                        <p:cTn id="157" dur="1" fill="hold">
                                          <p:stCondLst>
                                            <p:cond delay="0"/>
                                          </p:stCondLst>
                                        </p:cTn>
                                        <p:tgtEl>
                                          <p:spTgt spid="12"/>
                                        </p:tgtEl>
                                        <p:attrNameLst>
                                          <p:attrName>style.visibility</p:attrName>
                                        </p:attrNameLst>
                                      </p:cBhvr>
                                      <p:to>
                                        <p:strVal val="visible"/>
                                      </p:to>
                                    </p:set>
                                    <p:anim calcmode="lin" valueType="num">
                                      <p:cBhvr additive="base">
                                        <p:cTn id="158" dur="500" fill="hold"/>
                                        <p:tgtEl>
                                          <p:spTgt spid="12"/>
                                        </p:tgtEl>
                                        <p:attrNameLst>
                                          <p:attrName>ppt_x</p:attrName>
                                        </p:attrNameLst>
                                      </p:cBhvr>
                                      <p:tavLst>
                                        <p:tav tm="0">
                                          <p:val>
                                            <p:strVal val="1+#ppt_w/2"/>
                                          </p:val>
                                        </p:tav>
                                        <p:tav tm="100000">
                                          <p:val>
                                            <p:strVal val="#ppt_x"/>
                                          </p:val>
                                        </p:tav>
                                      </p:tavLst>
                                    </p:anim>
                                    <p:anim calcmode="lin" valueType="num">
                                      <p:cBhvr additive="base">
                                        <p:cTn id="159" dur="500" fill="hold"/>
                                        <p:tgtEl>
                                          <p:spTgt spid="12"/>
                                        </p:tgtEl>
                                        <p:attrNameLst>
                                          <p:attrName>ppt_y</p:attrName>
                                        </p:attrNameLst>
                                      </p:cBhvr>
                                      <p:tavLst>
                                        <p:tav tm="0">
                                          <p:val>
                                            <p:strVal val="#ppt_y"/>
                                          </p:val>
                                        </p:tav>
                                        <p:tav tm="100000">
                                          <p:val>
                                            <p:strVal val="#ppt_y"/>
                                          </p:val>
                                        </p:tav>
                                      </p:tavLst>
                                    </p:anim>
                                  </p:childTnLst>
                                </p:cTn>
                              </p:par>
                              <p:par>
                                <p:cTn id="160" presetID="2" presetClass="entr" presetSubtype="2" fill="hold" grpId="0" nodeType="withEffect">
                                  <p:stCondLst>
                                    <p:cond delay="0"/>
                                  </p:stCondLst>
                                  <p:childTnLst>
                                    <p:set>
                                      <p:cBhvr>
                                        <p:cTn id="161" dur="1" fill="hold">
                                          <p:stCondLst>
                                            <p:cond delay="0"/>
                                          </p:stCondLst>
                                        </p:cTn>
                                        <p:tgtEl>
                                          <p:spTgt spid="18"/>
                                        </p:tgtEl>
                                        <p:attrNameLst>
                                          <p:attrName>style.visibility</p:attrName>
                                        </p:attrNameLst>
                                      </p:cBhvr>
                                      <p:to>
                                        <p:strVal val="visible"/>
                                      </p:to>
                                    </p:set>
                                    <p:anim calcmode="lin" valueType="num">
                                      <p:cBhvr additive="base">
                                        <p:cTn id="162" dur="500" fill="hold"/>
                                        <p:tgtEl>
                                          <p:spTgt spid="18"/>
                                        </p:tgtEl>
                                        <p:attrNameLst>
                                          <p:attrName>ppt_x</p:attrName>
                                        </p:attrNameLst>
                                      </p:cBhvr>
                                      <p:tavLst>
                                        <p:tav tm="0">
                                          <p:val>
                                            <p:strVal val="1+#ppt_w/2"/>
                                          </p:val>
                                        </p:tav>
                                        <p:tav tm="100000">
                                          <p:val>
                                            <p:strVal val="#ppt_x"/>
                                          </p:val>
                                        </p:tav>
                                      </p:tavLst>
                                    </p:anim>
                                    <p:anim calcmode="lin" valueType="num">
                                      <p:cBhvr additive="base">
                                        <p:cTn id="163" dur="500" fill="hold"/>
                                        <p:tgtEl>
                                          <p:spTgt spid="18"/>
                                        </p:tgtEl>
                                        <p:attrNameLst>
                                          <p:attrName>ppt_y</p:attrName>
                                        </p:attrNameLst>
                                      </p:cBhvr>
                                      <p:tavLst>
                                        <p:tav tm="0">
                                          <p:val>
                                            <p:strVal val="#ppt_y"/>
                                          </p:val>
                                        </p:tav>
                                        <p:tav tm="100000">
                                          <p:val>
                                            <p:strVal val="#ppt_y"/>
                                          </p:val>
                                        </p:tav>
                                      </p:tavLst>
                                    </p:anim>
                                  </p:childTnLst>
                                </p:cTn>
                              </p:par>
                              <p:par>
                                <p:cTn id="164" presetID="2" presetClass="entr" presetSubtype="2" fill="hold" grpId="0" nodeType="withEffect">
                                  <p:stCondLst>
                                    <p:cond delay="0"/>
                                  </p:stCondLst>
                                  <p:childTnLst>
                                    <p:set>
                                      <p:cBhvr>
                                        <p:cTn id="165" dur="1" fill="hold">
                                          <p:stCondLst>
                                            <p:cond delay="0"/>
                                          </p:stCondLst>
                                        </p:cTn>
                                        <p:tgtEl>
                                          <p:spTgt spid="28"/>
                                        </p:tgtEl>
                                        <p:attrNameLst>
                                          <p:attrName>style.visibility</p:attrName>
                                        </p:attrNameLst>
                                      </p:cBhvr>
                                      <p:to>
                                        <p:strVal val="visible"/>
                                      </p:to>
                                    </p:set>
                                    <p:anim calcmode="lin" valueType="num">
                                      <p:cBhvr additive="base">
                                        <p:cTn id="166" dur="500" fill="hold"/>
                                        <p:tgtEl>
                                          <p:spTgt spid="28"/>
                                        </p:tgtEl>
                                        <p:attrNameLst>
                                          <p:attrName>ppt_x</p:attrName>
                                        </p:attrNameLst>
                                      </p:cBhvr>
                                      <p:tavLst>
                                        <p:tav tm="0">
                                          <p:val>
                                            <p:strVal val="1+#ppt_w/2"/>
                                          </p:val>
                                        </p:tav>
                                        <p:tav tm="100000">
                                          <p:val>
                                            <p:strVal val="#ppt_x"/>
                                          </p:val>
                                        </p:tav>
                                      </p:tavLst>
                                    </p:anim>
                                    <p:anim calcmode="lin" valueType="num">
                                      <p:cBhvr additive="base">
                                        <p:cTn id="167" dur="500" fill="hold"/>
                                        <p:tgtEl>
                                          <p:spTgt spid="28"/>
                                        </p:tgtEl>
                                        <p:attrNameLst>
                                          <p:attrName>ppt_y</p:attrName>
                                        </p:attrNameLst>
                                      </p:cBhvr>
                                      <p:tavLst>
                                        <p:tav tm="0">
                                          <p:val>
                                            <p:strVal val="#ppt_y"/>
                                          </p:val>
                                        </p:tav>
                                        <p:tav tm="100000">
                                          <p:val>
                                            <p:strVal val="#ppt_y"/>
                                          </p:val>
                                        </p:tav>
                                      </p:tavLst>
                                    </p:anim>
                                  </p:childTnLst>
                                </p:cTn>
                              </p:par>
                            </p:childTnLst>
                          </p:cTn>
                        </p:par>
                        <p:par>
                          <p:cTn id="168" fill="hold">
                            <p:stCondLst>
                              <p:cond delay="9500"/>
                            </p:stCondLst>
                            <p:childTnLst>
                              <p:par>
                                <p:cTn id="169" presetID="2" presetClass="entr" presetSubtype="4" fill="hold" grpId="0" nodeType="afterEffect">
                                  <p:stCondLst>
                                    <p:cond delay="0"/>
                                  </p:stCondLst>
                                  <p:childTnLst>
                                    <p:set>
                                      <p:cBhvr>
                                        <p:cTn id="170" dur="1" fill="hold">
                                          <p:stCondLst>
                                            <p:cond delay="0"/>
                                          </p:stCondLst>
                                        </p:cTn>
                                        <p:tgtEl>
                                          <p:spTgt spid="13"/>
                                        </p:tgtEl>
                                        <p:attrNameLst>
                                          <p:attrName>style.visibility</p:attrName>
                                        </p:attrNameLst>
                                      </p:cBhvr>
                                      <p:to>
                                        <p:strVal val="visible"/>
                                      </p:to>
                                    </p:set>
                                    <p:anim calcmode="lin" valueType="num">
                                      <p:cBhvr additive="base">
                                        <p:cTn id="171" dur="500" fill="hold"/>
                                        <p:tgtEl>
                                          <p:spTgt spid="13"/>
                                        </p:tgtEl>
                                        <p:attrNameLst>
                                          <p:attrName>ppt_x</p:attrName>
                                        </p:attrNameLst>
                                      </p:cBhvr>
                                      <p:tavLst>
                                        <p:tav tm="0">
                                          <p:val>
                                            <p:strVal val="#ppt_x"/>
                                          </p:val>
                                        </p:tav>
                                        <p:tav tm="100000">
                                          <p:val>
                                            <p:strVal val="#ppt_x"/>
                                          </p:val>
                                        </p:tav>
                                      </p:tavLst>
                                    </p:anim>
                                    <p:anim calcmode="lin" valueType="num">
                                      <p:cBhvr additive="base">
                                        <p:cTn id="172" dur="500" fill="hold"/>
                                        <p:tgtEl>
                                          <p:spTgt spid="1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7"/>
                                        </p:tgtEl>
                                        <p:attrNameLst>
                                          <p:attrName>style.visibility</p:attrName>
                                        </p:attrNameLst>
                                      </p:cBhvr>
                                      <p:to>
                                        <p:strVal val="visible"/>
                                      </p:to>
                                    </p:set>
                                    <p:anim calcmode="lin" valueType="num">
                                      <p:cBhvr additive="base">
                                        <p:cTn id="175" dur="500" fill="hold"/>
                                        <p:tgtEl>
                                          <p:spTgt spid="17"/>
                                        </p:tgtEl>
                                        <p:attrNameLst>
                                          <p:attrName>ppt_x</p:attrName>
                                        </p:attrNameLst>
                                      </p:cBhvr>
                                      <p:tavLst>
                                        <p:tav tm="0">
                                          <p:val>
                                            <p:strVal val="#ppt_x"/>
                                          </p:val>
                                        </p:tav>
                                        <p:tav tm="100000">
                                          <p:val>
                                            <p:strVal val="#ppt_x"/>
                                          </p:val>
                                        </p:tav>
                                      </p:tavLst>
                                    </p:anim>
                                    <p:anim calcmode="lin" valueType="num">
                                      <p:cBhvr additive="base">
                                        <p:cTn id="176" dur="500" fill="hold"/>
                                        <p:tgtEl>
                                          <p:spTgt spid="1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9"/>
                                        </p:tgtEl>
                                        <p:attrNameLst>
                                          <p:attrName>style.visibility</p:attrName>
                                        </p:attrNameLst>
                                      </p:cBhvr>
                                      <p:to>
                                        <p:strVal val="visible"/>
                                      </p:to>
                                    </p:set>
                                    <p:anim calcmode="lin" valueType="num">
                                      <p:cBhvr additive="base">
                                        <p:cTn id="179" dur="500" fill="hold"/>
                                        <p:tgtEl>
                                          <p:spTgt spid="29"/>
                                        </p:tgtEl>
                                        <p:attrNameLst>
                                          <p:attrName>ppt_x</p:attrName>
                                        </p:attrNameLst>
                                      </p:cBhvr>
                                      <p:tavLst>
                                        <p:tav tm="0">
                                          <p:val>
                                            <p:strVal val="#ppt_x"/>
                                          </p:val>
                                        </p:tav>
                                        <p:tav tm="100000">
                                          <p:val>
                                            <p:strVal val="#ppt_x"/>
                                          </p:val>
                                        </p:tav>
                                      </p:tavLst>
                                    </p:anim>
                                    <p:anim calcmode="lin" valueType="num">
                                      <p:cBhvr additive="base">
                                        <p:cTn id="1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2" grpId="0" animBg="1"/>
      <p:bldP spid="13" grpId="0" animBg="1"/>
      <p:bldP spid="14" grpId="0" animBg="1"/>
      <p:bldP spid="15" grpId="0" animBg="1"/>
      <p:bldP spid="16" grpId="0"/>
      <p:bldP spid="17" grpId="0"/>
      <p:bldP spid="18" grpId="0"/>
      <p:bldP spid="19" grpId="0"/>
      <p:bldP spid="20" grpId="0"/>
      <p:bldP spid="21" grpId="0" animBg="1"/>
      <p:bldP spid="22" grpId="0"/>
      <p:bldP spid="23" grpId="0"/>
      <p:bldP spid="24" grpId="0" animBg="1"/>
      <p:bldP spid="25" grpId="0"/>
      <p:bldP spid="26" grpId="0"/>
      <p:bldP spid="27" grpId="0"/>
      <p:bldP spid="28" grpId="0"/>
      <p:bldP spid="29" grpId="0"/>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 name="直接连接符 4"/>
          <p:cNvCxnSpPr>
            <a:stCxn id="15" idx="2"/>
          </p:cNvCxnSpPr>
          <p:nvPr/>
        </p:nvCxnSpPr>
        <p:spPr>
          <a:xfrm flipH="1">
            <a:off x="3184409" y="2692992"/>
            <a:ext cx="323925" cy="0"/>
          </a:xfrm>
          <a:prstGeom prst="line">
            <a:avLst/>
          </a:prstGeom>
          <a:noFill/>
          <a:ln w="9525" cap="flat" cmpd="sng" algn="ctr">
            <a:solidFill>
              <a:srgbClr val="0070C0"/>
            </a:solidFill>
            <a:prstDash val="solid"/>
          </a:ln>
          <a:effectLst/>
        </p:spPr>
      </p:cxnSp>
      <p:cxnSp>
        <p:nvCxnSpPr>
          <p:cNvPr id="6" name="直接连接符 5"/>
          <p:cNvCxnSpPr/>
          <p:nvPr/>
        </p:nvCxnSpPr>
        <p:spPr>
          <a:xfrm flipH="1">
            <a:off x="7217559" y="3528334"/>
            <a:ext cx="596" cy="381713"/>
          </a:xfrm>
          <a:prstGeom prst="line">
            <a:avLst/>
          </a:prstGeom>
          <a:noFill/>
          <a:ln w="9525" cap="flat" cmpd="sng" algn="ctr">
            <a:solidFill>
              <a:srgbClr val="0070C0"/>
            </a:solidFill>
            <a:prstDash val="solid"/>
          </a:ln>
          <a:effectLst/>
        </p:spPr>
      </p:cxnSp>
      <p:cxnSp>
        <p:nvCxnSpPr>
          <p:cNvPr id="7" name="直接连接符 6"/>
          <p:cNvCxnSpPr>
            <a:stCxn id="16" idx="4"/>
          </p:cNvCxnSpPr>
          <p:nvPr/>
        </p:nvCxnSpPr>
        <p:spPr>
          <a:xfrm>
            <a:off x="3670296" y="3818480"/>
            <a:ext cx="0" cy="549047"/>
          </a:xfrm>
          <a:prstGeom prst="line">
            <a:avLst/>
          </a:prstGeom>
          <a:noFill/>
          <a:ln w="9525" cap="flat" cmpd="sng" algn="ctr">
            <a:solidFill>
              <a:srgbClr val="0070C0"/>
            </a:solidFill>
            <a:prstDash val="solid"/>
          </a:ln>
          <a:effectLst/>
        </p:spPr>
      </p:cxnSp>
      <p:cxnSp>
        <p:nvCxnSpPr>
          <p:cNvPr id="8" name="直接连接符 7"/>
          <p:cNvCxnSpPr/>
          <p:nvPr/>
        </p:nvCxnSpPr>
        <p:spPr>
          <a:xfrm>
            <a:off x="5041023" y="3881602"/>
            <a:ext cx="0" cy="647900"/>
          </a:xfrm>
          <a:prstGeom prst="line">
            <a:avLst/>
          </a:prstGeom>
          <a:noFill/>
          <a:ln w="9525" cap="flat" cmpd="sng" algn="ctr">
            <a:solidFill>
              <a:srgbClr val="0070C0"/>
            </a:solidFill>
            <a:prstDash val="solid"/>
          </a:ln>
          <a:effectLst/>
        </p:spPr>
      </p:cxnSp>
      <p:sp>
        <p:nvSpPr>
          <p:cNvPr id="9" name="TextBox 19"/>
          <p:cNvSpPr txBox="1">
            <a:spLocks noChangeArrowheads="1"/>
          </p:cNvSpPr>
          <p:nvPr/>
        </p:nvSpPr>
        <p:spPr bwMode="auto">
          <a:xfrm>
            <a:off x="3670315" y="4151418"/>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p>
        </p:txBody>
      </p:sp>
      <p:cxnSp>
        <p:nvCxnSpPr>
          <p:cNvPr id="10" name="直接连接符 9"/>
          <p:cNvCxnSpPr>
            <a:stCxn id="11" idx="6"/>
            <a:endCxn id="14" idx="2"/>
          </p:cNvCxnSpPr>
          <p:nvPr/>
        </p:nvCxnSpPr>
        <p:spPr>
          <a:xfrm>
            <a:off x="2535369" y="3152120"/>
            <a:ext cx="4321778" cy="54190"/>
          </a:xfrm>
          <a:prstGeom prst="line">
            <a:avLst/>
          </a:prstGeom>
          <a:noFill/>
          <a:ln w="38100" cap="flat" cmpd="sng" algn="ctr">
            <a:solidFill>
              <a:srgbClr val="0070C0"/>
            </a:solidFill>
            <a:prstDash val="solid"/>
          </a:ln>
          <a:effectLst/>
        </p:spPr>
      </p:cxnSp>
      <p:sp>
        <p:nvSpPr>
          <p:cNvPr id="11" name="椭圆 10"/>
          <p:cNvSpPr/>
          <p:nvPr/>
        </p:nvSpPr>
        <p:spPr>
          <a:xfrm>
            <a:off x="1833927" y="2800777"/>
            <a:ext cx="701441" cy="702686"/>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pitchFamily="34" charset="-122"/>
                <a:ea typeface="微软雅黑" panose="020B0503020204020204" pitchFamily="34" charset="-122"/>
              </a:rPr>
              <a:t>A</a:t>
            </a:r>
            <a:endParaRPr lang="zh-CN" altLang="en-US" sz="2700" b="1" kern="0" dirty="0">
              <a:solidFill>
                <a:srgbClr val="F9F9F9"/>
              </a:solidFill>
              <a:latin typeface="微软雅黑" panose="020B0503020204020204" pitchFamily="34" charset="-122"/>
              <a:ea typeface="微软雅黑" panose="020B0503020204020204" pitchFamily="34" charset="-122"/>
            </a:endParaRPr>
          </a:p>
        </p:txBody>
      </p:sp>
      <p:sp>
        <p:nvSpPr>
          <p:cNvPr id="12" name="椭圆 11"/>
          <p:cNvSpPr/>
          <p:nvPr/>
        </p:nvSpPr>
        <p:spPr>
          <a:xfrm>
            <a:off x="3994221" y="2665599"/>
            <a:ext cx="972966" cy="973041"/>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pitchFamily="34" charset="-122"/>
                <a:ea typeface="微软雅黑" panose="020B0503020204020204" pitchFamily="34" charset="-122"/>
              </a:rPr>
              <a:t>B</a:t>
            </a:r>
            <a:endParaRPr lang="zh-CN" altLang="en-US" sz="2700" b="1" kern="0" dirty="0">
              <a:solidFill>
                <a:srgbClr val="F9F9F9"/>
              </a:solidFill>
              <a:latin typeface="微软雅黑" panose="020B0503020204020204" pitchFamily="34" charset="-122"/>
              <a:ea typeface="微软雅黑" panose="020B0503020204020204" pitchFamily="34" charset="-122"/>
            </a:endParaRPr>
          </a:p>
        </p:txBody>
      </p:sp>
      <p:sp>
        <p:nvSpPr>
          <p:cNvPr id="13" name="椭圆 12"/>
          <p:cNvSpPr/>
          <p:nvPr/>
        </p:nvSpPr>
        <p:spPr>
          <a:xfrm>
            <a:off x="5723409" y="2697160"/>
            <a:ext cx="908658" cy="909918"/>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pitchFamily="34" charset="-122"/>
                <a:ea typeface="微软雅黑" panose="020B0503020204020204" pitchFamily="34" charset="-122"/>
              </a:rPr>
              <a:t>C</a:t>
            </a:r>
            <a:endParaRPr lang="zh-CN" altLang="en-US" sz="2700" b="1" kern="0" dirty="0">
              <a:solidFill>
                <a:srgbClr val="F9F9F9"/>
              </a:solidFill>
              <a:latin typeface="微软雅黑" panose="020B0503020204020204" pitchFamily="34" charset="-122"/>
              <a:ea typeface="微软雅黑" panose="020B0503020204020204" pitchFamily="34" charset="-122"/>
            </a:endParaRPr>
          </a:p>
        </p:txBody>
      </p:sp>
      <p:sp>
        <p:nvSpPr>
          <p:cNvPr id="14" name="椭圆 13"/>
          <p:cNvSpPr/>
          <p:nvPr/>
        </p:nvSpPr>
        <p:spPr>
          <a:xfrm>
            <a:off x="6857146" y="2882360"/>
            <a:ext cx="649041" cy="647900"/>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sp>
        <p:nvSpPr>
          <p:cNvPr id="15" name="椭圆 14"/>
          <p:cNvSpPr/>
          <p:nvPr/>
        </p:nvSpPr>
        <p:spPr>
          <a:xfrm>
            <a:off x="3508334" y="2369042"/>
            <a:ext cx="647850" cy="647900"/>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sp>
        <p:nvSpPr>
          <p:cNvPr id="16" name="椭圆 15"/>
          <p:cNvSpPr/>
          <p:nvPr/>
        </p:nvSpPr>
        <p:spPr>
          <a:xfrm>
            <a:off x="3346371" y="3169389"/>
            <a:ext cx="647850" cy="649091"/>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sp>
        <p:nvSpPr>
          <p:cNvPr id="17" name="椭圆 16"/>
          <p:cNvSpPr/>
          <p:nvPr/>
        </p:nvSpPr>
        <p:spPr>
          <a:xfrm>
            <a:off x="4715907" y="3232512"/>
            <a:ext cx="649041" cy="649091"/>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067962" y="1126149"/>
            <a:ext cx="1296890" cy="1073989"/>
            <a:chOff x="7307974" y="1772816"/>
            <a:chExt cx="1728787" cy="1431543"/>
          </a:xfrm>
        </p:grpSpPr>
        <p:sp>
          <p:nvSpPr>
            <p:cNvPr id="19"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0" name="TextBox 19"/>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21" name="组合 19"/>
          <p:cNvGrpSpPr/>
          <p:nvPr/>
        </p:nvGrpSpPr>
        <p:grpSpPr>
          <a:xfrm>
            <a:off x="4066646" y="1126149"/>
            <a:ext cx="1296890" cy="1073989"/>
            <a:chOff x="7307974" y="1772816"/>
            <a:chExt cx="1728787" cy="1431543"/>
          </a:xfrm>
        </p:grpSpPr>
        <p:sp>
          <p:nvSpPr>
            <p:cNvPr id="22"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3" name="TextBox 22"/>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24" name="组合 22"/>
          <p:cNvGrpSpPr/>
          <p:nvPr/>
        </p:nvGrpSpPr>
        <p:grpSpPr>
          <a:xfrm>
            <a:off x="5849257" y="1126149"/>
            <a:ext cx="1296890" cy="1073989"/>
            <a:chOff x="7307974" y="1772816"/>
            <a:chExt cx="1728787" cy="1431543"/>
          </a:xfrm>
        </p:grpSpPr>
        <p:sp>
          <p:nvSpPr>
            <p:cNvPr id="25"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6" name="TextBox 25"/>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sp>
        <p:nvSpPr>
          <p:cNvPr id="27" name="TextBox 19"/>
          <p:cNvSpPr txBox="1">
            <a:spLocks noChangeArrowheads="1"/>
          </p:cNvSpPr>
          <p:nvPr/>
        </p:nvSpPr>
        <p:spPr bwMode="auto">
          <a:xfrm>
            <a:off x="1941722" y="2515382"/>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8" name="TextBox 27"/>
          <p:cNvSpPr txBox="1">
            <a:spLocks noChangeArrowheads="1"/>
          </p:cNvSpPr>
          <p:nvPr/>
        </p:nvSpPr>
        <p:spPr bwMode="auto">
          <a:xfrm>
            <a:off x="5020777" y="4313486"/>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p>
        </p:txBody>
      </p:sp>
      <p:sp>
        <p:nvSpPr>
          <p:cNvPr id="29" name="TextBox 19"/>
          <p:cNvSpPr txBox="1">
            <a:spLocks noChangeArrowheads="1"/>
          </p:cNvSpPr>
          <p:nvPr/>
        </p:nvSpPr>
        <p:spPr bwMode="auto">
          <a:xfrm>
            <a:off x="6155166" y="3773259"/>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10" presetClass="entr" presetSubtype="0" fill="hold" nodeType="withEffect">
                                  <p:stCondLst>
                                    <p:cond delay="10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right)">
                                      <p:cBhvr>
                                        <p:cTn id="72" dur="500"/>
                                        <p:tgtEl>
                                          <p:spTgt spid="5"/>
                                        </p:tgtEl>
                                      </p:cBhvr>
                                    </p:animEffect>
                                  </p:childTnLst>
                                </p:cTn>
                              </p:par>
                              <p:par>
                                <p:cTn id="73" presetID="22" presetClass="entr" presetSubtype="1"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2" presetClass="entr" presetSubtype="1"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up)">
                                      <p:cBhvr>
                                        <p:cTn id="78" dur="500"/>
                                        <p:tgtEl>
                                          <p:spTgt spid="8"/>
                                        </p:tgtEl>
                                      </p:cBhvr>
                                    </p:animEffect>
                                  </p:childTnLst>
                                </p:cTn>
                              </p:par>
                              <p:par>
                                <p:cTn id="79" presetID="22" presetClass="entr" presetSubtype="1"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up)">
                                      <p:cBhvr>
                                        <p:cTn id="81" dur="500"/>
                                        <p:tgtEl>
                                          <p:spTgt spid="6"/>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1" grpId="0" animBg="1"/>
      <p:bldP spid="12" grpId="0" animBg="1"/>
      <p:bldP spid="13" grpId="0" animBg="1"/>
      <p:bldP spid="14" grpId="0" animBg="1"/>
      <p:bldP spid="15" grpId="0" animBg="1"/>
      <p:bldP spid="16" grpId="0" animBg="1"/>
      <p:bldP spid="17" grpId="0" animBg="1"/>
      <p:bldP spid="27" grpId="0"/>
      <p:bldP spid="28"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33"/>
          <p:cNvGrpSpPr/>
          <p:nvPr/>
        </p:nvGrpSpPr>
        <p:grpSpPr bwMode="auto">
          <a:xfrm>
            <a:off x="7048500" y="2223616"/>
            <a:ext cx="1485900" cy="1217612"/>
            <a:chOff x="7647017" y="2699415"/>
            <a:chExt cx="2617944" cy="2145185"/>
          </a:xfrm>
        </p:grpSpPr>
        <p:sp>
          <p:nvSpPr>
            <p:cNvPr id="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7" name="Oval 19"/>
            <p:cNvSpPr>
              <a:spLocks noChangeArrowheads="1"/>
            </p:cNvSpPr>
            <p:nvPr/>
          </p:nvSpPr>
          <p:spPr bwMode="auto">
            <a:xfrm>
              <a:off x="8011516" y="2699415"/>
              <a:ext cx="1931237" cy="1931674"/>
            </a:xfrm>
            <a:prstGeom prst="ellipse">
              <a:avLst/>
            </a:prstGeom>
            <a:gradFill>
              <a:gsLst>
                <a:gs pos="50000">
                  <a:schemeClr val="bg1">
                    <a:lumMod val="95000"/>
                  </a:schemeClr>
                </a:gs>
                <a:gs pos="0">
                  <a:schemeClr val="bg1"/>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grpSp>
      <p:sp>
        <p:nvSpPr>
          <p:cNvPr id="8" name="AutoShape 7"/>
          <p:cNvSpPr>
            <a:spLocks noChangeArrowheads="1"/>
          </p:cNvSpPr>
          <p:nvPr/>
        </p:nvSpPr>
        <p:spPr bwMode="auto">
          <a:xfrm>
            <a:off x="851694" y="2367014"/>
            <a:ext cx="5916612" cy="809625"/>
          </a:xfrm>
          <a:prstGeom prst="homePlate">
            <a:avLst>
              <a:gd name="adj" fmla="val 40030"/>
            </a:avLst>
          </a:prstGeom>
          <a:gradFill rotWithShape="1">
            <a:gsLst>
              <a:gs pos="50000">
                <a:schemeClr val="bg1">
                  <a:lumMod val="95000"/>
                </a:schemeClr>
              </a:gs>
              <a:gs pos="0">
                <a:schemeClr val="bg1"/>
              </a:gs>
              <a:gs pos="100000">
                <a:schemeClr val="bg1">
                  <a:lumMod val="85000"/>
                </a:schemeClr>
              </a:gs>
            </a:gsLst>
            <a:lin ang="16200000" scaled="0"/>
          </a:gradFill>
          <a:ln w="9525">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chemeClr val="tx1">
                  <a:lumMod val="65000"/>
                  <a:lumOff val="35000"/>
                </a:schemeClr>
              </a:solidFill>
              <a:latin typeface="Arial" panose="020B0604020202020204" pitchFamily="34" charset="0"/>
            </a:endParaRPr>
          </a:p>
        </p:txBody>
      </p:sp>
      <p:sp>
        <p:nvSpPr>
          <p:cNvPr id="9" name="AutoShape 8"/>
          <p:cNvSpPr>
            <a:spLocks noChangeArrowheads="1"/>
          </p:cNvSpPr>
          <p:nvPr/>
        </p:nvSpPr>
        <p:spPr bwMode="auto">
          <a:xfrm>
            <a:off x="4840288" y="2391891"/>
            <a:ext cx="503237"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0" name="AutoShape 8"/>
          <p:cNvSpPr>
            <a:spLocks noChangeArrowheads="1"/>
          </p:cNvSpPr>
          <p:nvPr/>
        </p:nvSpPr>
        <p:spPr bwMode="auto">
          <a:xfrm>
            <a:off x="3260725" y="2391891"/>
            <a:ext cx="501650"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1" name="AutoShape 8"/>
          <p:cNvSpPr>
            <a:spLocks noChangeArrowheads="1"/>
          </p:cNvSpPr>
          <p:nvPr/>
        </p:nvSpPr>
        <p:spPr bwMode="auto">
          <a:xfrm>
            <a:off x="1679575" y="2391891"/>
            <a:ext cx="503238"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2" name="AutoShape 8"/>
          <p:cNvSpPr>
            <a:spLocks noChangeArrowheads="1"/>
          </p:cNvSpPr>
          <p:nvPr/>
        </p:nvSpPr>
        <p:spPr bwMode="auto">
          <a:xfrm>
            <a:off x="6421438" y="2391891"/>
            <a:ext cx="501650"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3" name="TextBox 12"/>
          <p:cNvSpPr txBox="1"/>
          <p:nvPr/>
        </p:nvSpPr>
        <p:spPr>
          <a:xfrm>
            <a:off x="852488" y="2644303"/>
            <a:ext cx="633507"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tx1">
                    <a:lumMod val="65000"/>
                    <a:lumOff val="35000"/>
                  </a:schemeClr>
                </a:solidFill>
                <a:latin typeface="Impact" panose="020B0806030902050204" pitchFamily="34" charset="0"/>
              </a:rPr>
              <a:t>2013</a:t>
            </a:r>
            <a:endParaRPr lang="zh-CN" altLang="en-US" sz="1800" i="1" dirty="0">
              <a:solidFill>
                <a:schemeClr val="tx1">
                  <a:lumMod val="65000"/>
                  <a:lumOff val="35000"/>
                </a:schemeClr>
              </a:solidFill>
              <a:latin typeface="Impact" panose="020B0806030902050204" pitchFamily="34" charset="0"/>
            </a:endParaRPr>
          </a:p>
        </p:txBody>
      </p:sp>
      <p:sp>
        <p:nvSpPr>
          <p:cNvPr id="14" name="TextBox 13"/>
          <p:cNvSpPr txBox="1"/>
          <p:nvPr/>
        </p:nvSpPr>
        <p:spPr>
          <a:xfrm>
            <a:off x="2433638" y="2644303"/>
            <a:ext cx="62709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tx1">
                    <a:lumMod val="65000"/>
                    <a:lumOff val="35000"/>
                  </a:schemeClr>
                </a:solidFill>
                <a:latin typeface="Impact" panose="020B0806030902050204" pitchFamily="34" charset="0"/>
              </a:rPr>
              <a:t>2014</a:t>
            </a:r>
            <a:endParaRPr lang="zh-CN" altLang="en-US" sz="1800" i="1" dirty="0">
              <a:solidFill>
                <a:schemeClr val="tx1">
                  <a:lumMod val="65000"/>
                  <a:lumOff val="35000"/>
                </a:schemeClr>
              </a:solidFill>
              <a:latin typeface="Impact" panose="020B0806030902050204" pitchFamily="34" charset="0"/>
            </a:endParaRPr>
          </a:p>
        </p:txBody>
      </p:sp>
      <p:sp>
        <p:nvSpPr>
          <p:cNvPr id="15" name="TextBox 14"/>
          <p:cNvSpPr txBox="1"/>
          <p:nvPr/>
        </p:nvSpPr>
        <p:spPr>
          <a:xfrm>
            <a:off x="4013200" y="2644303"/>
            <a:ext cx="635110"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tx1">
                    <a:lumMod val="65000"/>
                    <a:lumOff val="35000"/>
                  </a:schemeClr>
                </a:solidFill>
                <a:latin typeface="Impact" panose="020B0806030902050204" pitchFamily="34" charset="0"/>
              </a:rPr>
              <a:t>2015</a:t>
            </a:r>
            <a:endParaRPr lang="zh-CN" altLang="en-US" sz="1800" i="1" dirty="0">
              <a:solidFill>
                <a:schemeClr val="tx1">
                  <a:lumMod val="65000"/>
                  <a:lumOff val="35000"/>
                </a:schemeClr>
              </a:solidFill>
              <a:latin typeface="Impact" panose="020B0806030902050204" pitchFamily="34" charset="0"/>
            </a:endParaRPr>
          </a:p>
        </p:txBody>
      </p:sp>
      <p:sp>
        <p:nvSpPr>
          <p:cNvPr id="16" name="TextBox 15"/>
          <p:cNvSpPr txBox="1"/>
          <p:nvPr/>
        </p:nvSpPr>
        <p:spPr>
          <a:xfrm>
            <a:off x="5592763" y="2644303"/>
            <a:ext cx="636713"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tx1">
                    <a:lumMod val="65000"/>
                    <a:lumOff val="35000"/>
                  </a:schemeClr>
                </a:solidFill>
                <a:latin typeface="Impact" panose="020B0806030902050204" pitchFamily="34" charset="0"/>
              </a:rPr>
              <a:t>2016</a:t>
            </a:r>
            <a:endParaRPr lang="zh-CN" altLang="en-US" sz="1800" i="1" dirty="0">
              <a:solidFill>
                <a:schemeClr val="tx1">
                  <a:lumMod val="65000"/>
                  <a:lumOff val="35000"/>
                </a:schemeClr>
              </a:solidFill>
              <a:latin typeface="Impact" panose="020B0806030902050204" pitchFamily="34" charset="0"/>
            </a:endParaRPr>
          </a:p>
        </p:txBody>
      </p:sp>
      <p:grpSp>
        <p:nvGrpSpPr>
          <p:cNvPr id="17" name="组合 13"/>
          <p:cNvGrpSpPr/>
          <p:nvPr/>
        </p:nvGrpSpPr>
        <p:grpSpPr bwMode="auto">
          <a:xfrm>
            <a:off x="1085850" y="3077691"/>
            <a:ext cx="2419350" cy="1417637"/>
            <a:chOff x="941884" y="3983470"/>
            <a:chExt cx="1925931" cy="1602874"/>
          </a:xfrm>
        </p:grpSpPr>
        <p:cxnSp>
          <p:nvCxnSpPr>
            <p:cNvPr id="18" name="直接连接符 23"/>
            <p:cNvCxnSpPr>
              <a:cxnSpLocks noChangeShapeType="1"/>
            </p:cNvCxnSpPr>
            <p:nvPr/>
          </p:nvCxnSpPr>
          <p:spPr bwMode="auto">
            <a:xfrm>
              <a:off x="941884" y="3983470"/>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19" name="TextBox 18"/>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0" name="组合 14"/>
          <p:cNvGrpSpPr/>
          <p:nvPr/>
        </p:nvGrpSpPr>
        <p:grpSpPr bwMode="auto">
          <a:xfrm>
            <a:off x="2667000" y="1248891"/>
            <a:ext cx="2286000" cy="1330325"/>
            <a:chOff x="2293144" y="1916832"/>
            <a:chExt cx="1925931" cy="1502549"/>
          </a:xfrm>
        </p:grpSpPr>
        <p:cxnSp>
          <p:nvCxnSpPr>
            <p:cNvPr id="21" name="直接连接符 21"/>
            <p:cNvCxnSpPr>
              <a:cxnSpLocks noChangeShapeType="1"/>
            </p:cNvCxnSpPr>
            <p:nvPr/>
          </p:nvCxnSpPr>
          <p:spPr bwMode="auto">
            <a:xfrm>
              <a:off x="2293144" y="2060848"/>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2" name="TextBox 21"/>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3" name="组合 15"/>
          <p:cNvGrpSpPr/>
          <p:nvPr/>
        </p:nvGrpSpPr>
        <p:grpSpPr bwMode="auto">
          <a:xfrm>
            <a:off x="4214813" y="3096741"/>
            <a:ext cx="2109787" cy="1419225"/>
            <a:chOff x="3641104" y="3980384"/>
            <a:chExt cx="1925931" cy="1603059"/>
          </a:xfrm>
        </p:grpSpPr>
        <p:cxnSp>
          <p:nvCxnSpPr>
            <p:cNvPr id="24" name="直接连接符 19"/>
            <p:cNvCxnSpPr>
              <a:cxnSpLocks noChangeShapeType="1"/>
            </p:cNvCxnSpPr>
            <p:nvPr/>
          </p:nvCxnSpPr>
          <p:spPr bwMode="auto">
            <a:xfrm>
              <a:off x="3648596" y="3980384"/>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5" name="TextBox 24"/>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6" name="组合 16"/>
          <p:cNvGrpSpPr/>
          <p:nvPr/>
        </p:nvGrpSpPr>
        <p:grpSpPr bwMode="auto">
          <a:xfrm>
            <a:off x="5822950" y="1248891"/>
            <a:ext cx="2178050" cy="1330325"/>
            <a:chOff x="5044092" y="1916832"/>
            <a:chExt cx="1925931" cy="1502549"/>
          </a:xfrm>
        </p:grpSpPr>
        <p:cxnSp>
          <p:nvCxnSpPr>
            <p:cNvPr id="27" name="直接连接符 17"/>
            <p:cNvCxnSpPr>
              <a:cxnSpLocks noChangeShapeType="1"/>
            </p:cNvCxnSpPr>
            <p:nvPr/>
          </p:nvCxnSpPr>
          <p:spPr bwMode="auto">
            <a:xfrm>
              <a:off x="5044092" y="2060848"/>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8" name="TextBox 27"/>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9" name="Group 13"/>
          <p:cNvGrpSpPr/>
          <p:nvPr/>
        </p:nvGrpSpPr>
        <p:grpSpPr bwMode="auto">
          <a:xfrm rot="-1693754" flipH="1" flipV="1">
            <a:off x="7513638" y="3091978"/>
            <a:ext cx="904875" cy="195263"/>
            <a:chOff x="1565" y="2568"/>
            <a:chExt cx="1118" cy="279"/>
          </a:xfrm>
        </p:grpSpPr>
        <p:sp>
          <p:nvSpPr>
            <p:cNvPr id="30"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1"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2"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3"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grpSp>
      <p:grpSp>
        <p:nvGrpSpPr>
          <p:cNvPr id="34" name="Group 18"/>
          <p:cNvGrpSpPr/>
          <p:nvPr/>
        </p:nvGrpSpPr>
        <p:grpSpPr bwMode="auto">
          <a:xfrm rot="-340214" flipH="1" flipV="1">
            <a:off x="7321550" y="3122141"/>
            <a:ext cx="903288" cy="196850"/>
            <a:chOff x="1565" y="2568"/>
            <a:chExt cx="1118" cy="279"/>
          </a:xfrm>
        </p:grpSpPr>
        <p:sp>
          <p:nvSpPr>
            <p:cNvPr id="35"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6"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7"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8"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grpSp>
      <p:sp>
        <p:nvSpPr>
          <p:cNvPr id="39" name="Rectangle 162"/>
          <p:cNvSpPr>
            <a:spLocks noChangeArrowheads="1"/>
          </p:cNvSpPr>
          <p:nvPr/>
        </p:nvSpPr>
        <p:spPr bwMode="auto">
          <a:xfrm>
            <a:off x="7297543" y="2562089"/>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rgbClr val="0070C0"/>
                </a:solidFill>
              </a:rPr>
              <a:t>添加标题</a:t>
            </a:r>
            <a:endParaRPr lang="en-US" altLang="zh-CN" sz="1600"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 calcmode="lin" valueType="num">
                                      <p:cBhvr>
                                        <p:cTn id="51" dur="500" fill="hold"/>
                                        <p:tgtEl>
                                          <p:spTgt spid="14"/>
                                        </p:tgtEl>
                                        <p:attrNameLst>
                                          <p:attrName>style.rotation</p:attrName>
                                        </p:attrNameLst>
                                      </p:cBhvr>
                                      <p:tavLst>
                                        <p:tav tm="0">
                                          <p:val>
                                            <p:fltVal val="360"/>
                                          </p:val>
                                        </p:tav>
                                        <p:tav tm="100000">
                                          <p:val>
                                            <p:fltVal val="0"/>
                                          </p:val>
                                        </p:tav>
                                      </p:tavLst>
                                    </p:anim>
                                    <p:animEffect transition="in" filter="fade">
                                      <p:cBhvr>
                                        <p:cTn id="52" dur="500"/>
                                        <p:tgtEl>
                                          <p:spTgt spid="14"/>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360"/>
                                          </p:val>
                                        </p:tav>
                                        <p:tav tm="100000">
                                          <p:val>
                                            <p:fltVal val="0"/>
                                          </p:val>
                                        </p:tav>
                                      </p:tavLst>
                                    </p:anim>
                                    <p:animEffect transition="in" filter="fade">
                                      <p:cBhvr>
                                        <p:cTn id="58" dur="500"/>
                                        <p:tgtEl>
                                          <p:spTgt spid="15"/>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360"/>
                                          </p:val>
                                        </p:tav>
                                        <p:tav tm="100000">
                                          <p:val>
                                            <p:fltVal val="0"/>
                                          </p:val>
                                        </p:tav>
                                      </p:tavLst>
                                    </p:anim>
                                    <p:animEffect transition="in" filter="fade">
                                      <p:cBhvr>
                                        <p:cTn id="64" dur="500"/>
                                        <p:tgtEl>
                                          <p:spTgt spid="16"/>
                                        </p:tgtEl>
                                      </p:cBhvr>
                                    </p:animEffect>
                                  </p:childTnLst>
                                </p:cTn>
                              </p:par>
                            </p:childTnLst>
                          </p:cTn>
                        </p:par>
                        <p:par>
                          <p:cTn id="65" fill="hold">
                            <p:stCondLst>
                              <p:cond delay="2500"/>
                            </p:stCondLst>
                            <p:childTnLst>
                              <p:par>
                                <p:cTn id="66" presetID="47"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23" presetClass="entr" presetSubtype="16"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childTnLst>
                                </p:cTn>
                              </p:par>
                              <p:par>
                                <p:cTn id="76" presetID="42"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10" grpId="0" animBg="1"/>
      <p:bldP spid="11" grpId="0" animBg="1"/>
      <p:bldP spid="12" grpId="0" animBg="1"/>
      <p:bldP spid="13" grpId="0"/>
      <p:bldP spid="14" grpId="0"/>
      <p:bldP spid="15" grpId="0"/>
      <p:bldP spid="16" grpId="0"/>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54"/>
          <p:cNvSpPr/>
          <p:nvPr/>
        </p:nvSpPr>
        <p:spPr>
          <a:xfrm>
            <a:off x="2908055" y="183675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73312" y="1656483"/>
            <a:ext cx="902811" cy="307777"/>
          </a:xfrm>
          <a:prstGeom prst="rect">
            <a:avLst/>
          </a:prstGeom>
          <a:noFill/>
        </p:spPr>
        <p:txBody>
          <a:bodyPr wrap="non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标题内容</a:t>
            </a:r>
          </a:p>
        </p:txBody>
      </p:sp>
      <p:cxnSp>
        <p:nvCxnSpPr>
          <p:cNvPr id="7" name="直接连接符 6"/>
          <p:cNvCxnSpPr/>
          <p:nvPr/>
        </p:nvCxnSpPr>
        <p:spPr>
          <a:xfrm flipV="1">
            <a:off x="2711031" y="1832770"/>
            <a:ext cx="1913927" cy="2123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125810" y="1832770"/>
            <a:ext cx="1499148"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98646" y="1832771"/>
            <a:ext cx="626312" cy="1779464"/>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624959" y="1832771"/>
            <a:ext cx="670571" cy="1717151"/>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624958" y="1832770"/>
            <a:ext cx="1465240"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624958" y="1832769"/>
            <a:ext cx="1861284" cy="1380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926415" y="2489296"/>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07904" y="3219856"/>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960244" y="3186117"/>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5713686" y="2392437"/>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6012160" y="1524722"/>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2645698" y="1513319"/>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7504" y="1935772"/>
            <a:ext cx="2556284" cy="532453"/>
          </a:xfrm>
          <a:prstGeom prst="rect">
            <a:avLst/>
          </a:prstGeom>
          <a:noFill/>
        </p:spPr>
        <p:txBody>
          <a:bodyPr wrap="square" rtlCol="0">
            <a:spAutoFit/>
          </a:bodyPr>
          <a:lstStyle/>
          <a:p>
            <a:pPr algn="r">
              <a:lnSpc>
                <a:spcPct val="130000"/>
              </a:lnSpc>
              <a:defRPr/>
            </a:pP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0" name="TextBox 19"/>
          <p:cNvSpPr txBox="1"/>
          <p:nvPr/>
        </p:nvSpPr>
        <p:spPr>
          <a:xfrm>
            <a:off x="1992493" y="2808611"/>
            <a:ext cx="902812" cy="307777"/>
          </a:xfrm>
          <a:prstGeom prst="rect">
            <a:avLst/>
          </a:prstGeom>
          <a:noFill/>
        </p:spPr>
        <p:txBody>
          <a:bodyPr wrap="non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标题内容</a:t>
            </a:r>
          </a:p>
        </p:txBody>
      </p:sp>
      <p:sp>
        <p:nvSpPr>
          <p:cNvPr id="21" name="TextBox 20"/>
          <p:cNvSpPr txBox="1"/>
          <p:nvPr/>
        </p:nvSpPr>
        <p:spPr>
          <a:xfrm>
            <a:off x="611560" y="3087900"/>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2" name="TextBox 21"/>
          <p:cNvSpPr txBox="1"/>
          <p:nvPr/>
        </p:nvSpPr>
        <p:spPr>
          <a:xfrm>
            <a:off x="2805092" y="3744715"/>
            <a:ext cx="902812" cy="307777"/>
          </a:xfrm>
          <a:prstGeom prst="rect">
            <a:avLst/>
          </a:prstGeom>
          <a:noFill/>
        </p:spPr>
        <p:txBody>
          <a:bodyPr wrap="non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标题内容</a:t>
            </a:r>
          </a:p>
        </p:txBody>
      </p:sp>
      <p:sp>
        <p:nvSpPr>
          <p:cNvPr id="23" name="TextBox 22"/>
          <p:cNvSpPr txBox="1"/>
          <p:nvPr/>
        </p:nvSpPr>
        <p:spPr>
          <a:xfrm>
            <a:off x="1524316" y="4024004"/>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4" name="TextBox 23"/>
          <p:cNvSpPr txBox="1"/>
          <p:nvPr/>
        </p:nvSpPr>
        <p:spPr>
          <a:xfrm>
            <a:off x="5508104" y="3764369"/>
            <a:ext cx="902811" cy="307777"/>
          </a:xfrm>
          <a:prstGeom prst="rect">
            <a:avLst/>
          </a:prstGeom>
          <a:noFill/>
        </p:spPr>
        <p:txBody>
          <a:bodyPr wrap="non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标题内容</a:t>
            </a:r>
          </a:p>
        </p:txBody>
      </p:sp>
      <p:sp>
        <p:nvSpPr>
          <p:cNvPr id="25" name="TextBox 24"/>
          <p:cNvSpPr txBox="1"/>
          <p:nvPr/>
        </p:nvSpPr>
        <p:spPr>
          <a:xfrm>
            <a:off x="5256076" y="4044283"/>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6" name="TextBox 25"/>
          <p:cNvSpPr txBox="1"/>
          <p:nvPr/>
        </p:nvSpPr>
        <p:spPr>
          <a:xfrm>
            <a:off x="6336196" y="2829402"/>
            <a:ext cx="902811" cy="307777"/>
          </a:xfrm>
          <a:prstGeom prst="rect">
            <a:avLst/>
          </a:prstGeom>
          <a:noFill/>
        </p:spPr>
        <p:txBody>
          <a:bodyPr wrap="non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标题内容</a:t>
            </a:r>
          </a:p>
        </p:txBody>
      </p:sp>
      <p:sp>
        <p:nvSpPr>
          <p:cNvPr id="27" name="TextBox 26"/>
          <p:cNvSpPr txBox="1"/>
          <p:nvPr/>
        </p:nvSpPr>
        <p:spPr>
          <a:xfrm>
            <a:off x="6084168" y="3109316"/>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sp>
        <p:nvSpPr>
          <p:cNvPr id="28" name="TextBox 27"/>
          <p:cNvSpPr txBox="1"/>
          <p:nvPr/>
        </p:nvSpPr>
        <p:spPr>
          <a:xfrm>
            <a:off x="6804248" y="1806152"/>
            <a:ext cx="902811" cy="307777"/>
          </a:xfrm>
          <a:prstGeom prst="rect">
            <a:avLst/>
          </a:prstGeom>
          <a:noFill/>
        </p:spPr>
        <p:txBody>
          <a:bodyPr wrap="non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标题内容</a:t>
            </a:r>
          </a:p>
        </p:txBody>
      </p:sp>
      <p:sp>
        <p:nvSpPr>
          <p:cNvPr id="29" name="TextBox 28"/>
          <p:cNvSpPr txBox="1"/>
          <p:nvPr/>
        </p:nvSpPr>
        <p:spPr>
          <a:xfrm>
            <a:off x="6552220" y="2086066"/>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p>
        </p:txBody>
      </p:sp>
      <p:grpSp>
        <p:nvGrpSpPr>
          <p:cNvPr id="30" name="组合 29"/>
          <p:cNvGrpSpPr/>
          <p:nvPr/>
        </p:nvGrpSpPr>
        <p:grpSpPr>
          <a:xfrm>
            <a:off x="3923779" y="1131590"/>
            <a:ext cx="1402358" cy="1402358"/>
            <a:chOff x="3851771" y="1163107"/>
            <a:chExt cx="1402358" cy="1402358"/>
          </a:xfrm>
        </p:grpSpPr>
        <p:grpSp>
          <p:nvGrpSpPr>
            <p:cNvPr id="31" name="组合 3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4204137" y="1520959"/>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a:solidFill>
                    <a:srgbClr val="0070C0"/>
                  </a:solidFill>
                  <a:latin typeface="微软雅黑" panose="020B0503020204020204" pitchFamily="34" charset="-122"/>
                  <a:ea typeface="微软雅黑" panose="020B0503020204020204" pitchFamily="34" charset="-122"/>
                </a:rPr>
                <a:t>添加</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b="1" dirty="0">
                  <a:solidFill>
                    <a:srgbClr val="0070C0"/>
                  </a:solidFill>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14:presetBounceEnd="44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4000">
                                          <p:cBhvr additive="base">
                                            <p:cTn id="21" dur="500" fill="hold"/>
                                            <p:tgtEl>
                                              <p:spTgt spid="30"/>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8" presetClass="entr" presetSubtype="1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par>
                                    <p:cTn id="33" presetID="18" presetClass="entr" presetSubtype="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Right)">
                                          <p:cBhvr>
                                            <p:cTn id="35" dur="500"/>
                                            <p:tgtEl>
                                              <p:spTgt spid="10"/>
                                            </p:tgtEl>
                                          </p:cBhvr>
                                        </p:animEffect>
                                      </p:childTnLst>
                                    </p:cTn>
                                  </p:par>
                                  <p:par>
                                    <p:cTn id="36" presetID="18" presetClass="entr" presetSubtype="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trips(downRight)">
                                          <p:cBhvr>
                                            <p:cTn id="38" dur="500"/>
                                            <p:tgtEl>
                                              <p:spTgt spid="11"/>
                                            </p:tgtEl>
                                          </p:cBhvr>
                                        </p:animEffect>
                                      </p:childTnLst>
                                    </p:cTn>
                                  </p:par>
                                  <p:par>
                                    <p:cTn id="39" presetID="18" presetClass="entr" presetSubtype="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Right)">
                                          <p:cBhvr>
                                            <p:cTn id="41" dur="500"/>
                                            <p:tgtEl>
                                              <p:spTgt spid="12"/>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2000"/>
                                </p:stCondLst>
                                <p:childTnLst>
                                  <p:par>
                                    <p:cTn id="73" presetID="12" presetClass="entr" presetSubtype="2"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p:tgtEl>
                                              <p:spTgt spid="6"/>
                                            </p:tgtEl>
                                            <p:attrNameLst>
                                              <p:attrName>ppt_x</p:attrName>
                                            </p:attrNameLst>
                                          </p:cBhvr>
                                          <p:tavLst>
                                            <p:tav tm="0">
                                              <p:val>
                                                <p:strVal val="#ppt_x+#ppt_w*1.125000"/>
                                              </p:val>
                                            </p:tav>
                                            <p:tav tm="100000">
                                              <p:val>
                                                <p:strVal val="#ppt_x"/>
                                              </p:val>
                                            </p:tav>
                                          </p:tavLst>
                                        </p:anim>
                                        <p:animEffect transition="in" filter="wipe(left)">
                                          <p:cBhvr>
                                            <p:cTn id="76" dur="500"/>
                                            <p:tgtEl>
                                              <p:spTgt spid="6"/>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strips(upRight)">
                                          <p:cBhvr>
                                            <p:cTn id="79" dur="500"/>
                                            <p:tgtEl>
                                              <p:spTgt spid="19"/>
                                            </p:tgtEl>
                                          </p:cBhvr>
                                        </p:animEffect>
                                      </p:childTnLst>
                                    </p:cTn>
                                  </p:par>
                                </p:childTnLst>
                              </p:cTn>
                            </p:par>
                            <p:par>
                              <p:cTn id="80" fill="hold">
                                <p:stCondLst>
                                  <p:cond delay="2500"/>
                                </p:stCondLst>
                                <p:childTnLst>
                                  <p:par>
                                    <p:cTn id="81" presetID="12" presetClass="entr" presetSubtype="2"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left)">
                                          <p:cBhvr>
                                            <p:cTn id="84" dur="500"/>
                                            <p:tgtEl>
                                              <p:spTgt spid="20"/>
                                            </p:tgtEl>
                                          </p:cBhvr>
                                        </p:animEffect>
                                      </p:childTnLst>
                                    </p:cTn>
                                  </p:par>
                                  <p:par>
                                    <p:cTn id="85" presetID="18" presetClass="entr" presetSubtype="3"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upRight)">
                                          <p:cBhvr>
                                            <p:cTn id="87" dur="500"/>
                                            <p:tgtEl>
                                              <p:spTgt spid="21"/>
                                            </p:tgtEl>
                                          </p:cBhvr>
                                        </p:animEffect>
                                      </p:childTnLst>
                                    </p:cTn>
                                  </p:par>
                                </p:childTnLst>
                              </p:cTn>
                            </p:par>
                            <p:par>
                              <p:cTn id="88" fill="hold">
                                <p:stCondLst>
                                  <p:cond delay="3000"/>
                                </p:stCondLst>
                                <p:childTnLst>
                                  <p:par>
                                    <p:cTn id="89" presetID="12" presetClass="entr" presetSubtype="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ppt_x</p:attrName>
                                            </p:attrNameLst>
                                          </p:cBhvr>
                                          <p:tavLst>
                                            <p:tav tm="0">
                                              <p:val>
                                                <p:strVal val="#ppt_x+#ppt_w*1.125000"/>
                                              </p:val>
                                            </p:tav>
                                            <p:tav tm="100000">
                                              <p:val>
                                                <p:strVal val="#ppt_x"/>
                                              </p:val>
                                            </p:tav>
                                          </p:tavLst>
                                        </p:anim>
                                        <p:animEffect transition="in" filter="wipe(left)">
                                          <p:cBhvr>
                                            <p:cTn id="92" dur="500"/>
                                            <p:tgtEl>
                                              <p:spTgt spid="22"/>
                                            </p:tgtEl>
                                          </p:cBhvr>
                                        </p:animEffect>
                                      </p:childTnLst>
                                    </p:cTn>
                                  </p:par>
                                  <p:par>
                                    <p:cTn id="93" presetID="18" presetClass="entr" presetSubtype="3"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strips(upRight)">
                                          <p:cBhvr>
                                            <p:cTn id="95" dur="500"/>
                                            <p:tgtEl>
                                              <p:spTgt spid="23"/>
                                            </p:tgtEl>
                                          </p:cBhvr>
                                        </p:animEffect>
                                      </p:childTnLst>
                                    </p:cTn>
                                  </p:par>
                                </p:childTnLst>
                              </p:cTn>
                            </p:par>
                            <p:par>
                              <p:cTn id="96" fill="hold">
                                <p:stCondLst>
                                  <p:cond delay="3500"/>
                                </p:stCondLst>
                                <p:childTnLst>
                                  <p:par>
                                    <p:cTn id="97" presetID="12" presetClass="entr" presetSubtype="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p:tgtEl>
                                              <p:spTgt spid="24"/>
                                            </p:tgtEl>
                                            <p:attrNameLst>
                                              <p:attrName>ppt_x</p:attrName>
                                            </p:attrNameLst>
                                          </p:cBhvr>
                                          <p:tavLst>
                                            <p:tav tm="0">
                                              <p:val>
                                                <p:strVal val="#ppt_x+#ppt_w*1.125000"/>
                                              </p:val>
                                            </p:tav>
                                            <p:tav tm="100000">
                                              <p:val>
                                                <p:strVal val="#ppt_x"/>
                                              </p:val>
                                            </p:tav>
                                          </p:tavLst>
                                        </p:anim>
                                        <p:animEffect transition="in" filter="wipe(left)">
                                          <p:cBhvr>
                                            <p:cTn id="100" dur="500"/>
                                            <p:tgtEl>
                                              <p:spTgt spid="24"/>
                                            </p:tgtEl>
                                          </p:cBhvr>
                                        </p:animEffect>
                                      </p:childTnLst>
                                    </p:cTn>
                                  </p:par>
                                  <p:par>
                                    <p:cTn id="101" presetID="18" presetClass="entr" presetSubtype="3"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upRight)">
                                          <p:cBhvr>
                                            <p:cTn id="103" dur="500"/>
                                            <p:tgtEl>
                                              <p:spTgt spid="25"/>
                                            </p:tgtEl>
                                          </p:cBhvr>
                                        </p:animEffect>
                                      </p:childTnLst>
                                    </p:cTn>
                                  </p:par>
                                </p:childTnLst>
                              </p:cTn>
                            </p:par>
                            <p:par>
                              <p:cTn id="104" fill="hold">
                                <p:stCondLst>
                                  <p:cond delay="4000"/>
                                </p:stCondLst>
                                <p:childTnLst>
                                  <p:par>
                                    <p:cTn id="105" presetID="12" presetClass="entr" presetSubtype="2"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p:tgtEl>
                                              <p:spTgt spid="26"/>
                                            </p:tgtEl>
                                            <p:attrNameLst>
                                              <p:attrName>ppt_x</p:attrName>
                                            </p:attrNameLst>
                                          </p:cBhvr>
                                          <p:tavLst>
                                            <p:tav tm="0">
                                              <p:val>
                                                <p:strVal val="#ppt_x+#ppt_w*1.125000"/>
                                              </p:val>
                                            </p:tav>
                                            <p:tav tm="100000">
                                              <p:val>
                                                <p:strVal val="#ppt_x"/>
                                              </p:val>
                                            </p:tav>
                                          </p:tavLst>
                                        </p:anim>
                                        <p:animEffect transition="in" filter="wipe(left)">
                                          <p:cBhvr>
                                            <p:cTn id="108" dur="500"/>
                                            <p:tgtEl>
                                              <p:spTgt spid="26"/>
                                            </p:tgtEl>
                                          </p:cBhvr>
                                        </p:animEffect>
                                      </p:childTnLst>
                                    </p:cTn>
                                  </p:par>
                                  <p:par>
                                    <p:cTn id="109" presetID="18" presetClass="entr" presetSubtype="3"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strips(upRight)">
                                          <p:cBhvr>
                                            <p:cTn id="111" dur="500"/>
                                            <p:tgtEl>
                                              <p:spTgt spid="27"/>
                                            </p:tgtEl>
                                          </p:cBhvr>
                                        </p:animEffect>
                                      </p:childTnLst>
                                    </p:cTn>
                                  </p:par>
                                </p:childTnLst>
                              </p:cTn>
                            </p:par>
                            <p:par>
                              <p:cTn id="112" fill="hold">
                                <p:stCondLst>
                                  <p:cond delay="4500"/>
                                </p:stCondLst>
                                <p:childTnLst>
                                  <p:par>
                                    <p:cTn id="113" presetID="12" presetClass="entr" presetSubtype="2"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p:tgtEl>
                                              <p:spTgt spid="28"/>
                                            </p:tgtEl>
                                            <p:attrNameLst>
                                              <p:attrName>ppt_x</p:attrName>
                                            </p:attrNameLst>
                                          </p:cBhvr>
                                          <p:tavLst>
                                            <p:tav tm="0">
                                              <p:val>
                                                <p:strVal val="#ppt_x+#ppt_w*1.125000"/>
                                              </p:val>
                                            </p:tav>
                                            <p:tav tm="100000">
                                              <p:val>
                                                <p:strVal val="#ppt_x"/>
                                              </p:val>
                                            </p:tav>
                                          </p:tavLst>
                                        </p:anim>
                                        <p:animEffect transition="in" filter="wipe(left)">
                                          <p:cBhvr>
                                            <p:cTn id="116" dur="500"/>
                                            <p:tgtEl>
                                              <p:spTgt spid="28"/>
                                            </p:tgtEl>
                                          </p:cBhvr>
                                        </p:animEffect>
                                      </p:childTnLst>
                                    </p:cTn>
                                  </p:par>
                                  <p:par>
                                    <p:cTn id="117" presetID="18" presetClass="entr" presetSubtype="3"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strips(upRight)">
                                          <p:cBhvr>
                                            <p:cTn id="119" dur="500"/>
                                            <p:tgtEl>
                                              <p:spTgt spid="29"/>
                                            </p:tgtEl>
                                          </p:cBhvr>
                                        </p:animEffect>
                                      </p:childTnLst>
                                    </p:cTn>
                                  </p:par>
                                </p:childTnLst>
                              </p:cTn>
                            </p:par>
                            <p:par>
                              <p:cTn id="120" fill="hold">
                                <p:stCondLst>
                                  <p:cond delay="5000"/>
                                </p:stCondLst>
                                <p:childTnLst>
                                  <p:par>
                                    <p:cTn id="121" presetID="21" presetClass="entr" presetSubtype="1" fill="hold" grpId="0"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wheel(1)">
                                          <p:cBhvr>
                                            <p:cTn id="1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8" presetClass="entr" presetSubtype="1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par>
                                    <p:cTn id="33" presetID="18" presetClass="entr" presetSubtype="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Right)">
                                          <p:cBhvr>
                                            <p:cTn id="35" dur="500"/>
                                            <p:tgtEl>
                                              <p:spTgt spid="10"/>
                                            </p:tgtEl>
                                          </p:cBhvr>
                                        </p:animEffect>
                                      </p:childTnLst>
                                    </p:cTn>
                                  </p:par>
                                  <p:par>
                                    <p:cTn id="36" presetID="18" presetClass="entr" presetSubtype="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trips(downRight)">
                                          <p:cBhvr>
                                            <p:cTn id="38" dur="500"/>
                                            <p:tgtEl>
                                              <p:spTgt spid="11"/>
                                            </p:tgtEl>
                                          </p:cBhvr>
                                        </p:animEffect>
                                      </p:childTnLst>
                                    </p:cTn>
                                  </p:par>
                                  <p:par>
                                    <p:cTn id="39" presetID="18" presetClass="entr" presetSubtype="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Right)">
                                          <p:cBhvr>
                                            <p:cTn id="41" dur="500"/>
                                            <p:tgtEl>
                                              <p:spTgt spid="12"/>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2000"/>
                                </p:stCondLst>
                                <p:childTnLst>
                                  <p:par>
                                    <p:cTn id="73" presetID="12" presetClass="entr" presetSubtype="2"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p:tgtEl>
                                              <p:spTgt spid="6"/>
                                            </p:tgtEl>
                                            <p:attrNameLst>
                                              <p:attrName>ppt_x</p:attrName>
                                            </p:attrNameLst>
                                          </p:cBhvr>
                                          <p:tavLst>
                                            <p:tav tm="0">
                                              <p:val>
                                                <p:strVal val="#ppt_x+#ppt_w*1.125000"/>
                                              </p:val>
                                            </p:tav>
                                            <p:tav tm="100000">
                                              <p:val>
                                                <p:strVal val="#ppt_x"/>
                                              </p:val>
                                            </p:tav>
                                          </p:tavLst>
                                        </p:anim>
                                        <p:animEffect transition="in" filter="wipe(left)">
                                          <p:cBhvr>
                                            <p:cTn id="76" dur="500"/>
                                            <p:tgtEl>
                                              <p:spTgt spid="6"/>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strips(upRight)">
                                          <p:cBhvr>
                                            <p:cTn id="79" dur="500"/>
                                            <p:tgtEl>
                                              <p:spTgt spid="19"/>
                                            </p:tgtEl>
                                          </p:cBhvr>
                                        </p:animEffect>
                                      </p:childTnLst>
                                    </p:cTn>
                                  </p:par>
                                </p:childTnLst>
                              </p:cTn>
                            </p:par>
                            <p:par>
                              <p:cTn id="80" fill="hold">
                                <p:stCondLst>
                                  <p:cond delay="2500"/>
                                </p:stCondLst>
                                <p:childTnLst>
                                  <p:par>
                                    <p:cTn id="81" presetID="12" presetClass="entr" presetSubtype="2"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left)">
                                          <p:cBhvr>
                                            <p:cTn id="84" dur="500"/>
                                            <p:tgtEl>
                                              <p:spTgt spid="20"/>
                                            </p:tgtEl>
                                          </p:cBhvr>
                                        </p:animEffect>
                                      </p:childTnLst>
                                    </p:cTn>
                                  </p:par>
                                  <p:par>
                                    <p:cTn id="85" presetID="18" presetClass="entr" presetSubtype="3"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upRight)">
                                          <p:cBhvr>
                                            <p:cTn id="87" dur="500"/>
                                            <p:tgtEl>
                                              <p:spTgt spid="21"/>
                                            </p:tgtEl>
                                          </p:cBhvr>
                                        </p:animEffect>
                                      </p:childTnLst>
                                    </p:cTn>
                                  </p:par>
                                </p:childTnLst>
                              </p:cTn>
                            </p:par>
                            <p:par>
                              <p:cTn id="88" fill="hold">
                                <p:stCondLst>
                                  <p:cond delay="3000"/>
                                </p:stCondLst>
                                <p:childTnLst>
                                  <p:par>
                                    <p:cTn id="89" presetID="12" presetClass="entr" presetSubtype="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ppt_x</p:attrName>
                                            </p:attrNameLst>
                                          </p:cBhvr>
                                          <p:tavLst>
                                            <p:tav tm="0">
                                              <p:val>
                                                <p:strVal val="#ppt_x+#ppt_w*1.125000"/>
                                              </p:val>
                                            </p:tav>
                                            <p:tav tm="100000">
                                              <p:val>
                                                <p:strVal val="#ppt_x"/>
                                              </p:val>
                                            </p:tav>
                                          </p:tavLst>
                                        </p:anim>
                                        <p:animEffect transition="in" filter="wipe(left)">
                                          <p:cBhvr>
                                            <p:cTn id="92" dur="500"/>
                                            <p:tgtEl>
                                              <p:spTgt spid="22"/>
                                            </p:tgtEl>
                                          </p:cBhvr>
                                        </p:animEffect>
                                      </p:childTnLst>
                                    </p:cTn>
                                  </p:par>
                                  <p:par>
                                    <p:cTn id="93" presetID="18" presetClass="entr" presetSubtype="3"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strips(upRight)">
                                          <p:cBhvr>
                                            <p:cTn id="95" dur="500"/>
                                            <p:tgtEl>
                                              <p:spTgt spid="23"/>
                                            </p:tgtEl>
                                          </p:cBhvr>
                                        </p:animEffect>
                                      </p:childTnLst>
                                    </p:cTn>
                                  </p:par>
                                </p:childTnLst>
                              </p:cTn>
                            </p:par>
                            <p:par>
                              <p:cTn id="96" fill="hold">
                                <p:stCondLst>
                                  <p:cond delay="3500"/>
                                </p:stCondLst>
                                <p:childTnLst>
                                  <p:par>
                                    <p:cTn id="97" presetID="12" presetClass="entr" presetSubtype="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p:tgtEl>
                                              <p:spTgt spid="24"/>
                                            </p:tgtEl>
                                            <p:attrNameLst>
                                              <p:attrName>ppt_x</p:attrName>
                                            </p:attrNameLst>
                                          </p:cBhvr>
                                          <p:tavLst>
                                            <p:tav tm="0">
                                              <p:val>
                                                <p:strVal val="#ppt_x+#ppt_w*1.125000"/>
                                              </p:val>
                                            </p:tav>
                                            <p:tav tm="100000">
                                              <p:val>
                                                <p:strVal val="#ppt_x"/>
                                              </p:val>
                                            </p:tav>
                                          </p:tavLst>
                                        </p:anim>
                                        <p:animEffect transition="in" filter="wipe(left)">
                                          <p:cBhvr>
                                            <p:cTn id="100" dur="500"/>
                                            <p:tgtEl>
                                              <p:spTgt spid="24"/>
                                            </p:tgtEl>
                                          </p:cBhvr>
                                        </p:animEffect>
                                      </p:childTnLst>
                                    </p:cTn>
                                  </p:par>
                                  <p:par>
                                    <p:cTn id="101" presetID="18" presetClass="entr" presetSubtype="3"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upRight)">
                                          <p:cBhvr>
                                            <p:cTn id="103" dur="500"/>
                                            <p:tgtEl>
                                              <p:spTgt spid="25"/>
                                            </p:tgtEl>
                                          </p:cBhvr>
                                        </p:animEffect>
                                      </p:childTnLst>
                                    </p:cTn>
                                  </p:par>
                                </p:childTnLst>
                              </p:cTn>
                            </p:par>
                            <p:par>
                              <p:cTn id="104" fill="hold">
                                <p:stCondLst>
                                  <p:cond delay="4000"/>
                                </p:stCondLst>
                                <p:childTnLst>
                                  <p:par>
                                    <p:cTn id="105" presetID="12" presetClass="entr" presetSubtype="2"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p:tgtEl>
                                              <p:spTgt spid="26"/>
                                            </p:tgtEl>
                                            <p:attrNameLst>
                                              <p:attrName>ppt_x</p:attrName>
                                            </p:attrNameLst>
                                          </p:cBhvr>
                                          <p:tavLst>
                                            <p:tav tm="0">
                                              <p:val>
                                                <p:strVal val="#ppt_x+#ppt_w*1.125000"/>
                                              </p:val>
                                            </p:tav>
                                            <p:tav tm="100000">
                                              <p:val>
                                                <p:strVal val="#ppt_x"/>
                                              </p:val>
                                            </p:tav>
                                          </p:tavLst>
                                        </p:anim>
                                        <p:animEffect transition="in" filter="wipe(left)">
                                          <p:cBhvr>
                                            <p:cTn id="108" dur="500"/>
                                            <p:tgtEl>
                                              <p:spTgt spid="26"/>
                                            </p:tgtEl>
                                          </p:cBhvr>
                                        </p:animEffect>
                                      </p:childTnLst>
                                    </p:cTn>
                                  </p:par>
                                  <p:par>
                                    <p:cTn id="109" presetID="18" presetClass="entr" presetSubtype="3"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strips(upRight)">
                                          <p:cBhvr>
                                            <p:cTn id="111" dur="500"/>
                                            <p:tgtEl>
                                              <p:spTgt spid="27"/>
                                            </p:tgtEl>
                                          </p:cBhvr>
                                        </p:animEffect>
                                      </p:childTnLst>
                                    </p:cTn>
                                  </p:par>
                                </p:childTnLst>
                              </p:cTn>
                            </p:par>
                            <p:par>
                              <p:cTn id="112" fill="hold">
                                <p:stCondLst>
                                  <p:cond delay="4500"/>
                                </p:stCondLst>
                                <p:childTnLst>
                                  <p:par>
                                    <p:cTn id="113" presetID="12" presetClass="entr" presetSubtype="2"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p:tgtEl>
                                              <p:spTgt spid="28"/>
                                            </p:tgtEl>
                                            <p:attrNameLst>
                                              <p:attrName>ppt_x</p:attrName>
                                            </p:attrNameLst>
                                          </p:cBhvr>
                                          <p:tavLst>
                                            <p:tav tm="0">
                                              <p:val>
                                                <p:strVal val="#ppt_x+#ppt_w*1.125000"/>
                                              </p:val>
                                            </p:tav>
                                            <p:tav tm="100000">
                                              <p:val>
                                                <p:strVal val="#ppt_x"/>
                                              </p:val>
                                            </p:tav>
                                          </p:tavLst>
                                        </p:anim>
                                        <p:animEffect transition="in" filter="wipe(left)">
                                          <p:cBhvr>
                                            <p:cTn id="116" dur="500"/>
                                            <p:tgtEl>
                                              <p:spTgt spid="28"/>
                                            </p:tgtEl>
                                          </p:cBhvr>
                                        </p:animEffect>
                                      </p:childTnLst>
                                    </p:cTn>
                                  </p:par>
                                  <p:par>
                                    <p:cTn id="117" presetID="18" presetClass="entr" presetSubtype="3"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strips(upRight)">
                                          <p:cBhvr>
                                            <p:cTn id="119" dur="500"/>
                                            <p:tgtEl>
                                              <p:spTgt spid="29"/>
                                            </p:tgtEl>
                                          </p:cBhvr>
                                        </p:animEffect>
                                      </p:childTnLst>
                                    </p:cTn>
                                  </p:par>
                                </p:childTnLst>
                              </p:cTn>
                            </p:par>
                            <p:par>
                              <p:cTn id="120" fill="hold">
                                <p:stCondLst>
                                  <p:cond delay="5000"/>
                                </p:stCondLst>
                                <p:childTnLst>
                                  <p:par>
                                    <p:cTn id="121" presetID="21" presetClass="entr" presetSubtype="1" fill="hold" grpId="0"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wheel(1)">
                                          <p:cBhvr>
                                            <p:cTn id="1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6464" y="1615712"/>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素材下载：</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图表下载：</a:t>
            </a:r>
            <a:r>
              <a:rPr lang="en-US" altLang="zh-CN" sz="100" dirty="0">
                <a:solidFill>
                  <a:schemeClr val="bg1"/>
                </a:solidFill>
              </a:rPr>
              <a:t>www.1ppt.com/tubiao/      </a:t>
            </a: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Word</a:t>
            </a:r>
            <a:r>
              <a:rPr lang="zh-CN" altLang="en-US" sz="100" dirty="0">
                <a:solidFill>
                  <a:schemeClr val="bg1"/>
                </a:solidFill>
              </a:rPr>
              <a:t>教程： </a:t>
            </a:r>
            <a:r>
              <a:rPr lang="en-US" altLang="zh-CN" sz="100" dirty="0">
                <a:solidFill>
                  <a:schemeClr val="bg1"/>
                </a:solidFill>
              </a:rPr>
              <a:t>www.1ppt.com/word/              Excel</a:t>
            </a:r>
            <a:r>
              <a:rPr lang="zh-CN" altLang="en-US" sz="100" dirty="0">
                <a:solidFill>
                  <a:schemeClr val="bg1"/>
                </a:solidFill>
              </a:rPr>
              <a:t>教程：</a:t>
            </a:r>
            <a:r>
              <a:rPr lang="en-US" altLang="zh-CN" sz="100" dirty="0">
                <a:solidFill>
                  <a:schemeClr val="bg1"/>
                </a:solidFill>
              </a:rPr>
              <a:t>www.1ppt.com/excel/  </a:t>
            </a:r>
          </a:p>
          <a:p>
            <a:pPr lvl="0"/>
            <a:r>
              <a:rPr lang="zh-CN" altLang="en-US" sz="100" dirty="0">
                <a:solidFill>
                  <a:schemeClr val="bg1"/>
                </a:solidFill>
              </a:rPr>
              <a:t>资料下载：</a:t>
            </a:r>
            <a:r>
              <a:rPr lang="en-US" altLang="zh-CN" sz="100" dirty="0">
                <a:solidFill>
                  <a:schemeClr val="bg1"/>
                </a:solidFill>
              </a:rPr>
              <a:t>www.1ppt.com/ziliao/                PPT</a:t>
            </a:r>
            <a:r>
              <a:rPr lang="zh-CN" altLang="en-US" sz="100" dirty="0">
                <a:solidFill>
                  <a:schemeClr val="bg1"/>
                </a:solidFill>
              </a:rPr>
              <a:t>课件下载：</a:t>
            </a:r>
            <a:r>
              <a:rPr lang="en-US" altLang="zh-CN" sz="100" dirty="0">
                <a:solidFill>
                  <a:schemeClr val="bg1"/>
                </a:solidFill>
              </a:rPr>
              <a:t>www.1ppt.com/kejian/ </a:t>
            </a:r>
          </a:p>
          <a:p>
            <a:pPr lvl="0"/>
            <a:r>
              <a:rPr lang="zh-CN" altLang="en-US" sz="100" dirty="0">
                <a:solidFill>
                  <a:schemeClr val="bg1"/>
                </a:solidFill>
              </a:rPr>
              <a:t>范文下载：</a:t>
            </a:r>
            <a:r>
              <a:rPr lang="en-US" altLang="zh-CN" sz="100" dirty="0">
                <a:solidFill>
                  <a:schemeClr val="bg1"/>
                </a:solidFill>
              </a:rPr>
              <a:t>www.1ppt.com/fanwen/             </a:t>
            </a:r>
            <a:r>
              <a:rPr lang="zh-CN" altLang="en-US" sz="100" dirty="0">
                <a:solidFill>
                  <a:schemeClr val="bg1"/>
                </a:solidFill>
              </a:rPr>
              <a:t>试卷下载：</a:t>
            </a:r>
            <a:r>
              <a:rPr lang="en-US" altLang="zh-CN" sz="100" dirty="0">
                <a:solidFill>
                  <a:schemeClr val="bg1"/>
                </a:solidFill>
              </a:rPr>
              <a:t>www.1ppt.com/shiti/  </a:t>
            </a:r>
          </a:p>
          <a:p>
            <a:pPr lvl="0"/>
            <a:r>
              <a:rPr lang="zh-CN" altLang="en-US" sz="100" dirty="0">
                <a:solidFill>
                  <a:schemeClr val="bg1"/>
                </a:solidFill>
              </a:rPr>
              <a:t>教案下载：</a:t>
            </a:r>
            <a:r>
              <a:rPr lang="en-US" altLang="zh-CN" sz="100" dirty="0">
                <a:solidFill>
                  <a:schemeClr val="bg1"/>
                </a:solidFill>
              </a:rPr>
              <a:t>www.1ppt.com/jiaoan/        PPT</a:t>
            </a:r>
            <a:r>
              <a:rPr lang="zh-CN" altLang="en-US" sz="100" dirty="0">
                <a:solidFill>
                  <a:schemeClr val="bg1"/>
                </a:solidFill>
              </a:rPr>
              <a:t>论坛：</a:t>
            </a:r>
            <a:r>
              <a:rPr lang="en-US" altLang="zh-CN" sz="100" dirty="0">
                <a:solidFill>
                  <a:schemeClr val="bg1"/>
                </a:solidFill>
              </a:rPr>
              <a:t>www.1ppt.cn</a:t>
            </a:r>
          </a:p>
          <a:p>
            <a:pPr lvl="0"/>
            <a:r>
              <a:rPr lang="en-US" altLang="zh-CN" sz="100" dirty="0">
                <a:solidFill>
                  <a:schemeClr val="bg1"/>
                </a:solidFill>
              </a:rPr>
              <a:t> </a:t>
            </a:r>
            <a:endParaRPr lang="zh-CN" altLang="en-US" sz="100" dirty="0">
              <a:solidFill>
                <a:schemeClr val="bg1"/>
              </a:solidFill>
            </a:endParaRPr>
          </a:p>
        </p:txBody>
      </p:sp>
      <p:sp>
        <p:nvSpPr>
          <p:cNvPr id="2" name="矩形 1"/>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635646"/>
            <a:ext cx="9144000" cy="1872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3" cstate="screen"/>
          <a:srcRect/>
          <a:stretch>
            <a:fillRect/>
          </a:stretch>
        </p:blipFill>
        <p:spPr>
          <a:xfrm>
            <a:off x="4480418" y="627534"/>
            <a:ext cx="4663582" cy="3998054"/>
          </a:xfrm>
          <a:prstGeom prst="rect">
            <a:avLst/>
          </a:prstGeom>
          <a:effectLst>
            <a:outerShdw blurRad="63500" sx="102000" sy="102000" algn="ctr" rotWithShape="0">
              <a:prstClr val="black">
                <a:alpha val="40000"/>
              </a:prstClr>
            </a:outerShdw>
          </a:effectLst>
        </p:spPr>
      </p:pic>
      <p:sp>
        <p:nvSpPr>
          <p:cNvPr id="5" name="文本框 18"/>
          <p:cNvSpPr txBox="1"/>
          <p:nvPr/>
        </p:nvSpPr>
        <p:spPr>
          <a:xfrm>
            <a:off x="899592" y="2213959"/>
            <a:ext cx="2655406" cy="715581"/>
          </a:xfrm>
          <a:prstGeom prst="rect">
            <a:avLst/>
          </a:prstGeom>
          <a:noFill/>
        </p:spPr>
        <p:txBody>
          <a:bodyPr wrap="square" rtlCol="0">
            <a:spAutoFit/>
          </a:bodyPr>
          <a:lstStyle/>
          <a:p>
            <a:pPr algn="ctr"/>
            <a:r>
              <a:rPr lang="en-US" altLang="zh-CN" sz="4050" b="1" spc="225" dirty="0">
                <a:solidFill>
                  <a:schemeClr val="tx2"/>
                </a:solidFill>
                <a:latin typeface="微软雅黑" panose="020B0503020204020204" pitchFamily="34" charset="-122"/>
                <a:ea typeface="微软雅黑" panose="020B0503020204020204" pitchFamily="34" charset="-122"/>
              </a:rPr>
              <a:t>THANKS</a:t>
            </a:r>
            <a:endParaRPr lang="zh-CN" altLang="en-US" sz="4050" b="1" spc="225"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42"/>
          <p:cNvSpPr/>
          <p:nvPr/>
        </p:nvSpPr>
        <p:spPr bwMode="auto">
          <a:xfrm>
            <a:off x="1576758" y="1291195"/>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6" name="Freeform 42"/>
          <p:cNvSpPr/>
          <p:nvPr/>
        </p:nvSpPr>
        <p:spPr bwMode="auto">
          <a:xfrm flipH="1">
            <a:off x="4838561" y="1291195"/>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7" name="Freeform 42"/>
          <p:cNvSpPr/>
          <p:nvPr/>
        </p:nvSpPr>
        <p:spPr bwMode="auto">
          <a:xfrm flipV="1">
            <a:off x="1576758" y="3789738"/>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8" name="Freeform 42"/>
          <p:cNvSpPr/>
          <p:nvPr/>
        </p:nvSpPr>
        <p:spPr bwMode="auto">
          <a:xfrm flipH="1" flipV="1">
            <a:off x="4838561" y="3789738"/>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9" name="矩形 32"/>
          <p:cNvSpPr>
            <a:spLocks noChangeArrowheads="1"/>
          </p:cNvSpPr>
          <p:nvPr/>
        </p:nvSpPr>
        <p:spPr bwMode="auto">
          <a:xfrm>
            <a:off x="1" y="2439882"/>
            <a:ext cx="9142810" cy="863003"/>
          </a:xfrm>
          <a:prstGeom prst="rect">
            <a:avLst/>
          </a:prstGeom>
          <a:solidFill>
            <a:srgbClr val="0070C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0" name="TextBox 33"/>
          <p:cNvSpPr txBox="1">
            <a:spLocks noChangeArrowheads="1"/>
          </p:cNvSpPr>
          <p:nvPr/>
        </p:nvSpPr>
        <p:spPr bwMode="auto">
          <a:xfrm>
            <a:off x="2792384" y="2685094"/>
            <a:ext cx="3559233" cy="376990"/>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b="1" dirty="0">
                <a:solidFill>
                  <a:schemeClr val="bg1"/>
                </a:solidFill>
                <a:latin typeface="微软雅黑" panose="020B0503020204020204" pitchFamily="34" charset="-122"/>
              </a:rPr>
              <a:t>20XX</a:t>
            </a:r>
            <a:r>
              <a:rPr lang="zh-CN" altLang="en-US" b="1" dirty="0">
                <a:solidFill>
                  <a:schemeClr val="bg1"/>
                </a:solidFill>
                <a:latin typeface="微软雅黑" panose="020B0503020204020204" pitchFamily="34" charset="-122"/>
              </a:rPr>
              <a:t>年</a:t>
            </a:r>
            <a:r>
              <a:rPr lang="en-US" altLang="zh-CN" b="1" dirty="0">
                <a:solidFill>
                  <a:schemeClr val="bg1"/>
                </a:solidFill>
                <a:latin typeface="微软雅黑" panose="020B0503020204020204" pitchFamily="34" charset="-122"/>
              </a:rPr>
              <a:t>X</a:t>
            </a:r>
            <a:r>
              <a:rPr lang="zh-CN" altLang="en-US" b="1" dirty="0">
                <a:solidFill>
                  <a:schemeClr val="bg1"/>
                </a:solidFill>
                <a:latin typeface="微软雅黑" panose="020B0503020204020204" pitchFamily="34" charset="-122"/>
              </a:rPr>
              <a:t>月，我们的工作简述</a:t>
            </a:r>
          </a:p>
        </p:txBody>
      </p:sp>
      <p:grpSp>
        <p:nvGrpSpPr>
          <p:cNvPr id="11" name="组合 34"/>
          <p:cNvGrpSpPr/>
          <p:nvPr/>
        </p:nvGrpSpPr>
        <p:grpSpPr bwMode="auto">
          <a:xfrm>
            <a:off x="1156686" y="1792332"/>
            <a:ext cx="865134" cy="866574"/>
            <a:chOff x="0" y="0"/>
            <a:chExt cx="1154113" cy="1155699"/>
          </a:xfrm>
          <a:solidFill>
            <a:schemeClr val="bg1">
              <a:lumMod val="65000"/>
            </a:schemeClr>
          </a:solidFill>
        </p:grpSpPr>
        <p:sp>
          <p:nvSpPr>
            <p:cNvPr id="12" name="Oval 30"/>
            <p:cNvSpPr>
              <a:spLocks noChangeArrowheads="1"/>
            </p:cNvSpPr>
            <p:nvPr/>
          </p:nvSpPr>
          <p:spPr bwMode="auto">
            <a:xfrm>
              <a:off x="0" y="0"/>
              <a:ext cx="1154113" cy="1155699"/>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37"/>
          <p:cNvGrpSpPr/>
          <p:nvPr/>
        </p:nvGrpSpPr>
        <p:grpSpPr bwMode="auto">
          <a:xfrm>
            <a:off x="1175726" y="2973158"/>
            <a:ext cx="865134" cy="866574"/>
            <a:chOff x="0" y="0"/>
            <a:chExt cx="1154113" cy="1155698"/>
          </a:xfrm>
          <a:solidFill>
            <a:schemeClr val="bg1">
              <a:lumMod val="65000"/>
            </a:schemeClr>
          </a:solidFill>
        </p:grpSpPr>
        <p:sp>
          <p:nvSpPr>
            <p:cNvPr id="15" name="Oval 31"/>
            <p:cNvSpPr>
              <a:spLocks noChangeArrowheads="1"/>
            </p:cNvSpPr>
            <p:nvPr/>
          </p:nvSpPr>
          <p:spPr bwMode="auto">
            <a:xfrm>
              <a:off x="0" y="0"/>
              <a:ext cx="1154113" cy="1155699"/>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组合 40"/>
          <p:cNvGrpSpPr/>
          <p:nvPr/>
        </p:nvGrpSpPr>
        <p:grpSpPr bwMode="auto">
          <a:xfrm>
            <a:off x="6804450" y="1816139"/>
            <a:ext cx="866324" cy="866574"/>
            <a:chOff x="0" y="0"/>
            <a:chExt cx="1155700" cy="1155698"/>
          </a:xfrm>
          <a:solidFill>
            <a:schemeClr val="bg1">
              <a:lumMod val="65000"/>
            </a:schemeClr>
          </a:solidFill>
        </p:grpSpPr>
        <p:sp>
          <p:nvSpPr>
            <p:cNvPr id="18" name="Oval 33"/>
            <p:cNvSpPr>
              <a:spLocks noChangeArrowheads="1"/>
            </p:cNvSpPr>
            <p:nvPr/>
          </p:nvSpPr>
          <p:spPr bwMode="auto">
            <a:xfrm>
              <a:off x="0" y="0"/>
              <a:ext cx="1155700" cy="1155698"/>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9"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43"/>
          <p:cNvGrpSpPr/>
          <p:nvPr/>
        </p:nvGrpSpPr>
        <p:grpSpPr bwMode="auto">
          <a:xfrm>
            <a:off x="6840150" y="2995775"/>
            <a:ext cx="865134" cy="866574"/>
            <a:chOff x="0" y="0"/>
            <a:chExt cx="1154113" cy="1155698"/>
          </a:xfrm>
          <a:solidFill>
            <a:schemeClr val="bg1">
              <a:lumMod val="65000"/>
            </a:schemeClr>
          </a:solidFill>
        </p:grpSpPr>
        <p:sp>
          <p:nvSpPr>
            <p:cNvPr id="21" name="Oval 32"/>
            <p:cNvSpPr>
              <a:spLocks noChangeArrowheads="1"/>
            </p:cNvSpPr>
            <p:nvPr/>
          </p:nvSpPr>
          <p:spPr bwMode="auto">
            <a:xfrm>
              <a:off x="0" y="0"/>
              <a:ext cx="1154113" cy="1155698"/>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2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TextBox 46"/>
          <p:cNvSpPr txBox="1">
            <a:spLocks noChangeArrowheads="1"/>
          </p:cNvSpPr>
          <p:nvPr/>
        </p:nvSpPr>
        <p:spPr bwMode="auto">
          <a:xfrm>
            <a:off x="2093219" y="951945"/>
            <a:ext cx="131852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chemeClr val="tx1"/>
                </a:solidFill>
                <a:latin typeface="微软雅黑" panose="020B0503020204020204" pitchFamily="34" charset="-122"/>
              </a:rPr>
              <a:t>添加标题</a:t>
            </a:r>
            <a:endParaRPr lang="en-US" altLang="zh-CN" sz="1600" b="1" dirty="0">
              <a:solidFill>
                <a:schemeClr val="tx1"/>
              </a:solidFill>
              <a:latin typeface="微软雅黑" panose="020B0503020204020204" pitchFamily="34" charset="-122"/>
            </a:endParaRPr>
          </a:p>
        </p:txBody>
      </p:sp>
      <p:sp>
        <p:nvSpPr>
          <p:cNvPr id="24" name="TextBox 47"/>
          <p:cNvSpPr txBox="1">
            <a:spLocks noChangeArrowheads="1"/>
          </p:cNvSpPr>
          <p:nvPr/>
        </p:nvSpPr>
        <p:spPr bwMode="auto">
          <a:xfrm>
            <a:off x="2036100" y="1338808"/>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5" name="TextBox 48"/>
          <p:cNvSpPr txBox="1">
            <a:spLocks noChangeArrowheads="1"/>
          </p:cNvSpPr>
          <p:nvPr/>
        </p:nvSpPr>
        <p:spPr bwMode="auto">
          <a:xfrm>
            <a:off x="5395484" y="951945"/>
            <a:ext cx="131971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b="1">
                <a:solidFill>
                  <a:schemeClr val="tx1"/>
                </a:solidFill>
                <a:latin typeface="微软雅黑" panose="020B0503020204020204" pitchFamily="34" charset="-122"/>
              </a:rPr>
              <a:t>添加标题</a:t>
            </a:r>
            <a:endParaRPr lang="en-US" altLang="zh-CN" sz="1600" b="1">
              <a:solidFill>
                <a:schemeClr val="tx1"/>
              </a:solidFill>
              <a:latin typeface="微软雅黑" panose="020B0503020204020204" pitchFamily="34" charset="-122"/>
            </a:endParaRPr>
          </a:p>
        </p:txBody>
      </p:sp>
      <p:sp>
        <p:nvSpPr>
          <p:cNvPr id="26" name="TextBox 49"/>
          <p:cNvSpPr txBox="1">
            <a:spLocks noChangeArrowheads="1"/>
          </p:cNvSpPr>
          <p:nvPr/>
        </p:nvSpPr>
        <p:spPr bwMode="auto">
          <a:xfrm>
            <a:off x="4843321" y="1338808"/>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7" name="TextBox 50"/>
          <p:cNvSpPr txBox="1">
            <a:spLocks noChangeArrowheads="1"/>
          </p:cNvSpPr>
          <p:nvPr/>
        </p:nvSpPr>
        <p:spPr bwMode="auto">
          <a:xfrm>
            <a:off x="2093219" y="4382532"/>
            <a:ext cx="131852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rPr>
              <a:t>添加标题</a:t>
            </a:r>
            <a:endParaRPr lang="en-US" altLang="zh-CN" sz="1600" b="1">
              <a:solidFill>
                <a:schemeClr val="tx1"/>
              </a:solidFill>
              <a:latin typeface="微软雅黑" panose="020B0503020204020204" pitchFamily="34" charset="-122"/>
            </a:endParaRPr>
          </a:p>
        </p:txBody>
      </p:sp>
      <p:sp>
        <p:nvSpPr>
          <p:cNvPr id="28" name="TextBox 51"/>
          <p:cNvSpPr txBox="1">
            <a:spLocks noChangeArrowheads="1"/>
          </p:cNvSpPr>
          <p:nvPr/>
        </p:nvSpPr>
        <p:spPr bwMode="auto">
          <a:xfrm>
            <a:off x="2036100" y="3429062"/>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29" name="TextBox 52"/>
          <p:cNvSpPr txBox="1">
            <a:spLocks noChangeArrowheads="1"/>
          </p:cNvSpPr>
          <p:nvPr/>
        </p:nvSpPr>
        <p:spPr bwMode="auto">
          <a:xfrm>
            <a:off x="5395484" y="4382532"/>
            <a:ext cx="131971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b="1">
                <a:solidFill>
                  <a:schemeClr val="tx1"/>
                </a:solidFill>
                <a:latin typeface="微软雅黑" panose="020B0503020204020204" pitchFamily="34" charset="-122"/>
              </a:rPr>
              <a:t>添加标题</a:t>
            </a:r>
            <a:endParaRPr lang="en-US" altLang="zh-CN" sz="1600" b="1">
              <a:solidFill>
                <a:schemeClr val="tx1"/>
              </a:solidFill>
              <a:latin typeface="微软雅黑" panose="020B0503020204020204" pitchFamily="34" charset="-122"/>
            </a:endParaRPr>
          </a:p>
        </p:txBody>
      </p:sp>
      <p:sp>
        <p:nvSpPr>
          <p:cNvPr id="30" name="TextBox 53"/>
          <p:cNvSpPr txBox="1">
            <a:spLocks noChangeArrowheads="1"/>
          </p:cNvSpPr>
          <p:nvPr/>
        </p:nvSpPr>
        <p:spPr bwMode="auto">
          <a:xfrm>
            <a:off x="4843321" y="3429062"/>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200"/>
                            </p:stCondLst>
                            <p:childTnLst>
                              <p:par>
                                <p:cTn id="32" presetID="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56" presetClass="path" presetSubtype="0" accel="50000" decel="50000" fill="hold" nodeType="withEffect">
                                  <p:stCondLst>
                                    <p:cond delay="0"/>
                                  </p:stCondLst>
                                  <p:childTnLst>
                                    <p:animMotion origin="layout" path="M 1.46481E-6 -2.96296E-6 L -0.313 -0.10856 " pathEditMode="relative" rAng="0" ptsTypes="AA">
                                      <p:cBhvr>
                                        <p:cTn id="41" dur="1000" spd="-99900" fill="hold"/>
                                        <p:tgtEl>
                                          <p:spTgt spid="20"/>
                                        </p:tgtEl>
                                        <p:attrNameLst>
                                          <p:attrName>ppt_x</p:attrName>
                                          <p:attrName>ppt_y</p:attrName>
                                        </p:attrNameLst>
                                      </p:cBhvr>
                                      <p:rCtr x="-15500" y="-5300"/>
                                    </p:animMotion>
                                  </p:childTnLst>
                                </p:cTn>
                              </p:par>
                              <p:par>
                                <p:cTn id="42" presetID="56" presetClass="path" presetSubtype="0" accel="50000" decel="50000" fill="hold" nodeType="withEffect">
                                  <p:stCondLst>
                                    <p:cond delay="0"/>
                                  </p:stCondLst>
                                  <p:childTnLst>
                                    <p:animMotion origin="layout" path="M 1.67816E-7 4.81481E-6 L 0.30831 0.12546 " pathEditMode="relative" rAng="0" ptsTypes="AA">
                                      <p:cBhvr>
                                        <p:cTn id="43" dur="1000" spd="-99900" fill="hold"/>
                                        <p:tgtEl>
                                          <p:spTgt spid="11"/>
                                        </p:tgtEl>
                                        <p:attrNameLst>
                                          <p:attrName>ppt_x</p:attrName>
                                          <p:attrName>ppt_y</p:attrName>
                                        </p:attrNameLst>
                                      </p:cBhvr>
                                      <p:rCtr x="15400" y="6300"/>
                                    </p:animMotion>
                                  </p:childTnLst>
                                </p:cTn>
                              </p:par>
                              <p:par>
                                <p:cTn id="44" presetID="56" presetClass="path" presetSubtype="0" accel="50000" decel="50000" fill="hold" nodeType="withEffect">
                                  <p:stCondLst>
                                    <p:cond delay="0"/>
                                  </p:stCondLst>
                                  <p:childTnLst>
                                    <p:animMotion origin="layout" path="M -1.26838E-6 -4.81481E-6 L 0.30623 -0.10416 " pathEditMode="relative" rAng="0" ptsTypes="AA">
                                      <p:cBhvr>
                                        <p:cTn id="45" dur="1000" spd="-99900" fill="hold"/>
                                        <p:tgtEl>
                                          <p:spTgt spid="14"/>
                                        </p:tgtEl>
                                        <p:attrNameLst>
                                          <p:attrName>ppt_x</p:attrName>
                                          <p:attrName>ppt_y</p:attrName>
                                        </p:attrNameLst>
                                      </p:cBhvr>
                                      <p:rCtr x="15300" y="-5100"/>
                                    </p:animMotion>
                                  </p:childTnLst>
                                </p:cTn>
                              </p:par>
                              <p:par>
                                <p:cTn id="46" presetID="56" presetClass="path" presetSubtype="0" accel="50000" decel="50000" fill="hold" nodeType="withEffect">
                                  <p:stCondLst>
                                    <p:cond delay="0"/>
                                  </p:stCondLst>
                                  <p:childTnLst>
                                    <p:animMotion origin="layout" path="M 4.06791E-6 -4.81481E-6 L -0.30923 0.12084 " pathEditMode="relative" rAng="0" ptsTypes="AA">
                                      <p:cBhvr>
                                        <p:cTn id="47" dur="1000" spd="-99900" fill="hold"/>
                                        <p:tgtEl>
                                          <p:spTgt spid="17"/>
                                        </p:tgtEl>
                                        <p:attrNameLst>
                                          <p:attrName>ppt_x</p:attrName>
                                          <p:attrName>ppt_y</p:attrName>
                                        </p:attrNameLst>
                                      </p:cBhvr>
                                      <p:rCtr x="-15400" y="6000"/>
                                    </p:animMotion>
                                  </p:childTnLst>
                                </p:cTn>
                              </p:par>
                            </p:childTnLst>
                          </p:cTn>
                        </p:par>
                        <p:par>
                          <p:cTn id="48" fill="hold">
                            <p:stCondLst>
                              <p:cond delay="12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1700"/>
                            </p:stCondLst>
                            <p:childTnLst>
                              <p:par>
                                <p:cTn id="62" presetID="47"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childTnLst>
                          </p:cTn>
                        </p:par>
                        <p:par>
                          <p:cTn id="82" fill="hold">
                            <p:stCondLst>
                              <p:cond delay="2700"/>
                            </p:stCondLst>
                            <p:childTnLst>
                              <p:par>
                                <p:cTn id="83" presetID="22" presetClass="entr" presetSubtype="1"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500"/>
                                        <p:tgtEl>
                                          <p:spTgt spid="2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500"/>
                                        <p:tgtEl>
                                          <p:spTgt spid="2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autoUpdateAnimBg="0"/>
      <p:bldP spid="10"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18" name="组合 17"/>
          <p:cNvGrpSpPr/>
          <p:nvPr/>
        </p:nvGrpSpPr>
        <p:grpSpPr>
          <a:xfrm>
            <a:off x="1760021" y="1906552"/>
            <a:ext cx="5939315" cy="1716502"/>
            <a:chOff x="2347913" y="2421930"/>
            <a:chExt cx="7923212" cy="2289200"/>
          </a:xfrm>
        </p:grpSpPr>
        <p:sp>
          <p:nvSpPr>
            <p:cNvPr id="19" name="Line 11"/>
            <p:cNvSpPr>
              <a:spLocks noChangeShapeType="1"/>
            </p:cNvSpPr>
            <p:nvPr/>
          </p:nvSpPr>
          <p:spPr bwMode="auto">
            <a:xfrm>
              <a:off x="2728911" y="42106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1"/>
            <p:cNvSpPr>
              <a:spLocks noChangeShapeType="1"/>
            </p:cNvSpPr>
            <p:nvPr/>
          </p:nvSpPr>
          <p:spPr bwMode="auto">
            <a:xfrm>
              <a:off x="2728911" y="37090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1"/>
            <p:cNvSpPr>
              <a:spLocks noChangeShapeType="1"/>
            </p:cNvSpPr>
            <p:nvPr/>
          </p:nvSpPr>
          <p:spPr bwMode="auto">
            <a:xfrm>
              <a:off x="2728911" y="3286026"/>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1"/>
            <p:cNvSpPr>
              <a:spLocks noChangeShapeType="1"/>
            </p:cNvSpPr>
            <p:nvPr/>
          </p:nvSpPr>
          <p:spPr bwMode="auto">
            <a:xfrm>
              <a:off x="2728911" y="2853978"/>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1"/>
            <p:cNvSpPr>
              <a:spLocks noChangeShapeType="1"/>
            </p:cNvSpPr>
            <p:nvPr/>
          </p:nvSpPr>
          <p:spPr bwMode="auto">
            <a:xfrm>
              <a:off x="2728911" y="2421930"/>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1"/>
            <p:cNvSpPr>
              <a:spLocks noChangeShapeType="1"/>
            </p:cNvSpPr>
            <p:nvPr/>
          </p:nvSpPr>
          <p:spPr bwMode="auto">
            <a:xfrm>
              <a:off x="2347913" y="4711130"/>
              <a:ext cx="7923212"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5" name="Line 12"/>
          <p:cNvSpPr>
            <a:spLocks noChangeShapeType="1"/>
          </p:cNvSpPr>
          <p:nvPr/>
        </p:nvSpPr>
        <p:spPr bwMode="auto">
          <a:xfrm rot="16200000" flipV="1">
            <a:off x="874913" y="2622563"/>
            <a:ext cx="2341417"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sp>
        <p:nvSpPr>
          <p:cNvPr id="26" name="Rectangle 13"/>
          <p:cNvSpPr>
            <a:spLocks noChangeArrowheads="1"/>
          </p:cNvSpPr>
          <p:nvPr/>
        </p:nvSpPr>
        <p:spPr bwMode="auto">
          <a:xfrm>
            <a:off x="2598971" y="2366045"/>
            <a:ext cx="399842" cy="1257009"/>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Rectangle 14"/>
          <p:cNvSpPr>
            <a:spLocks noChangeArrowheads="1"/>
          </p:cNvSpPr>
          <p:nvPr/>
        </p:nvSpPr>
        <p:spPr bwMode="auto">
          <a:xfrm>
            <a:off x="3409365" y="2137496"/>
            <a:ext cx="399842" cy="1485556"/>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Rectangle 15"/>
          <p:cNvSpPr>
            <a:spLocks noChangeArrowheads="1"/>
          </p:cNvSpPr>
          <p:nvPr/>
        </p:nvSpPr>
        <p:spPr bwMode="auto">
          <a:xfrm>
            <a:off x="4219759" y="2651726"/>
            <a:ext cx="399842" cy="971326"/>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Rectangle 16"/>
          <p:cNvSpPr>
            <a:spLocks noChangeArrowheads="1"/>
          </p:cNvSpPr>
          <p:nvPr/>
        </p:nvSpPr>
        <p:spPr bwMode="auto">
          <a:xfrm>
            <a:off x="5031343" y="1851813"/>
            <a:ext cx="399842" cy="1771240"/>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Rectangle 17"/>
          <p:cNvSpPr>
            <a:spLocks noChangeArrowheads="1"/>
          </p:cNvSpPr>
          <p:nvPr/>
        </p:nvSpPr>
        <p:spPr bwMode="auto">
          <a:xfrm>
            <a:off x="5841737" y="2366045"/>
            <a:ext cx="399842" cy="1257009"/>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 name="Rectangle 18"/>
          <p:cNvSpPr>
            <a:spLocks noChangeArrowheads="1"/>
          </p:cNvSpPr>
          <p:nvPr/>
        </p:nvSpPr>
        <p:spPr bwMode="auto">
          <a:xfrm>
            <a:off x="6653320" y="1280445"/>
            <a:ext cx="399842" cy="2342609"/>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未知"/>
          <p:cNvSpPr/>
          <p:nvPr/>
        </p:nvSpPr>
        <p:spPr bwMode="auto">
          <a:xfrm>
            <a:off x="2756052" y="988476"/>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70C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grpSp>
        <p:nvGrpSpPr>
          <p:cNvPr id="33" name="组合 32"/>
          <p:cNvGrpSpPr/>
          <p:nvPr/>
        </p:nvGrpSpPr>
        <p:grpSpPr>
          <a:xfrm>
            <a:off x="1441283" y="1796176"/>
            <a:ext cx="590642" cy="1633614"/>
            <a:chOff x="1922711" y="2214181"/>
            <a:chExt cx="787932" cy="2178657"/>
          </a:xfrm>
        </p:grpSpPr>
        <p:sp>
          <p:nvSpPr>
            <p:cNvPr id="34" name="TextBox 33"/>
            <p:cNvSpPr txBox="1"/>
            <p:nvPr/>
          </p:nvSpPr>
          <p:spPr>
            <a:xfrm>
              <a:off x="2079374" y="4002897"/>
              <a:ext cx="631269" cy="389941"/>
            </a:xfrm>
            <a:prstGeom prst="rect">
              <a:avLst/>
            </a:prstGeom>
            <a:noFill/>
          </p:spPr>
          <p:txBody>
            <a:bodyPr wrap="none" rtlCol="0">
              <a:spAutoFit/>
            </a:bodyPr>
            <a:lstStyle/>
            <a:p>
              <a:r>
                <a:rPr lang="en-US" altLang="zh-CN" dirty="0"/>
                <a:t>20%</a:t>
              </a:r>
              <a:endParaRPr lang="zh-CN" altLang="en-US" dirty="0"/>
            </a:p>
          </p:txBody>
        </p:sp>
        <p:sp>
          <p:nvSpPr>
            <p:cNvPr id="35" name="TextBox 34"/>
            <p:cNvSpPr txBox="1"/>
            <p:nvPr/>
          </p:nvSpPr>
          <p:spPr>
            <a:xfrm>
              <a:off x="2079374" y="3501295"/>
              <a:ext cx="631269" cy="389941"/>
            </a:xfrm>
            <a:prstGeom prst="rect">
              <a:avLst/>
            </a:prstGeom>
            <a:noFill/>
          </p:spPr>
          <p:txBody>
            <a:bodyPr wrap="none" rtlCol="0">
              <a:spAutoFit/>
            </a:bodyPr>
            <a:lstStyle/>
            <a:p>
              <a:r>
                <a:rPr lang="en-US" altLang="zh-CN" dirty="0"/>
                <a:t>40%</a:t>
              </a:r>
              <a:endParaRPr lang="zh-CN" altLang="en-US" dirty="0"/>
            </a:p>
          </p:txBody>
        </p:sp>
        <p:sp>
          <p:nvSpPr>
            <p:cNvPr id="36" name="TextBox 35"/>
            <p:cNvSpPr txBox="1"/>
            <p:nvPr/>
          </p:nvSpPr>
          <p:spPr>
            <a:xfrm>
              <a:off x="2079374" y="3074416"/>
              <a:ext cx="631269" cy="389941"/>
            </a:xfrm>
            <a:prstGeom prst="rect">
              <a:avLst/>
            </a:prstGeom>
            <a:noFill/>
          </p:spPr>
          <p:txBody>
            <a:bodyPr wrap="none" rtlCol="0">
              <a:spAutoFit/>
            </a:bodyPr>
            <a:lstStyle/>
            <a:p>
              <a:r>
                <a:rPr lang="en-US" altLang="zh-CN" dirty="0"/>
                <a:t>60%</a:t>
              </a:r>
              <a:endParaRPr lang="zh-CN" altLang="en-US" dirty="0"/>
            </a:p>
          </p:txBody>
        </p:sp>
        <p:sp>
          <p:nvSpPr>
            <p:cNvPr id="37" name="TextBox 36"/>
            <p:cNvSpPr txBox="1"/>
            <p:nvPr/>
          </p:nvSpPr>
          <p:spPr>
            <a:xfrm>
              <a:off x="2079374" y="2646229"/>
              <a:ext cx="631269" cy="389941"/>
            </a:xfrm>
            <a:prstGeom prst="rect">
              <a:avLst/>
            </a:prstGeom>
            <a:noFill/>
          </p:spPr>
          <p:txBody>
            <a:bodyPr wrap="none" rtlCol="0">
              <a:spAutoFit/>
            </a:bodyPr>
            <a:lstStyle/>
            <a:p>
              <a:r>
                <a:rPr lang="en-US" altLang="zh-CN" dirty="0"/>
                <a:t>80%</a:t>
              </a:r>
              <a:endParaRPr lang="zh-CN" altLang="en-US" dirty="0"/>
            </a:p>
          </p:txBody>
        </p:sp>
        <p:sp>
          <p:nvSpPr>
            <p:cNvPr id="38" name="TextBox 37"/>
            <p:cNvSpPr txBox="1"/>
            <p:nvPr/>
          </p:nvSpPr>
          <p:spPr>
            <a:xfrm>
              <a:off x="1922711" y="2214181"/>
              <a:ext cx="744608" cy="389941"/>
            </a:xfrm>
            <a:prstGeom prst="rect">
              <a:avLst/>
            </a:prstGeom>
            <a:noFill/>
          </p:spPr>
          <p:txBody>
            <a:bodyPr wrap="none" rtlCol="0">
              <a:spAutoFit/>
            </a:bodyPr>
            <a:lstStyle/>
            <a:p>
              <a:r>
                <a:rPr lang="en-US" altLang="zh-CN" dirty="0"/>
                <a:t>100%</a:t>
              </a:r>
              <a:endParaRPr lang="zh-CN" altLang="en-US" dirty="0"/>
            </a:p>
          </p:txBody>
        </p:sp>
      </p:grpSp>
      <p:grpSp>
        <p:nvGrpSpPr>
          <p:cNvPr id="39" name="组合 38"/>
          <p:cNvGrpSpPr/>
          <p:nvPr/>
        </p:nvGrpSpPr>
        <p:grpSpPr>
          <a:xfrm>
            <a:off x="2489496" y="3699152"/>
            <a:ext cx="4720574" cy="296334"/>
            <a:chOff x="3321054" y="4752074"/>
            <a:chExt cx="6297377" cy="395205"/>
          </a:xfrm>
        </p:grpSpPr>
        <p:sp>
          <p:nvSpPr>
            <p:cNvPr id="40" name="TextBox 39"/>
            <p:cNvSpPr txBox="1"/>
            <p:nvPr/>
          </p:nvSpPr>
          <p:spPr>
            <a:xfrm>
              <a:off x="3409031" y="4752074"/>
              <a:ext cx="246436" cy="389942"/>
            </a:xfrm>
            <a:prstGeom prst="rect">
              <a:avLst/>
            </a:prstGeom>
            <a:noFill/>
          </p:spPr>
          <p:txBody>
            <a:bodyPr wrap="none" rtlCol="0">
              <a:spAutoFit/>
            </a:bodyPr>
            <a:lstStyle/>
            <a:p>
              <a:endParaRPr lang="zh-CN" altLang="en-US" dirty="0"/>
            </a:p>
          </p:txBody>
        </p:sp>
        <p:sp>
          <p:nvSpPr>
            <p:cNvPr id="41" name="TextBox 40"/>
            <p:cNvSpPr txBox="1"/>
            <p:nvPr/>
          </p:nvSpPr>
          <p:spPr>
            <a:xfrm>
              <a:off x="3321054" y="4752074"/>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月份</a:t>
              </a:r>
            </a:p>
          </p:txBody>
        </p:sp>
        <p:sp>
          <p:nvSpPr>
            <p:cNvPr id="42" name="TextBox 41"/>
            <p:cNvSpPr txBox="1"/>
            <p:nvPr/>
          </p:nvSpPr>
          <p:spPr>
            <a:xfrm>
              <a:off x="4404091"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月份</a:t>
              </a:r>
            </a:p>
          </p:txBody>
        </p:sp>
        <p:sp>
          <p:nvSpPr>
            <p:cNvPr id="43" name="TextBox 42"/>
            <p:cNvSpPr txBox="1"/>
            <p:nvPr/>
          </p:nvSpPr>
          <p:spPr>
            <a:xfrm>
              <a:off x="5457738"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月份</a:t>
              </a:r>
            </a:p>
          </p:txBody>
        </p:sp>
        <p:sp>
          <p:nvSpPr>
            <p:cNvPr id="44" name="TextBox 43"/>
            <p:cNvSpPr txBox="1"/>
            <p:nvPr/>
          </p:nvSpPr>
          <p:spPr>
            <a:xfrm>
              <a:off x="6567853"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月份</a:t>
              </a:r>
            </a:p>
          </p:txBody>
        </p:sp>
        <p:sp>
          <p:nvSpPr>
            <p:cNvPr id="45" name="TextBox 44"/>
            <p:cNvSpPr txBox="1"/>
            <p:nvPr/>
          </p:nvSpPr>
          <p:spPr>
            <a:xfrm>
              <a:off x="7583717" y="4757337"/>
              <a:ext cx="952038"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月份</a:t>
              </a:r>
            </a:p>
          </p:txBody>
        </p:sp>
        <p:sp>
          <p:nvSpPr>
            <p:cNvPr id="46" name="TextBox 45"/>
            <p:cNvSpPr txBox="1"/>
            <p:nvPr/>
          </p:nvSpPr>
          <p:spPr>
            <a:xfrm>
              <a:off x="8666393" y="4757337"/>
              <a:ext cx="952038"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月份</a:t>
              </a:r>
            </a:p>
          </p:txBody>
        </p:sp>
      </p:grpSp>
      <p:sp>
        <p:nvSpPr>
          <p:cNvPr id="47" name="矩形 46"/>
          <p:cNvSpPr/>
          <p:nvPr/>
        </p:nvSpPr>
        <p:spPr>
          <a:xfrm>
            <a:off x="1063440" y="4195453"/>
            <a:ext cx="7448947" cy="680553"/>
          </a:xfrm>
          <a:prstGeom prst="rect">
            <a:avLst/>
          </a:prstGeom>
        </p:spPr>
        <p:txBody>
          <a:bodyPr lIns="68534" tIns="34267" rIns="68534" bIns="34267"/>
          <a:lstStyle/>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200" dirty="0">
              <a:latin typeface="Adobe 黑体 Std R" pitchFamily="34" charset="-122"/>
              <a:ea typeface="Adobe 黑体 Std R" pitchFamily="34" charset="-122"/>
            </a:endParaRPr>
          </a:p>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42"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iterate type="wd">
                                    <p:tmPct val="10000"/>
                                  </p:iterate>
                                  <p:childTnLst>
                                    <p:set>
                                      <p:cBhvr>
                                        <p:cTn id="62" dur="1" fill="hold">
                                          <p:stCondLst>
                                            <p:cond delay="0"/>
                                          </p:stCondLst>
                                        </p:cTn>
                                        <p:tgtEl>
                                          <p:spTgt spid="47"/>
                                        </p:tgtEl>
                                        <p:attrNameLst>
                                          <p:attrName>style.visibility</p:attrName>
                                        </p:attrNameLst>
                                      </p:cBhvr>
                                      <p:to>
                                        <p:strVal val="visible"/>
                                      </p:to>
                                    </p:set>
                                    <p:animEffect transition="in" filter="fade">
                                      <p:cBhvr>
                                        <p:cTn id="63" dur="250"/>
                                        <p:tgtEl>
                                          <p:spTgt spid="47"/>
                                        </p:tgtEl>
                                      </p:cBhvr>
                                    </p:animEffect>
                                    <p:anim calcmode="lin" valueType="num">
                                      <p:cBhvr>
                                        <p:cTn id="64" dur="250" fill="hold"/>
                                        <p:tgtEl>
                                          <p:spTgt spid="47"/>
                                        </p:tgtEl>
                                        <p:attrNameLst>
                                          <p:attrName>ppt_x</p:attrName>
                                        </p:attrNameLst>
                                      </p:cBhvr>
                                      <p:tavLst>
                                        <p:tav tm="0">
                                          <p:val>
                                            <p:strVal val="#ppt_x"/>
                                          </p:val>
                                        </p:tav>
                                        <p:tav tm="100000">
                                          <p:val>
                                            <p:strVal val="#ppt_x"/>
                                          </p:val>
                                        </p:tav>
                                      </p:tavLst>
                                    </p:anim>
                                    <p:anim calcmode="lin" valueType="num">
                                      <p:cBhvr>
                                        <p:cTn id="65"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iterate type="wd">
                                    <p:tmAbs val="0"/>
                                  </p:iterate>
                                  <p:childTnLst>
                                    <p:set>
                                      <p:cBhvr>
                                        <p:cTn id="69"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5" grpId="0" animBg="1"/>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P spid="32" grpId="0" animBg="1"/>
      <p:bldP spid="47" grpId="0"/>
      <p:bldP spid="4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AutoShape 10"/>
          <p:cNvSpPr>
            <a:spLocks noChangeArrowheads="1"/>
          </p:cNvSpPr>
          <p:nvPr/>
        </p:nvSpPr>
        <p:spPr bwMode="auto">
          <a:xfrm rot="16200000">
            <a:off x="3936867" y="-1011120"/>
            <a:ext cx="1398833" cy="7676197"/>
          </a:xfrm>
          <a:prstGeom prst="downArrow">
            <a:avLst>
              <a:gd name="adj1" fmla="val 49065"/>
              <a:gd name="adj2" fmla="val 44827"/>
            </a:avLst>
          </a:prstGeom>
          <a:solidFill>
            <a:srgbClr val="0070C0"/>
          </a:solidFill>
          <a:ln>
            <a:noFill/>
          </a:ln>
        </p:spPr>
        <p:txBody>
          <a:bodyPr vert="eaVert"/>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78" name="组合 41"/>
          <p:cNvGrpSpPr/>
          <p:nvPr/>
        </p:nvGrpSpPr>
        <p:grpSpPr bwMode="auto">
          <a:xfrm>
            <a:off x="2632409" y="2092731"/>
            <a:ext cx="1701613" cy="1539687"/>
            <a:chOff x="1214414" y="2786058"/>
            <a:chExt cx="1935848" cy="1751017"/>
          </a:xfrm>
        </p:grpSpPr>
        <p:grpSp>
          <p:nvGrpSpPr>
            <p:cNvPr id="79" name="Group 6"/>
            <p:cNvGrpSpPr/>
            <p:nvPr/>
          </p:nvGrpSpPr>
          <p:grpSpPr bwMode="auto">
            <a:xfrm>
              <a:off x="1295400" y="2786058"/>
              <a:ext cx="1753450" cy="1751017"/>
              <a:chOff x="1823" y="2371"/>
              <a:chExt cx="1801" cy="1801"/>
            </a:xfrm>
          </p:grpSpPr>
          <p:sp>
            <p:nvSpPr>
              <p:cNvPr id="8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2" name="Oval 8"/>
              <p:cNvSpPr>
                <a:spLocks noChangeArrowheads="1"/>
              </p:cNvSpPr>
              <p:nvPr/>
            </p:nvSpPr>
            <p:spPr bwMode="auto">
              <a:xfrm>
                <a:off x="1945"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8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二季度</a:t>
              </a:r>
            </a:p>
          </p:txBody>
        </p:sp>
      </p:grpSp>
      <p:grpSp>
        <p:nvGrpSpPr>
          <p:cNvPr id="83" name="组合 46"/>
          <p:cNvGrpSpPr/>
          <p:nvPr/>
        </p:nvGrpSpPr>
        <p:grpSpPr bwMode="auto">
          <a:xfrm>
            <a:off x="4334022" y="2092731"/>
            <a:ext cx="1701612" cy="1539687"/>
            <a:chOff x="1214414" y="2786058"/>
            <a:chExt cx="1935848" cy="1751017"/>
          </a:xfrm>
        </p:grpSpPr>
        <p:grpSp>
          <p:nvGrpSpPr>
            <p:cNvPr id="84" name="Group 6"/>
            <p:cNvGrpSpPr/>
            <p:nvPr/>
          </p:nvGrpSpPr>
          <p:grpSpPr bwMode="auto">
            <a:xfrm>
              <a:off x="1295400" y="2786058"/>
              <a:ext cx="1753450" cy="1751017"/>
              <a:chOff x="1823" y="2371"/>
              <a:chExt cx="1801" cy="1801"/>
            </a:xfrm>
          </p:grpSpPr>
          <p:sp>
            <p:nvSpPr>
              <p:cNvPr id="8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7" name="Oval 8"/>
              <p:cNvSpPr>
                <a:spLocks noChangeArrowheads="1"/>
              </p:cNvSpPr>
              <p:nvPr/>
            </p:nvSpPr>
            <p:spPr bwMode="auto">
              <a:xfrm>
                <a:off x="1945"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8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三季度</a:t>
              </a:r>
            </a:p>
          </p:txBody>
        </p:sp>
      </p:grpSp>
      <p:grpSp>
        <p:nvGrpSpPr>
          <p:cNvPr id="88" name="组合 51"/>
          <p:cNvGrpSpPr/>
          <p:nvPr/>
        </p:nvGrpSpPr>
        <p:grpSpPr bwMode="auto">
          <a:xfrm>
            <a:off x="6052385" y="2092731"/>
            <a:ext cx="1701613" cy="1539687"/>
            <a:chOff x="1214414" y="2786058"/>
            <a:chExt cx="1935848" cy="1751017"/>
          </a:xfrm>
        </p:grpSpPr>
        <p:grpSp>
          <p:nvGrpSpPr>
            <p:cNvPr id="89" name="Group 6"/>
            <p:cNvGrpSpPr/>
            <p:nvPr/>
          </p:nvGrpSpPr>
          <p:grpSpPr bwMode="auto">
            <a:xfrm>
              <a:off x="1295400" y="2786058"/>
              <a:ext cx="1753450" cy="1751017"/>
              <a:chOff x="1823" y="2371"/>
              <a:chExt cx="1801" cy="1801"/>
            </a:xfrm>
          </p:grpSpPr>
          <p:sp>
            <p:nvSpPr>
              <p:cNvPr id="9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2" name="Oval 8"/>
              <p:cNvSpPr>
                <a:spLocks noChangeArrowheads="1"/>
              </p:cNvSpPr>
              <p:nvPr/>
            </p:nvSpPr>
            <p:spPr bwMode="auto">
              <a:xfrm>
                <a:off x="1945"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9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四季度</a:t>
              </a:r>
            </a:p>
          </p:txBody>
        </p:sp>
      </p:grpSp>
      <p:grpSp>
        <p:nvGrpSpPr>
          <p:cNvPr id="93" name="组合 40"/>
          <p:cNvGrpSpPr/>
          <p:nvPr/>
        </p:nvGrpSpPr>
        <p:grpSpPr bwMode="auto">
          <a:xfrm>
            <a:off x="892708" y="2092731"/>
            <a:ext cx="1701613" cy="1539687"/>
            <a:chOff x="1128105" y="2786058"/>
            <a:chExt cx="1935848" cy="1751017"/>
          </a:xfrm>
        </p:grpSpPr>
        <p:grpSp>
          <p:nvGrpSpPr>
            <p:cNvPr id="94" name="Group 6"/>
            <p:cNvGrpSpPr/>
            <p:nvPr/>
          </p:nvGrpSpPr>
          <p:grpSpPr bwMode="auto">
            <a:xfrm>
              <a:off x="1295400" y="2786058"/>
              <a:ext cx="1753450" cy="1751017"/>
              <a:chOff x="1823" y="2371"/>
              <a:chExt cx="1801" cy="1801"/>
            </a:xfrm>
          </p:grpSpPr>
          <p:sp>
            <p:nvSpPr>
              <p:cNvPr id="9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7" name="Oval 8"/>
              <p:cNvSpPr>
                <a:spLocks noChangeArrowheads="1"/>
              </p:cNvSpPr>
              <p:nvPr/>
            </p:nvSpPr>
            <p:spPr bwMode="auto">
              <a:xfrm>
                <a:off x="1946"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95"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一季度</a:t>
              </a:r>
            </a:p>
          </p:txBody>
        </p:sp>
      </p:grpSp>
      <p:sp>
        <p:nvSpPr>
          <p:cNvPr id="98" name="矩形标注 97"/>
          <p:cNvSpPr/>
          <p:nvPr/>
        </p:nvSpPr>
        <p:spPr>
          <a:xfrm>
            <a:off x="2964076" y="3910515"/>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9" name="矩形标注 98"/>
          <p:cNvSpPr/>
          <p:nvPr/>
        </p:nvSpPr>
        <p:spPr>
          <a:xfrm>
            <a:off x="1272918" y="1746111"/>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0" name="Rectangle 28"/>
          <p:cNvSpPr>
            <a:spLocks noChangeArrowheads="1"/>
          </p:cNvSpPr>
          <p:nvPr/>
        </p:nvSpPr>
        <p:spPr bwMode="auto">
          <a:xfrm>
            <a:off x="2943727"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101" name="Rectangle 28"/>
          <p:cNvSpPr>
            <a:spLocks noChangeArrowheads="1"/>
          </p:cNvSpPr>
          <p:nvPr/>
        </p:nvSpPr>
        <p:spPr bwMode="auto">
          <a:xfrm>
            <a:off x="1339990"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102" name="矩形标注 101"/>
          <p:cNvSpPr/>
          <p:nvPr/>
        </p:nvSpPr>
        <p:spPr>
          <a:xfrm>
            <a:off x="4585286" y="1746111"/>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3" name="Rectangle 28"/>
          <p:cNvSpPr>
            <a:spLocks noChangeArrowheads="1"/>
          </p:cNvSpPr>
          <p:nvPr/>
        </p:nvSpPr>
        <p:spPr bwMode="auto">
          <a:xfrm>
            <a:off x="4652358"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104" name="矩形标注 103"/>
          <p:cNvSpPr/>
          <p:nvPr/>
        </p:nvSpPr>
        <p:spPr>
          <a:xfrm>
            <a:off x="6420460" y="3910515"/>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 name="Rectangle 28"/>
          <p:cNvSpPr>
            <a:spLocks noChangeArrowheads="1"/>
          </p:cNvSpPr>
          <p:nvPr/>
        </p:nvSpPr>
        <p:spPr bwMode="auto">
          <a:xfrm>
            <a:off x="6400111"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left)">
                                      <p:cBhvr>
                                        <p:cTn id="21" dur="500"/>
                                        <p:tgtEl>
                                          <p:spTgt spid="77"/>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1000" fill="hold"/>
                                        <p:tgtEl>
                                          <p:spTgt spid="93"/>
                                        </p:tgtEl>
                                        <p:attrNameLst>
                                          <p:attrName>ppt_w</p:attrName>
                                        </p:attrNameLst>
                                      </p:cBhvr>
                                      <p:tavLst>
                                        <p:tav tm="0">
                                          <p:val>
                                            <p:fltVal val="0"/>
                                          </p:val>
                                        </p:tav>
                                        <p:tav tm="100000">
                                          <p:val>
                                            <p:strVal val="#ppt_w"/>
                                          </p:val>
                                        </p:tav>
                                      </p:tavLst>
                                    </p:anim>
                                    <p:anim calcmode="lin" valueType="num">
                                      <p:cBhvr>
                                        <p:cTn id="26" dur="1000" fill="hold"/>
                                        <p:tgtEl>
                                          <p:spTgt spid="93"/>
                                        </p:tgtEl>
                                        <p:attrNameLst>
                                          <p:attrName>ppt_h</p:attrName>
                                        </p:attrNameLst>
                                      </p:cBhvr>
                                      <p:tavLst>
                                        <p:tav tm="0">
                                          <p:val>
                                            <p:fltVal val="0"/>
                                          </p:val>
                                        </p:tav>
                                        <p:tav tm="100000">
                                          <p:val>
                                            <p:strVal val="#ppt_h"/>
                                          </p:val>
                                        </p:tav>
                                      </p:tavLst>
                                    </p:anim>
                                    <p:anim calcmode="lin" valueType="num">
                                      <p:cBhvr>
                                        <p:cTn id="27" dur="1000" fill="hold"/>
                                        <p:tgtEl>
                                          <p:spTgt spid="9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250"/>
                                  </p:stCondLst>
                                  <p:childTnLst>
                                    <p:set>
                                      <p:cBhvr>
                                        <p:cTn id="30" dur="1" fill="hold">
                                          <p:stCondLst>
                                            <p:cond delay="0"/>
                                          </p:stCondLst>
                                        </p:cTn>
                                        <p:tgtEl>
                                          <p:spTgt spid="78"/>
                                        </p:tgtEl>
                                        <p:attrNameLst>
                                          <p:attrName>style.visibility</p:attrName>
                                        </p:attrNameLst>
                                      </p:cBhvr>
                                      <p:to>
                                        <p:strVal val="visible"/>
                                      </p:to>
                                    </p:set>
                                    <p:anim calcmode="lin" valueType="num">
                                      <p:cBhvr>
                                        <p:cTn id="31" dur="1000" fill="hold"/>
                                        <p:tgtEl>
                                          <p:spTgt spid="78"/>
                                        </p:tgtEl>
                                        <p:attrNameLst>
                                          <p:attrName>ppt_w</p:attrName>
                                        </p:attrNameLst>
                                      </p:cBhvr>
                                      <p:tavLst>
                                        <p:tav tm="0">
                                          <p:val>
                                            <p:fltVal val="0"/>
                                          </p:val>
                                        </p:tav>
                                        <p:tav tm="100000">
                                          <p:val>
                                            <p:strVal val="#ppt_w"/>
                                          </p:val>
                                        </p:tav>
                                      </p:tavLst>
                                    </p:anim>
                                    <p:anim calcmode="lin" valueType="num">
                                      <p:cBhvr>
                                        <p:cTn id="32" dur="1000" fill="hold"/>
                                        <p:tgtEl>
                                          <p:spTgt spid="78"/>
                                        </p:tgtEl>
                                        <p:attrNameLst>
                                          <p:attrName>ppt_h</p:attrName>
                                        </p:attrNameLst>
                                      </p:cBhvr>
                                      <p:tavLst>
                                        <p:tav tm="0">
                                          <p:val>
                                            <p:fltVal val="0"/>
                                          </p:val>
                                        </p:tav>
                                        <p:tav tm="100000">
                                          <p:val>
                                            <p:strVal val="#ppt_h"/>
                                          </p:val>
                                        </p:tav>
                                      </p:tavLst>
                                    </p:anim>
                                    <p:anim calcmode="lin" valueType="num">
                                      <p:cBhvr>
                                        <p:cTn id="33"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8"/>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500"/>
                                  </p:stCondLst>
                                  <p:childTnLst>
                                    <p:set>
                                      <p:cBhvr>
                                        <p:cTn id="36" dur="1" fill="hold">
                                          <p:stCondLst>
                                            <p:cond delay="0"/>
                                          </p:stCondLst>
                                        </p:cTn>
                                        <p:tgtEl>
                                          <p:spTgt spid="83"/>
                                        </p:tgtEl>
                                        <p:attrNameLst>
                                          <p:attrName>style.visibility</p:attrName>
                                        </p:attrNameLst>
                                      </p:cBhvr>
                                      <p:to>
                                        <p:strVal val="visible"/>
                                      </p:to>
                                    </p:set>
                                    <p:anim calcmode="lin" valueType="num">
                                      <p:cBhvr>
                                        <p:cTn id="37" dur="1000" fill="hold"/>
                                        <p:tgtEl>
                                          <p:spTgt spid="83"/>
                                        </p:tgtEl>
                                        <p:attrNameLst>
                                          <p:attrName>ppt_w</p:attrName>
                                        </p:attrNameLst>
                                      </p:cBhvr>
                                      <p:tavLst>
                                        <p:tav tm="0">
                                          <p:val>
                                            <p:fltVal val="0"/>
                                          </p:val>
                                        </p:tav>
                                        <p:tav tm="100000">
                                          <p:val>
                                            <p:strVal val="#ppt_w"/>
                                          </p:val>
                                        </p:tav>
                                      </p:tavLst>
                                    </p:anim>
                                    <p:anim calcmode="lin" valueType="num">
                                      <p:cBhvr>
                                        <p:cTn id="38" dur="1000" fill="hold"/>
                                        <p:tgtEl>
                                          <p:spTgt spid="83"/>
                                        </p:tgtEl>
                                        <p:attrNameLst>
                                          <p:attrName>ppt_h</p:attrName>
                                        </p:attrNameLst>
                                      </p:cBhvr>
                                      <p:tavLst>
                                        <p:tav tm="0">
                                          <p:val>
                                            <p:fltVal val="0"/>
                                          </p:val>
                                        </p:tav>
                                        <p:tav tm="100000">
                                          <p:val>
                                            <p:strVal val="#ppt_h"/>
                                          </p:val>
                                        </p:tav>
                                      </p:tavLst>
                                    </p:anim>
                                    <p:anim calcmode="lin" valueType="num">
                                      <p:cBhvr>
                                        <p:cTn id="3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3"/>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500"/>
                            </p:stCondLst>
                            <p:childTnLst>
                              <p:par>
                                <p:cTn id="48" presetID="2" presetClass="entr" presetSubtype="1"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additive="base">
                                        <p:cTn id="50" dur="500" fill="hold"/>
                                        <p:tgtEl>
                                          <p:spTgt spid="99"/>
                                        </p:tgtEl>
                                        <p:attrNameLst>
                                          <p:attrName>ppt_x</p:attrName>
                                        </p:attrNameLst>
                                      </p:cBhvr>
                                      <p:tavLst>
                                        <p:tav tm="0">
                                          <p:val>
                                            <p:strVal val="#ppt_x"/>
                                          </p:val>
                                        </p:tav>
                                        <p:tav tm="100000">
                                          <p:val>
                                            <p:strVal val="#ppt_x"/>
                                          </p:val>
                                        </p:tav>
                                      </p:tavLst>
                                    </p:anim>
                                    <p:anim calcmode="lin" valueType="num">
                                      <p:cBhvr additive="base">
                                        <p:cTn id="51" dur="500" fill="hold"/>
                                        <p:tgtEl>
                                          <p:spTgt spid="99"/>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32" presetClass="emph" presetSubtype="0" fill="hold" grpId="1" nodeType="afterEffect">
                                  <p:stCondLst>
                                    <p:cond delay="0"/>
                                  </p:stCondLst>
                                  <p:childTnLst>
                                    <p:animRot by="120000">
                                      <p:cBhvr>
                                        <p:cTn id="54" dur="50" fill="hold">
                                          <p:stCondLst>
                                            <p:cond delay="0"/>
                                          </p:stCondLst>
                                        </p:cTn>
                                        <p:tgtEl>
                                          <p:spTgt spid="99"/>
                                        </p:tgtEl>
                                        <p:attrNameLst>
                                          <p:attrName>r</p:attrName>
                                        </p:attrNameLst>
                                      </p:cBhvr>
                                    </p:animRot>
                                    <p:animRot by="-240000">
                                      <p:cBhvr>
                                        <p:cTn id="55" dur="100" fill="hold">
                                          <p:stCondLst>
                                            <p:cond delay="100"/>
                                          </p:stCondLst>
                                        </p:cTn>
                                        <p:tgtEl>
                                          <p:spTgt spid="99"/>
                                        </p:tgtEl>
                                        <p:attrNameLst>
                                          <p:attrName>r</p:attrName>
                                        </p:attrNameLst>
                                      </p:cBhvr>
                                    </p:animRot>
                                    <p:animRot by="240000">
                                      <p:cBhvr>
                                        <p:cTn id="56" dur="100" fill="hold">
                                          <p:stCondLst>
                                            <p:cond delay="200"/>
                                          </p:stCondLst>
                                        </p:cTn>
                                        <p:tgtEl>
                                          <p:spTgt spid="99"/>
                                        </p:tgtEl>
                                        <p:attrNameLst>
                                          <p:attrName>r</p:attrName>
                                        </p:attrNameLst>
                                      </p:cBhvr>
                                    </p:animRot>
                                    <p:animRot by="-240000">
                                      <p:cBhvr>
                                        <p:cTn id="57" dur="100" fill="hold">
                                          <p:stCondLst>
                                            <p:cond delay="300"/>
                                          </p:stCondLst>
                                        </p:cTn>
                                        <p:tgtEl>
                                          <p:spTgt spid="99"/>
                                        </p:tgtEl>
                                        <p:attrNameLst>
                                          <p:attrName>r</p:attrName>
                                        </p:attrNameLst>
                                      </p:cBhvr>
                                    </p:animRot>
                                    <p:animRot by="120000">
                                      <p:cBhvr>
                                        <p:cTn id="58" dur="100" fill="hold">
                                          <p:stCondLst>
                                            <p:cond delay="400"/>
                                          </p:stCondLst>
                                        </p:cTn>
                                        <p:tgtEl>
                                          <p:spTgt spid="99"/>
                                        </p:tgtEl>
                                        <p:attrNameLst>
                                          <p:attrName>r</p:attrName>
                                        </p:attrNameLst>
                                      </p:cBhvr>
                                    </p:animRot>
                                  </p:childTnLst>
                                </p:cTn>
                              </p:par>
                            </p:childTnLst>
                          </p:cTn>
                        </p:par>
                        <p:par>
                          <p:cTn id="59" fill="hold">
                            <p:stCondLst>
                              <p:cond delay="3500"/>
                            </p:stCondLst>
                            <p:childTnLst>
                              <p:par>
                                <p:cTn id="60" presetID="18" presetClass="entr" presetSubtype="9"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strips(upLeft)">
                                      <p:cBhvr>
                                        <p:cTn id="62" dur="500"/>
                                        <p:tgtEl>
                                          <p:spTgt spid="101"/>
                                        </p:tgtEl>
                                      </p:cBhvr>
                                    </p:animEffect>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98"/>
                                        </p:tgtEl>
                                        <p:attrNameLst>
                                          <p:attrName>style.visibility</p:attrName>
                                        </p:attrNameLst>
                                      </p:cBhvr>
                                      <p:to>
                                        <p:strVal val="visible"/>
                                      </p:to>
                                    </p:set>
                                    <p:anim calcmode="lin" valueType="num">
                                      <p:cBhvr additive="base">
                                        <p:cTn id="66" dur="500" fill="hold"/>
                                        <p:tgtEl>
                                          <p:spTgt spid="98"/>
                                        </p:tgtEl>
                                        <p:attrNameLst>
                                          <p:attrName>ppt_x</p:attrName>
                                        </p:attrNameLst>
                                      </p:cBhvr>
                                      <p:tavLst>
                                        <p:tav tm="0">
                                          <p:val>
                                            <p:strVal val="#ppt_x"/>
                                          </p:val>
                                        </p:tav>
                                        <p:tav tm="100000">
                                          <p:val>
                                            <p:strVal val="#ppt_x"/>
                                          </p:val>
                                        </p:tav>
                                      </p:tavLst>
                                    </p:anim>
                                    <p:anim calcmode="lin" valueType="num">
                                      <p:cBhvr additive="base">
                                        <p:cTn id="67" dur="500" fill="hold"/>
                                        <p:tgtEl>
                                          <p:spTgt spid="98"/>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32" presetClass="emph" presetSubtype="0" fill="hold" grpId="1" nodeType="afterEffect">
                                  <p:stCondLst>
                                    <p:cond delay="0"/>
                                  </p:stCondLst>
                                  <p:childTnLst>
                                    <p:animRot by="120000">
                                      <p:cBhvr>
                                        <p:cTn id="70" dur="50" fill="hold">
                                          <p:stCondLst>
                                            <p:cond delay="0"/>
                                          </p:stCondLst>
                                        </p:cTn>
                                        <p:tgtEl>
                                          <p:spTgt spid="98"/>
                                        </p:tgtEl>
                                        <p:attrNameLst>
                                          <p:attrName>r</p:attrName>
                                        </p:attrNameLst>
                                      </p:cBhvr>
                                    </p:animRot>
                                    <p:animRot by="-240000">
                                      <p:cBhvr>
                                        <p:cTn id="71" dur="100" fill="hold">
                                          <p:stCondLst>
                                            <p:cond delay="100"/>
                                          </p:stCondLst>
                                        </p:cTn>
                                        <p:tgtEl>
                                          <p:spTgt spid="98"/>
                                        </p:tgtEl>
                                        <p:attrNameLst>
                                          <p:attrName>r</p:attrName>
                                        </p:attrNameLst>
                                      </p:cBhvr>
                                    </p:animRot>
                                    <p:animRot by="240000">
                                      <p:cBhvr>
                                        <p:cTn id="72" dur="100" fill="hold">
                                          <p:stCondLst>
                                            <p:cond delay="200"/>
                                          </p:stCondLst>
                                        </p:cTn>
                                        <p:tgtEl>
                                          <p:spTgt spid="98"/>
                                        </p:tgtEl>
                                        <p:attrNameLst>
                                          <p:attrName>r</p:attrName>
                                        </p:attrNameLst>
                                      </p:cBhvr>
                                    </p:animRot>
                                    <p:animRot by="-240000">
                                      <p:cBhvr>
                                        <p:cTn id="73" dur="100" fill="hold">
                                          <p:stCondLst>
                                            <p:cond delay="300"/>
                                          </p:stCondLst>
                                        </p:cTn>
                                        <p:tgtEl>
                                          <p:spTgt spid="98"/>
                                        </p:tgtEl>
                                        <p:attrNameLst>
                                          <p:attrName>r</p:attrName>
                                        </p:attrNameLst>
                                      </p:cBhvr>
                                    </p:animRot>
                                    <p:animRot by="120000">
                                      <p:cBhvr>
                                        <p:cTn id="74" dur="100" fill="hold">
                                          <p:stCondLst>
                                            <p:cond delay="400"/>
                                          </p:stCondLst>
                                        </p:cTn>
                                        <p:tgtEl>
                                          <p:spTgt spid="98"/>
                                        </p:tgtEl>
                                        <p:attrNameLst>
                                          <p:attrName>r</p:attrName>
                                        </p:attrNameLst>
                                      </p:cBhvr>
                                    </p:animRot>
                                  </p:childTnLst>
                                </p:cTn>
                              </p:par>
                            </p:childTnLst>
                          </p:cTn>
                        </p:par>
                        <p:par>
                          <p:cTn id="75" fill="hold">
                            <p:stCondLst>
                              <p:cond delay="5000"/>
                            </p:stCondLst>
                            <p:childTnLst>
                              <p:par>
                                <p:cTn id="76" presetID="18" presetClass="entr" presetSubtype="9" fill="hold" grpId="0" nodeType="after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strips(upLeft)">
                                      <p:cBhvr>
                                        <p:cTn id="78" dur="500"/>
                                        <p:tgtEl>
                                          <p:spTgt spid="100"/>
                                        </p:tgtEl>
                                      </p:cBhvr>
                                    </p:animEffect>
                                  </p:childTnLst>
                                </p:cTn>
                              </p:par>
                            </p:childTnLst>
                          </p:cTn>
                        </p:par>
                        <p:par>
                          <p:cTn id="79" fill="hold">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500" fill="hold"/>
                                        <p:tgtEl>
                                          <p:spTgt spid="102"/>
                                        </p:tgtEl>
                                        <p:attrNameLst>
                                          <p:attrName>ppt_x</p:attrName>
                                        </p:attrNameLst>
                                      </p:cBhvr>
                                      <p:tavLst>
                                        <p:tav tm="0">
                                          <p:val>
                                            <p:strVal val="#ppt_x"/>
                                          </p:val>
                                        </p:tav>
                                        <p:tav tm="100000">
                                          <p:val>
                                            <p:strVal val="#ppt_x"/>
                                          </p:val>
                                        </p:tav>
                                      </p:tavLst>
                                    </p:anim>
                                    <p:anim calcmode="lin" valueType="num">
                                      <p:cBhvr additive="base">
                                        <p:cTn id="83" dur="500" fill="hold"/>
                                        <p:tgtEl>
                                          <p:spTgt spid="102"/>
                                        </p:tgtEl>
                                        <p:attrNameLst>
                                          <p:attrName>ppt_y</p:attrName>
                                        </p:attrNameLst>
                                      </p:cBhvr>
                                      <p:tavLst>
                                        <p:tav tm="0">
                                          <p:val>
                                            <p:strVal val="0-#ppt_h/2"/>
                                          </p:val>
                                        </p:tav>
                                        <p:tav tm="100000">
                                          <p:val>
                                            <p:strVal val="#ppt_y"/>
                                          </p:val>
                                        </p:tav>
                                      </p:tavLst>
                                    </p:anim>
                                  </p:childTnLst>
                                </p:cTn>
                              </p:par>
                            </p:childTnLst>
                          </p:cTn>
                        </p:par>
                        <p:par>
                          <p:cTn id="84" fill="hold">
                            <p:stCondLst>
                              <p:cond delay="6000"/>
                            </p:stCondLst>
                            <p:childTnLst>
                              <p:par>
                                <p:cTn id="85" presetID="32" presetClass="emph" presetSubtype="0" fill="hold" grpId="1" nodeType="afterEffect">
                                  <p:stCondLst>
                                    <p:cond delay="0"/>
                                  </p:stCondLst>
                                  <p:childTnLst>
                                    <p:animRot by="120000">
                                      <p:cBhvr>
                                        <p:cTn id="86" dur="50" fill="hold">
                                          <p:stCondLst>
                                            <p:cond delay="0"/>
                                          </p:stCondLst>
                                        </p:cTn>
                                        <p:tgtEl>
                                          <p:spTgt spid="102"/>
                                        </p:tgtEl>
                                        <p:attrNameLst>
                                          <p:attrName>r</p:attrName>
                                        </p:attrNameLst>
                                      </p:cBhvr>
                                    </p:animRot>
                                    <p:animRot by="-240000">
                                      <p:cBhvr>
                                        <p:cTn id="87" dur="100" fill="hold">
                                          <p:stCondLst>
                                            <p:cond delay="100"/>
                                          </p:stCondLst>
                                        </p:cTn>
                                        <p:tgtEl>
                                          <p:spTgt spid="102"/>
                                        </p:tgtEl>
                                        <p:attrNameLst>
                                          <p:attrName>r</p:attrName>
                                        </p:attrNameLst>
                                      </p:cBhvr>
                                    </p:animRot>
                                    <p:animRot by="240000">
                                      <p:cBhvr>
                                        <p:cTn id="88" dur="100" fill="hold">
                                          <p:stCondLst>
                                            <p:cond delay="200"/>
                                          </p:stCondLst>
                                        </p:cTn>
                                        <p:tgtEl>
                                          <p:spTgt spid="102"/>
                                        </p:tgtEl>
                                        <p:attrNameLst>
                                          <p:attrName>r</p:attrName>
                                        </p:attrNameLst>
                                      </p:cBhvr>
                                    </p:animRot>
                                    <p:animRot by="-240000">
                                      <p:cBhvr>
                                        <p:cTn id="89" dur="100" fill="hold">
                                          <p:stCondLst>
                                            <p:cond delay="300"/>
                                          </p:stCondLst>
                                        </p:cTn>
                                        <p:tgtEl>
                                          <p:spTgt spid="102"/>
                                        </p:tgtEl>
                                        <p:attrNameLst>
                                          <p:attrName>r</p:attrName>
                                        </p:attrNameLst>
                                      </p:cBhvr>
                                    </p:animRot>
                                    <p:animRot by="120000">
                                      <p:cBhvr>
                                        <p:cTn id="90" dur="100" fill="hold">
                                          <p:stCondLst>
                                            <p:cond delay="400"/>
                                          </p:stCondLst>
                                        </p:cTn>
                                        <p:tgtEl>
                                          <p:spTgt spid="102"/>
                                        </p:tgtEl>
                                        <p:attrNameLst>
                                          <p:attrName>r</p:attrName>
                                        </p:attrNameLst>
                                      </p:cBhvr>
                                    </p:animRot>
                                  </p:childTnLst>
                                </p:cTn>
                              </p:par>
                            </p:childTnLst>
                          </p:cTn>
                        </p:par>
                        <p:par>
                          <p:cTn id="91" fill="hold">
                            <p:stCondLst>
                              <p:cond delay="6500"/>
                            </p:stCondLst>
                            <p:childTnLst>
                              <p:par>
                                <p:cTn id="92" presetID="18" presetClass="entr" presetSubtype="9" fill="hold" grpId="0" nodeType="after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strips(upLeft)">
                                      <p:cBhvr>
                                        <p:cTn id="94" dur="500"/>
                                        <p:tgtEl>
                                          <p:spTgt spid="103"/>
                                        </p:tgtEl>
                                      </p:cBhvr>
                                    </p:animEffect>
                                  </p:childTnLst>
                                </p:cTn>
                              </p:par>
                            </p:childTnLst>
                          </p:cTn>
                        </p:par>
                        <p:par>
                          <p:cTn id="95" fill="hold">
                            <p:stCondLst>
                              <p:cond delay="7000"/>
                            </p:stCondLst>
                            <p:childTnLst>
                              <p:par>
                                <p:cTn id="96" presetID="2" presetClass="entr" presetSubtype="4"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 calcmode="lin" valueType="num">
                                      <p:cBhvr additive="base">
                                        <p:cTn id="98" dur="500" fill="hold"/>
                                        <p:tgtEl>
                                          <p:spTgt spid="104"/>
                                        </p:tgtEl>
                                        <p:attrNameLst>
                                          <p:attrName>ppt_x</p:attrName>
                                        </p:attrNameLst>
                                      </p:cBhvr>
                                      <p:tavLst>
                                        <p:tav tm="0">
                                          <p:val>
                                            <p:strVal val="#ppt_x"/>
                                          </p:val>
                                        </p:tav>
                                        <p:tav tm="100000">
                                          <p:val>
                                            <p:strVal val="#ppt_x"/>
                                          </p:val>
                                        </p:tav>
                                      </p:tavLst>
                                    </p:anim>
                                    <p:anim calcmode="lin" valueType="num">
                                      <p:cBhvr additive="base">
                                        <p:cTn id="99" dur="500" fill="hold"/>
                                        <p:tgtEl>
                                          <p:spTgt spid="104"/>
                                        </p:tgtEl>
                                        <p:attrNameLst>
                                          <p:attrName>ppt_y</p:attrName>
                                        </p:attrNameLst>
                                      </p:cBhvr>
                                      <p:tavLst>
                                        <p:tav tm="0">
                                          <p:val>
                                            <p:strVal val="1+#ppt_h/2"/>
                                          </p:val>
                                        </p:tav>
                                        <p:tav tm="100000">
                                          <p:val>
                                            <p:strVal val="#ppt_y"/>
                                          </p:val>
                                        </p:tav>
                                      </p:tavLst>
                                    </p:anim>
                                  </p:childTnLst>
                                </p:cTn>
                              </p:par>
                            </p:childTnLst>
                          </p:cTn>
                        </p:par>
                        <p:par>
                          <p:cTn id="100" fill="hold">
                            <p:stCondLst>
                              <p:cond delay="7500"/>
                            </p:stCondLst>
                            <p:childTnLst>
                              <p:par>
                                <p:cTn id="101" presetID="32" presetClass="emph" presetSubtype="0" fill="hold" grpId="1" nodeType="afterEffect">
                                  <p:stCondLst>
                                    <p:cond delay="0"/>
                                  </p:stCondLst>
                                  <p:childTnLst>
                                    <p:animRot by="120000">
                                      <p:cBhvr>
                                        <p:cTn id="102" dur="50" fill="hold">
                                          <p:stCondLst>
                                            <p:cond delay="0"/>
                                          </p:stCondLst>
                                        </p:cTn>
                                        <p:tgtEl>
                                          <p:spTgt spid="104"/>
                                        </p:tgtEl>
                                        <p:attrNameLst>
                                          <p:attrName>r</p:attrName>
                                        </p:attrNameLst>
                                      </p:cBhvr>
                                    </p:animRot>
                                    <p:animRot by="-240000">
                                      <p:cBhvr>
                                        <p:cTn id="103" dur="100" fill="hold">
                                          <p:stCondLst>
                                            <p:cond delay="100"/>
                                          </p:stCondLst>
                                        </p:cTn>
                                        <p:tgtEl>
                                          <p:spTgt spid="104"/>
                                        </p:tgtEl>
                                        <p:attrNameLst>
                                          <p:attrName>r</p:attrName>
                                        </p:attrNameLst>
                                      </p:cBhvr>
                                    </p:animRot>
                                    <p:animRot by="240000">
                                      <p:cBhvr>
                                        <p:cTn id="104" dur="100" fill="hold">
                                          <p:stCondLst>
                                            <p:cond delay="200"/>
                                          </p:stCondLst>
                                        </p:cTn>
                                        <p:tgtEl>
                                          <p:spTgt spid="104"/>
                                        </p:tgtEl>
                                        <p:attrNameLst>
                                          <p:attrName>r</p:attrName>
                                        </p:attrNameLst>
                                      </p:cBhvr>
                                    </p:animRot>
                                    <p:animRot by="-240000">
                                      <p:cBhvr>
                                        <p:cTn id="105" dur="100" fill="hold">
                                          <p:stCondLst>
                                            <p:cond delay="300"/>
                                          </p:stCondLst>
                                        </p:cTn>
                                        <p:tgtEl>
                                          <p:spTgt spid="104"/>
                                        </p:tgtEl>
                                        <p:attrNameLst>
                                          <p:attrName>r</p:attrName>
                                        </p:attrNameLst>
                                      </p:cBhvr>
                                    </p:animRot>
                                    <p:animRot by="120000">
                                      <p:cBhvr>
                                        <p:cTn id="106" dur="100" fill="hold">
                                          <p:stCondLst>
                                            <p:cond delay="400"/>
                                          </p:stCondLst>
                                        </p:cTn>
                                        <p:tgtEl>
                                          <p:spTgt spid="104"/>
                                        </p:tgtEl>
                                        <p:attrNameLst>
                                          <p:attrName>r</p:attrName>
                                        </p:attrNameLst>
                                      </p:cBhvr>
                                    </p:animRot>
                                  </p:childTnLst>
                                </p:cTn>
                              </p:par>
                            </p:childTnLst>
                          </p:cTn>
                        </p:par>
                        <p:par>
                          <p:cTn id="107" fill="hold">
                            <p:stCondLst>
                              <p:cond delay="8000"/>
                            </p:stCondLst>
                            <p:childTnLst>
                              <p:par>
                                <p:cTn id="108" presetID="18" presetClass="entr" presetSubtype="9" fill="hold" grpId="0" nodeType="afterEffect">
                                  <p:stCondLst>
                                    <p:cond delay="0"/>
                                  </p:stCondLst>
                                  <p:childTnLst>
                                    <p:set>
                                      <p:cBhvr>
                                        <p:cTn id="109" dur="1" fill="hold">
                                          <p:stCondLst>
                                            <p:cond delay="0"/>
                                          </p:stCondLst>
                                        </p:cTn>
                                        <p:tgtEl>
                                          <p:spTgt spid="105"/>
                                        </p:tgtEl>
                                        <p:attrNameLst>
                                          <p:attrName>style.visibility</p:attrName>
                                        </p:attrNameLst>
                                      </p:cBhvr>
                                      <p:to>
                                        <p:strVal val="visible"/>
                                      </p:to>
                                    </p:set>
                                    <p:animEffect transition="in" filter="strips(upLeft)">
                                      <p:cBhvr>
                                        <p:cTn id="110" dur="500"/>
                                        <p:tgtEl>
                                          <p:spTgt spid="105"/>
                                        </p:tgtEl>
                                      </p:cBhvr>
                                    </p:animEffect>
                                  </p:childTnLst>
                                </p:cTn>
                              </p:par>
                            </p:childTnLst>
                          </p:cTn>
                        </p:par>
                        <p:par>
                          <p:cTn id="111" fill="hold">
                            <p:stCondLst>
                              <p:cond delay="8500"/>
                            </p:stCondLst>
                            <p:childTnLst>
                              <p:par>
                                <p:cTn id="112" presetID="2" presetClass="exit" presetSubtype="2" fill="hold" grpId="1" nodeType="afterEffect">
                                  <p:stCondLst>
                                    <p:cond delay="0"/>
                                  </p:stCondLst>
                                  <p:childTnLst>
                                    <p:anim calcmode="lin" valueType="num">
                                      <p:cBhvr additive="base">
                                        <p:cTn id="113" dur="500"/>
                                        <p:tgtEl>
                                          <p:spTgt spid="77"/>
                                        </p:tgtEl>
                                        <p:attrNameLst>
                                          <p:attrName>ppt_x</p:attrName>
                                        </p:attrNameLst>
                                      </p:cBhvr>
                                      <p:tavLst>
                                        <p:tav tm="0">
                                          <p:val>
                                            <p:strVal val="ppt_x"/>
                                          </p:val>
                                        </p:tav>
                                        <p:tav tm="100000">
                                          <p:val>
                                            <p:strVal val="1+ppt_w/2"/>
                                          </p:val>
                                        </p:tav>
                                      </p:tavLst>
                                    </p:anim>
                                    <p:anim calcmode="lin" valueType="num">
                                      <p:cBhvr additive="base">
                                        <p:cTn id="114" dur="500"/>
                                        <p:tgtEl>
                                          <p:spTgt spid="77"/>
                                        </p:tgtEl>
                                        <p:attrNameLst>
                                          <p:attrName>ppt_y</p:attrName>
                                        </p:attrNameLst>
                                      </p:cBhvr>
                                      <p:tavLst>
                                        <p:tav tm="0">
                                          <p:val>
                                            <p:strVal val="ppt_y"/>
                                          </p:val>
                                        </p:tav>
                                        <p:tav tm="100000">
                                          <p:val>
                                            <p:strVal val="ppt_y"/>
                                          </p:val>
                                        </p:tav>
                                      </p:tavLst>
                                    </p:anim>
                                    <p:set>
                                      <p:cBhvr>
                                        <p:cTn id="115" dur="1" fill="hold">
                                          <p:stCondLst>
                                            <p:cond delay="499"/>
                                          </p:stCondLst>
                                        </p:cTn>
                                        <p:tgtEl>
                                          <p:spTgt spid="77"/>
                                        </p:tgtEl>
                                        <p:attrNameLst>
                                          <p:attrName>style.visibility</p:attrName>
                                        </p:attrNameLst>
                                      </p:cBhvr>
                                      <p:to>
                                        <p:strVal val="hidden"/>
                                      </p:to>
                                    </p:set>
                                  </p:childTnLst>
                                </p:cTn>
                              </p:par>
                            </p:childTnLst>
                          </p:cTn>
                        </p:par>
                        <p:par>
                          <p:cTn id="116" fill="hold">
                            <p:stCondLst>
                              <p:cond delay="9000"/>
                            </p:stCondLst>
                            <p:childTnLst>
                              <p:par>
                                <p:cTn id="117" presetID="52" presetClass="exit" presetSubtype="0" fill="hold" nodeType="afterEffect">
                                  <p:stCondLst>
                                    <p:cond delay="0"/>
                                  </p:stCondLst>
                                  <p:childTnLst>
                                    <p:animScale>
                                      <p:cBhvr>
                                        <p:cTn id="118" dur="1000" accel="50000">
                                          <p:stCondLst>
                                            <p:cond delay="0"/>
                                          </p:stCondLst>
                                        </p:cTn>
                                        <p:tgtEl>
                                          <p:spTgt spid="9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93"/>
                                        </p:tgtEl>
                                        <p:attrNameLst>
                                          <p:attrName>ppt_x</p:attrName>
                                          <p:attrName>ppt_y</p:attrName>
                                        </p:attrNameLst>
                                      </p:cBhvr>
                                    </p:animMotion>
                                    <p:animEffect transition="out" filter="fade">
                                      <p:cBhvr>
                                        <p:cTn id="120" dur="1000"/>
                                        <p:tgtEl>
                                          <p:spTgt spid="93"/>
                                        </p:tgtEl>
                                      </p:cBhvr>
                                    </p:animEffect>
                                    <p:set>
                                      <p:cBhvr>
                                        <p:cTn id="121" dur="1" fill="hold">
                                          <p:stCondLst>
                                            <p:cond delay="999"/>
                                          </p:stCondLst>
                                        </p:cTn>
                                        <p:tgtEl>
                                          <p:spTgt spid="93"/>
                                        </p:tgtEl>
                                        <p:attrNameLst>
                                          <p:attrName>style.visibility</p:attrName>
                                        </p:attrNameLst>
                                      </p:cBhvr>
                                      <p:to>
                                        <p:strVal val="hidden"/>
                                      </p:to>
                                    </p:set>
                                  </p:childTnLst>
                                </p:cTn>
                              </p:par>
                              <p:par>
                                <p:cTn id="122" presetID="52" presetClass="exit" presetSubtype="0" fill="hold" nodeType="withEffect">
                                  <p:stCondLst>
                                    <p:cond delay="250"/>
                                  </p:stCondLst>
                                  <p:childTnLst>
                                    <p:animScale>
                                      <p:cBhvr>
                                        <p:cTn id="123" dur="1000" accel="50000">
                                          <p:stCondLst>
                                            <p:cond delay="0"/>
                                          </p:stCondLst>
                                        </p:cTn>
                                        <p:tgtEl>
                                          <p:spTgt spid="7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78"/>
                                        </p:tgtEl>
                                        <p:attrNameLst>
                                          <p:attrName>ppt_x</p:attrName>
                                          <p:attrName>ppt_y</p:attrName>
                                        </p:attrNameLst>
                                      </p:cBhvr>
                                    </p:animMotion>
                                    <p:animEffect transition="out" filter="fade">
                                      <p:cBhvr>
                                        <p:cTn id="125" dur="1000"/>
                                        <p:tgtEl>
                                          <p:spTgt spid="78"/>
                                        </p:tgtEl>
                                      </p:cBhvr>
                                    </p:animEffect>
                                    <p:set>
                                      <p:cBhvr>
                                        <p:cTn id="126" dur="1" fill="hold">
                                          <p:stCondLst>
                                            <p:cond delay="999"/>
                                          </p:stCondLst>
                                        </p:cTn>
                                        <p:tgtEl>
                                          <p:spTgt spid="78"/>
                                        </p:tgtEl>
                                        <p:attrNameLst>
                                          <p:attrName>style.visibility</p:attrName>
                                        </p:attrNameLst>
                                      </p:cBhvr>
                                      <p:to>
                                        <p:strVal val="hidden"/>
                                      </p:to>
                                    </p:set>
                                  </p:childTnLst>
                                </p:cTn>
                              </p:par>
                              <p:par>
                                <p:cTn id="127" presetID="52" presetClass="exit" presetSubtype="0" fill="hold" nodeType="withEffect">
                                  <p:stCondLst>
                                    <p:cond delay="500"/>
                                  </p:stCondLst>
                                  <p:childTnLst>
                                    <p:animScale>
                                      <p:cBhvr>
                                        <p:cTn id="128" dur="1000" accel="50000">
                                          <p:stCondLst>
                                            <p:cond delay="0"/>
                                          </p:stCondLst>
                                        </p:cTn>
                                        <p:tgtEl>
                                          <p:spTgt spid="8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9" dur="1000" accel="50000">
                                          <p:stCondLst>
                                            <p:cond delay="0"/>
                                          </p:stCondLst>
                                        </p:cTn>
                                        <p:tgtEl>
                                          <p:spTgt spid="83"/>
                                        </p:tgtEl>
                                        <p:attrNameLst>
                                          <p:attrName>ppt_x</p:attrName>
                                          <p:attrName>ppt_y</p:attrName>
                                        </p:attrNameLst>
                                      </p:cBhvr>
                                    </p:animMotion>
                                    <p:animEffect transition="out" filter="fade">
                                      <p:cBhvr>
                                        <p:cTn id="130" dur="1000"/>
                                        <p:tgtEl>
                                          <p:spTgt spid="83"/>
                                        </p:tgtEl>
                                      </p:cBhvr>
                                    </p:animEffect>
                                    <p:set>
                                      <p:cBhvr>
                                        <p:cTn id="131" dur="1" fill="hold">
                                          <p:stCondLst>
                                            <p:cond delay="999"/>
                                          </p:stCondLst>
                                        </p:cTn>
                                        <p:tgtEl>
                                          <p:spTgt spid="83"/>
                                        </p:tgtEl>
                                        <p:attrNameLst>
                                          <p:attrName>style.visibility</p:attrName>
                                        </p:attrNameLst>
                                      </p:cBhvr>
                                      <p:to>
                                        <p:strVal val="hidden"/>
                                      </p:to>
                                    </p:set>
                                  </p:childTnLst>
                                </p:cTn>
                              </p:par>
                              <p:par>
                                <p:cTn id="132" presetID="52" presetClass="exit" presetSubtype="0" fill="hold" nodeType="withEffect">
                                  <p:stCondLst>
                                    <p:cond delay="750"/>
                                  </p:stCondLst>
                                  <p:childTnLst>
                                    <p:animScale>
                                      <p:cBhvr>
                                        <p:cTn id="133" dur="1000" accel="50000">
                                          <p:stCondLst>
                                            <p:cond delay="0"/>
                                          </p:stCondLst>
                                        </p:cTn>
                                        <p:tgtEl>
                                          <p:spTgt spid="8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4" dur="1000" accel="50000">
                                          <p:stCondLst>
                                            <p:cond delay="0"/>
                                          </p:stCondLst>
                                        </p:cTn>
                                        <p:tgtEl>
                                          <p:spTgt spid="88"/>
                                        </p:tgtEl>
                                        <p:attrNameLst>
                                          <p:attrName>ppt_x</p:attrName>
                                          <p:attrName>ppt_y</p:attrName>
                                        </p:attrNameLst>
                                      </p:cBhvr>
                                    </p:animMotion>
                                    <p:animEffect transition="out" filter="fade">
                                      <p:cBhvr>
                                        <p:cTn id="135" dur="1000"/>
                                        <p:tgtEl>
                                          <p:spTgt spid="88"/>
                                        </p:tgtEl>
                                      </p:cBhvr>
                                    </p:animEffect>
                                    <p:set>
                                      <p:cBhvr>
                                        <p:cTn id="136" dur="1" fill="hold">
                                          <p:stCondLst>
                                            <p:cond delay="999"/>
                                          </p:stCondLst>
                                        </p:cTn>
                                        <p:tgtEl>
                                          <p:spTgt spid="88"/>
                                        </p:tgtEl>
                                        <p:attrNameLst>
                                          <p:attrName>style.visibility</p:attrName>
                                        </p:attrNameLst>
                                      </p:cBhvr>
                                      <p:to>
                                        <p:strVal val="hidden"/>
                                      </p:to>
                                    </p:set>
                                  </p:childTnLst>
                                </p:cTn>
                              </p:par>
                            </p:childTnLst>
                          </p:cTn>
                        </p:par>
                        <p:par>
                          <p:cTn id="137" fill="hold">
                            <p:stCondLst>
                              <p:cond delay="10000"/>
                            </p:stCondLst>
                            <p:childTnLst>
                              <p:par>
                                <p:cTn id="138" presetID="2" presetClass="exit" presetSubtype="4" fill="hold" grpId="2" nodeType="afterEffect">
                                  <p:stCondLst>
                                    <p:cond delay="0"/>
                                  </p:stCondLst>
                                  <p:childTnLst>
                                    <p:anim calcmode="lin" valueType="num">
                                      <p:cBhvr additive="base">
                                        <p:cTn id="139" dur="500"/>
                                        <p:tgtEl>
                                          <p:spTgt spid="99"/>
                                        </p:tgtEl>
                                        <p:attrNameLst>
                                          <p:attrName>ppt_x</p:attrName>
                                        </p:attrNameLst>
                                      </p:cBhvr>
                                      <p:tavLst>
                                        <p:tav tm="0">
                                          <p:val>
                                            <p:strVal val="ppt_x"/>
                                          </p:val>
                                        </p:tav>
                                        <p:tav tm="100000">
                                          <p:val>
                                            <p:strVal val="ppt_x"/>
                                          </p:val>
                                        </p:tav>
                                      </p:tavLst>
                                    </p:anim>
                                    <p:anim calcmode="lin" valueType="num">
                                      <p:cBhvr additive="base">
                                        <p:cTn id="140" dur="500"/>
                                        <p:tgtEl>
                                          <p:spTgt spid="99"/>
                                        </p:tgtEl>
                                        <p:attrNameLst>
                                          <p:attrName>ppt_y</p:attrName>
                                        </p:attrNameLst>
                                      </p:cBhvr>
                                      <p:tavLst>
                                        <p:tav tm="0">
                                          <p:val>
                                            <p:strVal val="ppt_y"/>
                                          </p:val>
                                        </p:tav>
                                        <p:tav tm="100000">
                                          <p:val>
                                            <p:strVal val="1+ppt_h/2"/>
                                          </p:val>
                                        </p:tav>
                                      </p:tavLst>
                                    </p:anim>
                                    <p:set>
                                      <p:cBhvr>
                                        <p:cTn id="141" dur="1" fill="hold">
                                          <p:stCondLst>
                                            <p:cond delay="499"/>
                                          </p:stCondLst>
                                        </p:cTn>
                                        <p:tgtEl>
                                          <p:spTgt spid="99"/>
                                        </p:tgtEl>
                                        <p:attrNameLst>
                                          <p:attrName>style.visibility</p:attrName>
                                        </p:attrNameLst>
                                      </p:cBhvr>
                                      <p:to>
                                        <p:strVal val="hidden"/>
                                      </p:to>
                                    </p:set>
                                  </p:childTnLst>
                                </p:cTn>
                              </p:par>
                              <p:par>
                                <p:cTn id="142" presetID="2" presetClass="exit" presetSubtype="4" fill="hold" grpId="1" nodeType="withEffect">
                                  <p:stCondLst>
                                    <p:cond delay="0"/>
                                  </p:stCondLst>
                                  <p:childTnLst>
                                    <p:anim calcmode="lin" valueType="num">
                                      <p:cBhvr additive="base">
                                        <p:cTn id="143" dur="500"/>
                                        <p:tgtEl>
                                          <p:spTgt spid="101"/>
                                        </p:tgtEl>
                                        <p:attrNameLst>
                                          <p:attrName>ppt_x</p:attrName>
                                        </p:attrNameLst>
                                      </p:cBhvr>
                                      <p:tavLst>
                                        <p:tav tm="0">
                                          <p:val>
                                            <p:strVal val="ppt_x"/>
                                          </p:val>
                                        </p:tav>
                                        <p:tav tm="100000">
                                          <p:val>
                                            <p:strVal val="ppt_x"/>
                                          </p:val>
                                        </p:tav>
                                      </p:tavLst>
                                    </p:anim>
                                    <p:anim calcmode="lin" valueType="num">
                                      <p:cBhvr additive="base">
                                        <p:cTn id="144" dur="500"/>
                                        <p:tgtEl>
                                          <p:spTgt spid="101"/>
                                        </p:tgtEl>
                                        <p:attrNameLst>
                                          <p:attrName>ppt_y</p:attrName>
                                        </p:attrNameLst>
                                      </p:cBhvr>
                                      <p:tavLst>
                                        <p:tav tm="0">
                                          <p:val>
                                            <p:strVal val="ppt_y"/>
                                          </p:val>
                                        </p:tav>
                                        <p:tav tm="100000">
                                          <p:val>
                                            <p:strVal val="1+ppt_h/2"/>
                                          </p:val>
                                        </p:tav>
                                      </p:tavLst>
                                    </p:anim>
                                    <p:set>
                                      <p:cBhvr>
                                        <p:cTn id="145" dur="1" fill="hold">
                                          <p:stCondLst>
                                            <p:cond delay="499"/>
                                          </p:stCondLst>
                                        </p:cTn>
                                        <p:tgtEl>
                                          <p:spTgt spid="101"/>
                                        </p:tgtEl>
                                        <p:attrNameLst>
                                          <p:attrName>style.visibility</p:attrName>
                                        </p:attrNameLst>
                                      </p:cBhvr>
                                      <p:to>
                                        <p:strVal val="hidden"/>
                                      </p:to>
                                    </p:set>
                                  </p:childTnLst>
                                </p:cTn>
                              </p:par>
                              <p:par>
                                <p:cTn id="146" presetID="2" presetClass="exit" presetSubtype="4" fill="hold" grpId="2" nodeType="withEffect">
                                  <p:stCondLst>
                                    <p:cond delay="0"/>
                                  </p:stCondLst>
                                  <p:childTnLst>
                                    <p:anim calcmode="lin" valueType="num">
                                      <p:cBhvr additive="base">
                                        <p:cTn id="147" dur="500"/>
                                        <p:tgtEl>
                                          <p:spTgt spid="102"/>
                                        </p:tgtEl>
                                        <p:attrNameLst>
                                          <p:attrName>ppt_x</p:attrName>
                                        </p:attrNameLst>
                                      </p:cBhvr>
                                      <p:tavLst>
                                        <p:tav tm="0">
                                          <p:val>
                                            <p:strVal val="ppt_x"/>
                                          </p:val>
                                        </p:tav>
                                        <p:tav tm="100000">
                                          <p:val>
                                            <p:strVal val="ppt_x"/>
                                          </p:val>
                                        </p:tav>
                                      </p:tavLst>
                                    </p:anim>
                                    <p:anim calcmode="lin" valueType="num">
                                      <p:cBhvr additive="base">
                                        <p:cTn id="148" dur="500"/>
                                        <p:tgtEl>
                                          <p:spTgt spid="102"/>
                                        </p:tgtEl>
                                        <p:attrNameLst>
                                          <p:attrName>ppt_y</p:attrName>
                                        </p:attrNameLst>
                                      </p:cBhvr>
                                      <p:tavLst>
                                        <p:tav tm="0">
                                          <p:val>
                                            <p:strVal val="ppt_y"/>
                                          </p:val>
                                        </p:tav>
                                        <p:tav tm="100000">
                                          <p:val>
                                            <p:strVal val="1+ppt_h/2"/>
                                          </p:val>
                                        </p:tav>
                                      </p:tavLst>
                                    </p:anim>
                                    <p:set>
                                      <p:cBhvr>
                                        <p:cTn id="149" dur="1" fill="hold">
                                          <p:stCondLst>
                                            <p:cond delay="499"/>
                                          </p:stCondLst>
                                        </p:cTn>
                                        <p:tgtEl>
                                          <p:spTgt spid="102"/>
                                        </p:tgtEl>
                                        <p:attrNameLst>
                                          <p:attrName>style.visibility</p:attrName>
                                        </p:attrNameLst>
                                      </p:cBhvr>
                                      <p:to>
                                        <p:strVal val="hidden"/>
                                      </p:to>
                                    </p:set>
                                  </p:childTnLst>
                                </p:cTn>
                              </p:par>
                              <p:par>
                                <p:cTn id="150" presetID="2" presetClass="exit" presetSubtype="4" fill="hold" grpId="1" nodeType="withEffect">
                                  <p:stCondLst>
                                    <p:cond delay="0"/>
                                  </p:stCondLst>
                                  <p:childTnLst>
                                    <p:anim calcmode="lin" valueType="num">
                                      <p:cBhvr additive="base">
                                        <p:cTn id="151" dur="500"/>
                                        <p:tgtEl>
                                          <p:spTgt spid="103"/>
                                        </p:tgtEl>
                                        <p:attrNameLst>
                                          <p:attrName>ppt_x</p:attrName>
                                        </p:attrNameLst>
                                      </p:cBhvr>
                                      <p:tavLst>
                                        <p:tav tm="0">
                                          <p:val>
                                            <p:strVal val="ppt_x"/>
                                          </p:val>
                                        </p:tav>
                                        <p:tav tm="100000">
                                          <p:val>
                                            <p:strVal val="ppt_x"/>
                                          </p:val>
                                        </p:tav>
                                      </p:tavLst>
                                    </p:anim>
                                    <p:anim calcmode="lin" valueType="num">
                                      <p:cBhvr additive="base">
                                        <p:cTn id="152" dur="500"/>
                                        <p:tgtEl>
                                          <p:spTgt spid="103"/>
                                        </p:tgtEl>
                                        <p:attrNameLst>
                                          <p:attrName>ppt_y</p:attrName>
                                        </p:attrNameLst>
                                      </p:cBhvr>
                                      <p:tavLst>
                                        <p:tav tm="0">
                                          <p:val>
                                            <p:strVal val="ppt_y"/>
                                          </p:val>
                                        </p:tav>
                                        <p:tav tm="100000">
                                          <p:val>
                                            <p:strVal val="1+ppt_h/2"/>
                                          </p:val>
                                        </p:tav>
                                      </p:tavLst>
                                    </p:anim>
                                    <p:set>
                                      <p:cBhvr>
                                        <p:cTn id="153" dur="1" fill="hold">
                                          <p:stCondLst>
                                            <p:cond delay="499"/>
                                          </p:stCondLst>
                                        </p:cTn>
                                        <p:tgtEl>
                                          <p:spTgt spid="103"/>
                                        </p:tgtEl>
                                        <p:attrNameLst>
                                          <p:attrName>style.visibility</p:attrName>
                                        </p:attrNameLst>
                                      </p:cBhvr>
                                      <p:to>
                                        <p:strVal val="hidden"/>
                                      </p:to>
                                    </p:set>
                                  </p:childTnLst>
                                </p:cTn>
                              </p:par>
                              <p:par>
                                <p:cTn id="154" presetID="2" presetClass="exit" presetSubtype="1" fill="hold" grpId="2" nodeType="withEffect">
                                  <p:stCondLst>
                                    <p:cond delay="0"/>
                                  </p:stCondLst>
                                  <p:childTnLst>
                                    <p:anim calcmode="lin" valueType="num">
                                      <p:cBhvr additive="base">
                                        <p:cTn id="155" dur="500"/>
                                        <p:tgtEl>
                                          <p:spTgt spid="98"/>
                                        </p:tgtEl>
                                        <p:attrNameLst>
                                          <p:attrName>ppt_x</p:attrName>
                                        </p:attrNameLst>
                                      </p:cBhvr>
                                      <p:tavLst>
                                        <p:tav tm="0">
                                          <p:val>
                                            <p:strVal val="ppt_x"/>
                                          </p:val>
                                        </p:tav>
                                        <p:tav tm="100000">
                                          <p:val>
                                            <p:strVal val="ppt_x"/>
                                          </p:val>
                                        </p:tav>
                                      </p:tavLst>
                                    </p:anim>
                                    <p:anim calcmode="lin" valueType="num">
                                      <p:cBhvr additive="base">
                                        <p:cTn id="156" dur="500"/>
                                        <p:tgtEl>
                                          <p:spTgt spid="98"/>
                                        </p:tgtEl>
                                        <p:attrNameLst>
                                          <p:attrName>ppt_y</p:attrName>
                                        </p:attrNameLst>
                                      </p:cBhvr>
                                      <p:tavLst>
                                        <p:tav tm="0">
                                          <p:val>
                                            <p:strVal val="ppt_y"/>
                                          </p:val>
                                        </p:tav>
                                        <p:tav tm="100000">
                                          <p:val>
                                            <p:strVal val="0-ppt_h/2"/>
                                          </p:val>
                                        </p:tav>
                                      </p:tavLst>
                                    </p:anim>
                                    <p:set>
                                      <p:cBhvr>
                                        <p:cTn id="157" dur="1" fill="hold">
                                          <p:stCondLst>
                                            <p:cond delay="499"/>
                                          </p:stCondLst>
                                        </p:cTn>
                                        <p:tgtEl>
                                          <p:spTgt spid="98"/>
                                        </p:tgtEl>
                                        <p:attrNameLst>
                                          <p:attrName>style.visibility</p:attrName>
                                        </p:attrNameLst>
                                      </p:cBhvr>
                                      <p:to>
                                        <p:strVal val="hidden"/>
                                      </p:to>
                                    </p:set>
                                  </p:childTnLst>
                                </p:cTn>
                              </p:par>
                              <p:par>
                                <p:cTn id="158" presetID="2" presetClass="exit" presetSubtype="1" fill="hold" grpId="1" nodeType="withEffect">
                                  <p:stCondLst>
                                    <p:cond delay="0"/>
                                  </p:stCondLst>
                                  <p:childTnLst>
                                    <p:anim calcmode="lin" valueType="num">
                                      <p:cBhvr additive="base">
                                        <p:cTn id="159" dur="500"/>
                                        <p:tgtEl>
                                          <p:spTgt spid="100"/>
                                        </p:tgtEl>
                                        <p:attrNameLst>
                                          <p:attrName>ppt_x</p:attrName>
                                        </p:attrNameLst>
                                      </p:cBhvr>
                                      <p:tavLst>
                                        <p:tav tm="0">
                                          <p:val>
                                            <p:strVal val="ppt_x"/>
                                          </p:val>
                                        </p:tav>
                                        <p:tav tm="100000">
                                          <p:val>
                                            <p:strVal val="ppt_x"/>
                                          </p:val>
                                        </p:tav>
                                      </p:tavLst>
                                    </p:anim>
                                    <p:anim calcmode="lin" valueType="num">
                                      <p:cBhvr additive="base">
                                        <p:cTn id="160" dur="500"/>
                                        <p:tgtEl>
                                          <p:spTgt spid="100"/>
                                        </p:tgtEl>
                                        <p:attrNameLst>
                                          <p:attrName>ppt_y</p:attrName>
                                        </p:attrNameLst>
                                      </p:cBhvr>
                                      <p:tavLst>
                                        <p:tav tm="0">
                                          <p:val>
                                            <p:strVal val="ppt_y"/>
                                          </p:val>
                                        </p:tav>
                                        <p:tav tm="100000">
                                          <p:val>
                                            <p:strVal val="0-ppt_h/2"/>
                                          </p:val>
                                        </p:tav>
                                      </p:tavLst>
                                    </p:anim>
                                    <p:set>
                                      <p:cBhvr>
                                        <p:cTn id="161" dur="1" fill="hold">
                                          <p:stCondLst>
                                            <p:cond delay="499"/>
                                          </p:stCondLst>
                                        </p:cTn>
                                        <p:tgtEl>
                                          <p:spTgt spid="100"/>
                                        </p:tgtEl>
                                        <p:attrNameLst>
                                          <p:attrName>style.visibility</p:attrName>
                                        </p:attrNameLst>
                                      </p:cBhvr>
                                      <p:to>
                                        <p:strVal val="hidden"/>
                                      </p:to>
                                    </p:set>
                                  </p:childTnLst>
                                </p:cTn>
                              </p:par>
                              <p:par>
                                <p:cTn id="162" presetID="2" presetClass="exit" presetSubtype="1" fill="hold" grpId="2" nodeType="withEffect">
                                  <p:stCondLst>
                                    <p:cond delay="0"/>
                                  </p:stCondLst>
                                  <p:childTnLst>
                                    <p:anim calcmode="lin" valueType="num">
                                      <p:cBhvr additive="base">
                                        <p:cTn id="163" dur="500"/>
                                        <p:tgtEl>
                                          <p:spTgt spid="104"/>
                                        </p:tgtEl>
                                        <p:attrNameLst>
                                          <p:attrName>ppt_x</p:attrName>
                                        </p:attrNameLst>
                                      </p:cBhvr>
                                      <p:tavLst>
                                        <p:tav tm="0">
                                          <p:val>
                                            <p:strVal val="ppt_x"/>
                                          </p:val>
                                        </p:tav>
                                        <p:tav tm="100000">
                                          <p:val>
                                            <p:strVal val="ppt_x"/>
                                          </p:val>
                                        </p:tav>
                                      </p:tavLst>
                                    </p:anim>
                                    <p:anim calcmode="lin" valueType="num">
                                      <p:cBhvr additive="base">
                                        <p:cTn id="164" dur="500"/>
                                        <p:tgtEl>
                                          <p:spTgt spid="104"/>
                                        </p:tgtEl>
                                        <p:attrNameLst>
                                          <p:attrName>ppt_y</p:attrName>
                                        </p:attrNameLst>
                                      </p:cBhvr>
                                      <p:tavLst>
                                        <p:tav tm="0">
                                          <p:val>
                                            <p:strVal val="ppt_y"/>
                                          </p:val>
                                        </p:tav>
                                        <p:tav tm="100000">
                                          <p:val>
                                            <p:strVal val="0-ppt_h/2"/>
                                          </p:val>
                                        </p:tav>
                                      </p:tavLst>
                                    </p:anim>
                                    <p:set>
                                      <p:cBhvr>
                                        <p:cTn id="165" dur="1" fill="hold">
                                          <p:stCondLst>
                                            <p:cond delay="499"/>
                                          </p:stCondLst>
                                        </p:cTn>
                                        <p:tgtEl>
                                          <p:spTgt spid="104"/>
                                        </p:tgtEl>
                                        <p:attrNameLst>
                                          <p:attrName>style.visibility</p:attrName>
                                        </p:attrNameLst>
                                      </p:cBhvr>
                                      <p:to>
                                        <p:strVal val="hidden"/>
                                      </p:to>
                                    </p:set>
                                  </p:childTnLst>
                                </p:cTn>
                              </p:par>
                              <p:par>
                                <p:cTn id="166" presetID="2" presetClass="exit" presetSubtype="1" fill="hold" grpId="1" nodeType="withEffect">
                                  <p:stCondLst>
                                    <p:cond delay="0"/>
                                  </p:stCondLst>
                                  <p:childTnLst>
                                    <p:anim calcmode="lin" valueType="num">
                                      <p:cBhvr additive="base">
                                        <p:cTn id="167" dur="500"/>
                                        <p:tgtEl>
                                          <p:spTgt spid="105"/>
                                        </p:tgtEl>
                                        <p:attrNameLst>
                                          <p:attrName>ppt_x</p:attrName>
                                        </p:attrNameLst>
                                      </p:cBhvr>
                                      <p:tavLst>
                                        <p:tav tm="0">
                                          <p:val>
                                            <p:strVal val="ppt_x"/>
                                          </p:val>
                                        </p:tav>
                                        <p:tav tm="100000">
                                          <p:val>
                                            <p:strVal val="ppt_x"/>
                                          </p:val>
                                        </p:tav>
                                      </p:tavLst>
                                    </p:anim>
                                    <p:anim calcmode="lin" valueType="num">
                                      <p:cBhvr additive="base">
                                        <p:cTn id="168" dur="500"/>
                                        <p:tgtEl>
                                          <p:spTgt spid="105"/>
                                        </p:tgtEl>
                                        <p:attrNameLst>
                                          <p:attrName>ppt_y</p:attrName>
                                        </p:attrNameLst>
                                      </p:cBhvr>
                                      <p:tavLst>
                                        <p:tav tm="0">
                                          <p:val>
                                            <p:strVal val="ppt_y"/>
                                          </p:val>
                                        </p:tav>
                                        <p:tav tm="100000">
                                          <p:val>
                                            <p:strVal val="0-ppt_h/2"/>
                                          </p:val>
                                        </p:tav>
                                      </p:tavLst>
                                    </p:anim>
                                    <p:set>
                                      <p:cBhvr>
                                        <p:cTn id="169"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7" grpId="0" animBg="1"/>
      <p:bldP spid="77" grpId="1" animBg="1"/>
      <p:bldP spid="98" grpId="0" animBg="1"/>
      <p:bldP spid="98" grpId="1" animBg="1"/>
      <p:bldP spid="98" grpId="2" animBg="1"/>
      <p:bldP spid="99" grpId="0" animBg="1"/>
      <p:bldP spid="99" grpId="1" animBg="1"/>
      <p:bldP spid="99" grpId="2" animBg="1"/>
      <p:bldP spid="100" grpId="0"/>
      <p:bldP spid="100" grpId="1"/>
      <p:bldP spid="101" grpId="0"/>
      <p:bldP spid="101" grpId="1"/>
      <p:bldP spid="102" grpId="0" animBg="1"/>
      <p:bldP spid="102" grpId="1" animBg="1"/>
      <p:bldP spid="102" grpId="2" animBg="1"/>
      <p:bldP spid="103" grpId="0"/>
      <p:bldP spid="103" grpId="1"/>
      <p:bldP spid="104" grpId="0" animBg="1"/>
      <p:bldP spid="104" grpId="1" animBg="1"/>
      <p:bldP spid="104" grpId="2" animBg="1"/>
      <p:bldP spid="105" grpId="0"/>
      <p:bldP spid="10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8" name="组合 97"/>
          <p:cNvGrpSpPr/>
          <p:nvPr/>
        </p:nvGrpSpPr>
        <p:grpSpPr>
          <a:xfrm>
            <a:off x="1648408" y="1246720"/>
            <a:ext cx="1692851" cy="3170157"/>
            <a:chOff x="2472883" y="1303551"/>
            <a:chExt cx="1692851" cy="3170157"/>
          </a:xfrm>
        </p:grpSpPr>
        <p:sp>
          <p:nvSpPr>
            <p:cNvPr id="99" name="Rectangle 10"/>
            <p:cNvSpPr/>
            <p:nvPr/>
          </p:nvSpPr>
          <p:spPr bwMode="auto">
            <a:xfrm>
              <a:off x="2472883" y="1303551"/>
              <a:ext cx="1692851" cy="3170157"/>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同侧圆角矩形 99"/>
            <p:cNvSpPr/>
            <p:nvPr/>
          </p:nvSpPr>
          <p:spPr>
            <a:xfrm>
              <a:off x="2500162" y="2392952"/>
              <a:ext cx="1639070" cy="350533"/>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1" name="Rectangle 16"/>
            <p:cNvSpPr/>
            <p:nvPr/>
          </p:nvSpPr>
          <p:spPr>
            <a:xfrm>
              <a:off x="2479449" y="2393518"/>
              <a:ext cx="1686284"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2" name="Freeform 45"/>
            <p:cNvSpPr>
              <a:spLocks noEditPoints="1"/>
            </p:cNvSpPr>
            <p:nvPr/>
          </p:nvSpPr>
          <p:spPr bwMode="black">
            <a:xfrm>
              <a:off x="2984237" y="1509679"/>
              <a:ext cx="619904" cy="7041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0070C0"/>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03" name="Rectangle 42"/>
            <p:cNvSpPr/>
            <p:nvPr/>
          </p:nvSpPr>
          <p:spPr bwMode="auto">
            <a:xfrm>
              <a:off x="2583636"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3846728" y="1246721"/>
            <a:ext cx="1711085" cy="3170156"/>
            <a:chOff x="4671203" y="1303552"/>
            <a:chExt cx="1711085" cy="3170156"/>
          </a:xfrm>
        </p:grpSpPr>
        <p:sp>
          <p:nvSpPr>
            <p:cNvPr id="105" name="Rectangle 11"/>
            <p:cNvSpPr/>
            <p:nvPr/>
          </p:nvSpPr>
          <p:spPr bwMode="auto">
            <a:xfrm>
              <a:off x="4671203" y="1303552"/>
              <a:ext cx="1711083"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同侧圆角矩形 105"/>
            <p:cNvSpPr/>
            <p:nvPr/>
          </p:nvSpPr>
          <p:spPr>
            <a:xfrm>
              <a:off x="4702271" y="2392952"/>
              <a:ext cx="1639070" cy="350533"/>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7" name="Rectangle 17"/>
            <p:cNvSpPr/>
            <p:nvPr/>
          </p:nvSpPr>
          <p:spPr>
            <a:xfrm>
              <a:off x="4674920" y="2393518"/>
              <a:ext cx="1707368"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08" name="Group 41"/>
            <p:cNvGrpSpPr/>
            <p:nvPr/>
          </p:nvGrpSpPr>
          <p:grpSpPr>
            <a:xfrm>
              <a:off x="4962960" y="1456521"/>
              <a:ext cx="1134126" cy="810433"/>
              <a:chOff x="-6467475" y="914401"/>
              <a:chExt cx="5765799" cy="3913187"/>
            </a:xfrm>
            <a:solidFill>
              <a:srgbClr val="0070C0"/>
            </a:solidFill>
          </p:grpSpPr>
          <p:sp>
            <p:nvSpPr>
              <p:cNvPr id="110"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1"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2"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3"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4"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5"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6"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7"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8"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9"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0"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1"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2"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3"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grpSp>
        <p:sp>
          <p:nvSpPr>
            <p:cNvPr id="109" name="Rectangle 42"/>
            <p:cNvSpPr/>
            <p:nvPr/>
          </p:nvSpPr>
          <p:spPr bwMode="auto">
            <a:xfrm>
              <a:off x="4794073"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6063284" y="1246721"/>
            <a:ext cx="1691062" cy="3170156"/>
            <a:chOff x="6887759" y="1303552"/>
            <a:chExt cx="1691062" cy="3170156"/>
          </a:xfrm>
        </p:grpSpPr>
        <p:sp>
          <p:nvSpPr>
            <p:cNvPr id="125" name="Rectangle 12"/>
            <p:cNvSpPr/>
            <p:nvPr/>
          </p:nvSpPr>
          <p:spPr bwMode="auto">
            <a:xfrm>
              <a:off x="6887759" y="1303552"/>
              <a:ext cx="1691062"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同侧圆角矩形 125"/>
            <p:cNvSpPr/>
            <p:nvPr/>
          </p:nvSpPr>
          <p:spPr>
            <a:xfrm>
              <a:off x="6918825" y="2392952"/>
              <a:ext cx="1639070" cy="350533"/>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7" name="Rectangle 18"/>
            <p:cNvSpPr/>
            <p:nvPr/>
          </p:nvSpPr>
          <p:spPr>
            <a:xfrm>
              <a:off x="6897720" y="2393518"/>
              <a:ext cx="1681099"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8" name="Freeform 35"/>
            <p:cNvSpPr/>
            <p:nvPr/>
          </p:nvSpPr>
          <p:spPr bwMode="black">
            <a:xfrm>
              <a:off x="7329339" y="1404682"/>
              <a:ext cx="844141" cy="9141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0070C0"/>
            </a:solidFill>
            <a:ln>
              <a:noFill/>
            </a:ln>
          </p:spPr>
          <p:txBody>
            <a:bodyPr vert="horz" wrap="square" lIns="61717" tIns="30858" rIns="61717" bIns="30858"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sz="900">
                <a:solidFill>
                  <a:srgbClr val="FFFFFF"/>
                </a:solidFill>
              </a:endParaRPr>
            </a:p>
          </p:txBody>
        </p:sp>
        <p:sp>
          <p:nvSpPr>
            <p:cNvPr id="129" name="Rectangle 42"/>
            <p:cNvSpPr/>
            <p:nvPr/>
          </p:nvSpPr>
          <p:spPr bwMode="auto">
            <a:xfrm>
              <a:off x="7005557"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par>
                                <p:cTn id="18" presetID="2" presetClass="entr" presetSubtype="4"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700" fill="hold"/>
                                        <p:tgtEl>
                                          <p:spTgt spid="98"/>
                                        </p:tgtEl>
                                        <p:attrNameLst>
                                          <p:attrName>ppt_x</p:attrName>
                                        </p:attrNameLst>
                                      </p:cBhvr>
                                      <p:tavLst>
                                        <p:tav tm="0">
                                          <p:val>
                                            <p:strVal val="#ppt_x"/>
                                          </p:val>
                                        </p:tav>
                                        <p:tav tm="100000">
                                          <p:val>
                                            <p:strVal val="#ppt_x"/>
                                          </p:val>
                                        </p:tav>
                                      </p:tavLst>
                                    </p:anim>
                                    <p:anim calcmode="lin" valueType="num">
                                      <p:cBhvr additive="base">
                                        <p:cTn id="21" dur="700" fill="hold"/>
                                        <p:tgtEl>
                                          <p:spTgt spid="9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700" fill="hold"/>
                                        <p:tgtEl>
                                          <p:spTgt spid="104"/>
                                        </p:tgtEl>
                                        <p:attrNameLst>
                                          <p:attrName>ppt_x</p:attrName>
                                        </p:attrNameLst>
                                      </p:cBhvr>
                                      <p:tavLst>
                                        <p:tav tm="0">
                                          <p:val>
                                            <p:strVal val="#ppt_x"/>
                                          </p:val>
                                        </p:tav>
                                        <p:tav tm="100000">
                                          <p:val>
                                            <p:strVal val="#ppt_x"/>
                                          </p:val>
                                        </p:tav>
                                      </p:tavLst>
                                    </p:anim>
                                    <p:anim calcmode="lin" valueType="num">
                                      <p:cBhvr additive="base">
                                        <p:cTn id="26" dur="700" fill="hold"/>
                                        <p:tgtEl>
                                          <p:spTgt spid="10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700" fill="hold"/>
                                        <p:tgtEl>
                                          <p:spTgt spid="124"/>
                                        </p:tgtEl>
                                        <p:attrNameLst>
                                          <p:attrName>ppt_x</p:attrName>
                                        </p:attrNameLst>
                                      </p:cBhvr>
                                      <p:tavLst>
                                        <p:tav tm="0">
                                          <p:val>
                                            <p:strVal val="#ppt_x"/>
                                          </p:val>
                                        </p:tav>
                                        <p:tav tm="100000">
                                          <p:val>
                                            <p:strVal val="#ppt_x"/>
                                          </p:val>
                                        </p:tav>
                                      </p:tavLst>
                                    </p:anim>
                                    <p:anim calcmode="lin" valueType="num">
                                      <p:cBhvr additive="base">
                                        <p:cTn id="31" dur="7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7"/>
          <p:cNvSpPr/>
          <p:nvPr/>
        </p:nvSpPr>
        <p:spPr>
          <a:xfrm>
            <a:off x="2559182" y="2654574"/>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a:endCxn id="5" idx="1"/>
          </p:cNvCxnSpPr>
          <p:nvPr/>
        </p:nvCxnSpPr>
        <p:spPr>
          <a:xfrm>
            <a:off x="4484454" y="2205374"/>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40"/>
          <p:cNvSpPr txBox="1"/>
          <p:nvPr/>
        </p:nvSpPr>
        <p:spPr>
          <a:xfrm>
            <a:off x="1624713" y="3209934"/>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41"/>
          <p:cNvSpPr txBox="1"/>
          <p:nvPr/>
        </p:nvSpPr>
        <p:spPr>
          <a:xfrm>
            <a:off x="2902855" y="3981349"/>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42"/>
          <p:cNvSpPr txBox="1"/>
          <p:nvPr/>
        </p:nvSpPr>
        <p:spPr>
          <a:xfrm>
            <a:off x="4662180" y="3981349"/>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43"/>
          <p:cNvSpPr txBox="1"/>
          <p:nvPr/>
        </p:nvSpPr>
        <p:spPr>
          <a:xfrm>
            <a:off x="5927191" y="3256354"/>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699551" y="915566"/>
            <a:ext cx="1563386" cy="1563386"/>
            <a:chOff x="2848131" y="1860029"/>
            <a:chExt cx="3807502" cy="3807502"/>
          </a:xfrm>
        </p:grpSpPr>
        <p:grpSp>
          <p:nvGrpSpPr>
            <p:cNvPr id="12" name="组合 11"/>
            <p:cNvGrpSpPr/>
            <p:nvPr/>
          </p:nvGrpSpPr>
          <p:grpSpPr>
            <a:xfrm>
              <a:off x="2848131" y="1860029"/>
              <a:ext cx="3807502" cy="3807502"/>
              <a:chOff x="2848131" y="1860029"/>
              <a:chExt cx="3807502" cy="3807502"/>
            </a:xfrm>
          </p:grpSpPr>
          <p:sp>
            <p:nvSpPr>
              <p:cNvPr id="14" name="椭圆 1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椭圆 1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3" name="文本框 91"/>
            <p:cNvSpPr txBox="1"/>
            <p:nvPr/>
          </p:nvSpPr>
          <p:spPr>
            <a:xfrm>
              <a:off x="3222772" y="3335068"/>
              <a:ext cx="3073218" cy="1011912"/>
            </a:xfrm>
            <a:prstGeom prst="rect">
              <a:avLst/>
            </a:prstGeom>
            <a:noFill/>
          </p:spPr>
          <p:txBody>
            <a:bodyPr wrap="none" rtlCol="0">
              <a:spAutoFit/>
            </a:bodyPr>
            <a:lstStyle/>
            <a:p>
              <a:pPr algn="ctr"/>
              <a:r>
                <a:rPr lang="zh-CN" altLang="en-US" sz="2100" b="1" dirty="0">
                  <a:solidFill>
                    <a:srgbClr val="0070C0"/>
                  </a:solidFill>
                  <a:latin typeface="微软雅黑" panose="020B0503020204020204" pitchFamily="34" charset="-122"/>
                  <a:ea typeface="微软雅黑" panose="020B0503020204020204" pitchFamily="34" charset="-122"/>
                </a:rPr>
                <a:t>您的标题</a:t>
              </a:r>
              <a:endParaRPr lang="en-US" altLang="zh-CN" sz="2100" b="1" dirty="0">
                <a:solidFill>
                  <a:srgbClr val="0070C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078375" y="2230403"/>
            <a:ext cx="806358" cy="806358"/>
            <a:chOff x="2800449" y="3260788"/>
            <a:chExt cx="1075144" cy="1075144"/>
          </a:xfrm>
        </p:grpSpPr>
        <p:grpSp>
          <p:nvGrpSpPr>
            <p:cNvPr id="17" name="组合 16"/>
            <p:cNvGrpSpPr/>
            <p:nvPr/>
          </p:nvGrpSpPr>
          <p:grpSpPr>
            <a:xfrm>
              <a:off x="2800449" y="3260788"/>
              <a:ext cx="1075144" cy="1075144"/>
              <a:chOff x="3724322" y="1908536"/>
              <a:chExt cx="1329153" cy="1329153"/>
            </a:xfrm>
          </p:grpSpPr>
          <p:sp>
            <p:nvSpPr>
              <p:cNvPr id="19" name="椭圆 1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sp>
          <p:nvSpPr>
            <p:cNvPr id="18"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187293" y="2892933"/>
            <a:ext cx="806358" cy="806358"/>
            <a:chOff x="4279007" y="4144161"/>
            <a:chExt cx="1075144" cy="1075144"/>
          </a:xfrm>
        </p:grpSpPr>
        <p:grpSp>
          <p:nvGrpSpPr>
            <p:cNvPr id="22" name="组合 21"/>
            <p:cNvGrpSpPr/>
            <p:nvPr/>
          </p:nvGrpSpPr>
          <p:grpSpPr>
            <a:xfrm>
              <a:off x="4279007" y="4144161"/>
              <a:ext cx="1075144" cy="1075144"/>
              <a:chOff x="3724322" y="1908536"/>
              <a:chExt cx="1329153" cy="1329153"/>
            </a:xfrm>
          </p:grpSpPr>
          <p:sp>
            <p:nvSpPr>
              <p:cNvPr id="24" name="椭圆 2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pic>
          <p:nvPicPr>
            <p:cNvPr id="23" name="Picture 5" descr="C:\Users\Jonahs\Dropbox\Projects SCOTT\MEET Windows Azure\source\Background\tile-icon-CDN.png"/>
            <p:cNvPicPr>
              <a:picLocks noChangeAspect="1" noChangeArrowheads="1"/>
            </p:cNvPicPr>
            <p:nvPr/>
          </p:nvPicPr>
          <p:blipFill>
            <a:blip r:embed="rId3" cstate="screen"/>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组合 25"/>
          <p:cNvGrpSpPr/>
          <p:nvPr/>
        </p:nvGrpSpPr>
        <p:grpSpPr>
          <a:xfrm>
            <a:off x="4866256" y="2961456"/>
            <a:ext cx="806358" cy="806358"/>
            <a:chOff x="6517624" y="4235525"/>
            <a:chExt cx="1075144" cy="1075144"/>
          </a:xfrm>
        </p:grpSpPr>
        <p:grpSp>
          <p:nvGrpSpPr>
            <p:cNvPr id="27" name="组合 26"/>
            <p:cNvGrpSpPr/>
            <p:nvPr/>
          </p:nvGrpSpPr>
          <p:grpSpPr>
            <a:xfrm>
              <a:off x="6517624" y="4235525"/>
              <a:ext cx="1075144" cy="1075144"/>
              <a:chOff x="3724322" y="1908536"/>
              <a:chExt cx="1329153" cy="1329153"/>
            </a:xfrm>
          </p:grpSpPr>
          <p:sp>
            <p:nvSpPr>
              <p:cNvPr id="29" name="椭圆 2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椭圆 29"/>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pic>
          <p:nvPicPr>
            <p:cNvPr id="28" name="Picture 10" descr="C:\Users\Jonahs\Dropbox\Projects SCOTT\MEET Windows Azure\source\Background\tile-icon-network.png"/>
            <p:cNvPicPr>
              <a:picLocks noChangeAspect="1" noChangeArrowheads="1"/>
            </p:cNvPicPr>
            <p:nvPr/>
          </p:nvPicPr>
          <p:blipFill>
            <a:blip r:embed="rId4" cstate="screen"/>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组合 30"/>
          <p:cNvGrpSpPr/>
          <p:nvPr/>
        </p:nvGrpSpPr>
        <p:grpSpPr>
          <a:xfrm>
            <a:off x="6012082" y="2230403"/>
            <a:ext cx="806358" cy="806358"/>
            <a:chOff x="8045392" y="3260788"/>
            <a:chExt cx="1075144" cy="1075144"/>
          </a:xfrm>
        </p:grpSpPr>
        <p:grpSp>
          <p:nvGrpSpPr>
            <p:cNvPr id="32" name="组合 31"/>
            <p:cNvGrpSpPr/>
            <p:nvPr/>
          </p:nvGrpSpPr>
          <p:grpSpPr>
            <a:xfrm>
              <a:off x="8045392" y="3260788"/>
              <a:ext cx="1075144" cy="1075144"/>
              <a:chOff x="3724322" y="1908536"/>
              <a:chExt cx="1329153" cy="1329153"/>
            </a:xfrm>
          </p:grpSpPr>
          <p:sp>
            <p:nvSpPr>
              <p:cNvPr id="34" name="椭圆 3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椭圆 34"/>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sp>
          <p:nvSpPr>
            <p:cNvPr id="33"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par>
                                <p:cTn id="18" presetID="47"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7416ab3169b4d2b6e219e80d68016f511bed39f"/>
  <p:tag name="ISPRING_PRESENTATION_TITLE" val="662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3527</Words>
  <Application>Microsoft Office PowerPoint</Application>
  <PresentationFormat>全屏显示(16:9)</PresentationFormat>
  <Paragraphs>582</Paragraphs>
  <Slides>44</Slides>
  <Notes>44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Adobe Gothic Std B</vt:lpstr>
      <vt:lpstr>Adobe 黑体 Std R</vt:lpstr>
      <vt:lpstr>黑体</vt:lpstr>
      <vt:lpstr>宋体</vt:lpstr>
      <vt:lpstr>微软雅黑</vt:lpstr>
      <vt:lpstr>Agency FB</vt:lpstr>
      <vt:lpstr>Arial</vt:lpstr>
      <vt:lpstr>Arial Black</vt:lpstr>
      <vt:lpstr>Calibri</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6628</dc:title>
  <dc:creator/>
  <cp:keywords>www.1ppt.com</cp:keywords>
  <cp:lastModifiedBy>天 下</cp:lastModifiedBy>
  <cp:revision>14</cp:revision>
  <dcterms:created xsi:type="dcterms:W3CDTF">2015-11-19T08:09:00Z</dcterms:created>
  <dcterms:modified xsi:type="dcterms:W3CDTF">2021-01-05T15:56:33Z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