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607" r:id="rId2"/>
    <p:sldId id="865" r:id="rId3"/>
    <p:sldId id="866" r:id="rId4"/>
    <p:sldId id="849" r:id="rId5"/>
    <p:sldId id="870" r:id="rId6"/>
    <p:sldId id="875" r:id="rId7"/>
    <p:sldId id="885" r:id="rId8"/>
    <p:sldId id="882" r:id="rId9"/>
    <p:sldId id="867" r:id="rId10"/>
    <p:sldId id="871" r:id="rId11"/>
    <p:sldId id="872" r:id="rId12"/>
    <p:sldId id="873" r:id="rId13"/>
    <p:sldId id="883" r:id="rId14"/>
    <p:sldId id="876" r:id="rId15"/>
    <p:sldId id="868" r:id="rId16"/>
    <p:sldId id="879" r:id="rId17"/>
    <p:sldId id="880" r:id="rId18"/>
    <p:sldId id="881" r:id="rId19"/>
    <p:sldId id="884" r:id="rId20"/>
    <p:sldId id="869" r:id="rId21"/>
    <p:sldId id="874" r:id="rId22"/>
    <p:sldId id="877" r:id="rId23"/>
    <p:sldId id="886" r:id="rId24"/>
    <p:sldId id="878" r:id="rId25"/>
    <p:sldId id="904" r:id="rId26"/>
  </p:sldIdLst>
  <p:sldSz cx="9144000" cy="5143500" type="screen16x9"/>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p:cViewPr varScale="1">
        <p:scale>
          <a:sx n="75" d="100"/>
          <a:sy n="75" d="100"/>
        </p:scale>
        <p:origin x="54" y="360"/>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AE5-42CB-9389-94FF9BC642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AE5-42CB-9389-94FF9BC6420E}"/>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0AE5-42CB-9389-94FF9BC6420E}"/>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0AE5-42CB-9389-94FF9BC6420E}"/>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0AE5-42CB-9389-94FF9BC6420E}"/>
              </c:ext>
            </c:extLst>
          </c:dPt>
          <c:val>
            <c:numRef>
              <c:f>Sheet1!$B$2:$B$5</c:f>
              <c:numCache>
                <c:formatCode>General</c:formatCode>
                <c:ptCount val="4"/>
                <c:pt idx="0">
                  <c:v>8.1999999999999993</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A-0AE5-42CB-9389-94FF9BC6420E}"/>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prstDash val="solid"/>
              <a:round/>
            </a:ln>
            <a:effectLst/>
          </c:spPr>
        </c:serLines>
      </c:ofPieChart>
      <c:spPr>
        <a:noFill/>
        <a:ln>
          <a:noFill/>
        </a:ln>
        <a:effectLst/>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04509D-BEB1-46BE-BA4E-82A12FF6F9BB}"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17</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3290F24-971F-48E3-A885-C81073CC90E7}"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C819F8-A4CB-48C2-AA45-0E4078537C1C}"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467544" y="289467"/>
            <a:ext cx="1990115" cy="312819"/>
          </a:xfrm>
          <a:prstGeom prst="rect">
            <a:avLst/>
          </a:prstGeom>
          <a:noFill/>
        </p:spPr>
        <p:txBody>
          <a:bodyPr wrap="none" lIns="96434" tIns="48217" rIns="96434" bIns="48217" rtlCol="0">
            <a:spAutoFit/>
          </a:bodyPr>
          <a:lstStyle/>
          <a:p>
            <a:pPr defTabSz="963930"/>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467544" y="482768"/>
            <a:ext cx="1804166" cy="266653"/>
          </a:xfrm>
          <a:prstGeom prst="rect">
            <a:avLst/>
          </a:prstGeom>
          <a:noFill/>
        </p:spPr>
        <p:txBody>
          <a:bodyPr wrap="none" lIns="96434" tIns="48217" rIns="96434" bIns="48217" rtlCol="0">
            <a:spAutoFit/>
          </a:bodyPr>
          <a:lstStyle/>
          <a:p>
            <a:pPr defTabSz="963930"/>
            <a:r>
              <a:rPr lang="en-US" altLang="zh-CN" sz="1050" dirty="0">
                <a:solidFill>
                  <a:schemeClr val="tx1">
                    <a:lumMod val="50000"/>
                    <a:lumOff val="50000"/>
                  </a:schemeClr>
                </a:solidFill>
                <a:cs typeface="+mn-ea"/>
                <a:sym typeface="+mn-lt"/>
              </a:rPr>
              <a:t>ADD RELATED TITLE WORDS</a:t>
            </a:r>
            <a:endParaRPr lang="zh-CN" altLang="en-US" sz="1050" dirty="0">
              <a:solidFill>
                <a:schemeClr val="tx1">
                  <a:lumMod val="50000"/>
                  <a:lumOff val="50000"/>
                </a:schemeClr>
              </a:solidFill>
              <a:cs typeface="+mn-ea"/>
              <a:sym typeface="+mn-lt"/>
            </a:endParaRPr>
          </a:p>
        </p:txBody>
      </p:sp>
      <p:sp>
        <p:nvSpPr>
          <p:cNvPr id="9" name="等腰三角形 8"/>
          <p:cNvSpPr/>
          <p:nvPr userDrawn="1"/>
        </p:nvSpPr>
        <p:spPr>
          <a:xfrm rot="5400000">
            <a:off x="-117418" y="330604"/>
            <a:ext cx="720075" cy="305833"/>
          </a:xfrm>
          <a:prstGeom prst="triangl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userDrawn="1"/>
        </p:nvSpPr>
        <p:spPr>
          <a:xfrm rot="16200000">
            <a:off x="8452048" y="4451548"/>
            <a:ext cx="691952" cy="69195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userDrawn="1"/>
        </p:nvSpPr>
        <p:spPr>
          <a:xfrm rot="16200000">
            <a:off x="8604448" y="4603948"/>
            <a:ext cx="539552" cy="53955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t>2021/1/5</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lstStyle>
            <a:lvl1pPr eaLnBrk="1" hangingPunct="1">
              <a:defRPr smtClean="0"/>
            </a:lvl1pPr>
          </a:lstStyle>
          <a:p>
            <a:pPr>
              <a:defRPr/>
            </a:pPr>
            <a:fld id="{4AAA05D2-2F82-4D1D-9A69-4CC173608BCF}" type="slidenum">
              <a:rPr lang="zh-CN" altLang="en-US"/>
              <a:t>‹#›</a:t>
            </a:fld>
            <a:endParaRPr lang="zh-CN" altLang="en-US"/>
          </a:p>
        </p:txBody>
      </p:sp>
    </p:spTree>
  </p:cSld>
  <p:clrMapOvr>
    <a:masterClrMapping/>
  </p:clrMapOvr>
  <p:transition spd="slow" advClick="0" advTm="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Picture 2" descr="C:\Users\Administrator\Desktop\582c0aa581928.jpg"/>
          <p:cNvPicPr>
            <a:picLocks noChangeAspect="1" noChangeArrowheads="1"/>
          </p:cNvPicPr>
          <p:nvPr userDrawn="1"/>
        </p:nvPicPr>
        <p:blipFill>
          <a:blip r:embed="rId2" cstate="print"/>
          <a:srcRect/>
          <a:stretch>
            <a:fillRect/>
          </a:stretch>
        </p:blipFill>
        <p:spPr bwMode="auto">
          <a:xfrm>
            <a:off x="0" y="0"/>
            <a:ext cx="9144000" cy="514349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t>2021/1/5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t>‹#›</a:t>
            </a:fld>
            <a:endParaRPr kumimoji="1"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25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2021/1/5</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684074" y="1203345"/>
            <a:ext cx="2570480" cy="1198880"/>
          </a:xfrm>
          <a:prstGeom prst="rect">
            <a:avLst/>
          </a:prstGeom>
          <a:noFill/>
        </p:spPr>
        <p:txBody>
          <a:bodyPr wrap="none" rtlCol="0">
            <a:spAutoFit/>
          </a:bodyPr>
          <a:lstStyle/>
          <a:p>
            <a:r>
              <a:rPr lang="en-US" altLang="zh-CN" sz="7200" spc="-300" dirty="0">
                <a:solidFill>
                  <a:schemeClr val="accent1"/>
                </a:solidFill>
                <a:latin typeface="Arial Black" panose="020B0A04020102020204" pitchFamily="34" charset="0"/>
              </a:rPr>
              <a:t>202X</a:t>
            </a:r>
          </a:p>
        </p:txBody>
      </p:sp>
      <p:sp>
        <p:nvSpPr>
          <p:cNvPr id="26" name="TextBox 25"/>
          <p:cNvSpPr txBox="1"/>
          <p:nvPr/>
        </p:nvSpPr>
        <p:spPr>
          <a:xfrm>
            <a:off x="728792" y="2194247"/>
            <a:ext cx="3271217" cy="369332"/>
          </a:xfrm>
          <a:prstGeom prst="rect">
            <a:avLst/>
          </a:prstGeom>
          <a:noFill/>
        </p:spPr>
        <p:txBody>
          <a:bodyPr wrap="non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YOUR COMOANY’S NAME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83707" y="2434084"/>
            <a:ext cx="4143375" cy="706755"/>
          </a:xfrm>
          <a:prstGeom prst="rect">
            <a:avLst/>
          </a:prstGeom>
          <a:noFill/>
        </p:spPr>
        <p:txBody>
          <a:bodyPr wrap="none" rtlCol="0">
            <a:spAutoFit/>
          </a:bodyPr>
          <a:lstStyle/>
          <a:p>
            <a:r>
              <a:rPr lang="zh-CN" altLang="en-US" sz="4000" dirty="0">
                <a:solidFill>
                  <a:schemeClr val="tx1">
                    <a:lumMod val="65000"/>
                    <a:lumOff val="35000"/>
                  </a:schemeClr>
                </a:solidFill>
                <a:latin typeface="微软雅黑" panose="020B0503020204020204" pitchFamily="34" charset="-122"/>
                <a:ea typeface="微软雅黑" panose="020B0503020204020204" pitchFamily="34" charset="-122"/>
              </a:rPr>
              <a:t>财务数据分析</a:t>
            </a:r>
            <a:r>
              <a:rPr lang="en-US" altLang="zh-CN" sz="4000" dirty="0">
                <a:solidFill>
                  <a:schemeClr val="tx1">
                    <a:lumMod val="65000"/>
                    <a:lumOff val="35000"/>
                  </a:schemeClr>
                </a:solidFill>
                <a:latin typeface="微软雅黑" panose="020B0503020204020204" pitchFamily="34" charset="-122"/>
                <a:ea typeface="微软雅黑" panose="020B0503020204020204" pitchFamily="34" charset="-122"/>
              </a:rPr>
              <a:t>PPT</a:t>
            </a:r>
            <a:endParaRPr lang="zh-CN" altLang="en-US" sz="4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728792" y="3140917"/>
            <a:ext cx="3031599" cy="307777"/>
          </a:xfrm>
          <a:prstGeom prst="rect">
            <a:avLst/>
          </a:prstGeom>
          <a:noFill/>
        </p:spPr>
        <p:txBody>
          <a:bodyPr wrap="none" rtlCol="0">
            <a:spAutoFit/>
          </a:bodyPr>
          <a:lstStyle/>
          <a:p>
            <a:pPr algn="ctr" eaLnBrk="1" hangingPunct="1">
              <a:buFont typeface="Arial" panose="020B0604020202020204" pitchFamily="34" charset="0"/>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
        <p:nvSpPr>
          <p:cNvPr id="34" name="TextBox 33"/>
          <p:cNvSpPr txBox="1"/>
          <p:nvPr/>
        </p:nvSpPr>
        <p:spPr>
          <a:xfrm>
            <a:off x="734403" y="3405723"/>
            <a:ext cx="2614049" cy="461665"/>
          </a:xfrm>
          <a:prstGeom prst="rect">
            <a:avLst/>
          </a:prstGeom>
          <a:noFill/>
        </p:spPr>
        <p:txBody>
          <a:bodyPr wrap="none" rtlCol="0">
            <a:spAutoFit/>
          </a:bodyPr>
          <a:lstStyle/>
          <a:p>
            <a:r>
              <a:rPr lang="en-US" altLang="zh-CN" sz="1200" dirty="0">
                <a:solidFill>
                  <a:schemeClr val="tx1">
                    <a:lumMod val="65000"/>
                    <a:lumOff val="35000"/>
                  </a:schemeClr>
                </a:solidFill>
              </a:rPr>
              <a:t>CCTV FUTURE ADVERTISING COMPANY</a:t>
            </a:r>
          </a:p>
          <a:p>
            <a:r>
              <a:rPr lang="en-US" altLang="zh-CN" sz="1200" dirty="0">
                <a:solidFill>
                  <a:schemeClr val="tx1">
                    <a:lumMod val="65000"/>
                    <a:lumOff val="35000"/>
                  </a:schemeClr>
                </a:solidFill>
              </a:rPr>
              <a:t>IS CCTV TO EXOLORE</a:t>
            </a:r>
            <a:endParaRPr lang="zh-CN" altLang="en-US" sz="1200" dirty="0">
              <a:solidFill>
                <a:schemeClr val="tx1">
                  <a:lumMod val="65000"/>
                  <a:lumOff val="35000"/>
                </a:schemeClr>
              </a:solidFill>
            </a:endParaRPr>
          </a:p>
        </p:txBody>
      </p:sp>
      <p:pic>
        <p:nvPicPr>
          <p:cNvPr id="2" name="图片 1" descr="1c950a7b02087bf45327a2f9f8d3572c10dfcfd3"/>
          <p:cNvPicPr>
            <a:picLocks noChangeAspect="1"/>
          </p:cNvPicPr>
          <p:nvPr/>
        </p:nvPicPr>
        <p:blipFill>
          <a:blip r:embed="rId3"/>
          <a:srcRect b="8659"/>
          <a:stretch>
            <a:fillRect/>
          </a:stretch>
        </p:blipFill>
        <p:spPr>
          <a:xfrm rot="10800000">
            <a:off x="4267835" y="-34925"/>
            <a:ext cx="5813425" cy="3388995"/>
          </a:xfrm>
          <a:prstGeom prst="triangle">
            <a:avLst/>
          </a:prstGeom>
        </p:spPr>
      </p:pic>
      <p:sp>
        <p:nvSpPr>
          <p:cNvPr id="3" name="直角三角形 2"/>
          <p:cNvSpPr/>
          <p:nvPr/>
        </p:nvSpPr>
        <p:spPr>
          <a:xfrm rot="16200000">
            <a:off x="5180965" y="1265555"/>
            <a:ext cx="4166870" cy="375412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p:nvSpPr>
        <p:spPr>
          <a:xfrm flipH="1">
            <a:off x="3134995" y="-35560"/>
            <a:ext cx="6006465" cy="5261610"/>
          </a:xfrm>
          <a:prstGeom prst="parallelogram">
            <a:avLst>
              <a:gd name="adj" fmla="val 88959"/>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52" name="直接连接符 51"/>
          <p:cNvCxnSpPr/>
          <p:nvPr/>
        </p:nvCxnSpPr>
        <p:spPr>
          <a:xfrm>
            <a:off x="2799080" y="-35560"/>
            <a:ext cx="1484630" cy="18148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1774825" y="-626110"/>
            <a:ext cx="1644015" cy="195961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48439" y="3867894"/>
            <a:ext cx="3102131" cy="307777"/>
          </a:xfrm>
          <a:prstGeom prst="rect">
            <a:avLst/>
          </a:prstGeom>
          <a:noFill/>
        </p:spPr>
        <p:txBody>
          <a:bodyPr wrap="none" rtlCol="0">
            <a:spAutoFit/>
          </a:bodyPr>
          <a:lstStyle/>
          <a:p>
            <a:r>
              <a:rPr lang="zh-CN" altLang="en-US" sz="1400">
                <a:latin typeface="微软雅黑" panose="020B0503020204020204" pitchFamily="34" charset="-122"/>
                <a:ea typeface="微软雅黑" panose="020B0503020204020204" pitchFamily="34" charset="-122"/>
              </a:rPr>
              <a:t>汇报人：</a:t>
            </a:r>
            <a:r>
              <a:rPr lang="en-US" altLang="zh-CN" sz="1400">
                <a:latin typeface="微软雅黑" panose="020B0503020204020204" pitchFamily="34" charset="-122"/>
                <a:ea typeface="微软雅黑" panose="020B0503020204020204" pitchFamily="34" charset="-122"/>
              </a:rPr>
              <a:t>xiazaii      </a:t>
            </a:r>
            <a:r>
              <a:rPr lang="zh-CN" altLang="en-US" sz="1400">
                <a:latin typeface="微软雅黑" panose="020B0503020204020204" pitchFamily="34" charset="-122"/>
                <a:ea typeface="微软雅黑" panose="020B0503020204020204" pitchFamily="34" charset="-122"/>
              </a:rPr>
              <a:t>时间：</a:t>
            </a:r>
            <a:r>
              <a:rPr lang="en-US" altLang="zh-CN" sz="1400">
                <a:latin typeface="微软雅黑" panose="020B0503020204020204" pitchFamily="34" charset="-122"/>
                <a:ea typeface="微软雅黑" panose="020B0503020204020204" pitchFamily="34" charset="-122"/>
              </a:rPr>
              <a:t>XX</a:t>
            </a:r>
            <a:r>
              <a:rPr lang="zh-CN" altLang="en-US" sz="1400">
                <a:latin typeface="微软雅黑" panose="020B0503020204020204" pitchFamily="34" charset="-122"/>
                <a:ea typeface="微软雅黑" panose="020B0503020204020204" pitchFamily="34" charset="-122"/>
              </a:rPr>
              <a:t>年</a:t>
            </a:r>
            <a:r>
              <a:rPr lang="en-US" altLang="zh-CN" sz="1400">
                <a:latin typeface="微软雅黑" panose="020B0503020204020204" pitchFamily="34" charset="-122"/>
                <a:ea typeface="微软雅黑" panose="020B0503020204020204" pitchFamily="34" charset="-122"/>
              </a:rPr>
              <a:t>XX</a:t>
            </a:r>
            <a:r>
              <a:rPr lang="zh-CN" altLang="en-US" sz="1400">
                <a:latin typeface="微软雅黑" panose="020B0503020204020204" pitchFamily="34" charset="-122"/>
                <a:ea typeface="微软雅黑" panose="020B0503020204020204" pitchFamily="34" charset="-122"/>
              </a:rPr>
              <a:t>月</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med" advClick="0" advTm="6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par>
                          <p:cTn id="18" fill="hold">
                            <p:stCondLst>
                              <p:cond delay="500"/>
                            </p:stCondLst>
                            <p:childTnLst>
                              <p:par>
                                <p:cTn id="19" presetID="45" presetClass="entr" presetSubtype="0" fill="hold" grpId="0" nodeType="afterEffect">
                                  <p:stCondLst>
                                    <p:cond delay="0"/>
                                  </p:stCondLst>
                                  <p:iterate type="lt">
                                    <p:tmPct val="10000"/>
                                  </p:iterate>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ppt_w</p:attrName>
                                        </p:attrNameLst>
                                      </p:cBhvr>
                                      <p:tavLst>
                                        <p:tav tm="0" fmla="#ppt_w*sin(2.5*pi*$)">
                                          <p:val>
                                            <p:fltVal val="0"/>
                                          </p:val>
                                        </p:tav>
                                        <p:tav tm="100000">
                                          <p:val>
                                            <p:fltVal val="1"/>
                                          </p:val>
                                        </p:tav>
                                      </p:tavLst>
                                    </p:anim>
                                    <p:anim calcmode="lin" valueType="num">
                                      <p:cBhvr>
                                        <p:cTn id="23" dur="1000" fill="hold"/>
                                        <p:tgtEl>
                                          <p:spTgt spid="24"/>
                                        </p:tgtEl>
                                        <p:attrNameLst>
                                          <p:attrName>ppt_h</p:attrName>
                                        </p:attrNameLst>
                                      </p:cBhvr>
                                      <p:tavLst>
                                        <p:tav tm="0">
                                          <p:val>
                                            <p:strVal val="#ppt_h"/>
                                          </p:val>
                                        </p:tav>
                                        <p:tav tm="100000">
                                          <p:val>
                                            <p:strVal val="#ppt_h"/>
                                          </p:val>
                                        </p:tav>
                                      </p:tavLst>
                                    </p:anim>
                                  </p:childTnLst>
                                </p:cTn>
                              </p:par>
                            </p:childTnLst>
                          </p:cTn>
                        </p:par>
                        <p:par>
                          <p:cTn id="24" fill="hold">
                            <p:stCondLst>
                              <p:cond delay="1799"/>
                            </p:stCondLst>
                            <p:childTnLst>
                              <p:par>
                                <p:cTn id="25" presetID="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299"/>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27"/>
                                        </p:tgtEl>
                                        <p:attrNameLst>
                                          <p:attrName>style.visibility</p:attrName>
                                        </p:attrNameLst>
                                      </p:cBhvr>
                                      <p:to>
                                        <p:strVal val="visible"/>
                                      </p:to>
                                    </p:set>
                                    <p:anim by="(-#ppt_w*2)" calcmode="lin" valueType="num">
                                      <p:cBhvr rctx="PPT">
                                        <p:cTn id="32" dur="500" autoRev="1" fill="hold">
                                          <p:stCondLst>
                                            <p:cond delay="0"/>
                                          </p:stCondLst>
                                        </p:cTn>
                                        <p:tgtEl>
                                          <p:spTgt spid="27"/>
                                        </p:tgtEl>
                                        <p:attrNameLst>
                                          <p:attrName>ppt_w</p:attrName>
                                        </p:attrNameLst>
                                      </p:cBhvr>
                                    </p:anim>
                                    <p:anim by="(#ppt_w*0.50)" calcmode="lin" valueType="num">
                                      <p:cBhvr>
                                        <p:cTn id="33" dur="500" decel="50000" autoRev="1" fill="hold">
                                          <p:stCondLst>
                                            <p:cond delay="0"/>
                                          </p:stCondLst>
                                        </p:cTn>
                                        <p:tgtEl>
                                          <p:spTgt spid="27"/>
                                        </p:tgtEl>
                                        <p:attrNameLst>
                                          <p:attrName>ppt_x</p:attrName>
                                        </p:attrNameLst>
                                      </p:cBhvr>
                                    </p:anim>
                                    <p:anim from="(-#ppt_h/2)" to="(#ppt_y)" calcmode="lin" valueType="num">
                                      <p:cBhvr>
                                        <p:cTn id="34" dur="1000" fill="hold">
                                          <p:stCondLst>
                                            <p:cond delay="0"/>
                                          </p:stCondLst>
                                        </p:cTn>
                                        <p:tgtEl>
                                          <p:spTgt spid="27"/>
                                        </p:tgtEl>
                                        <p:attrNameLst>
                                          <p:attrName>ppt_y</p:attrName>
                                        </p:attrNameLst>
                                      </p:cBhvr>
                                    </p:anim>
                                    <p:animRot by="21600000">
                                      <p:cBhvr>
                                        <p:cTn id="35" dur="1000" fill="hold">
                                          <p:stCondLst>
                                            <p:cond delay="0"/>
                                          </p:stCondLst>
                                        </p:cTn>
                                        <p:tgtEl>
                                          <p:spTgt spid="27"/>
                                        </p:tgtEl>
                                        <p:attrNameLst>
                                          <p:attrName>r</p:attrName>
                                        </p:attrNameLst>
                                      </p:cBhvr>
                                    </p:animRot>
                                  </p:childTnLst>
                                </p:cTn>
                              </p:par>
                            </p:childTnLst>
                          </p:cTn>
                        </p:par>
                        <p:par>
                          <p:cTn id="36" fill="hold">
                            <p:stCondLst>
                              <p:cond delay="4099"/>
                            </p:stCondLst>
                            <p:childTnLst>
                              <p:par>
                                <p:cTn id="37" presetID="40" presetClass="entr" presetSubtype="0" fill="hold" grpId="0" nodeType="afterEffect">
                                  <p:stCondLst>
                                    <p:cond delay="0"/>
                                  </p:stCondLst>
                                  <p:iterate type="lt">
                                    <p:tmPct val="10000"/>
                                  </p:iterate>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1"/>
                                          </p:val>
                                        </p:tav>
                                        <p:tav tm="100000">
                                          <p:val>
                                            <p:strVal val="#ppt_x"/>
                                          </p:val>
                                        </p:tav>
                                      </p:tavLst>
                                    </p:anim>
                                    <p:anim calcmode="lin" valueType="num">
                                      <p:cBhvr>
                                        <p:cTn id="41" dur="1000" fill="hold"/>
                                        <p:tgtEl>
                                          <p:spTgt spid="33"/>
                                        </p:tgtEl>
                                        <p:attrNameLst>
                                          <p:attrName>ppt_y</p:attrName>
                                        </p:attrNameLst>
                                      </p:cBhvr>
                                      <p:tavLst>
                                        <p:tav tm="0">
                                          <p:val>
                                            <p:strVal val="#ppt_y"/>
                                          </p:val>
                                        </p:tav>
                                        <p:tav tm="100000">
                                          <p:val>
                                            <p:strVal val="#ppt_y"/>
                                          </p:val>
                                        </p:tav>
                                      </p:tavLst>
                                    </p:anim>
                                  </p:childTnLst>
                                </p:cTn>
                              </p:par>
                            </p:childTnLst>
                          </p:cTn>
                        </p:par>
                        <p:par>
                          <p:cTn id="42" fill="hold">
                            <p:stCondLst>
                              <p:cond delay="6699"/>
                            </p:stCondLst>
                            <p:childTnLst>
                              <p:par>
                                <p:cTn id="43" presetID="42"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childTnLst>
                          </p:cTn>
                        </p:par>
                        <p:par>
                          <p:cTn id="48" fill="hold">
                            <p:stCondLst>
                              <p:cond delay="7699"/>
                            </p:stCondLst>
                            <p:childTnLst>
                              <p:par>
                                <p:cTn id="49" presetID="22" presetClass="entr" presetSubtype="1" fill="hold"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up)">
                                      <p:cBhvr>
                                        <p:cTn id="51" dur="500"/>
                                        <p:tgtEl>
                                          <p:spTgt spid="52"/>
                                        </p:tgtEl>
                                      </p:cBhvr>
                                    </p:animEffect>
                                  </p:childTnLst>
                                </p:cTn>
                              </p:par>
                            </p:childTnLst>
                          </p:cTn>
                        </p:par>
                        <p:par>
                          <p:cTn id="52" fill="hold">
                            <p:stCondLst>
                              <p:cond delay="8199"/>
                            </p:stCondLst>
                            <p:childTnLst>
                              <p:par>
                                <p:cTn id="53" presetID="22" presetClass="entr" presetSubtype="4"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500"/>
                                        <p:tgtEl>
                                          <p:spTgt spid="53"/>
                                        </p:tgtEl>
                                      </p:cBhvr>
                                    </p:animEffect>
                                  </p:childTnLst>
                                </p:cTn>
                              </p:par>
                            </p:childTnLst>
                          </p:cTn>
                        </p:par>
                        <p:par>
                          <p:cTn id="56" fill="hold">
                            <p:stCondLst>
                              <p:cond delay="8699"/>
                            </p:stCondLst>
                            <p:childTnLst>
                              <p:par>
                                <p:cTn id="57" presetID="10" presetClass="entr" presetSubtype="0" fill="hold" nodeType="after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Effect transition="in" filter="fade">
                                      <p:cBhvr>
                                        <p:cTn id="5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33" grpId="0"/>
      <p:bldP spid="34" grpId="0"/>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肘形连接符 1"/>
          <p:cNvCxnSpPr>
            <a:cxnSpLocks noChangeShapeType="1"/>
          </p:cNvCxnSpPr>
          <p:nvPr/>
        </p:nvCxnSpPr>
        <p:spPr bwMode="auto">
          <a:xfrm flipH="1" flipV="1">
            <a:off x="4747196" y="1722004"/>
            <a:ext cx="2426174" cy="351413"/>
          </a:xfrm>
          <a:prstGeom prst="bentConnector3">
            <a:avLst>
              <a:gd name="adj1" fmla="val 218"/>
            </a:avLst>
          </a:prstGeom>
          <a:noFill/>
          <a:ln w="19050">
            <a:solidFill>
              <a:schemeClr val="bg1">
                <a:lumMod val="6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3" name="肘形连接符 2"/>
          <p:cNvCxnSpPr>
            <a:cxnSpLocks noChangeShapeType="1"/>
          </p:cNvCxnSpPr>
          <p:nvPr/>
        </p:nvCxnSpPr>
        <p:spPr bwMode="auto">
          <a:xfrm flipH="1">
            <a:off x="4747196" y="3928546"/>
            <a:ext cx="2426174" cy="350391"/>
          </a:xfrm>
          <a:prstGeom prst="bentConnector3">
            <a:avLst>
              <a:gd name="adj1" fmla="val 218"/>
            </a:avLst>
          </a:prstGeom>
          <a:noFill/>
          <a:ln w="19050">
            <a:solidFill>
              <a:schemeClr val="bg1">
                <a:lumMod val="6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4" name="肘形连接符 3"/>
          <p:cNvCxnSpPr>
            <a:cxnSpLocks noChangeShapeType="1"/>
          </p:cNvCxnSpPr>
          <p:nvPr/>
        </p:nvCxnSpPr>
        <p:spPr bwMode="auto">
          <a:xfrm flipV="1">
            <a:off x="2013536" y="1722004"/>
            <a:ext cx="2339342" cy="351413"/>
          </a:xfrm>
          <a:prstGeom prst="bentConnector3">
            <a:avLst>
              <a:gd name="adj1" fmla="val 218"/>
            </a:avLst>
          </a:prstGeom>
          <a:noFill/>
          <a:ln w="19050">
            <a:solidFill>
              <a:schemeClr val="bg1">
                <a:lumMod val="6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4"/>
          <p:cNvCxnSpPr>
            <a:cxnSpLocks noChangeShapeType="1"/>
          </p:cNvCxnSpPr>
          <p:nvPr/>
        </p:nvCxnSpPr>
        <p:spPr bwMode="auto">
          <a:xfrm>
            <a:off x="2013536" y="3928546"/>
            <a:ext cx="2339342" cy="350391"/>
          </a:xfrm>
          <a:prstGeom prst="bentConnector3">
            <a:avLst>
              <a:gd name="adj1" fmla="val 218"/>
            </a:avLst>
          </a:prstGeom>
          <a:noFill/>
          <a:ln w="19050">
            <a:solidFill>
              <a:schemeClr val="bg1">
                <a:lumMod val="65000"/>
              </a:schemeClr>
            </a:solidFill>
            <a:bevel/>
            <a:headEnd type="oval" w="med" len="med"/>
            <a:tailEnd type="oval" w="med" len="med"/>
          </a:ln>
          <a:extLst>
            <a:ext uri="{909E8E84-426E-40DD-AFC4-6F175D3DCCD1}">
              <a14:hiddenFill xmlns:a14="http://schemas.microsoft.com/office/drawing/2010/main">
                <a:noFill/>
              </a14:hiddenFill>
            </a:ext>
          </a:extLst>
        </p:spPr>
      </p:cxnSp>
      <p:grpSp>
        <p:nvGrpSpPr>
          <p:cNvPr id="6" name="组合 7"/>
          <p:cNvGrpSpPr/>
          <p:nvPr/>
        </p:nvGrpSpPr>
        <p:grpSpPr bwMode="auto">
          <a:xfrm>
            <a:off x="1565077" y="3025522"/>
            <a:ext cx="865250" cy="866272"/>
            <a:chOff x="0" y="0"/>
            <a:chExt cx="1403797" cy="1403797"/>
          </a:xfrm>
        </p:grpSpPr>
        <p:sp>
          <p:nvSpPr>
            <p:cNvPr id="7" name="椭圆 8"/>
            <p:cNvSpPr>
              <a:spLocks noChangeArrowheads="1"/>
            </p:cNvSpPr>
            <p:nvPr/>
          </p:nvSpPr>
          <p:spPr bwMode="auto">
            <a:xfrm>
              <a:off x="0" y="0"/>
              <a:ext cx="1403797" cy="1403797"/>
            </a:xfrm>
            <a:prstGeom prst="ellipse">
              <a:avLst/>
            </a:prstGeom>
            <a:solidFill>
              <a:schemeClr val="accent4"/>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800" dirty="0">
                <a:solidFill>
                  <a:schemeClr val="bg1">
                    <a:lumMod val="50000"/>
                  </a:schemeClr>
                </a:solidFill>
                <a:latin typeface="+mn-ea"/>
                <a:ea typeface="+mn-ea"/>
                <a:sym typeface="方正兰亭黑_GBK" panose="02000000000000000000" pitchFamily="2" charset="-122"/>
              </a:endParaRPr>
            </a:p>
          </p:txBody>
        </p:sp>
        <p:grpSp>
          <p:nvGrpSpPr>
            <p:cNvPr id="8" name="组合 9"/>
            <p:cNvGrpSpPr/>
            <p:nvPr/>
          </p:nvGrpSpPr>
          <p:grpSpPr bwMode="auto">
            <a:xfrm>
              <a:off x="486136" y="362881"/>
              <a:ext cx="392888" cy="661931"/>
              <a:chOff x="0" y="0"/>
              <a:chExt cx="292099" cy="492124"/>
            </a:xfrm>
          </p:grpSpPr>
          <p:sp>
            <p:nvSpPr>
              <p:cNvPr id="9" name="Freeform 15"/>
              <p:cNvSpPr>
                <a:spLocks noEditPoints="1" noChangeArrowheads="1"/>
              </p:cNvSpPr>
              <p:nvPr/>
            </p:nvSpPr>
            <p:spPr bwMode="auto">
              <a:xfrm>
                <a:off x="0" y="0"/>
                <a:ext cx="292099" cy="492124"/>
              </a:xfrm>
              <a:custGeom>
                <a:avLst/>
                <a:gdLst>
                  <a:gd name="T0" fmla="*/ 0 w 166"/>
                  <a:gd name="T1" fmla="*/ 2147483647 h 280"/>
                  <a:gd name="T2" fmla="*/ 2147483647 w 166"/>
                  <a:gd name="T3" fmla="*/ 2147483647 h 280"/>
                  <a:gd name="T4" fmla="*/ 2147483647 w 166"/>
                  <a:gd name="T5" fmla="*/ 2147483647 h 280"/>
                  <a:gd name="T6" fmla="*/ 2147483647 w 166"/>
                  <a:gd name="T7" fmla="*/ 2147483647 h 280"/>
                  <a:gd name="T8" fmla="*/ 2147483647 w 166"/>
                  <a:gd name="T9" fmla="*/ 2147483647 h 280"/>
                  <a:gd name="T10" fmla="*/ 2147483647 w 166"/>
                  <a:gd name="T11" fmla="*/ 2147483647 h 280"/>
                  <a:gd name="T12" fmla="*/ 2147483647 w 166"/>
                  <a:gd name="T13" fmla="*/ 2147483647 h 280"/>
                  <a:gd name="T14" fmla="*/ 2147483647 w 166"/>
                  <a:gd name="T15" fmla="*/ 2147483647 h 280"/>
                  <a:gd name="T16" fmla="*/ 2147483647 w 166"/>
                  <a:gd name="T17" fmla="*/ 2147483647 h 280"/>
                  <a:gd name="T18" fmla="*/ 0 w 166"/>
                  <a:gd name="T19" fmla="*/ 2147483647 h 280"/>
                  <a:gd name="T20" fmla="*/ 0 w 166"/>
                  <a:gd name="T21" fmla="*/ 2147483647 h 280"/>
                  <a:gd name="T22" fmla="*/ 0 w 166"/>
                  <a:gd name="T23" fmla="*/ 2147483647 h 280"/>
                  <a:gd name="T24" fmla="*/ 0 w 166"/>
                  <a:gd name="T25" fmla="*/ 0 h 280"/>
                  <a:gd name="T26" fmla="*/ 2147483647 w 166"/>
                  <a:gd name="T27" fmla="*/ 0 h 280"/>
                  <a:gd name="T28" fmla="*/ 2147483647 w 166"/>
                  <a:gd name="T29" fmla="*/ 2147483647 h 280"/>
                  <a:gd name="T30" fmla="*/ 2147483647 w 166"/>
                  <a:gd name="T31" fmla="*/ 2147483647 h 280"/>
                  <a:gd name="T32" fmla="*/ 2147483647 w 166"/>
                  <a:gd name="T33" fmla="*/ 2147483647 h 280"/>
                  <a:gd name="T34" fmla="*/ 2147483647 w 166"/>
                  <a:gd name="T35" fmla="*/ 2147483647 h 280"/>
                  <a:gd name="T36" fmla="*/ 2147483647 w 166"/>
                  <a:gd name="T37" fmla="*/ 2147483647 h 280"/>
                  <a:gd name="T38" fmla="*/ 2147483647 w 166"/>
                  <a:gd name="T39" fmla="*/ 2147483647 h 280"/>
                  <a:gd name="T40" fmla="*/ 2147483647 w 166"/>
                  <a:gd name="T41" fmla="*/ 2147483647 h 280"/>
                  <a:gd name="T42" fmla="*/ 0 w 166"/>
                  <a:gd name="T43" fmla="*/ 2147483647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sp>
            <p:nvSpPr>
              <p:cNvPr id="10" name="Freeform 16"/>
              <p:cNvSpPr>
                <a:spLocks noEditPoints="1" noChangeArrowheads="1"/>
              </p:cNvSpPr>
              <p:nvPr/>
            </p:nvSpPr>
            <p:spPr bwMode="auto">
              <a:xfrm>
                <a:off x="23812" y="46039"/>
                <a:ext cx="244476" cy="400050"/>
              </a:xfrm>
              <a:custGeom>
                <a:avLst/>
                <a:gdLst>
                  <a:gd name="T0" fmla="*/ 2147483647 w 138"/>
                  <a:gd name="T1" fmla="*/ 2147483647 h 228"/>
                  <a:gd name="T2" fmla="*/ 2147483647 w 138"/>
                  <a:gd name="T3" fmla="*/ 2147483647 h 228"/>
                  <a:gd name="T4" fmla="*/ 2147483647 w 138"/>
                  <a:gd name="T5" fmla="*/ 2147483647 h 228"/>
                  <a:gd name="T6" fmla="*/ 2147483647 w 138"/>
                  <a:gd name="T7" fmla="*/ 2147483647 h 228"/>
                  <a:gd name="T8" fmla="*/ 2147483647 w 138"/>
                  <a:gd name="T9" fmla="*/ 2147483647 h 228"/>
                  <a:gd name="T10" fmla="*/ 2147483647 w 138"/>
                  <a:gd name="T11" fmla="*/ 2147483647 h 228"/>
                  <a:gd name="T12" fmla="*/ 2147483647 w 138"/>
                  <a:gd name="T13" fmla="*/ 2147483647 h 228"/>
                  <a:gd name="T14" fmla="*/ 2147483647 w 138"/>
                  <a:gd name="T15" fmla="*/ 2147483647 h 228"/>
                  <a:gd name="T16" fmla="*/ 2147483647 w 138"/>
                  <a:gd name="T17" fmla="*/ 2147483647 h 228"/>
                  <a:gd name="T18" fmla="*/ 2147483647 w 138"/>
                  <a:gd name="T19" fmla="*/ 2147483647 h 228"/>
                  <a:gd name="T20" fmla="*/ 0 w 138"/>
                  <a:gd name="T21" fmla="*/ 2147483647 h 228"/>
                  <a:gd name="T22" fmla="*/ 0 w 138"/>
                  <a:gd name="T23" fmla="*/ 2147483647 h 228"/>
                  <a:gd name="T24" fmla="*/ 2147483647 w 138"/>
                  <a:gd name="T25" fmla="*/ 2147483647 h 228"/>
                  <a:gd name="T26" fmla="*/ 2147483647 w 138"/>
                  <a:gd name="T27" fmla="*/ 2147483647 h 228"/>
                  <a:gd name="T28" fmla="*/ 2147483647 w 138"/>
                  <a:gd name="T29" fmla="*/ 2147483647 h 228"/>
                  <a:gd name="T30" fmla="*/ 2147483647 w 138"/>
                  <a:gd name="T31" fmla="*/ 2147483647 h 228"/>
                  <a:gd name="T32" fmla="*/ 2147483647 w 138"/>
                  <a:gd name="T33" fmla="*/ 2147483647 h 228"/>
                  <a:gd name="T34" fmla="*/ 2147483647 w 138"/>
                  <a:gd name="T35" fmla="*/ 2147483647 h 228"/>
                  <a:gd name="T36" fmla="*/ 2147483647 w 138"/>
                  <a:gd name="T37" fmla="*/ 2147483647 h 228"/>
                  <a:gd name="T38" fmla="*/ 0 w 138"/>
                  <a:gd name="T39" fmla="*/ 2147483647 h 228"/>
                  <a:gd name="T40" fmla="*/ 2147483647 w 138"/>
                  <a:gd name="T41" fmla="*/ 0 h 228"/>
                  <a:gd name="T42" fmla="*/ 2147483647 w 138"/>
                  <a:gd name="T43" fmla="*/ 2147483647 h 228"/>
                  <a:gd name="T44" fmla="*/ 2147483647 w 138"/>
                  <a:gd name="T45" fmla="*/ 2147483647 h 228"/>
                  <a:gd name="T46" fmla="*/ 2147483647 w 138"/>
                  <a:gd name="T47" fmla="*/ 2147483647 h 228"/>
                  <a:gd name="T48" fmla="*/ 2147483647 w 138"/>
                  <a:gd name="T49" fmla="*/ 2147483647 h 228"/>
                  <a:gd name="T50" fmla="*/ 2147483647 w 138"/>
                  <a:gd name="T51" fmla="*/ 2147483647 h 228"/>
                  <a:gd name="T52" fmla="*/ 2147483647 w 138"/>
                  <a:gd name="T53" fmla="*/ 2147483647 h 228"/>
                  <a:gd name="T54" fmla="*/ 2147483647 w 138"/>
                  <a:gd name="T55" fmla="*/ 2147483647 h 228"/>
                  <a:gd name="T56" fmla="*/ 2147483647 w 138"/>
                  <a:gd name="T57" fmla="*/ 2147483647 h 228"/>
                  <a:gd name="T58" fmla="*/ 2147483647 w 138"/>
                  <a:gd name="T59" fmla="*/ 2147483647 h 228"/>
                  <a:gd name="T60" fmla="*/ 2147483647 w 138"/>
                  <a:gd name="T61" fmla="*/ 2147483647 h 228"/>
                  <a:gd name="T62" fmla="*/ 2147483647 w 138"/>
                  <a:gd name="T63" fmla="*/ 0 h 228"/>
                  <a:gd name="T64" fmla="*/ 2147483647 w 138"/>
                  <a:gd name="T65" fmla="*/ 2147483647 h 228"/>
                  <a:gd name="T66" fmla="*/ 2147483647 w 138"/>
                  <a:gd name="T67" fmla="*/ 2147483647 h 228"/>
                  <a:gd name="T68" fmla="*/ 2147483647 w 138"/>
                  <a:gd name="T69" fmla="*/ 2147483647 h 228"/>
                  <a:gd name="T70" fmla="*/ 2147483647 w 138"/>
                  <a:gd name="T71" fmla="*/ 2147483647 h 228"/>
                  <a:gd name="T72" fmla="*/ 2147483647 w 138"/>
                  <a:gd name="T73" fmla="*/ 2147483647 h 228"/>
                  <a:gd name="T74" fmla="*/ 2147483647 w 138"/>
                  <a:gd name="T75" fmla="*/ 2147483647 h 228"/>
                  <a:gd name="T76" fmla="*/ 2147483647 w 138"/>
                  <a:gd name="T77" fmla="*/ 2147483647 h 228"/>
                  <a:gd name="T78" fmla="*/ 2147483647 w 138"/>
                  <a:gd name="T79" fmla="*/ 2147483647 h 228"/>
                  <a:gd name="T80" fmla="*/ 2147483647 w 138"/>
                  <a:gd name="T81" fmla="*/ 2147483647 h 228"/>
                  <a:gd name="T82" fmla="*/ 2147483647 w 138"/>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sp>
            <p:nvSpPr>
              <p:cNvPr id="11" name="Freeform 17"/>
              <p:cNvSpPr>
                <a:spLocks noChangeArrowheads="1"/>
              </p:cNvSpPr>
              <p:nvPr/>
            </p:nvSpPr>
            <p:spPr bwMode="auto">
              <a:xfrm>
                <a:off x="63499" y="166689"/>
                <a:ext cx="165100" cy="279400"/>
              </a:xfrm>
              <a:custGeom>
                <a:avLst/>
                <a:gdLst>
                  <a:gd name="T0" fmla="*/ 0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2147483647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0 h 160"/>
                  <a:gd name="T36" fmla="*/ 2147483647 w 94"/>
                  <a:gd name="T37" fmla="*/ 0 h 160"/>
                  <a:gd name="T38" fmla="*/ 2147483647 w 94"/>
                  <a:gd name="T39" fmla="*/ 0 h 160"/>
                  <a:gd name="T40" fmla="*/ 2147483647 w 94"/>
                  <a:gd name="T41" fmla="*/ 0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0 w 94"/>
                  <a:gd name="T67" fmla="*/ 2147483647 h 160"/>
                  <a:gd name="T68" fmla="*/ 0 w 94"/>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grpSp>
      </p:grpSp>
      <p:grpSp>
        <p:nvGrpSpPr>
          <p:cNvPr id="12" name="组合 19"/>
          <p:cNvGrpSpPr/>
          <p:nvPr/>
        </p:nvGrpSpPr>
        <p:grpSpPr bwMode="auto">
          <a:xfrm>
            <a:off x="6712652" y="3025522"/>
            <a:ext cx="866272" cy="866272"/>
            <a:chOff x="0" y="0"/>
            <a:chExt cx="1403797" cy="1403797"/>
          </a:xfrm>
        </p:grpSpPr>
        <p:sp>
          <p:nvSpPr>
            <p:cNvPr id="13" name="椭圆 20"/>
            <p:cNvSpPr>
              <a:spLocks noChangeArrowheads="1"/>
            </p:cNvSpPr>
            <p:nvPr/>
          </p:nvSpPr>
          <p:spPr bwMode="auto">
            <a:xfrm>
              <a:off x="0" y="0"/>
              <a:ext cx="1403797" cy="1403797"/>
            </a:xfrm>
            <a:prstGeom prst="ellipse">
              <a:avLst/>
            </a:prstGeom>
            <a:solidFill>
              <a:schemeClr val="accent3"/>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800" dirty="0">
                <a:solidFill>
                  <a:schemeClr val="bg1">
                    <a:lumMod val="50000"/>
                  </a:schemeClr>
                </a:solidFill>
                <a:latin typeface="+mn-ea"/>
                <a:ea typeface="+mn-ea"/>
                <a:sym typeface="方正兰亭黑_GBK" panose="02000000000000000000" pitchFamily="2" charset="-122"/>
              </a:endParaRPr>
            </a:p>
          </p:txBody>
        </p:sp>
        <p:sp>
          <p:nvSpPr>
            <p:cNvPr id="14" name="Freeform 12"/>
            <p:cNvSpPr>
              <a:spLocks noEditPoints="1" noChangeArrowheads="1"/>
            </p:cNvSpPr>
            <p:nvPr/>
          </p:nvSpPr>
          <p:spPr bwMode="auto">
            <a:xfrm>
              <a:off x="479640" y="362881"/>
              <a:ext cx="471466" cy="666418"/>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grpSp>
      <p:grpSp>
        <p:nvGrpSpPr>
          <p:cNvPr id="15" name="组合 22"/>
          <p:cNvGrpSpPr/>
          <p:nvPr/>
        </p:nvGrpSpPr>
        <p:grpSpPr bwMode="auto">
          <a:xfrm>
            <a:off x="1565077" y="2108126"/>
            <a:ext cx="865250" cy="865250"/>
            <a:chOff x="0" y="0"/>
            <a:chExt cx="1403797" cy="1403797"/>
          </a:xfrm>
        </p:grpSpPr>
        <p:sp>
          <p:nvSpPr>
            <p:cNvPr id="16" name="椭圆 23"/>
            <p:cNvSpPr>
              <a:spLocks noChangeArrowheads="1"/>
            </p:cNvSpPr>
            <p:nvPr/>
          </p:nvSpPr>
          <p:spPr bwMode="auto">
            <a:xfrm>
              <a:off x="0" y="0"/>
              <a:ext cx="1403797" cy="1403797"/>
            </a:xfrm>
            <a:prstGeom prst="ellipse">
              <a:avLst/>
            </a:prstGeom>
            <a:solidFill>
              <a:schemeClr val="accent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800" dirty="0">
                <a:solidFill>
                  <a:schemeClr val="bg1">
                    <a:lumMod val="50000"/>
                  </a:schemeClr>
                </a:solidFill>
                <a:latin typeface="+mn-ea"/>
                <a:ea typeface="+mn-ea"/>
                <a:sym typeface="方正兰亭黑_GBK" panose="02000000000000000000" pitchFamily="2" charset="-122"/>
              </a:endParaRPr>
            </a:p>
          </p:txBody>
        </p:sp>
        <p:grpSp>
          <p:nvGrpSpPr>
            <p:cNvPr id="17" name="组合 24"/>
            <p:cNvGrpSpPr/>
            <p:nvPr/>
          </p:nvGrpSpPr>
          <p:grpSpPr bwMode="auto">
            <a:xfrm>
              <a:off x="282958" y="324214"/>
              <a:ext cx="799244" cy="731504"/>
              <a:chOff x="0" y="0"/>
              <a:chExt cx="550987" cy="504288"/>
            </a:xfrm>
          </p:grpSpPr>
          <p:sp>
            <p:nvSpPr>
              <p:cNvPr id="18" name="Freeform 26"/>
              <p:cNvSpPr>
                <a:spLocks noEditPoints="1" noChangeArrowheads="1"/>
              </p:cNvSpPr>
              <p:nvPr/>
            </p:nvSpPr>
            <p:spPr bwMode="auto">
              <a:xfrm>
                <a:off x="0" y="0"/>
                <a:ext cx="357759" cy="359114"/>
              </a:xfrm>
              <a:custGeom>
                <a:avLst/>
                <a:gdLst>
                  <a:gd name="T0" fmla="*/ 2147483647 w 52"/>
                  <a:gd name="T1" fmla="*/ 1287720650 h 52"/>
                  <a:gd name="T2" fmla="*/ 2147483647 w 52"/>
                  <a:gd name="T3" fmla="*/ 1096948243 h 52"/>
                  <a:gd name="T4" fmla="*/ 2147483647 w 52"/>
                  <a:gd name="T5" fmla="*/ 953868938 h 52"/>
                  <a:gd name="T6" fmla="*/ 2147483647 w 52"/>
                  <a:gd name="T7" fmla="*/ 620017227 h 52"/>
                  <a:gd name="T8" fmla="*/ 2147483647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6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7 h 52"/>
                  <a:gd name="T50" fmla="*/ 804682551 w 52"/>
                  <a:gd name="T51" fmla="*/ 2147483647 h 52"/>
                  <a:gd name="T52" fmla="*/ 994019622 w 52"/>
                  <a:gd name="T53" fmla="*/ 2146203385 h 52"/>
                  <a:gd name="T54" fmla="*/ 1088688157 w 52"/>
                  <a:gd name="T55" fmla="*/ 2147483647 h 52"/>
                  <a:gd name="T56" fmla="*/ 1136022425 w 52"/>
                  <a:gd name="T57" fmla="*/ 2147483647 h 52"/>
                  <a:gd name="T58" fmla="*/ 1514689686 w 52"/>
                  <a:gd name="T59" fmla="*/ 2147483647 h 52"/>
                  <a:gd name="T60" fmla="*/ 1562023954 w 52"/>
                  <a:gd name="T61" fmla="*/ 2147483647 h 52"/>
                  <a:gd name="T62" fmla="*/ 1656692489 w 52"/>
                  <a:gd name="T63" fmla="*/ 2098510283 h 52"/>
                  <a:gd name="T64" fmla="*/ 1893363828 w 52"/>
                  <a:gd name="T65" fmla="*/ 2147483647 h 52"/>
                  <a:gd name="T66" fmla="*/ 2147483647 w 52"/>
                  <a:gd name="T67" fmla="*/ 2050817182 h 52"/>
                  <a:gd name="T68" fmla="*/ 2147483647 w 52"/>
                  <a:gd name="T69" fmla="*/ 1955430978 h 52"/>
                  <a:gd name="T70" fmla="*/ 2035366631 w 52"/>
                  <a:gd name="T71" fmla="*/ 1669265463 h 52"/>
                  <a:gd name="T72" fmla="*/ 2147483647 w 52"/>
                  <a:gd name="T73" fmla="*/ 1716958564 h 52"/>
                  <a:gd name="T74" fmla="*/ 2147483647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sp>
            <p:nvSpPr>
              <p:cNvPr id="19" name="Freeform 27"/>
              <p:cNvSpPr>
                <a:spLocks noEditPoints="1" noChangeArrowheads="1"/>
              </p:cNvSpPr>
              <p:nvPr/>
            </p:nvSpPr>
            <p:spPr bwMode="auto">
              <a:xfrm>
                <a:off x="296538" y="248324"/>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grpSp>
      </p:grpSp>
      <p:grpSp>
        <p:nvGrpSpPr>
          <p:cNvPr id="20" name="组合 27"/>
          <p:cNvGrpSpPr/>
          <p:nvPr/>
        </p:nvGrpSpPr>
        <p:grpSpPr bwMode="auto">
          <a:xfrm>
            <a:off x="6712652" y="2108126"/>
            <a:ext cx="866272" cy="865250"/>
            <a:chOff x="0" y="0"/>
            <a:chExt cx="1403797" cy="1403797"/>
          </a:xfrm>
        </p:grpSpPr>
        <p:sp>
          <p:nvSpPr>
            <p:cNvPr id="21" name="椭圆 28"/>
            <p:cNvSpPr>
              <a:spLocks noChangeArrowheads="1"/>
            </p:cNvSpPr>
            <p:nvPr/>
          </p:nvSpPr>
          <p:spPr bwMode="auto">
            <a:xfrm>
              <a:off x="0" y="0"/>
              <a:ext cx="1403797" cy="1403797"/>
            </a:xfrm>
            <a:prstGeom prst="ellipse">
              <a:avLst/>
            </a:prstGeom>
            <a:solidFill>
              <a:schemeClr val="accent2"/>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800" dirty="0">
                <a:solidFill>
                  <a:schemeClr val="bg1">
                    <a:lumMod val="50000"/>
                  </a:schemeClr>
                </a:solidFill>
                <a:latin typeface="+mn-ea"/>
                <a:ea typeface="+mn-ea"/>
                <a:sym typeface="方正兰亭黑_GBK" panose="02000000000000000000" pitchFamily="2" charset="-122"/>
              </a:endParaRPr>
            </a:p>
          </p:txBody>
        </p:sp>
        <p:sp>
          <p:nvSpPr>
            <p:cNvPr id="22" name="Freeform 41"/>
            <p:cNvSpPr>
              <a:spLocks noEditPoints="1" noChangeArrowheads="1"/>
            </p:cNvSpPr>
            <p:nvPr/>
          </p:nvSpPr>
          <p:spPr bwMode="auto">
            <a:xfrm>
              <a:off x="363893" y="385180"/>
              <a:ext cx="661930" cy="531751"/>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grpSp>
      <p:sp>
        <p:nvSpPr>
          <p:cNvPr id="23" name="文本框 18"/>
          <p:cNvSpPr txBox="1">
            <a:spLocks noChangeArrowheads="1"/>
          </p:cNvSpPr>
          <p:nvPr/>
        </p:nvSpPr>
        <p:spPr bwMode="auto">
          <a:xfrm>
            <a:off x="2430328" y="2088635"/>
            <a:ext cx="183178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900" dirty="0">
                <a:solidFill>
                  <a:schemeClr val="bg1">
                    <a:lumMod val="50000"/>
                  </a:schemeClr>
                </a:solidFill>
                <a:latin typeface="+mn-ea"/>
                <a:ea typeface="+mn-ea"/>
              </a:rPr>
              <a:t>点击输入详细内容，添加你的论文内容。点击输入详细内容。点击输入详细内容，添加你的论文内容。点击输入详细内容。</a:t>
            </a:r>
          </a:p>
        </p:txBody>
      </p:sp>
      <p:sp>
        <p:nvSpPr>
          <p:cNvPr id="24" name="文本框 18"/>
          <p:cNvSpPr txBox="1">
            <a:spLocks noChangeArrowheads="1"/>
          </p:cNvSpPr>
          <p:nvPr/>
        </p:nvSpPr>
        <p:spPr bwMode="auto">
          <a:xfrm>
            <a:off x="2430328" y="3299529"/>
            <a:ext cx="183178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900" dirty="0">
                <a:solidFill>
                  <a:schemeClr val="bg1">
                    <a:lumMod val="50000"/>
                  </a:schemeClr>
                </a:solidFill>
                <a:latin typeface="+mn-ea"/>
                <a:ea typeface="+mn-ea"/>
              </a:rPr>
              <a:t>点击输入详细内容，添加你的论文内容。点击输入详细内容。点击输入详细内容，添加你的论文内容。点击输入详细内容。</a:t>
            </a:r>
          </a:p>
        </p:txBody>
      </p:sp>
      <p:sp>
        <p:nvSpPr>
          <p:cNvPr id="25" name="文本框 18"/>
          <p:cNvSpPr txBox="1">
            <a:spLocks noChangeArrowheads="1"/>
          </p:cNvSpPr>
          <p:nvPr/>
        </p:nvSpPr>
        <p:spPr bwMode="auto">
          <a:xfrm>
            <a:off x="4872178" y="2093751"/>
            <a:ext cx="183178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900" dirty="0">
                <a:solidFill>
                  <a:schemeClr val="bg1">
                    <a:lumMod val="50000"/>
                  </a:schemeClr>
                </a:solidFill>
                <a:latin typeface="+mn-ea"/>
                <a:ea typeface="+mn-ea"/>
              </a:rPr>
              <a:t>点击输入详细内容，添加你的论文内容。点击输入详细内容。点击输入详细内容，添加你的论文内容。点击输入详细内容。</a:t>
            </a:r>
          </a:p>
        </p:txBody>
      </p:sp>
      <p:sp>
        <p:nvSpPr>
          <p:cNvPr id="26" name="文本框 18"/>
          <p:cNvSpPr txBox="1">
            <a:spLocks noChangeArrowheads="1"/>
          </p:cNvSpPr>
          <p:nvPr/>
        </p:nvSpPr>
        <p:spPr bwMode="auto">
          <a:xfrm>
            <a:off x="4872178" y="3304645"/>
            <a:ext cx="183178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900" dirty="0">
                <a:solidFill>
                  <a:schemeClr val="bg1">
                    <a:lumMod val="50000"/>
                  </a:schemeClr>
                </a:solidFill>
                <a:latin typeface="+mn-ea"/>
                <a:ea typeface="+mn-ea"/>
              </a:rPr>
              <a:t>点击输入详细内容，添加你的论文内容。点击输入详细内容。点击输入详细内容，添加你的论文内容。点击输入详细内容。</a:t>
            </a:r>
          </a:p>
        </p:txBody>
      </p:sp>
      <p:sp>
        <p:nvSpPr>
          <p:cNvPr id="27" name="圆角矩形 26"/>
          <p:cNvSpPr/>
          <p:nvPr/>
        </p:nvSpPr>
        <p:spPr>
          <a:xfrm>
            <a:off x="-344805" y="247650"/>
            <a:ext cx="2414905" cy="522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25400" y="340360"/>
            <a:ext cx="183515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点击输入相关内容</a:t>
            </a:r>
          </a:p>
        </p:txBody>
      </p:sp>
    </p:spTree>
  </p:cSld>
  <p:clrMapOvr>
    <a:masterClrMapping/>
  </p:clrMapOvr>
  <p:transition spd="med" advClick="0" advTm="25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500"/>
                            </p:stCondLst>
                            <p:childTnLst>
                              <p:par>
                                <p:cTn id="18" presetID="49" presetClass="entr" presetSubtype="0" decel="10000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 calcmode="lin" valueType="num">
                                      <p:cBhvr>
                                        <p:cTn id="22" dur="500" fill="hold"/>
                                        <p:tgtEl>
                                          <p:spTgt spid="15"/>
                                        </p:tgtEl>
                                        <p:attrNameLst>
                                          <p:attrName>style.rotation</p:attrName>
                                        </p:attrNameLst>
                                      </p:cBhvr>
                                      <p:tavLst>
                                        <p:tav tm="0">
                                          <p:val>
                                            <p:fltVal val="360"/>
                                          </p:val>
                                        </p:tav>
                                        <p:tav tm="100000">
                                          <p:val>
                                            <p:fltVal val="0"/>
                                          </p:val>
                                        </p:tav>
                                      </p:tavLst>
                                    </p:anim>
                                    <p:animEffect transition="in" filter="fade">
                                      <p:cBhvr>
                                        <p:cTn id="23" dur="500"/>
                                        <p:tgtEl>
                                          <p:spTgt spid="15"/>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360"/>
                                          </p:val>
                                        </p:tav>
                                        <p:tav tm="100000">
                                          <p:val>
                                            <p:fltVal val="0"/>
                                          </p:val>
                                        </p:tav>
                                      </p:tavLst>
                                    </p:anim>
                                    <p:animEffect transition="in" filter="fade">
                                      <p:cBhvr>
                                        <p:cTn id="29" dur="500"/>
                                        <p:tgtEl>
                                          <p:spTgt spid="6"/>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 calcmode="lin" valueType="num">
                                      <p:cBhvr>
                                        <p:cTn id="34" dur="500" fill="hold"/>
                                        <p:tgtEl>
                                          <p:spTgt spid="20"/>
                                        </p:tgtEl>
                                        <p:attrNameLst>
                                          <p:attrName>style.rotation</p:attrName>
                                        </p:attrNameLst>
                                      </p:cBhvr>
                                      <p:tavLst>
                                        <p:tav tm="0">
                                          <p:val>
                                            <p:fltVal val="360"/>
                                          </p:val>
                                        </p:tav>
                                        <p:tav tm="100000">
                                          <p:val>
                                            <p:fltVal val="0"/>
                                          </p:val>
                                        </p:tav>
                                      </p:tavLst>
                                    </p:anim>
                                    <p:animEffect transition="in" filter="fade">
                                      <p:cBhvr>
                                        <p:cTn id="35" dur="500"/>
                                        <p:tgtEl>
                                          <p:spTgt spid="20"/>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 calcmode="lin" valueType="num">
                                      <p:cBhvr>
                                        <p:cTn id="40" dur="500" fill="hold"/>
                                        <p:tgtEl>
                                          <p:spTgt spid="12"/>
                                        </p:tgtEl>
                                        <p:attrNameLst>
                                          <p:attrName>style.rotation</p:attrName>
                                        </p:attrNameLst>
                                      </p:cBhvr>
                                      <p:tavLst>
                                        <p:tav tm="0">
                                          <p:val>
                                            <p:fltVal val="360"/>
                                          </p:val>
                                        </p:tav>
                                        <p:tav tm="100000">
                                          <p:val>
                                            <p:fltVal val="0"/>
                                          </p:val>
                                        </p:tav>
                                      </p:tavLst>
                                    </p:anim>
                                    <p:animEffect transition="in" filter="fade">
                                      <p:cBhvr>
                                        <p:cTn id="41" dur="500"/>
                                        <p:tgtEl>
                                          <p:spTgt spid="12"/>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ppt_x</p:attrName>
                                        </p:attrNameLst>
                                      </p:cBhvr>
                                      <p:tavLst>
                                        <p:tav tm="0">
                                          <p:val>
                                            <p:strVal val="#ppt_x-#ppt_w*1.125000"/>
                                          </p:val>
                                        </p:tav>
                                        <p:tav tm="100000">
                                          <p:val>
                                            <p:strVal val="#ppt_x"/>
                                          </p:val>
                                        </p:tav>
                                      </p:tavLst>
                                    </p:anim>
                                    <p:animEffect transition="in" filter="wipe(right)">
                                      <p:cBhvr>
                                        <p:cTn id="46" dur="500"/>
                                        <p:tgtEl>
                                          <p:spTgt spid="23"/>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p:tgtEl>
                                          <p:spTgt spid="25"/>
                                        </p:tgtEl>
                                        <p:attrNameLst>
                                          <p:attrName>ppt_x</p:attrName>
                                        </p:attrNameLst>
                                      </p:cBhvr>
                                      <p:tavLst>
                                        <p:tav tm="0">
                                          <p:val>
                                            <p:strVal val="#ppt_x+#ppt_w*1.125000"/>
                                          </p:val>
                                        </p:tav>
                                        <p:tav tm="100000">
                                          <p:val>
                                            <p:strVal val="#ppt_x"/>
                                          </p:val>
                                        </p:tav>
                                      </p:tavLst>
                                    </p:anim>
                                    <p:animEffect transition="in" filter="wipe(left)">
                                      <p:cBhvr>
                                        <p:cTn id="54" dur="500"/>
                                        <p:tgtEl>
                                          <p:spTgt spid="25"/>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p:tgtEl>
                                          <p:spTgt spid="26"/>
                                        </p:tgtEl>
                                        <p:attrNameLst>
                                          <p:attrName>ppt_x</p:attrName>
                                        </p:attrNameLst>
                                      </p:cBhvr>
                                      <p:tavLst>
                                        <p:tav tm="0">
                                          <p:val>
                                            <p:strVal val="#ppt_x+#ppt_w*1.125000"/>
                                          </p:val>
                                        </p:tav>
                                        <p:tav tm="100000">
                                          <p:val>
                                            <p:strVal val="#ppt_x"/>
                                          </p:val>
                                        </p:tav>
                                      </p:tavLst>
                                    </p:anim>
                                    <p:animEffect transition="in" filter="wipe(left)">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Straight Arrow Connector 22"/>
          <p:cNvCxnSpPr/>
          <p:nvPr/>
        </p:nvCxnSpPr>
        <p:spPr>
          <a:xfrm>
            <a:off x="2715267" y="2177556"/>
            <a:ext cx="1124001" cy="0"/>
          </a:xfrm>
          <a:prstGeom prst="straightConnector1">
            <a:avLst/>
          </a:prstGeom>
          <a:ln w="19050">
            <a:solidFill>
              <a:schemeClr val="bg1">
                <a:lumMod val="6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24"/>
          <p:cNvCxnSpPr/>
          <p:nvPr/>
        </p:nvCxnSpPr>
        <p:spPr>
          <a:xfrm>
            <a:off x="5205141" y="2177556"/>
            <a:ext cx="1124001" cy="0"/>
          </a:xfrm>
          <a:prstGeom prst="straightConnector1">
            <a:avLst/>
          </a:prstGeom>
          <a:ln w="19050">
            <a:solidFill>
              <a:schemeClr val="bg1">
                <a:lumMod val="6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2" name="Group 21"/>
          <p:cNvGrpSpPr/>
          <p:nvPr/>
        </p:nvGrpSpPr>
        <p:grpSpPr>
          <a:xfrm>
            <a:off x="1464631" y="1610063"/>
            <a:ext cx="1135399" cy="1134988"/>
            <a:chOff x="2019765" y="1757191"/>
            <a:chExt cx="1513668" cy="1513668"/>
          </a:xfrm>
          <a:solidFill>
            <a:schemeClr val="accent1"/>
          </a:solidFill>
        </p:grpSpPr>
        <p:grpSp>
          <p:nvGrpSpPr>
            <p:cNvPr id="3" name="Group 20"/>
            <p:cNvGrpSpPr/>
            <p:nvPr/>
          </p:nvGrpSpPr>
          <p:grpSpPr>
            <a:xfrm>
              <a:off x="2019765" y="1757191"/>
              <a:ext cx="1513668" cy="1513668"/>
              <a:chOff x="2019765" y="1694131"/>
              <a:chExt cx="1513668" cy="1513668"/>
            </a:xfrm>
            <a:grpFill/>
          </p:grpSpPr>
          <p:sp>
            <p:nvSpPr>
              <p:cNvPr id="13" name="Teardrop 9"/>
              <p:cNvSpPr/>
              <p:nvPr/>
            </p:nvSpPr>
            <p:spPr>
              <a:xfrm rot="8028697">
                <a:off x="2019765"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b="1">
                  <a:solidFill>
                    <a:schemeClr val="bg1"/>
                  </a:solidFill>
                  <a:ea typeface="微软雅黑" panose="020B0503020204020204" pitchFamily="34" charset="-122"/>
                </a:endParaRPr>
              </a:p>
            </p:txBody>
          </p:sp>
          <p:sp>
            <p:nvSpPr>
              <p:cNvPr id="14" name="Teardrop 3"/>
              <p:cNvSpPr/>
              <p:nvPr/>
            </p:nvSpPr>
            <p:spPr>
              <a:xfrm rot="8028697">
                <a:off x="2084879" y="1759244"/>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b="1">
                  <a:solidFill>
                    <a:schemeClr val="bg1"/>
                  </a:solidFill>
                  <a:ea typeface="微软雅黑" panose="020B0503020204020204" pitchFamily="34" charset="-122"/>
                </a:endParaRPr>
              </a:p>
            </p:txBody>
          </p:sp>
        </p:grpSp>
        <p:sp>
          <p:nvSpPr>
            <p:cNvPr id="12" name="Rectangle 60"/>
            <p:cNvSpPr/>
            <p:nvPr/>
          </p:nvSpPr>
          <p:spPr>
            <a:xfrm>
              <a:off x="2267937" y="2294437"/>
              <a:ext cx="1066820" cy="615696"/>
            </a:xfrm>
            <a:prstGeom prst="rect">
              <a:avLst/>
            </a:prstGeom>
            <a:grpFill/>
            <a:ln>
              <a:noFill/>
            </a:ln>
          </p:spPr>
          <p:txBody>
            <a:bodyPr wrap="non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取得成果</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r>
                <a:rPr lang="zh-CN" altLang="en-US" sz="1200" b="1" dirty="0">
                  <a:solidFill>
                    <a:schemeClr val="bg1"/>
                  </a:solidFill>
                  <a:latin typeface="微软雅黑" panose="020B0503020204020204" pitchFamily="34" charset="-122"/>
                  <a:ea typeface="微软雅黑" panose="020B0503020204020204" pitchFamily="34" charset="-122"/>
                </a:rPr>
                <a:t>承担责任</a:t>
              </a:r>
              <a:endParaRPr 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4" name="Group 23"/>
          <p:cNvGrpSpPr/>
          <p:nvPr/>
        </p:nvGrpSpPr>
        <p:grpSpPr>
          <a:xfrm>
            <a:off x="3972419" y="1586731"/>
            <a:ext cx="1135399" cy="1134988"/>
            <a:chOff x="5339165" y="1757191"/>
            <a:chExt cx="1513668" cy="1513668"/>
          </a:xfrm>
          <a:solidFill>
            <a:schemeClr val="accent2"/>
          </a:solidFill>
        </p:grpSpPr>
        <p:grpSp>
          <p:nvGrpSpPr>
            <p:cNvPr id="5" name="Group 19"/>
            <p:cNvGrpSpPr/>
            <p:nvPr/>
          </p:nvGrpSpPr>
          <p:grpSpPr>
            <a:xfrm>
              <a:off x="5339165" y="1757191"/>
              <a:ext cx="1513668" cy="1513668"/>
              <a:chOff x="5339165" y="1694131"/>
              <a:chExt cx="1513668" cy="1513668"/>
            </a:xfrm>
            <a:grpFill/>
          </p:grpSpPr>
          <p:sp>
            <p:nvSpPr>
              <p:cNvPr id="18" name="Teardrop 10"/>
              <p:cNvSpPr/>
              <p:nvPr/>
            </p:nvSpPr>
            <p:spPr>
              <a:xfrm rot="8028697">
                <a:off x="5339165"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sp>
            <p:nvSpPr>
              <p:cNvPr id="19" name="Teardrop 4"/>
              <p:cNvSpPr/>
              <p:nvPr/>
            </p:nvSpPr>
            <p:spPr>
              <a:xfrm rot="8028697">
                <a:off x="5404278" y="1759242"/>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grpSp>
        <p:sp>
          <p:nvSpPr>
            <p:cNvPr id="17" name="Rectangle 61"/>
            <p:cNvSpPr/>
            <p:nvPr/>
          </p:nvSpPr>
          <p:spPr>
            <a:xfrm>
              <a:off x="5422645" y="2252752"/>
              <a:ext cx="1291848" cy="348894"/>
            </a:xfrm>
            <a:prstGeom prst="rect">
              <a:avLst/>
            </a:prstGeom>
            <a:grpFill/>
          </p:spPr>
          <p:txBody>
            <a:bodyPr wrap="square">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鼓舞、委任</a:t>
              </a:r>
              <a:endParaRPr lang="vi-VN" sz="1100" b="1" dirty="0">
                <a:solidFill>
                  <a:schemeClr val="bg1"/>
                </a:solidFill>
                <a:ea typeface="微软雅黑" panose="020B0503020204020204" pitchFamily="34" charset="-122"/>
              </a:endParaRPr>
            </a:p>
          </p:txBody>
        </p:sp>
      </p:grpSp>
      <p:grpSp>
        <p:nvGrpSpPr>
          <p:cNvPr id="8" name="Group 25"/>
          <p:cNvGrpSpPr/>
          <p:nvPr/>
        </p:nvGrpSpPr>
        <p:grpSpPr>
          <a:xfrm>
            <a:off x="6444377" y="1610063"/>
            <a:ext cx="1135399" cy="1134988"/>
            <a:chOff x="8658562" y="1757191"/>
            <a:chExt cx="1513668" cy="1513668"/>
          </a:xfrm>
          <a:solidFill>
            <a:schemeClr val="accent3"/>
          </a:solidFill>
        </p:grpSpPr>
        <p:grpSp>
          <p:nvGrpSpPr>
            <p:cNvPr id="9" name="Group 18"/>
            <p:cNvGrpSpPr/>
            <p:nvPr/>
          </p:nvGrpSpPr>
          <p:grpSpPr>
            <a:xfrm>
              <a:off x="8658562" y="1757191"/>
              <a:ext cx="1513668" cy="1513668"/>
              <a:chOff x="8658562" y="1694131"/>
              <a:chExt cx="1513668" cy="1513668"/>
            </a:xfrm>
            <a:grpFill/>
          </p:grpSpPr>
          <p:sp>
            <p:nvSpPr>
              <p:cNvPr id="23" name="Teardrop 11"/>
              <p:cNvSpPr/>
              <p:nvPr/>
            </p:nvSpPr>
            <p:spPr>
              <a:xfrm rot="8028697">
                <a:off x="8658562"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b="1">
                  <a:solidFill>
                    <a:schemeClr val="bg1"/>
                  </a:solidFill>
                  <a:ea typeface="微软雅黑" panose="020B0503020204020204" pitchFamily="34" charset="-122"/>
                </a:endParaRPr>
              </a:p>
            </p:txBody>
          </p:sp>
          <p:sp>
            <p:nvSpPr>
              <p:cNvPr id="24" name="Teardrop 5"/>
              <p:cNvSpPr/>
              <p:nvPr/>
            </p:nvSpPr>
            <p:spPr>
              <a:xfrm rot="8028697">
                <a:off x="8723676" y="1759244"/>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b="1">
                  <a:solidFill>
                    <a:schemeClr val="bg1"/>
                  </a:solidFill>
                  <a:ea typeface="微软雅黑" panose="020B0503020204020204" pitchFamily="34" charset="-122"/>
                </a:endParaRPr>
              </a:p>
            </p:txBody>
          </p:sp>
        </p:grpSp>
        <p:sp>
          <p:nvSpPr>
            <p:cNvPr id="22" name="Rectangle 62"/>
            <p:cNvSpPr/>
            <p:nvPr/>
          </p:nvSpPr>
          <p:spPr>
            <a:xfrm>
              <a:off x="8945534" y="2225007"/>
              <a:ext cx="1066820" cy="615696"/>
            </a:xfrm>
            <a:prstGeom prst="rect">
              <a:avLst/>
            </a:prstGeom>
            <a:grpFill/>
          </p:spPr>
          <p:txBody>
            <a:bodyPr wrap="non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谈判达成</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r>
                <a:rPr lang="zh-CN" altLang="en-US" sz="1200" b="1" dirty="0">
                  <a:solidFill>
                    <a:schemeClr val="bg1"/>
                  </a:solidFill>
                  <a:latin typeface="微软雅黑" panose="020B0503020204020204" pitchFamily="34" charset="-122"/>
                  <a:ea typeface="微软雅黑" panose="020B0503020204020204" pitchFamily="34" charset="-122"/>
                </a:rPr>
                <a:t>交易</a:t>
              </a:r>
              <a:endParaRPr lang="vi-VN" sz="1200" b="1" dirty="0">
                <a:solidFill>
                  <a:schemeClr val="bg1"/>
                </a:solidFill>
                <a:ea typeface="微软雅黑" panose="020B0503020204020204" pitchFamily="34" charset="-122"/>
              </a:endParaRPr>
            </a:p>
          </p:txBody>
        </p:sp>
      </p:grpSp>
      <p:grpSp>
        <p:nvGrpSpPr>
          <p:cNvPr id="10" name="组合 24"/>
          <p:cNvGrpSpPr/>
          <p:nvPr/>
        </p:nvGrpSpPr>
        <p:grpSpPr>
          <a:xfrm>
            <a:off x="942176" y="3003269"/>
            <a:ext cx="2269795" cy="348757"/>
            <a:chOff x="3002037" y="1465798"/>
            <a:chExt cx="7067433" cy="369332"/>
          </a:xfrm>
          <a:solidFill>
            <a:schemeClr val="accent1"/>
          </a:solidFill>
          <a:effectLst/>
        </p:grpSpPr>
        <p:sp>
          <p:nvSpPr>
            <p:cNvPr id="26" name="矩形 25"/>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000" dirty="0">
                <a:latin typeface="微软雅黑" panose="020B0503020204020204" pitchFamily="34" charset="-122"/>
                <a:ea typeface="微软雅黑" panose="020B0503020204020204" pitchFamily="34" charset="-122"/>
              </a:endParaRPr>
            </a:p>
          </p:txBody>
        </p:sp>
        <p:sp>
          <p:nvSpPr>
            <p:cNvPr id="27" name="TextBox 4"/>
            <p:cNvSpPr txBox="1"/>
            <p:nvPr/>
          </p:nvSpPr>
          <p:spPr>
            <a:xfrm>
              <a:off x="3691436" y="1500687"/>
              <a:ext cx="5688630" cy="325934"/>
            </a:xfrm>
            <a:prstGeom prst="rect">
              <a:avLst/>
            </a:prstGeom>
            <a:grpFill/>
            <a:ln>
              <a:noFill/>
            </a:ln>
          </p:spPr>
          <p:txBody>
            <a:bodyPr wrap="square" rtlCol="0">
              <a:spAutoFit/>
            </a:bodyPr>
            <a:lstStyle/>
            <a:p>
              <a:pPr algn="ctr"/>
              <a:r>
                <a:rPr lang="zh-CN" altLang="en-US" sz="1400"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28" name="TextBox 9"/>
          <p:cNvSpPr txBox="1"/>
          <p:nvPr/>
        </p:nvSpPr>
        <p:spPr>
          <a:xfrm>
            <a:off x="942176" y="3426209"/>
            <a:ext cx="2269795" cy="1029503"/>
          </a:xfrm>
          <a:prstGeom prst="rect">
            <a:avLst/>
          </a:prstGeom>
          <a:noFill/>
        </p:spPr>
        <p:txBody>
          <a:bodyPr wrap="square" lIns="68571" tIns="34285" rIns="68571" bIns="34285"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grpSp>
        <p:nvGrpSpPr>
          <p:cNvPr id="11" name="组合 28"/>
          <p:cNvGrpSpPr/>
          <p:nvPr/>
        </p:nvGrpSpPr>
        <p:grpSpPr>
          <a:xfrm>
            <a:off x="3426433" y="3003269"/>
            <a:ext cx="2269795" cy="348757"/>
            <a:chOff x="3002037" y="1465798"/>
            <a:chExt cx="7067433" cy="369332"/>
          </a:xfrm>
          <a:solidFill>
            <a:schemeClr val="accent1">
              <a:lumMod val="75000"/>
            </a:schemeClr>
          </a:solidFill>
          <a:effectLst/>
        </p:grpSpPr>
        <p:sp>
          <p:nvSpPr>
            <p:cNvPr id="30" name="矩形 29"/>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000" dirty="0">
                <a:latin typeface="微软雅黑" panose="020B0503020204020204" pitchFamily="34" charset="-122"/>
                <a:ea typeface="微软雅黑" panose="020B0503020204020204" pitchFamily="34" charset="-122"/>
              </a:endParaRPr>
            </a:p>
          </p:txBody>
        </p:sp>
        <p:sp>
          <p:nvSpPr>
            <p:cNvPr id="31" name="TextBox 4"/>
            <p:cNvSpPr txBox="1"/>
            <p:nvPr/>
          </p:nvSpPr>
          <p:spPr>
            <a:xfrm>
              <a:off x="3691436" y="1500687"/>
              <a:ext cx="5688630" cy="325934"/>
            </a:xfrm>
            <a:prstGeom prst="rect">
              <a:avLst/>
            </a:prstGeom>
            <a:grpFill/>
            <a:ln>
              <a:noFill/>
            </a:ln>
          </p:spPr>
          <p:txBody>
            <a:bodyPr wrap="square" rtlCol="0">
              <a:spAutoFit/>
            </a:bodyPr>
            <a:lstStyle/>
            <a:p>
              <a:pPr algn="ctr"/>
              <a:r>
                <a:rPr lang="zh-CN" altLang="en-US" sz="1400"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32" name="TextBox 9"/>
          <p:cNvSpPr txBox="1"/>
          <p:nvPr/>
        </p:nvSpPr>
        <p:spPr>
          <a:xfrm>
            <a:off x="3426433" y="3426209"/>
            <a:ext cx="2269795" cy="1029503"/>
          </a:xfrm>
          <a:prstGeom prst="rect">
            <a:avLst/>
          </a:prstGeom>
          <a:noFill/>
        </p:spPr>
        <p:txBody>
          <a:bodyPr wrap="square" lIns="68571" tIns="34285" rIns="68571" bIns="34285"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grpSp>
        <p:nvGrpSpPr>
          <p:cNvPr id="15" name="组合 32"/>
          <p:cNvGrpSpPr/>
          <p:nvPr/>
        </p:nvGrpSpPr>
        <p:grpSpPr>
          <a:xfrm>
            <a:off x="5885596" y="3003269"/>
            <a:ext cx="2269795" cy="348757"/>
            <a:chOff x="3002037" y="1465798"/>
            <a:chExt cx="7067433" cy="369332"/>
          </a:xfrm>
          <a:solidFill>
            <a:schemeClr val="accent3"/>
          </a:solidFill>
          <a:effectLst/>
        </p:grpSpPr>
        <p:sp>
          <p:nvSpPr>
            <p:cNvPr id="34" name="矩形 33"/>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000" dirty="0">
                <a:latin typeface="微软雅黑" panose="020B0503020204020204" pitchFamily="34" charset="-122"/>
                <a:ea typeface="微软雅黑" panose="020B0503020204020204" pitchFamily="34" charset="-122"/>
              </a:endParaRPr>
            </a:p>
          </p:txBody>
        </p:sp>
        <p:sp>
          <p:nvSpPr>
            <p:cNvPr id="35" name="TextBox 4"/>
            <p:cNvSpPr txBox="1"/>
            <p:nvPr/>
          </p:nvSpPr>
          <p:spPr>
            <a:xfrm>
              <a:off x="3691436" y="1500687"/>
              <a:ext cx="5688630" cy="325934"/>
            </a:xfrm>
            <a:prstGeom prst="rect">
              <a:avLst/>
            </a:prstGeom>
            <a:grpFill/>
            <a:ln>
              <a:noFill/>
            </a:ln>
          </p:spPr>
          <p:txBody>
            <a:bodyPr wrap="square" rtlCol="0">
              <a:spAutoFit/>
            </a:bodyPr>
            <a:lstStyle/>
            <a:p>
              <a:pPr algn="ctr"/>
              <a:r>
                <a:rPr lang="zh-CN" altLang="en-US" sz="1400"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36" name="TextBox 9"/>
          <p:cNvSpPr txBox="1"/>
          <p:nvPr/>
        </p:nvSpPr>
        <p:spPr>
          <a:xfrm>
            <a:off x="5885596" y="3426209"/>
            <a:ext cx="2269795" cy="1029503"/>
          </a:xfrm>
          <a:prstGeom prst="rect">
            <a:avLst/>
          </a:prstGeom>
          <a:noFill/>
        </p:spPr>
        <p:txBody>
          <a:bodyPr wrap="square" lIns="68571" tIns="34285" rIns="68571" bIns="34285"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6" name="圆角矩形 15"/>
          <p:cNvSpPr/>
          <p:nvPr/>
        </p:nvSpPr>
        <p:spPr>
          <a:xfrm>
            <a:off x="-344805" y="247650"/>
            <a:ext cx="2414905" cy="522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5400" y="340360"/>
            <a:ext cx="183515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点击输入相关内容</a:t>
            </a:r>
          </a:p>
        </p:txBody>
      </p:sp>
    </p:spTree>
  </p:cSld>
  <p:clrMapOvr>
    <a:masterClrMapping/>
  </p:clrMapOvr>
  <p:transition spd="med" advClick="0" advTm="1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750"/>
                                        <p:tgtEl>
                                          <p:spTgt spid="10"/>
                                        </p:tgtEl>
                                      </p:cBhvr>
                                    </p:animEffect>
                                  </p:childTnLst>
                                </p:cTn>
                              </p:par>
                            </p:childTnLst>
                          </p:cTn>
                        </p:par>
                        <p:par>
                          <p:cTn id="34" fill="hold">
                            <p:stCondLst>
                              <p:cond delay="3500"/>
                            </p:stCondLst>
                            <p:childTnLst>
                              <p:par>
                                <p:cTn id="35" presetID="12" presetClass="entr" presetSubtype="4" fill="hold" grpId="0" nodeType="afterEffect">
                                  <p:stCondLst>
                                    <p:cond delay="0"/>
                                  </p:stCondLst>
                                  <p:iterate type="lt">
                                    <p:tmPct val="5983"/>
                                  </p:iterate>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250"/>
                                        <p:tgtEl>
                                          <p:spTgt spid="28"/>
                                        </p:tgtEl>
                                        <p:attrNameLst>
                                          <p:attrName>ppt_y</p:attrName>
                                        </p:attrNameLst>
                                      </p:cBhvr>
                                      <p:tavLst>
                                        <p:tav tm="0">
                                          <p:val>
                                            <p:strVal val="#ppt_y+#ppt_h*1.125000"/>
                                          </p:val>
                                        </p:tav>
                                        <p:tav tm="100000">
                                          <p:val>
                                            <p:strVal val="#ppt_y"/>
                                          </p:val>
                                        </p:tav>
                                      </p:tavLst>
                                    </p:anim>
                                    <p:animEffect transition="in" filter="wipe(up)">
                                      <p:cBhvr>
                                        <p:cTn id="38" dur="250"/>
                                        <p:tgtEl>
                                          <p:spTgt spid="28"/>
                                        </p:tgtEl>
                                      </p:cBhvr>
                                    </p:animEffect>
                                  </p:childTnLst>
                                </p:cTn>
                              </p:par>
                            </p:childTnLst>
                          </p:cTn>
                        </p:par>
                        <p:par>
                          <p:cTn id="39" fill="hold">
                            <p:stCondLst>
                              <p:cond delay="5115"/>
                            </p:stCondLst>
                            <p:childTnLst>
                              <p:par>
                                <p:cTn id="40" presetID="2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750"/>
                                        <p:tgtEl>
                                          <p:spTgt spid="11"/>
                                        </p:tgtEl>
                                      </p:cBhvr>
                                    </p:animEffect>
                                  </p:childTnLst>
                                </p:cTn>
                              </p:par>
                            </p:childTnLst>
                          </p:cTn>
                        </p:par>
                        <p:par>
                          <p:cTn id="43" fill="hold">
                            <p:stCondLst>
                              <p:cond delay="6115"/>
                            </p:stCondLst>
                            <p:childTnLst>
                              <p:par>
                                <p:cTn id="44" presetID="12" presetClass="entr" presetSubtype="4" fill="hold" grpId="0" nodeType="afterEffect">
                                  <p:stCondLst>
                                    <p:cond delay="0"/>
                                  </p:stCondLst>
                                  <p:iterate type="lt">
                                    <p:tmPct val="5983"/>
                                  </p:iterate>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250"/>
                                        <p:tgtEl>
                                          <p:spTgt spid="32"/>
                                        </p:tgtEl>
                                        <p:attrNameLst>
                                          <p:attrName>ppt_y</p:attrName>
                                        </p:attrNameLst>
                                      </p:cBhvr>
                                      <p:tavLst>
                                        <p:tav tm="0">
                                          <p:val>
                                            <p:strVal val="#ppt_y+#ppt_h*1.125000"/>
                                          </p:val>
                                        </p:tav>
                                        <p:tav tm="100000">
                                          <p:val>
                                            <p:strVal val="#ppt_y"/>
                                          </p:val>
                                        </p:tav>
                                      </p:tavLst>
                                    </p:anim>
                                    <p:animEffect transition="in" filter="wipe(up)">
                                      <p:cBhvr>
                                        <p:cTn id="47" dur="250"/>
                                        <p:tgtEl>
                                          <p:spTgt spid="32"/>
                                        </p:tgtEl>
                                      </p:cBhvr>
                                    </p:animEffect>
                                  </p:childTnLst>
                                </p:cTn>
                              </p:par>
                            </p:childTnLst>
                          </p:cTn>
                        </p:par>
                        <p:par>
                          <p:cTn id="48" fill="hold">
                            <p:stCondLst>
                              <p:cond delay="7730"/>
                            </p:stCondLst>
                            <p:childTnLst>
                              <p:par>
                                <p:cTn id="49" presetID="22" presetClass="entr" presetSubtype="8"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750"/>
                                        <p:tgtEl>
                                          <p:spTgt spid="15"/>
                                        </p:tgtEl>
                                      </p:cBhvr>
                                    </p:animEffect>
                                  </p:childTnLst>
                                </p:cTn>
                              </p:par>
                            </p:childTnLst>
                          </p:cTn>
                        </p:par>
                        <p:par>
                          <p:cTn id="52" fill="hold">
                            <p:stCondLst>
                              <p:cond delay="8730"/>
                            </p:stCondLst>
                            <p:childTnLst>
                              <p:par>
                                <p:cTn id="53" presetID="12" presetClass="entr" presetSubtype="4" fill="hold" grpId="0" nodeType="afterEffect">
                                  <p:stCondLst>
                                    <p:cond delay="0"/>
                                  </p:stCondLst>
                                  <p:iterate type="lt">
                                    <p:tmPct val="5983"/>
                                  </p:iterate>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250"/>
                                        <p:tgtEl>
                                          <p:spTgt spid="36"/>
                                        </p:tgtEl>
                                        <p:attrNameLst>
                                          <p:attrName>ppt_y</p:attrName>
                                        </p:attrNameLst>
                                      </p:cBhvr>
                                      <p:tavLst>
                                        <p:tav tm="0">
                                          <p:val>
                                            <p:strVal val="#ppt_y+#ppt_h*1.125000"/>
                                          </p:val>
                                        </p:tav>
                                        <p:tav tm="100000">
                                          <p:val>
                                            <p:strVal val="#ppt_y"/>
                                          </p:val>
                                        </p:tav>
                                      </p:tavLst>
                                    </p:anim>
                                    <p:animEffect transition="in" filter="wipe(up)">
                                      <p:cBhvr>
                                        <p:cTn id="56"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六边形 6"/>
          <p:cNvSpPr>
            <a:spLocks noChangeAspect="1"/>
          </p:cNvSpPr>
          <p:nvPr/>
        </p:nvSpPr>
        <p:spPr>
          <a:xfrm rot="10800000" flipH="1">
            <a:off x="3846180" y="1741468"/>
            <a:ext cx="839311" cy="723283"/>
          </a:xfrm>
          <a:prstGeom prst="hexagon">
            <a:avLst>
              <a:gd name="adj" fmla="val 28557"/>
              <a:gd name="vf" fmla="val 11547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200" dirty="0"/>
          </a:p>
        </p:txBody>
      </p:sp>
      <p:sp>
        <p:nvSpPr>
          <p:cNvPr id="9" name="六边形 8"/>
          <p:cNvSpPr>
            <a:spLocks noChangeAspect="1"/>
          </p:cNvSpPr>
          <p:nvPr/>
        </p:nvSpPr>
        <p:spPr>
          <a:xfrm rot="10800000">
            <a:off x="1620696" y="1714639"/>
            <a:ext cx="2191143" cy="723283"/>
          </a:xfrm>
          <a:prstGeom prst="hexagon">
            <a:avLst>
              <a:gd name="adj" fmla="val 28557"/>
              <a:gd name="vf" fmla="val 11547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200" dirty="0"/>
          </a:p>
        </p:txBody>
      </p:sp>
      <p:sp>
        <p:nvSpPr>
          <p:cNvPr id="10" name="六边形 9"/>
          <p:cNvSpPr>
            <a:spLocks noChangeAspect="1"/>
          </p:cNvSpPr>
          <p:nvPr/>
        </p:nvSpPr>
        <p:spPr>
          <a:xfrm rot="10800000" flipH="1">
            <a:off x="3846179" y="2560434"/>
            <a:ext cx="839311" cy="723283"/>
          </a:xfrm>
          <a:prstGeom prst="hexagon">
            <a:avLst>
              <a:gd name="adj" fmla="val 28557"/>
              <a:gd name="vf" fmla="val 11547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200" dirty="0"/>
          </a:p>
        </p:txBody>
      </p:sp>
      <p:sp>
        <p:nvSpPr>
          <p:cNvPr id="12" name="六边形 11"/>
          <p:cNvSpPr>
            <a:spLocks noChangeAspect="1"/>
          </p:cNvSpPr>
          <p:nvPr/>
        </p:nvSpPr>
        <p:spPr>
          <a:xfrm rot="10800000">
            <a:off x="1620696" y="2535565"/>
            <a:ext cx="2191143" cy="723283"/>
          </a:xfrm>
          <a:prstGeom prst="hexagon">
            <a:avLst>
              <a:gd name="adj" fmla="val 28557"/>
              <a:gd name="vf" fmla="val 11547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200" dirty="0"/>
          </a:p>
        </p:txBody>
      </p:sp>
      <p:sp>
        <p:nvSpPr>
          <p:cNvPr id="13" name="六边形 12"/>
          <p:cNvSpPr>
            <a:spLocks noChangeAspect="1"/>
          </p:cNvSpPr>
          <p:nvPr/>
        </p:nvSpPr>
        <p:spPr>
          <a:xfrm rot="10800000" flipH="1">
            <a:off x="3846178" y="3379400"/>
            <a:ext cx="839311" cy="723283"/>
          </a:xfrm>
          <a:prstGeom prst="hexagon">
            <a:avLst>
              <a:gd name="adj" fmla="val 28557"/>
              <a:gd name="vf" fmla="val 11547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200" dirty="0"/>
          </a:p>
        </p:txBody>
      </p:sp>
      <p:sp>
        <p:nvSpPr>
          <p:cNvPr id="14" name="六边形 13"/>
          <p:cNvSpPr>
            <a:spLocks noChangeAspect="1"/>
          </p:cNvSpPr>
          <p:nvPr/>
        </p:nvSpPr>
        <p:spPr>
          <a:xfrm rot="10800000">
            <a:off x="1620697" y="3354530"/>
            <a:ext cx="2191143" cy="723283"/>
          </a:xfrm>
          <a:prstGeom prst="hexagon">
            <a:avLst>
              <a:gd name="adj" fmla="val 28557"/>
              <a:gd name="vf" fmla="val 11547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200" dirty="0"/>
          </a:p>
        </p:txBody>
      </p:sp>
      <p:grpSp>
        <p:nvGrpSpPr>
          <p:cNvPr id="2" name="组合 14"/>
          <p:cNvGrpSpPr>
            <a:grpSpLocks noChangeAspect="1"/>
          </p:cNvGrpSpPr>
          <p:nvPr/>
        </p:nvGrpSpPr>
        <p:grpSpPr>
          <a:xfrm flipH="1">
            <a:off x="4103323" y="2844280"/>
            <a:ext cx="325027" cy="246869"/>
            <a:chOff x="4268086" y="4221191"/>
            <a:chExt cx="509646" cy="387231"/>
          </a:xfrm>
          <a:solidFill>
            <a:srgbClr val="FEFEFE"/>
          </a:solidFill>
          <a:effectLst/>
        </p:grpSpPr>
        <p:sp>
          <p:nvSpPr>
            <p:cNvPr id="26"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 name="组合 15"/>
          <p:cNvGrpSpPr/>
          <p:nvPr/>
        </p:nvGrpSpPr>
        <p:grpSpPr>
          <a:xfrm flipH="1">
            <a:off x="4135111" y="2008476"/>
            <a:ext cx="261450" cy="249955"/>
            <a:chOff x="1004888" y="993775"/>
            <a:chExt cx="2438400" cy="2332038"/>
          </a:xfrm>
          <a:solidFill>
            <a:srgbClr val="FEFEFE"/>
          </a:solidFill>
          <a:effectLst/>
        </p:grpSpPr>
        <p:sp>
          <p:nvSpPr>
            <p:cNvPr id="24"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任意多边形 19"/>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4" name="组合 16"/>
          <p:cNvGrpSpPr>
            <a:grpSpLocks noChangeAspect="1"/>
          </p:cNvGrpSpPr>
          <p:nvPr/>
        </p:nvGrpSpPr>
        <p:grpSpPr>
          <a:xfrm flipH="1">
            <a:off x="4120754" y="3600612"/>
            <a:ext cx="255380" cy="288736"/>
            <a:chOff x="4994016" y="4872553"/>
            <a:chExt cx="406394" cy="459644"/>
          </a:xfrm>
          <a:solidFill>
            <a:srgbClr val="FEFEFE"/>
          </a:solidFill>
          <a:effectLst/>
        </p:grpSpPr>
        <p:sp>
          <p:nvSpPr>
            <p:cNvPr id="21" name="Freeform 148"/>
            <p:cNvSpPr>
              <a:spLocks noEditPoints="1"/>
            </p:cNvSpPr>
            <p:nvPr/>
          </p:nvSpPr>
          <p:spPr bwMode="auto">
            <a:xfrm>
              <a:off x="5049137" y="4872553"/>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prstClr val="black"/>
                </a:solidFill>
              </a:endParaRPr>
            </a:p>
          </p:txBody>
        </p:sp>
        <p:sp>
          <p:nvSpPr>
            <p:cNvPr id="22"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prstClr val="black"/>
                </a:solidFill>
              </a:endParaRPr>
            </a:p>
          </p:txBody>
        </p:sp>
        <p:sp>
          <p:nvSpPr>
            <p:cNvPr id="23"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prstClr val="black"/>
                </a:solidFill>
              </a:endParaRPr>
            </a:p>
          </p:txBody>
        </p:sp>
      </p:grpSp>
      <p:sp>
        <p:nvSpPr>
          <p:cNvPr id="18" name="文本框 17"/>
          <p:cNvSpPr txBox="1"/>
          <p:nvPr/>
        </p:nvSpPr>
        <p:spPr>
          <a:xfrm flipH="1">
            <a:off x="1772181" y="1786741"/>
            <a:ext cx="1860106" cy="792515"/>
          </a:xfrm>
          <a:prstGeom prst="rect">
            <a:avLst/>
          </a:prstGeom>
          <a:noFill/>
          <a:effectLst/>
        </p:spPr>
        <p:txBody>
          <a:bodyPr wrap="none" lIns="68571" tIns="34285" rIns="68571" bIns="34285" rtlCol="0">
            <a:spAutoFit/>
          </a:bodyPr>
          <a:lstStyle/>
          <a:p>
            <a:r>
              <a:rPr lang="en-US" altLang="zh-CN" sz="1200" b="1" dirty="0">
                <a:solidFill>
                  <a:schemeClr val="bg1"/>
                </a:solidFill>
                <a:latin typeface="方正姚体" panose="02010601030101010101" pitchFamily="2" charset="-122"/>
                <a:ea typeface="方正姚体" panose="02010601030101010101" pitchFamily="2" charset="-122"/>
              </a:rPr>
              <a:t>   </a:t>
            </a:r>
            <a:r>
              <a:rPr lang="en-US" altLang="zh-CN" sz="1100" b="1" dirty="0">
                <a:solidFill>
                  <a:schemeClr val="bg1"/>
                </a:solidFill>
                <a:latin typeface="方正姚体" panose="02010601030101010101" pitchFamily="2" charset="-122"/>
                <a:ea typeface="方正姚体" panose="02010601030101010101" pitchFamily="2" charset="-122"/>
              </a:rPr>
              <a:t>MORE  THAN  TEMPLATE</a:t>
            </a:r>
          </a:p>
          <a:p>
            <a:r>
              <a:rPr lang="en-US" altLang="zh-CN" sz="800" dirty="0">
                <a:solidFill>
                  <a:schemeClr val="bg1"/>
                </a:solidFill>
                <a:latin typeface="方正姚体" panose="02010601030101010101" pitchFamily="2" charset="-122"/>
                <a:ea typeface="方正姚体" panose="02010601030101010101" pitchFamily="2" charset="-122"/>
              </a:rPr>
              <a:t>Click here to add  you to the Center of the  </a:t>
            </a:r>
          </a:p>
          <a:p>
            <a:r>
              <a:rPr lang="en-US" altLang="zh-CN" sz="800" dirty="0">
                <a:solidFill>
                  <a:schemeClr val="bg1"/>
                </a:solidFill>
                <a:latin typeface="方正姚体" panose="02010601030101010101" pitchFamily="2" charset="-122"/>
                <a:ea typeface="方正姚体" panose="02010601030101010101" pitchFamily="2" charset="-122"/>
              </a:rPr>
              <a:t>narrative thought</a:t>
            </a:r>
          </a:p>
          <a:p>
            <a:endParaRPr lang="en-US" altLang="zh-CN" sz="800" dirty="0">
              <a:solidFill>
                <a:schemeClr val="bg1"/>
              </a:solidFill>
            </a:endParaRPr>
          </a:p>
          <a:p>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flipH="1">
            <a:off x="1806521" y="2582222"/>
            <a:ext cx="1860106" cy="792515"/>
          </a:xfrm>
          <a:prstGeom prst="rect">
            <a:avLst/>
          </a:prstGeom>
          <a:noFill/>
          <a:effectLst/>
        </p:spPr>
        <p:txBody>
          <a:bodyPr wrap="none" lIns="68571" tIns="34285" rIns="68571" bIns="34285" rtlCol="0">
            <a:spAutoFit/>
          </a:bodyPr>
          <a:lstStyle/>
          <a:p>
            <a:r>
              <a:rPr lang="en-US" altLang="zh-CN" sz="1200" b="1" dirty="0">
                <a:solidFill>
                  <a:schemeClr val="bg1"/>
                </a:solidFill>
                <a:latin typeface="方正姚体" panose="02010601030101010101" pitchFamily="2" charset="-122"/>
                <a:ea typeface="方正姚体" panose="02010601030101010101" pitchFamily="2" charset="-122"/>
              </a:rPr>
              <a:t>   </a:t>
            </a:r>
            <a:r>
              <a:rPr lang="en-US" altLang="zh-CN" sz="1100" b="1" dirty="0">
                <a:solidFill>
                  <a:schemeClr val="bg1"/>
                </a:solidFill>
                <a:latin typeface="方正姚体" panose="02010601030101010101" pitchFamily="2" charset="-122"/>
                <a:ea typeface="方正姚体" panose="02010601030101010101" pitchFamily="2" charset="-122"/>
              </a:rPr>
              <a:t>MORE  THAN  TEMPLATE</a:t>
            </a:r>
          </a:p>
          <a:p>
            <a:r>
              <a:rPr lang="en-US" altLang="zh-CN" sz="800" dirty="0">
                <a:solidFill>
                  <a:schemeClr val="bg1"/>
                </a:solidFill>
                <a:latin typeface="方正姚体" panose="02010601030101010101" pitchFamily="2" charset="-122"/>
                <a:ea typeface="方正姚体" panose="02010601030101010101" pitchFamily="2" charset="-122"/>
              </a:rPr>
              <a:t>Click here to add  you to the Center of the  </a:t>
            </a:r>
          </a:p>
          <a:p>
            <a:r>
              <a:rPr lang="en-US" altLang="zh-CN" sz="800" dirty="0">
                <a:solidFill>
                  <a:schemeClr val="bg1"/>
                </a:solidFill>
                <a:latin typeface="方正姚体" panose="02010601030101010101" pitchFamily="2" charset="-122"/>
                <a:ea typeface="方正姚体" panose="02010601030101010101" pitchFamily="2" charset="-122"/>
              </a:rPr>
              <a:t>narrative thought</a:t>
            </a:r>
          </a:p>
          <a:p>
            <a:endParaRPr lang="en-US" altLang="zh-CN" sz="800" dirty="0">
              <a:solidFill>
                <a:schemeClr val="bg1"/>
              </a:solidFill>
            </a:endParaRPr>
          </a:p>
          <a:p>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flipH="1">
            <a:off x="1810856" y="3451034"/>
            <a:ext cx="1860106" cy="746348"/>
          </a:xfrm>
          <a:prstGeom prst="rect">
            <a:avLst/>
          </a:prstGeom>
          <a:noFill/>
          <a:effectLst/>
        </p:spPr>
        <p:txBody>
          <a:bodyPr wrap="none" lIns="68571" tIns="34285" rIns="68571" bIns="34285" rtlCol="0">
            <a:spAutoFit/>
          </a:bodyPr>
          <a:lstStyle/>
          <a:p>
            <a:r>
              <a:rPr lang="en-US" altLang="zh-CN" sz="1100" b="1" dirty="0">
                <a:solidFill>
                  <a:schemeClr val="bg1"/>
                </a:solidFill>
                <a:latin typeface="方正姚体" panose="02010601030101010101" pitchFamily="2" charset="-122"/>
                <a:ea typeface="方正姚体" panose="02010601030101010101" pitchFamily="2" charset="-122"/>
              </a:rPr>
              <a:t>   MORE  THAN  TEMPLATE</a:t>
            </a:r>
          </a:p>
          <a:p>
            <a:r>
              <a:rPr lang="en-US" altLang="zh-CN" sz="800" dirty="0">
                <a:solidFill>
                  <a:schemeClr val="bg1"/>
                </a:solidFill>
                <a:latin typeface="方正姚体" panose="02010601030101010101" pitchFamily="2" charset="-122"/>
                <a:ea typeface="方正姚体" panose="02010601030101010101" pitchFamily="2" charset="-122"/>
              </a:rPr>
              <a:t>Click here to add  you to the Center of the  </a:t>
            </a:r>
          </a:p>
          <a:p>
            <a:r>
              <a:rPr lang="en-US" altLang="zh-CN" sz="800" dirty="0">
                <a:solidFill>
                  <a:schemeClr val="bg1"/>
                </a:solidFill>
                <a:latin typeface="方正姚体" panose="02010601030101010101" pitchFamily="2" charset="-122"/>
                <a:ea typeface="方正姚体" panose="02010601030101010101" pitchFamily="2" charset="-122"/>
              </a:rPr>
              <a:t>narrative thought</a:t>
            </a:r>
          </a:p>
          <a:p>
            <a:endParaRPr lang="en-US" altLang="zh-CN" sz="800" dirty="0">
              <a:solidFill>
                <a:schemeClr val="bg1"/>
              </a:solidFill>
            </a:endParaRPr>
          </a:p>
          <a:p>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28" name="Oval 20"/>
          <p:cNvSpPr/>
          <p:nvPr/>
        </p:nvSpPr>
        <p:spPr>
          <a:xfrm>
            <a:off x="4862230" y="1951861"/>
            <a:ext cx="275153" cy="2750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sz="1500" dirty="0">
                <a:solidFill>
                  <a:schemeClr val="bg1"/>
                </a:solidFill>
                <a:latin typeface="微软雅黑" panose="020B0503020204020204" pitchFamily="34" charset="-122"/>
                <a:ea typeface="微软雅黑" panose="020B0503020204020204" pitchFamily="34" charset="-122"/>
              </a:rPr>
              <a:t>1</a:t>
            </a:r>
          </a:p>
        </p:txBody>
      </p:sp>
      <p:sp>
        <p:nvSpPr>
          <p:cNvPr id="29" name="TextBox 22"/>
          <p:cNvSpPr txBox="1"/>
          <p:nvPr/>
        </p:nvSpPr>
        <p:spPr>
          <a:xfrm>
            <a:off x="5214487" y="1855398"/>
            <a:ext cx="2851219" cy="577071"/>
          </a:xfrm>
          <a:prstGeom prst="rect">
            <a:avLst/>
          </a:prstGeom>
          <a:noFill/>
        </p:spPr>
        <p:txBody>
          <a:bodyPr wrap="square" lIns="68571" tIns="34285" rIns="68571" bIns="34285" rtlCol="0">
            <a:spAutoFit/>
          </a:bodyPr>
          <a:lstStyle/>
          <a:p>
            <a:r>
              <a:rPr lang="zh-CN" altLang="en-US"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图片方案</a:t>
            </a:r>
            <a:endParaRPr lang="en-US"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0" name="Oval 23"/>
          <p:cNvSpPr/>
          <p:nvPr/>
        </p:nvSpPr>
        <p:spPr>
          <a:xfrm>
            <a:off x="4862231" y="2751517"/>
            <a:ext cx="275153" cy="2750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sz="1500" dirty="0">
                <a:solidFill>
                  <a:schemeClr val="bg1"/>
                </a:solidFill>
                <a:latin typeface="微软雅黑" panose="020B0503020204020204" pitchFamily="34" charset="-122"/>
                <a:ea typeface="微软雅黑" panose="020B0503020204020204" pitchFamily="34" charset="-122"/>
              </a:rPr>
              <a:t>2</a:t>
            </a:r>
          </a:p>
        </p:txBody>
      </p:sp>
      <p:sp>
        <p:nvSpPr>
          <p:cNvPr id="31" name="TextBox 24"/>
          <p:cNvSpPr txBox="1"/>
          <p:nvPr/>
        </p:nvSpPr>
        <p:spPr>
          <a:xfrm>
            <a:off x="5214487" y="2658265"/>
            <a:ext cx="2851219" cy="577071"/>
          </a:xfrm>
          <a:prstGeom prst="rect">
            <a:avLst/>
          </a:prstGeom>
          <a:noFill/>
        </p:spPr>
        <p:txBody>
          <a:bodyPr wrap="square" lIns="68571" tIns="34285" rIns="68571" bIns="34285" rtlCol="0">
            <a:spAutoFit/>
          </a:bodyPr>
          <a:lstStyle/>
          <a:p>
            <a:r>
              <a:rPr lang="zh-CN" altLang="en-US"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视频方案</a:t>
            </a:r>
            <a:endParaRPr lang="en-US"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2" name="Oval 23"/>
          <p:cNvSpPr/>
          <p:nvPr/>
        </p:nvSpPr>
        <p:spPr>
          <a:xfrm>
            <a:off x="4862231" y="3586089"/>
            <a:ext cx="275153" cy="2750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sz="1500" dirty="0">
                <a:solidFill>
                  <a:schemeClr val="bg1"/>
                </a:solidFill>
                <a:latin typeface="微软雅黑" panose="020B0503020204020204" pitchFamily="34" charset="-122"/>
                <a:ea typeface="微软雅黑" panose="020B0503020204020204" pitchFamily="34" charset="-122"/>
              </a:rPr>
              <a:t>2</a:t>
            </a:r>
          </a:p>
        </p:txBody>
      </p:sp>
      <p:sp>
        <p:nvSpPr>
          <p:cNvPr id="33" name="TextBox 24"/>
          <p:cNvSpPr txBox="1"/>
          <p:nvPr/>
        </p:nvSpPr>
        <p:spPr>
          <a:xfrm>
            <a:off x="5214487" y="3492836"/>
            <a:ext cx="2851219" cy="577071"/>
          </a:xfrm>
          <a:prstGeom prst="rect">
            <a:avLst/>
          </a:prstGeom>
          <a:noFill/>
        </p:spPr>
        <p:txBody>
          <a:bodyPr wrap="square" lIns="68571" tIns="34285" rIns="68571" bIns="34285" rtlCol="0">
            <a:spAutoFit/>
          </a:bodyPr>
          <a:lstStyle/>
          <a:p>
            <a:r>
              <a:rPr lang="zh-CN" altLang="en-US"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视频方案</a:t>
            </a:r>
            <a:endParaRPr lang="en-US"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 name="圆角矩形 4"/>
          <p:cNvSpPr/>
          <p:nvPr/>
        </p:nvSpPr>
        <p:spPr>
          <a:xfrm>
            <a:off x="-344805" y="247650"/>
            <a:ext cx="2414905" cy="522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5400" y="340360"/>
            <a:ext cx="183515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点击输入相关内容</a:t>
            </a:r>
          </a:p>
        </p:txBody>
      </p:sp>
    </p:spTree>
  </p:cSld>
  <p:clrMapOvr>
    <a:masterClrMapping/>
  </p:clrMapOvr>
  <p:transition spd="med" advClick="0" advTm="1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50" fill="hold"/>
                                        <p:tgtEl>
                                          <p:spTgt spid="28"/>
                                        </p:tgtEl>
                                        <p:attrNameLst>
                                          <p:attrName>ppt_x</p:attrName>
                                        </p:attrNameLst>
                                      </p:cBhvr>
                                      <p:tavLst>
                                        <p:tav tm="0">
                                          <p:val>
                                            <p:strVal val="#ppt_x"/>
                                          </p:val>
                                        </p:tav>
                                        <p:tav tm="100000">
                                          <p:val>
                                            <p:strVal val="#ppt_x"/>
                                          </p:val>
                                        </p:tav>
                                      </p:tavLst>
                                    </p:anim>
                                    <p:anim calcmode="lin" valueType="num">
                                      <p:cBhvr additive="base">
                                        <p:cTn id="8" dur="25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250" fill="hold"/>
                                        <p:tgtEl>
                                          <p:spTgt spid="30"/>
                                        </p:tgtEl>
                                        <p:attrNameLst>
                                          <p:attrName>ppt_x</p:attrName>
                                        </p:attrNameLst>
                                      </p:cBhvr>
                                      <p:tavLst>
                                        <p:tav tm="0">
                                          <p:val>
                                            <p:strVal val="#ppt_x"/>
                                          </p:val>
                                        </p:tav>
                                        <p:tav tm="100000">
                                          <p:val>
                                            <p:strVal val="#ppt_x"/>
                                          </p:val>
                                        </p:tav>
                                      </p:tavLst>
                                    </p:anim>
                                    <p:anim calcmode="lin" valueType="num">
                                      <p:cBhvr additive="base">
                                        <p:cTn id="18" dur="250" fill="hold"/>
                                        <p:tgtEl>
                                          <p:spTgt spid="3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250" fill="hold"/>
                                        <p:tgtEl>
                                          <p:spTgt spid="31"/>
                                        </p:tgtEl>
                                        <p:attrNameLst>
                                          <p:attrName>ppt_x</p:attrName>
                                        </p:attrNameLst>
                                      </p:cBhvr>
                                      <p:tavLst>
                                        <p:tav tm="0">
                                          <p:val>
                                            <p:strVal val="#ppt_x"/>
                                          </p:val>
                                        </p:tav>
                                        <p:tav tm="100000">
                                          <p:val>
                                            <p:strVal val="#ppt_x"/>
                                          </p:val>
                                        </p:tav>
                                      </p:tavLst>
                                    </p:anim>
                                    <p:anim calcmode="lin" valueType="num">
                                      <p:cBhvr additive="base">
                                        <p:cTn id="23" dur="250" fill="hold"/>
                                        <p:tgtEl>
                                          <p:spTgt spid="3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250" fill="hold"/>
                                        <p:tgtEl>
                                          <p:spTgt spid="32"/>
                                        </p:tgtEl>
                                        <p:attrNameLst>
                                          <p:attrName>ppt_x</p:attrName>
                                        </p:attrNameLst>
                                      </p:cBhvr>
                                      <p:tavLst>
                                        <p:tav tm="0">
                                          <p:val>
                                            <p:strVal val="#ppt_x"/>
                                          </p:val>
                                        </p:tav>
                                        <p:tav tm="100000">
                                          <p:val>
                                            <p:strVal val="#ppt_x"/>
                                          </p:val>
                                        </p:tav>
                                      </p:tavLst>
                                    </p:anim>
                                    <p:anim calcmode="lin" valueType="num">
                                      <p:cBhvr additive="base">
                                        <p:cTn id="28" dur="250" fill="hold"/>
                                        <p:tgtEl>
                                          <p:spTgt spid="3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250" fill="hold"/>
                                        <p:tgtEl>
                                          <p:spTgt spid="33"/>
                                        </p:tgtEl>
                                        <p:attrNameLst>
                                          <p:attrName>ppt_x</p:attrName>
                                        </p:attrNameLst>
                                      </p:cBhvr>
                                      <p:tavLst>
                                        <p:tav tm="0">
                                          <p:val>
                                            <p:strVal val="#ppt_x"/>
                                          </p:val>
                                        </p:tav>
                                        <p:tav tm="100000">
                                          <p:val>
                                            <p:strVal val="#ppt_x"/>
                                          </p:val>
                                        </p:tav>
                                      </p:tavLst>
                                    </p:anim>
                                    <p:anim calcmode="lin" valueType="num">
                                      <p:cBhvr additive="base">
                                        <p:cTn id="33" dur="250" fill="hold"/>
                                        <p:tgtEl>
                                          <p:spTgt spid="3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anim calcmode="lin" valueType="num">
                                      <p:cBhvr>
                                        <p:cTn id="38" dur="250" fill="hold"/>
                                        <p:tgtEl>
                                          <p:spTgt spid="7"/>
                                        </p:tgtEl>
                                        <p:attrNameLst>
                                          <p:attrName>ppt_x</p:attrName>
                                        </p:attrNameLst>
                                      </p:cBhvr>
                                      <p:tavLst>
                                        <p:tav tm="0">
                                          <p:val>
                                            <p:strVal val="#ppt_x"/>
                                          </p:val>
                                        </p:tav>
                                        <p:tav tm="100000">
                                          <p:val>
                                            <p:strVal val="#ppt_x"/>
                                          </p:val>
                                        </p:tav>
                                      </p:tavLst>
                                    </p:anim>
                                    <p:anim calcmode="lin" valueType="num">
                                      <p:cBhvr>
                                        <p:cTn id="39" dur="25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50"/>
                                        <p:tgtEl>
                                          <p:spTgt spid="10"/>
                                        </p:tgtEl>
                                      </p:cBhvr>
                                    </p:animEffect>
                                    <p:anim calcmode="lin" valueType="num">
                                      <p:cBhvr>
                                        <p:cTn id="44" dur="250" fill="hold"/>
                                        <p:tgtEl>
                                          <p:spTgt spid="10"/>
                                        </p:tgtEl>
                                        <p:attrNameLst>
                                          <p:attrName>ppt_x</p:attrName>
                                        </p:attrNameLst>
                                      </p:cBhvr>
                                      <p:tavLst>
                                        <p:tav tm="0">
                                          <p:val>
                                            <p:strVal val="#ppt_x"/>
                                          </p:val>
                                        </p:tav>
                                        <p:tav tm="100000">
                                          <p:val>
                                            <p:strVal val="#ppt_x"/>
                                          </p:val>
                                        </p:tav>
                                      </p:tavLst>
                                    </p:anim>
                                    <p:anim calcmode="lin" valueType="num">
                                      <p:cBhvr>
                                        <p:cTn id="45" dur="25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250"/>
                                        <p:tgtEl>
                                          <p:spTgt spid="2"/>
                                        </p:tgtEl>
                                      </p:cBhvr>
                                    </p:animEffect>
                                    <p:anim calcmode="lin" valueType="num">
                                      <p:cBhvr>
                                        <p:cTn id="56" dur="250" fill="hold"/>
                                        <p:tgtEl>
                                          <p:spTgt spid="2"/>
                                        </p:tgtEl>
                                        <p:attrNameLst>
                                          <p:attrName>ppt_x</p:attrName>
                                        </p:attrNameLst>
                                      </p:cBhvr>
                                      <p:tavLst>
                                        <p:tav tm="0">
                                          <p:val>
                                            <p:strVal val="#ppt_x"/>
                                          </p:val>
                                        </p:tav>
                                        <p:tav tm="100000">
                                          <p:val>
                                            <p:strVal val="#ppt_x"/>
                                          </p:val>
                                        </p:tav>
                                      </p:tavLst>
                                    </p:anim>
                                    <p:anim calcmode="lin" valueType="num">
                                      <p:cBhvr>
                                        <p:cTn id="57" dur="25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250"/>
                                        <p:tgtEl>
                                          <p:spTgt spid="3"/>
                                        </p:tgtEl>
                                      </p:cBhvr>
                                    </p:animEffect>
                                    <p:anim calcmode="lin" valueType="num">
                                      <p:cBhvr>
                                        <p:cTn id="62" dur="250" fill="hold"/>
                                        <p:tgtEl>
                                          <p:spTgt spid="3"/>
                                        </p:tgtEl>
                                        <p:attrNameLst>
                                          <p:attrName>ppt_x</p:attrName>
                                        </p:attrNameLst>
                                      </p:cBhvr>
                                      <p:tavLst>
                                        <p:tav tm="0">
                                          <p:val>
                                            <p:strVal val="#ppt_x"/>
                                          </p:val>
                                        </p:tav>
                                        <p:tav tm="100000">
                                          <p:val>
                                            <p:strVal val="#ppt_x"/>
                                          </p:val>
                                        </p:tav>
                                      </p:tavLst>
                                    </p:anim>
                                    <p:anim calcmode="lin" valueType="num">
                                      <p:cBhvr>
                                        <p:cTn id="63" dur="25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250"/>
                                        <p:tgtEl>
                                          <p:spTgt spid="4"/>
                                        </p:tgtEl>
                                      </p:cBhvr>
                                    </p:animEffect>
                                    <p:anim calcmode="lin" valueType="num">
                                      <p:cBhvr>
                                        <p:cTn id="68" dur="250" fill="hold"/>
                                        <p:tgtEl>
                                          <p:spTgt spid="4"/>
                                        </p:tgtEl>
                                        <p:attrNameLst>
                                          <p:attrName>ppt_x</p:attrName>
                                        </p:attrNameLst>
                                      </p:cBhvr>
                                      <p:tavLst>
                                        <p:tav tm="0">
                                          <p:val>
                                            <p:strVal val="#ppt_x"/>
                                          </p:val>
                                        </p:tav>
                                        <p:tav tm="100000">
                                          <p:val>
                                            <p:strVal val="#ppt_x"/>
                                          </p:val>
                                        </p:tav>
                                      </p:tavLst>
                                    </p:anim>
                                    <p:anim calcmode="lin" valueType="num">
                                      <p:cBhvr>
                                        <p:cTn id="69" dur="250" fill="hold"/>
                                        <p:tgtEl>
                                          <p:spTgt spid="4"/>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250"/>
                                        <p:tgtEl>
                                          <p:spTgt spid="18"/>
                                        </p:tgtEl>
                                      </p:cBhvr>
                                    </p:animEffect>
                                    <p:anim calcmode="lin" valueType="num">
                                      <p:cBhvr>
                                        <p:cTn id="74" dur="250" fill="hold"/>
                                        <p:tgtEl>
                                          <p:spTgt spid="18"/>
                                        </p:tgtEl>
                                        <p:attrNameLst>
                                          <p:attrName>ppt_x</p:attrName>
                                        </p:attrNameLst>
                                      </p:cBhvr>
                                      <p:tavLst>
                                        <p:tav tm="0">
                                          <p:val>
                                            <p:strVal val="#ppt_x"/>
                                          </p:val>
                                        </p:tav>
                                        <p:tav tm="100000">
                                          <p:val>
                                            <p:strVal val="#ppt_x"/>
                                          </p:val>
                                        </p:tav>
                                      </p:tavLst>
                                    </p:anim>
                                    <p:anim calcmode="lin" valueType="num">
                                      <p:cBhvr>
                                        <p:cTn id="75" dur="25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250"/>
                                        <p:tgtEl>
                                          <p:spTgt spid="19"/>
                                        </p:tgtEl>
                                      </p:cBhvr>
                                    </p:animEffect>
                                    <p:anim calcmode="lin" valueType="num">
                                      <p:cBhvr>
                                        <p:cTn id="80" dur="250" fill="hold"/>
                                        <p:tgtEl>
                                          <p:spTgt spid="19"/>
                                        </p:tgtEl>
                                        <p:attrNameLst>
                                          <p:attrName>ppt_x</p:attrName>
                                        </p:attrNameLst>
                                      </p:cBhvr>
                                      <p:tavLst>
                                        <p:tav tm="0">
                                          <p:val>
                                            <p:strVal val="#ppt_x"/>
                                          </p:val>
                                        </p:tav>
                                        <p:tav tm="100000">
                                          <p:val>
                                            <p:strVal val="#ppt_x"/>
                                          </p:val>
                                        </p:tav>
                                      </p:tavLst>
                                    </p:anim>
                                    <p:anim calcmode="lin" valueType="num">
                                      <p:cBhvr>
                                        <p:cTn id="81" dur="250" fill="hold"/>
                                        <p:tgtEl>
                                          <p:spTgt spid="19"/>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250"/>
                                        <p:tgtEl>
                                          <p:spTgt spid="20"/>
                                        </p:tgtEl>
                                      </p:cBhvr>
                                    </p:animEffect>
                                    <p:anim calcmode="lin" valueType="num">
                                      <p:cBhvr>
                                        <p:cTn id="86" dur="250" fill="hold"/>
                                        <p:tgtEl>
                                          <p:spTgt spid="20"/>
                                        </p:tgtEl>
                                        <p:attrNameLst>
                                          <p:attrName>ppt_x</p:attrName>
                                        </p:attrNameLst>
                                      </p:cBhvr>
                                      <p:tavLst>
                                        <p:tav tm="0">
                                          <p:val>
                                            <p:strVal val="#ppt_x"/>
                                          </p:val>
                                        </p:tav>
                                        <p:tav tm="100000">
                                          <p:val>
                                            <p:strVal val="#ppt_x"/>
                                          </p:val>
                                        </p:tav>
                                      </p:tavLst>
                                    </p:anim>
                                    <p:anim calcmode="lin" valueType="num">
                                      <p:cBhvr>
                                        <p:cTn id="87" dur="250" fill="hold"/>
                                        <p:tgtEl>
                                          <p:spTgt spid="20"/>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250"/>
                                        <p:tgtEl>
                                          <p:spTgt spid="9"/>
                                        </p:tgtEl>
                                      </p:cBhvr>
                                    </p:animEffect>
                                    <p:anim calcmode="lin" valueType="num">
                                      <p:cBhvr>
                                        <p:cTn id="92" dur="250" fill="hold"/>
                                        <p:tgtEl>
                                          <p:spTgt spid="9"/>
                                        </p:tgtEl>
                                        <p:attrNameLst>
                                          <p:attrName>ppt_x</p:attrName>
                                        </p:attrNameLst>
                                      </p:cBhvr>
                                      <p:tavLst>
                                        <p:tav tm="0">
                                          <p:val>
                                            <p:strVal val="#ppt_x"/>
                                          </p:val>
                                        </p:tav>
                                        <p:tav tm="100000">
                                          <p:val>
                                            <p:strVal val="#ppt_x"/>
                                          </p:val>
                                        </p:tav>
                                      </p:tavLst>
                                    </p:anim>
                                    <p:anim calcmode="lin" valueType="num">
                                      <p:cBhvr>
                                        <p:cTn id="93" dur="25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250"/>
                                        <p:tgtEl>
                                          <p:spTgt spid="12"/>
                                        </p:tgtEl>
                                      </p:cBhvr>
                                    </p:animEffect>
                                    <p:anim calcmode="lin" valueType="num">
                                      <p:cBhvr>
                                        <p:cTn id="98" dur="250" fill="hold"/>
                                        <p:tgtEl>
                                          <p:spTgt spid="12"/>
                                        </p:tgtEl>
                                        <p:attrNameLst>
                                          <p:attrName>ppt_x</p:attrName>
                                        </p:attrNameLst>
                                      </p:cBhvr>
                                      <p:tavLst>
                                        <p:tav tm="0">
                                          <p:val>
                                            <p:strVal val="#ppt_x"/>
                                          </p:val>
                                        </p:tav>
                                        <p:tav tm="100000">
                                          <p:val>
                                            <p:strVal val="#ppt_x"/>
                                          </p:val>
                                        </p:tav>
                                      </p:tavLst>
                                    </p:anim>
                                    <p:anim calcmode="lin" valueType="num">
                                      <p:cBhvr>
                                        <p:cTn id="99" dur="250" fill="hold"/>
                                        <p:tgtEl>
                                          <p:spTgt spid="12"/>
                                        </p:tgtEl>
                                        <p:attrNameLst>
                                          <p:attrName>ppt_y</p:attrName>
                                        </p:attrNameLst>
                                      </p:cBhvr>
                                      <p:tavLst>
                                        <p:tav tm="0">
                                          <p:val>
                                            <p:strVal val="#ppt_y+.1"/>
                                          </p:val>
                                        </p:tav>
                                        <p:tav tm="100000">
                                          <p:val>
                                            <p:strVal val="#ppt_y"/>
                                          </p:val>
                                        </p:tav>
                                      </p:tavLst>
                                    </p:anim>
                                  </p:childTnLst>
                                </p:cTn>
                              </p:par>
                            </p:childTnLst>
                          </p:cTn>
                        </p:par>
                        <p:par>
                          <p:cTn id="100" fill="hold">
                            <p:stCondLst>
                              <p:cond delay="8500"/>
                            </p:stCondLst>
                            <p:childTnLst>
                              <p:par>
                                <p:cTn id="101" presetID="42" presetClass="entr" presetSubtype="0"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250"/>
                                        <p:tgtEl>
                                          <p:spTgt spid="14"/>
                                        </p:tgtEl>
                                      </p:cBhvr>
                                    </p:animEffect>
                                    <p:anim calcmode="lin" valueType="num">
                                      <p:cBhvr>
                                        <p:cTn id="104" dur="250" fill="hold"/>
                                        <p:tgtEl>
                                          <p:spTgt spid="14"/>
                                        </p:tgtEl>
                                        <p:attrNameLst>
                                          <p:attrName>ppt_x</p:attrName>
                                        </p:attrNameLst>
                                      </p:cBhvr>
                                      <p:tavLst>
                                        <p:tav tm="0">
                                          <p:val>
                                            <p:strVal val="#ppt_x"/>
                                          </p:val>
                                        </p:tav>
                                        <p:tav tm="100000">
                                          <p:val>
                                            <p:strVal val="#ppt_x"/>
                                          </p:val>
                                        </p:tav>
                                      </p:tavLst>
                                    </p:anim>
                                    <p:anim calcmode="lin" valueType="num">
                                      <p:cBhvr>
                                        <p:cTn id="105"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3" grpId="0" animBg="1"/>
      <p:bldP spid="14" grpId="0" animBg="1"/>
      <p:bldP spid="18" grpId="0"/>
      <p:bldP spid="19" grpId="0"/>
      <p:bldP spid="20" grpId="0"/>
      <p:bldP spid="28" grpId="0" animBg="1"/>
      <p:bldP spid="29" grpId="0"/>
      <p:bldP spid="30" grpId="0" animBg="1"/>
      <p:bldP spid="31" grpId="0"/>
      <p:bldP spid="32" grpId="0" animBg="1"/>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806986" y="1767306"/>
            <a:ext cx="2173694" cy="2704759"/>
          </a:xfrm>
          <a:prstGeom prst="rect">
            <a:avLst/>
          </a:prstGeom>
          <a:blipFill>
            <a:blip r:embed="rId3"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矩形 9"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3056117" y="1767305"/>
            <a:ext cx="1734907" cy="1318464"/>
          </a:xfrm>
          <a:prstGeom prst="rect">
            <a:avLst/>
          </a:prstGeom>
          <a:blipFill>
            <a:blip r:embed="rId4"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solidFill>
                <a:schemeClr val="bg1"/>
              </a:solidFill>
            </a:endParaRPr>
          </a:p>
        </p:txBody>
      </p:sp>
      <p:sp>
        <p:nvSpPr>
          <p:cNvPr id="12" name="矩形 1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4860961" y="3153601"/>
            <a:ext cx="1734907" cy="1318464"/>
          </a:xfrm>
          <a:prstGeom prst="rect">
            <a:avLst/>
          </a:prstGeom>
          <a:blipFill>
            <a:blip r:embed="rId5"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solidFill>
                <a:schemeClr val="bg1"/>
              </a:solidFill>
            </a:endParaRPr>
          </a:p>
        </p:txBody>
      </p:sp>
      <p:sp>
        <p:nvSpPr>
          <p:cNvPr id="14" name="矩形 1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6665805" y="1767305"/>
            <a:ext cx="1734907" cy="1318464"/>
          </a:xfrm>
          <a:prstGeom prst="rect">
            <a:avLst/>
          </a:prstGeom>
          <a:blipFill>
            <a:blip r:embed="rId6"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solidFill>
                <a:schemeClr val="bg1"/>
              </a:solidFill>
            </a:endParaRPr>
          </a:p>
        </p:txBody>
      </p:sp>
      <p:grpSp>
        <p:nvGrpSpPr>
          <p:cNvPr id="2" name="组合 1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3056117" y="3153601"/>
            <a:ext cx="1734907" cy="1318464"/>
            <a:chOff x="4074822" y="4204801"/>
            <a:chExt cx="2313209" cy="1757952"/>
          </a:xfrm>
        </p:grpSpPr>
        <p:sp>
          <p:nvSpPr>
            <p:cNvPr id="16" name="矩形 15"/>
            <p:cNvSpPr/>
            <p:nvPr/>
          </p:nvSpPr>
          <p:spPr>
            <a:xfrm>
              <a:off x="4074822" y="4204801"/>
              <a:ext cx="2313209" cy="17579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7" name="文本框 16"/>
            <p:cNvSpPr txBox="1"/>
            <p:nvPr/>
          </p:nvSpPr>
          <p:spPr>
            <a:xfrm>
              <a:off x="4214677" y="4696178"/>
              <a:ext cx="1887696" cy="779700"/>
            </a:xfrm>
            <a:prstGeom prst="rect">
              <a:avLst/>
            </a:prstGeom>
            <a:noFill/>
            <a:effectLst/>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单击此处输入标题</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5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500" dirty="0">
                <a:solidFill>
                  <a:schemeClr val="bg1"/>
                </a:solidFill>
                <a:latin typeface="微软雅黑" panose="020B0503020204020204" pitchFamily="34" charset="-122"/>
                <a:ea typeface="微软雅黑" panose="020B0503020204020204" pitchFamily="34" charset="-122"/>
              </a:endParaRPr>
            </a:p>
            <a:p>
              <a:r>
                <a:rPr lang="zh-CN" altLang="en-US" sz="5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500" dirty="0">
                <a:solidFill>
                  <a:schemeClr val="bg1"/>
                </a:solidFill>
                <a:latin typeface="微软雅黑" panose="020B0503020204020204" pitchFamily="34" charset="-122"/>
                <a:ea typeface="微软雅黑" panose="020B0503020204020204" pitchFamily="34" charset="-122"/>
              </a:endParaRPr>
            </a:p>
            <a:p>
              <a:endParaRPr lang="en-US" altLang="zh-CN" sz="500" dirty="0">
                <a:solidFill>
                  <a:schemeClr val="bg1"/>
                </a:solidFill>
                <a:latin typeface="微软雅黑" panose="020B0503020204020204" pitchFamily="34" charset="-122"/>
                <a:ea typeface="微软雅黑" panose="020B0503020204020204" pitchFamily="34" charset="-122"/>
              </a:endParaRPr>
            </a:p>
            <a:p>
              <a:endParaRPr lang="en-US" altLang="zh-CN" sz="5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1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4860960" y="1767305"/>
            <a:ext cx="1734907" cy="1318464"/>
            <a:chOff x="6481281" y="2356407"/>
            <a:chExt cx="2313209" cy="1757952"/>
          </a:xfrm>
        </p:grpSpPr>
        <p:sp>
          <p:nvSpPr>
            <p:cNvPr id="19" name="矩形 18"/>
            <p:cNvSpPr/>
            <p:nvPr/>
          </p:nvSpPr>
          <p:spPr>
            <a:xfrm>
              <a:off x="6481281" y="2356407"/>
              <a:ext cx="2313209" cy="1757952"/>
            </a:xfrm>
            <a:prstGeom prst="rect">
              <a:avLst/>
            </a:prstGeom>
            <a:solidFill>
              <a:srgbClr val="2E2E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20" name="文本框 19"/>
            <p:cNvSpPr txBox="1"/>
            <p:nvPr/>
          </p:nvSpPr>
          <p:spPr>
            <a:xfrm>
              <a:off x="6573332" y="2931287"/>
              <a:ext cx="1887696" cy="779700"/>
            </a:xfrm>
            <a:prstGeom prst="rect">
              <a:avLst/>
            </a:prstGeom>
            <a:noFill/>
            <a:effectLst/>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单击此处输入标题</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5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500" dirty="0">
                <a:solidFill>
                  <a:schemeClr val="bg1"/>
                </a:solidFill>
                <a:latin typeface="微软雅黑" panose="020B0503020204020204" pitchFamily="34" charset="-122"/>
                <a:ea typeface="微软雅黑" panose="020B0503020204020204" pitchFamily="34" charset="-122"/>
              </a:endParaRPr>
            </a:p>
            <a:p>
              <a:r>
                <a:rPr lang="zh-CN" altLang="en-US" sz="5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500" dirty="0">
                <a:solidFill>
                  <a:schemeClr val="bg1"/>
                </a:solidFill>
                <a:latin typeface="微软雅黑" panose="020B0503020204020204" pitchFamily="34" charset="-122"/>
                <a:ea typeface="微软雅黑" panose="020B0503020204020204" pitchFamily="34" charset="-122"/>
              </a:endParaRPr>
            </a:p>
            <a:p>
              <a:endParaRPr lang="en-US" altLang="zh-CN" sz="500" dirty="0">
                <a:solidFill>
                  <a:schemeClr val="bg1"/>
                </a:solidFill>
                <a:latin typeface="微软雅黑" panose="020B0503020204020204" pitchFamily="34" charset="-122"/>
                <a:ea typeface="微软雅黑" panose="020B0503020204020204" pitchFamily="34" charset="-122"/>
              </a:endParaRPr>
            </a:p>
            <a:p>
              <a:endParaRPr lang="en-US" altLang="zh-CN" sz="5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2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6665805" y="3153601"/>
            <a:ext cx="1734907" cy="1318464"/>
            <a:chOff x="8887740" y="4204801"/>
            <a:chExt cx="2313209" cy="1757952"/>
          </a:xfrm>
        </p:grpSpPr>
        <p:sp>
          <p:nvSpPr>
            <p:cNvPr id="22" name="矩形 21"/>
            <p:cNvSpPr/>
            <p:nvPr/>
          </p:nvSpPr>
          <p:spPr>
            <a:xfrm>
              <a:off x="8887740" y="4204801"/>
              <a:ext cx="2313209" cy="17579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23" name="文本框 22"/>
            <p:cNvSpPr txBox="1"/>
            <p:nvPr/>
          </p:nvSpPr>
          <p:spPr>
            <a:xfrm>
              <a:off x="9009284" y="4696177"/>
              <a:ext cx="1887696" cy="779700"/>
            </a:xfrm>
            <a:prstGeom prst="rect">
              <a:avLst/>
            </a:prstGeom>
            <a:noFill/>
            <a:effectLst/>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单击此处输入标题</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5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500" dirty="0">
                <a:solidFill>
                  <a:schemeClr val="bg1"/>
                </a:solidFill>
                <a:latin typeface="微软雅黑" panose="020B0503020204020204" pitchFamily="34" charset="-122"/>
                <a:ea typeface="微软雅黑" panose="020B0503020204020204" pitchFamily="34" charset="-122"/>
              </a:endParaRPr>
            </a:p>
            <a:p>
              <a:r>
                <a:rPr lang="zh-CN" altLang="en-US" sz="5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500" dirty="0">
                <a:solidFill>
                  <a:schemeClr val="bg1"/>
                </a:solidFill>
                <a:latin typeface="微软雅黑" panose="020B0503020204020204" pitchFamily="34" charset="-122"/>
                <a:ea typeface="微软雅黑" panose="020B0503020204020204" pitchFamily="34" charset="-122"/>
              </a:endParaRPr>
            </a:p>
            <a:p>
              <a:endParaRPr lang="en-US" altLang="zh-CN" sz="500" dirty="0">
                <a:solidFill>
                  <a:schemeClr val="bg1"/>
                </a:solidFill>
                <a:latin typeface="微软雅黑" panose="020B0503020204020204" pitchFamily="34" charset="-122"/>
                <a:ea typeface="微软雅黑" panose="020B0503020204020204" pitchFamily="34" charset="-122"/>
              </a:endParaRPr>
            </a:p>
            <a:p>
              <a:endParaRPr lang="en-US" altLang="zh-CN" sz="500" dirty="0">
                <a:solidFill>
                  <a:schemeClr val="bg1"/>
                </a:solidFill>
                <a:latin typeface="微软雅黑" panose="020B0503020204020204" pitchFamily="34" charset="-122"/>
                <a:ea typeface="微软雅黑" panose="020B0503020204020204" pitchFamily="34" charset="-122"/>
              </a:endParaRPr>
            </a:p>
          </p:txBody>
        </p:sp>
      </p:grpSp>
      <p:sp>
        <p:nvSpPr>
          <p:cNvPr id="5" name="圆角矩形 4"/>
          <p:cNvSpPr/>
          <p:nvPr/>
        </p:nvSpPr>
        <p:spPr>
          <a:xfrm>
            <a:off x="-344805" y="247650"/>
            <a:ext cx="2414905" cy="522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5400" y="340360"/>
            <a:ext cx="183515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点击输入相关内容</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1" decel="44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4" decel="44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ppt_x"/>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1" decel="44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ppt_x"/>
                                          </p:val>
                                        </p:tav>
                                        <p:tav tm="100000">
                                          <p:val>
                                            <p:strVal val="#ppt_x"/>
                                          </p:val>
                                        </p:tav>
                                      </p:tavLst>
                                    </p:anim>
                                    <p:anim calcmode="lin" valueType="num">
                                      <p:cBhvr additive="base">
                                        <p:cTn id="20" dur="75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4" decel="4400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ppt_x"/>
                                          </p:val>
                                        </p:tav>
                                        <p:tav tm="100000">
                                          <p:val>
                                            <p:strVal val="#ppt_x"/>
                                          </p:val>
                                        </p:tav>
                                      </p:tavLst>
                                    </p:anim>
                                    <p:anim calcmode="lin" valueType="num">
                                      <p:cBhvr additive="base">
                                        <p:cTn id="25" dur="75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1" decel="4400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ppt_x"/>
                                          </p:val>
                                        </p:tav>
                                        <p:tav tm="100000">
                                          <p:val>
                                            <p:strVal val="#ppt_x"/>
                                          </p:val>
                                        </p:tav>
                                      </p:tavLst>
                                    </p:anim>
                                    <p:anim calcmode="lin" valueType="num">
                                      <p:cBhvr additive="base">
                                        <p:cTn id="29" dur="750" fill="hold"/>
                                        <p:tgtEl>
                                          <p:spTgt spid="3"/>
                                        </p:tgtEl>
                                        <p:attrNameLst>
                                          <p:attrName>ppt_y</p:attrName>
                                        </p:attrNameLst>
                                      </p:cBhvr>
                                      <p:tavLst>
                                        <p:tav tm="0">
                                          <p:val>
                                            <p:strVal val="0-#ppt_h/2"/>
                                          </p:val>
                                        </p:tav>
                                        <p:tav tm="100000">
                                          <p:val>
                                            <p:strVal val="#ppt_y"/>
                                          </p:val>
                                        </p:tav>
                                      </p:tavLst>
                                    </p:anim>
                                  </p:childTnLst>
                                </p:cTn>
                              </p:par>
                              <p:par>
                                <p:cTn id="30" presetID="2" presetClass="entr" presetSubtype="4" decel="4400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750" fill="hold"/>
                                        <p:tgtEl>
                                          <p:spTgt spid="4"/>
                                        </p:tgtEl>
                                        <p:attrNameLst>
                                          <p:attrName>ppt_x</p:attrName>
                                        </p:attrNameLst>
                                      </p:cBhvr>
                                      <p:tavLst>
                                        <p:tav tm="0">
                                          <p:val>
                                            <p:strVal val="#ppt_x"/>
                                          </p:val>
                                        </p:tav>
                                        <p:tav tm="100000">
                                          <p:val>
                                            <p:strVal val="#ppt_x"/>
                                          </p:val>
                                        </p:tav>
                                      </p:tavLst>
                                    </p:anim>
                                    <p:anim calcmode="lin" valueType="num">
                                      <p:cBhvr additive="base">
                                        <p:cTn id="33"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
          <p:cNvGrpSpPr/>
          <p:nvPr/>
        </p:nvGrpSpPr>
        <p:grpSpPr>
          <a:xfrm>
            <a:off x="4680020" y="1539720"/>
            <a:ext cx="3671857" cy="2949301"/>
            <a:chOff x="1003575" y="2270527"/>
            <a:chExt cx="5090734" cy="4090447"/>
          </a:xfrm>
        </p:grpSpPr>
        <p:sp>
          <p:nvSpPr>
            <p:cNvPr id="7" name="Freeform 5"/>
            <p:cNvSpPr/>
            <p:nvPr/>
          </p:nvSpPr>
          <p:spPr bwMode="auto">
            <a:xfrm rot="16200000">
              <a:off x="3731596" y="2966124"/>
              <a:ext cx="2348959" cy="2376466"/>
            </a:xfrm>
            <a:custGeom>
              <a:avLst/>
              <a:gdLst>
                <a:gd name="T0" fmla="*/ 1472 w 1578"/>
                <a:gd name="T1" fmla="*/ 0 h 1598"/>
                <a:gd name="T2" fmla="*/ 104 w 1578"/>
                <a:gd name="T3" fmla="*/ 0 h 1598"/>
                <a:gd name="T4" fmla="*/ 104 w 1578"/>
                <a:gd name="T5" fmla="*/ 0 h 1598"/>
                <a:gd name="T6" fmla="*/ 88 w 1578"/>
                <a:gd name="T7" fmla="*/ 2 h 1598"/>
                <a:gd name="T8" fmla="*/ 74 w 1578"/>
                <a:gd name="T9" fmla="*/ 4 h 1598"/>
                <a:gd name="T10" fmla="*/ 60 w 1578"/>
                <a:gd name="T11" fmla="*/ 8 h 1598"/>
                <a:gd name="T12" fmla="*/ 48 w 1578"/>
                <a:gd name="T13" fmla="*/ 12 h 1598"/>
                <a:gd name="T14" fmla="*/ 36 w 1578"/>
                <a:gd name="T15" fmla="*/ 18 h 1598"/>
                <a:gd name="T16" fmla="*/ 26 w 1578"/>
                <a:gd name="T17" fmla="*/ 26 h 1598"/>
                <a:gd name="T18" fmla="*/ 18 w 1578"/>
                <a:gd name="T19" fmla="*/ 36 h 1598"/>
                <a:gd name="T20" fmla="*/ 12 w 1578"/>
                <a:gd name="T21" fmla="*/ 46 h 1598"/>
                <a:gd name="T22" fmla="*/ 6 w 1578"/>
                <a:gd name="T23" fmla="*/ 56 h 1598"/>
                <a:gd name="T24" fmla="*/ 2 w 1578"/>
                <a:gd name="T25" fmla="*/ 68 h 1598"/>
                <a:gd name="T26" fmla="*/ 0 w 1578"/>
                <a:gd name="T27" fmla="*/ 80 h 1598"/>
                <a:gd name="T28" fmla="*/ 0 w 1578"/>
                <a:gd name="T29" fmla="*/ 94 h 1598"/>
                <a:gd name="T30" fmla="*/ 0 w 1578"/>
                <a:gd name="T31" fmla="*/ 106 h 1598"/>
                <a:gd name="T32" fmla="*/ 4 w 1578"/>
                <a:gd name="T33" fmla="*/ 120 h 1598"/>
                <a:gd name="T34" fmla="*/ 8 w 1578"/>
                <a:gd name="T35" fmla="*/ 136 h 1598"/>
                <a:gd name="T36" fmla="*/ 14 w 1578"/>
                <a:gd name="T37" fmla="*/ 150 h 1598"/>
                <a:gd name="T38" fmla="*/ 714 w 1578"/>
                <a:gd name="T39" fmla="*/ 1538 h 1598"/>
                <a:gd name="T40" fmla="*/ 714 w 1578"/>
                <a:gd name="T41" fmla="*/ 1538 h 1598"/>
                <a:gd name="T42" fmla="*/ 722 w 1578"/>
                <a:gd name="T43" fmla="*/ 1552 h 1598"/>
                <a:gd name="T44" fmla="*/ 730 w 1578"/>
                <a:gd name="T45" fmla="*/ 1564 h 1598"/>
                <a:gd name="T46" fmla="*/ 738 w 1578"/>
                <a:gd name="T47" fmla="*/ 1574 h 1598"/>
                <a:gd name="T48" fmla="*/ 748 w 1578"/>
                <a:gd name="T49" fmla="*/ 1582 h 1598"/>
                <a:gd name="T50" fmla="*/ 758 w 1578"/>
                <a:gd name="T51" fmla="*/ 1588 h 1598"/>
                <a:gd name="T52" fmla="*/ 768 w 1578"/>
                <a:gd name="T53" fmla="*/ 1594 h 1598"/>
                <a:gd name="T54" fmla="*/ 778 w 1578"/>
                <a:gd name="T55" fmla="*/ 1596 h 1598"/>
                <a:gd name="T56" fmla="*/ 788 w 1578"/>
                <a:gd name="T57" fmla="*/ 1598 h 1598"/>
                <a:gd name="T58" fmla="*/ 800 w 1578"/>
                <a:gd name="T59" fmla="*/ 1596 h 1598"/>
                <a:gd name="T60" fmla="*/ 810 w 1578"/>
                <a:gd name="T61" fmla="*/ 1594 h 1598"/>
                <a:gd name="T62" fmla="*/ 820 w 1578"/>
                <a:gd name="T63" fmla="*/ 1588 h 1598"/>
                <a:gd name="T64" fmla="*/ 830 w 1578"/>
                <a:gd name="T65" fmla="*/ 1582 h 1598"/>
                <a:gd name="T66" fmla="*/ 838 w 1578"/>
                <a:gd name="T67" fmla="*/ 1574 h 1598"/>
                <a:gd name="T68" fmla="*/ 848 w 1578"/>
                <a:gd name="T69" fmla="*/ 1564 h 1598"/>
                <a:gd name="T70" fmla="*/ 856 w 1578"/>
                <a:gd name="T71" fmla="*/ 1552 h 1598"/>
                <a:gd name="T72" fmla="*/ 864 w 1578"/>
                <a:gd name="T73" fmla="*/ 1538 h 1598"/>
                <a:gd name="T74" fmla="*/ 1564 w 1578"/>
                <a:gd name="T75" fmla="*/ 140 h 1598"/>
                <a:gd name="T76" fmla="*/ 1564 w 1578"/>
                <a:gd name="T77" fmla="*/ 140 h 1598"/>
                <a:gd name="T78" fmla="*/ 1570 w 1578"/>
                <a:gd name="T79" fmla="*/ 126 h 1598"/>
                <a:gd name="T80" fmla="*/ 1574 w 1578"/>
                <a:gd name="T81" fmla="*/ 112 h 1598"/>
                <a:gd name="T82" fmla="*/ 1578 w 1578"/>
                <a:gd name="T83" fmla="*/ 98 h 1598"/>
                <a:gd name="T84" fmla="*/ 1578 w 1578"/>
                <a:gd name="T85" fmla="*/ 84 h 1598"/>
                <a:gd name="T86" fmla="*/ 1578 w 1578"/>
                <a:gd name="T87" fmla="*/ 72 h 1598"/>
                <a:gd name="T88" fmla="*/ 1576 w 1578"/>
                <a:gd name="T89" fmla="*/ 60 h 1598"/>
                <a:gd name="T90" fmla="*/ 1572 w 1578"/>
                <a:gd name="T91" fmla="*/ 50 h 1598"/>
                <a:gd name="T92" fmla="*/ 1566 w 1578"/>
                <a:gd name="T93" fmla="*/ 40 h 1598"/>
                <a:gd name="T94" fmla="*/ 1560 w 1578"/>
                <a:gd name="T95" fmla="*/ 32 h 1598"/>
                <a:gd name="T96" fmla="*/ 1552 w 1578"/>
                <a:gd name="T97" fmla="*/ 24 h 1598"/>
                <a:gd name="T98" fmla="*/ 1542 w 1578"/>
                <a:gd name="T99" fmla="*/ 16 h 1598"/>
                <a:gd name="T100" fmla="*/ 1530 w 1578"/>
                <a:gd name="T101" fmla="*/ 10 h 1598"/>
                <a:gd name="T102" fmla="*/ 1518 w 1578"/>
                <a:gd name="T103" fmla="*/ 6 h 1598"/>
                <a:gd name="T104" fmla="*/ 1504 w 1578"/>
                <a:gd name="T105" fmla="*/ 4 h 1598"/>
                <a:gd name="T106" fmla="*/ 1490 w 1578"/>
                <a:gd name="T107" fmla="*/ 0 h 1598"/>
                <a:gd name="T108" fmla="*/ 1472 w 1578"/>
                <a:gd name="T109" fmla="*/ 0 h 1598"/>
                <a:gd name="T110" fmla="*/ 1472 w 1578"/>
                <a:gd name="T111"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8" h="1598">
                  <a:moveTo>
                    <a:pt x="1472" y="0"/>
                  </a:moveTo>
                  <a:lnTo>
                    <a:pt x="104" y="0"/>
                  </a:lnTo>
                  <a:lnTo>
                    <a:pt x="104" y="0"/>
                  </a:lnTo>
                  <a:lnTo>
                    <a:pt x="88" y="2"/>
                  </a:lnTo>
                  <a:lnTo>
                    <a:pt x="74" y="4"/>
                  </a:lnTo>
                  <a:lnTo>
                    <a:pt x="60" y="8"/>
                  </a:lnTo>
                  <a:lnTo>
                    <a:pt x="48" y="12"/>
                  </a:lnTo>
                  <a:lnTo>
                    <a:pt x="36" y="18"/>
                  </a:lnTo>
                  <a:lnTo>
                    <a:pt x="26" y="26"/>
                  </a:lnTo>
                  <a:lnTo>
                    <a:pt x="18" y="36"/>
                  </a:lnTo>
                  <a:lnTo>
                    <a:pt x="12" y="46"/>
                  </a:lnTo>
                  <a:lnTo>
                    <a:pt x="6" y="56"/>
                  </a:lnTo>
                  <a:lnTo>
                    <a:pt x="2" y="68"/>
                  </a:lnTo>
                  <a:lnTo>
                    <a:pt x="0" y="80"/>
                  </a:lnTo>
                  <a:lnTo>
                    <a:pt x="0" y="94"/>
                  </a:lnTo>
                  <a:lnTo>
                    <a:pt x="0" y="106"/>
                  </a:lnTo>
                  <a:lnTo>
                    <a:pt x="4" y="120"/>
                  </a:lnTo>
                  <a:lnTo>
                    <a:pt x="8" y="136"/>
                  </a:lnTo>
                  <a:lnTo>
                    <a:pt x="14" y="150"/>
                  </a:lnTo>
                  <a:lnTo>
                    <a:pt x="714" y="1538"/>
                  </a:lnTo>
                  <a:lnTo>
                    <a:pt x="714" y="1538"/>
                  </a:lnTo>
                  <a:lnTo>
                    <a:pt x="722" y="1552"/>
                  </a:lnTo>
                  <a:lnTo>
                    <a:pt x="730" y="1564"/>
                  </a:lnTo>
                  <a:lnTo>
                    <a:pt x="738" y="1574"/>
                  </a:lnTo>
                  <a:lnTo>
                    <a:pt x="748" y="1582"/>
                  </a:lnTo>
                  <a:lnTo>
                    <a:pt x="758" y="1588"/>
                  </a:lnTo>
                  <a:lnTo>
                    <a:pt x="768" y="1594"/>
                  </a:lnTo>
                  <a:lnTo>
                    <a:pt x="778" y="1596"/>
                  </a:lnTo>
                  <a:lnTo>
                    <a:pt x="788" y="1598"/>
                  </a:lnTo>
                  <a:lnTo>
                    <a:pt x="800" y="1596"/>
                  </a:lnTo>
                  <a:lnTo>
                    <a:pt x="810" y="1594"/>
                  </a:lnTo>
                  <a:lnTo>
                    <a:pt x="820" y="1588"/>
                  </a:lnTo>
                  <a:lnTo>
                    <a:pt x="830" y="1582"/>
                  </a:lnTo>
                  <a:lnTo>
                    <a:pt x="838" y="1574"/>
                  </a:lnTo>
                  <a:lnTo>
                    <a:pt x="848" y="1564"/>
                  </a:lnTo>
                  <a:lnTo>
                    <a:pt x="856" y="1552"/>
                  </a:lnTo>
                  <a:lnTo>
                    <a:pt x="864" y="1538"/>
                  </a:lnTo>
                  <a:lnTo>
                    <a:pt x="1564" y="140"/>
                  </a:lnTo>
                  <a:lnTo>
                    <a:pt x="1564" y="140"/>
                  </a:lnTo>
                  <a:lnTo>
                    <a:pt x="1570" y="126"/>
                  </a:lnTo>
                  <a:lnTo>
                    <a:pt x="1574" y="112"/>
                  </a:lnTo>
                  <a:lnTo>
                    <a:pt x="1578" y="98"/>
                  </a:lnTo>
                  <a:lnTo>
                    <a:pt x="1578" y="84"/>
                  </a:lnTo>
                  <a:lnTo>
                    <a:pt x="1578" y="72"/>
                  </a:lnTo>
                  <a:lnTo>
                    <a:pt x="1576" y="60"/>
                  </a:lnTo>
                  <a:lnTo>
                    <a:pt x="1572" y="50"/>
                  </a:lnTo>
                  <a:lnTo>
                    <a:pt x="1566" y="40"/>
                  </a:lnTo>
                  <a:lnTo>
                    <a:pt x="1560" y="32"/>
                  </a:lnTo>
                  <a:lnTo>
                    <a:pt x="1552" y="24"/>
                  </a:lnTo>
                  <a:lnTo>
                    <a:pt x="1542" y="16"/>
                  </a:lnTo>
                  <a:lnTo>
                    <a:pt x="1530" y="10"/>
                  </a:lnTo>
                  <a:lnTo>
                    <a:pt x="1518" y="6"/>
                  </a:lnTo>
                  <a:lnTo>
                    <a:pt x="1504" y="4"/>
                  </a:lnTo>
                  <a:lnTo>
                    <a:pt x="1490" y="0"/>
                  </a:lnTo>
                  <a:lnTo>
                    <a:pt x="1472" y="0"/>
                  </a:lnTo>
                  <a:lnTo>
                    <a:pt x="1472"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9" name="Freeform 6"/>
            <p:cNvSpPr/>
            <p:nvPr/>
          </p:nvSpPr>
          <p:spPr bwMode="auto">
            <a:xfrm rot="16200000">
              <a:off x="1009077" y="3095434"/>
              <a:ext cx="2363628" cy="2374631"/>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lumMod val="50000"/>
                  </a:schemeClr>
                </a:solidFill>
              </a:endParaRPr>
            </a:p>
          </p:txBody>
        </p:sp>
        <p:cxnSp>
          <p:nvCxnSpPr>
            <p:cNvPr id="10" name="直接连接符 36"/>
            <p:cNvCxnSpPr>
              <a:cxnSpLocks noChangeShapeType="1"/>
            </p:cNvCxnSpPr>
            <p:nvPr/>
          </p:nvCxnSpPr>
          <p:spPr bwMode="auto">
            <a:xfrm>
              <a:off x="1712667" y="4369219"/>
              <a:ext cx="1450451" cy="0"/>
            </a:xfrm>
            <a:prstGeom prst="line">
              <a:avLst/>
            </a:prstGeom>
            <a:noFill/>
            <a:ln w="6350" algn="ctr">
              <a:solidFill>
                <a:schemeClr val="bg1"/>
              </a:solidFill>
              <a:miter lim="800000"/>
            </a:ln>
            <a:extLst>
              <a:ext uri="{909E8E84-426E-40DD-AFC4-6F175D3DCCD1}">
                <a14:hiddenFill xmlns:a14="http://schemas.microsoft.com/office/drawing/2010/main">
                  <a:noFill/>
                </a14:hiddenFill>
              </a:ext>
            </a:extLst>
          </p:spPr>
        </p:cxnSp>
        <p:cxnSp>
          <p:nvCxnSpPr>
            <p:cNvPr id="12" name="直接连接符 44"/>
            <p:cNvCxnSpPr>
              <a:cxnSpLocks noChangeShapeType="1"/>
            </p:cNvCxnSpPr>
            <p:nvPr/>
          </p:nvCxnSpPr>
          <p:spPr bwMode="auto">
            <a:xfrm>
              <a:off x="3938769" y="4163846"/>
              <a:ext cx="1450451" cy="0"/>
            </a:xfrm>
            <a:prstGeom prst="line">
              <a:avLst/>
            </a:prstGeom>
            <a:noFill/>
            <a:ln w="6350" algn="ctr">
              <a:solidFill>
                <a:schemeClr val="bg1"/>
              </a:solidFill>
              <a:miter lim="800000"/>
            </a:ln>
            <a:extLst>
              <a:ext uri="{909E8E84-426E-40DD-AFC4-6F175D3DCCD1}">
                <a14:hiddenFill xmlns:a14="http://schemas.microsoft.com/office/drawing/2010/main">
                  <a:noFill/>
                </a14:hiddenFill>
              </a:ext>
            </a:extLst>
          </p:spPr>
        </p:cxnSp>
        <p:sp>
          <p:nvSpPr>
            <p:cNvPr id="13" name="矩形 12"/>
            <p:cNvSpPr/>
            <p:nvPr/>
          </p:nvSpPr>
          <p:spPr>
            <a:xfrm>
              <a:off x="1779912" y="4492680"/>
              <a:ext cx="1326261" cy="384176"/>
            </a:xfrm>
            <a:prstGeom prst="rect">
              <a:avLst/>
            </a:prstGeom>
          </p:spPr>
          <p:txBody>
            <a:bodyPr wrap="none">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TEMPLATE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994445" y="4299495"/>
              <a:ext cx="1326261" cy="384176"/>
            </a:xfrm>
            <a:prstGeom prst="rect">
              <a:avLst/>
            </a:prstGeom>
          </p:spPr>
          <p:txBody>
            <a:bodyPr wrap="none">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TEMPLATE</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3" name="组合 14"/>
            <p:cNvGrpSpPr>
              <a:grpSpLocks noChangeAspect="1"/>
            </p:cNvGrpSpPr>
            <p:nvPr/>
          </p:nvGrpSpPr>
          <p:grpSpPr>
            <a:xfrm>
              <a:off x="4424307" y="3546295"/>
              <a:ext cx="442662" cy="495044"/>
              <a:chOff x="5999255" y="3275006"/>
              <a:chExt cx="402656" cy="450303"/>
            </a:xfrm>
            <a:solidFill>
              <a:schemeClr val="bg1"/>
            </a:solidFill>
            <a:effectLst/>
          </p:grpSpPr>
          <p:sp>
            <p:nvSpPr>
              <p:cNvPr id="24"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sp>
            <p:nvSpPr>
              <p:cNvPr id="25"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sp>
            <p:nvSpPr>
              <p:cNvPr id="26"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sp>
            <p:nvSpPr>
              <p:cNvPr id="27"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sp>
            <p:nvSpPr>
              <p:cNvPr id="28"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grpSp>
        <p:grpSp>
          <p:nvGrpSpPr>
            <p:cNvPr id="4" name="组合 15"/>
            <p:cNvGrpSpPr/>
            <p:nvPr/>
          </p:nvGrpSpPr>
          <p:grpSpPr>
            <a:xfrm>
              <a:off x="2244717" y="3699270"/>
              <a:ext cx="422882" cy="455087"/>
              <a:chOff x="7005429" y="4859473"/>
              <a:chExt cx="466184" cy="501686"/>
            </a:xfrm>
            <a:effectLst/>
          </p:grpSpPr>
          <p:sp>
            <p:nvSpPr>
              <p:cNvPr id="19"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sp>
            <p:nvSpPr>
              <p:cNvPr id="20" name="Rectangle 155"/>
              <p:cNvSpPr>
                <a:spLocks noChangeArrowheads="1"/>
              </p:cNvSpPr>
              <p:nvPr/>
            </p:nvSpPr>
            <p:spPr bwMode="auto">
              <a:xfrm>
                <a:off x="7166118" y="5278945"/>
                <a:ext cx="9342" cy="326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sp>
            <p:nvSpPr>
              <p:cNvPr id="21"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sp>
            <p:nvSpPr>
              <p:cNvPr id="22"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sp>
            <p:nvSpPr>
              <p:cNvPr id="23"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grpSp>
        <p:sp>
          <p:nvSpPr>
            <p:cNvPr id="17" name="文本框 44"/>
            <p:cNvSpPr txBox="1"/>
            <p:nvPr/>
          </p:nvSpPr>
          <p:spPr>
            <a:xfrm>
              <a:off x="1173564" y="5464564"/>
              <a:ext cx="2457664" cy="896410"/>
            </a:xfrm>
            <a:prstGeom prst="rect">
              <a:avLst/>
            </a:prstGeom>
            <a:noFill/>
            <a:effectLst/>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a:p>
              <a:endParaRPr lang="en-US" altLang="zh-CN" sz="9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18" name="文本框 45"/>
            <p:cNvSpPr txBox="1"/>
            <p:nvPr/>
          </p:nvSpPr>
          <p:spPr>
            <a:xfrm>
              <a:off x="3631228" y="2270527"/>
              <a:ext cx="2229252" cy="704321"/>
            </a:xfrm>
            <a:prstGeom prst="rect">
              <a:avLst/>
            </a:prstGeom>
            <a:noFill/>
            <a:effectLst/>
          </p:spPr>
          <p:txBody>
            <a:bodyPr wrap="square" rtlCol="0">
              <a:spAutoFit/>
            </a:bodyPr>
            <a:lstStyle/>
            <a:p>
              <a:pPr lvl="0" algn="just"/>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grpSp>
      <p:sp>
        <p:nvSpPr>
          <p:cNvPr id="29" name="TextBox 54"/>
          <p:cNvSpPr txBox="1"/>
          <p:nvPr/>
        </p:nvSpPr>
        <p:spPr>
          <a:xfrm>
            <a:off x="1167101" y="2139238"/>
            <a:ext cx="415277" cy="499248"/>
          </a:xfrm>
          <a:prstGeom prst="rect">
            <a:avLst/>
          </a:prstGeom>
          <a:noFill/>
        </p:spPr>
        <p:txBody>
          <a:bodyPr wrap="square" lIns="37221" tIns="18610" rIns="37221" bIns="18610" rtlCol="0">
            <a:spAutoFit/>
          </a:bodyPr>
          <a:lstStyle/>
          <a:p>
            <a:r>
              <a:rPr lang="id-ID" sz="3000" dirty="0">
                <a:solidFill>
                  <a:schemeClr val="bg1">
                    <a:lumMod val="50000"/>
                  </a:schemeClr>
                </a:solidFill>
                <a:latin typeface="+mj-lt"/>
              </a:rPr>
              <a:t>1</a:t>
            </a:r>
            <a:r>
              <a:rPr lang="en-US" sz="3000" dirty="0">
                <a:solidFill>
                  <a:schemeClr val="bg1">
                    <a:lumMod val="50000"/>
                  </a:schemeClr>
                </a:solidFill>
                <a:latin typeface="+mj-lt"/>
              </a:rPr>
              <a:t>.</a:t>
            </a:r>
            <a:endParaRPr lang="id-ID" sz="3000" dirty="0">
              <a:solidFill>
                <a:schemeClr val="bg1">
                  <a:lumMod val="50000"/>
                </a:schemeClr>
              </a:solidFill>
              <a:latin typeface="+mj-lt"/>
            </a:endParaRPr>
          </a:p>
        </p:txBody>
      </p:sp>
      <p:sp>
        <p:nvSpPr>
          <p:cNvPr id="30" name="Rectangle 19"/>
          <p:cNvSpPr/>
          <p:nvPr/>
        </p:nvSpPr>
        <p:spPr>
          <a:xfrm>
            <a:off x="1527964" y="2201042"/>
            <a:ext cx="2944215" cy="406915"/>
          </a:xfrm>
          <a:prstGeom prst="rect">
            <a:avLst/>
          </a:prstGeom>
        </p:spPr>
        <p:txBody>
          <a:bodyPr wrap="square" lIns="37221" tIns="18610" rIns="37221" bIns="1861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TextBox 56"/>
          <p:cNvSpPr txBox="1"/>
          <p:nvPr/>
        </p:nvSpPr>
        <p:spPr>
          <a:xfrm>
            <a:off x="1167101" y="2861308"/>
            <a:ext cx="415277" cy="499138"/>
          </a:xfrm>
          <a:prstGeom prst="rect">
            <a:avLst/>
          </a:prstGeom>
          <a:noFill/>
        </p:spPr>
        <p:txBody>
          <a:bodyPr wrap="square" lIns="37221" tIns="18610" rIns="37221" bIns="18610" rtlCol="0">
            <a:spAutoFit/>
          </a:bodyPr>
          <a:lstStyle/>
          <a:p>
            <a:r>
              <a:rPr lang="en-US" sz="3000" dirty="0">
                <a:solidFill>
                  <a:schemeClr val="bg1">
                    <a:lumMod val="50000"/>
                  </a:schemeClr>
                </a:solidFill>
                <a:latin typeface="+mj-lt"/>
              </a:rPr>
              <a:t>2.</a:t>
            </a:r>
            <a:endParaRPr lang="id-ID" sz="3000" dirty="0">
              <a:solidFill>
                <a:schemeClr val="bg1">
                  <a:lumMod val="50000"/>
                </a:schemeClr>
              </a:solidFill>
              <a:latin typeface="+mj-lt"/>
            </a:endParaRPr>
          </a:p>
        </p:txBody>
      </p:sp>
      <p:sp>
        <p:nvSpPr>
          <p:cNvPr id="32" name="Rectangle 19"/>
          <p:cNvSpPr/>
          <p:nvPr/>
        </p:nvSpPr>
        <p:spPr>
          <a:xfrm>
            <a:off x="1527964" y="2923114"/>
            <a:ext cx="2944215" cy="406915"/>
          </a:xfrm>
          <a:prstGeom prst="rect">
            <a:avLst/>
          </a:prstGeom>
        </p:spPr>
        <p:txBody>
          <a:bodyPr wrap="square" lIns="37221" tIns="18610" rIns="37221" bIns="1861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TextBox 58"/>
          <p:cNvSpPr txBox="1"/>
          <p:nvPr/>
        </p:nvSpPr>
        <p:spPr>
          <a:xfrm>
            <a:off x="1167101" y="3583995"/>
            <a:ext cx="415277" cy="499138"/>
          </a:xfrm>
          <a:prstGeom prst="rect">
            <a:avLst/>
          </a:prstGeom>
          <a:noFill/>
        </p:spPr>
        <p:txBody>
          <a:bodyPr wrap="square" lIns="37221" tIns="18610" rIns="37221" bIns="18610" rtlCol="0">
            <a:spAutoFit/>
          </a:bodyPr>
          <a:lstStyle/>
          <a:p>
            <a:r>
              <a:rPr lang="en-US" sz="3000" dirty="0">
                <a:solidFill>
                  <a:schemeClr val="bg1">
                    <a:lumMod val="50000"/>
                  </a:schemeClr>
                </a:solidFill>
                <a:latin typeface="+mj-lt"/>
              </a:rPr>
              <a:t>3.</a:t>
            </a:r>
            <a:endParaRPr lang="id-ID" sz="3000" dirty="0">
              <a:solidFill>
                <a:schemeClr val="bg1">
                  <a:lumMod val="50000"/>
                </a:schemeClr>
              </a:solidFill>
              <a:latin typeface="+mj-lt"/>
            </a:endParaRPr>
          </a:p>
        </p:txBody>
      </p:sp>
      <p:sp>
        <p:nvSpPr>
          <p:cNvPr id="34" name="Rectangle 19"/>
          <p:cNvSpPr/>
          <p:nvPr/>
        </p:nvSpPr>
        <p:spPr>
          <a:xfrm>
            <a:off x="1527964" y="3645800"/>
            <a:ext cx="2944215" cy="406915"/>
          </a:xfrm>
          <a:prstGeom prst="rect">
            <a:avLst/>
          </a:prstGeom>
        </p:spPr>
        <p:txBody>
          <a:bodyPr wrap="square" lIns="37221" tIns="18610" rIns="37221" bIns="1861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277649" y="2689685"/>
            <a:ext cx="31945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277649" y="3372514"/>
            <a:ext cx="31945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圆角矩形 6"/>
          <p:cNvSpPr>
            <a:spLocks noChangeArrowheads="1"/>
          </p:cNvSpPr>
          <p:nvPr/>
        </p:nvSpPr>
        <p:spPr bwMode="auto">
          <a:xfrm>
            <a:off x="1232205" y="1633333"/>
            <a:ext cx="1854045" cy="346392"/>
          </a:xfrm>
          <a:prstGeom prst="roundRect">
            <a:avLst>
              <a:gd name="adj" fmla="val 16667"/>
            </a:avLst>
          </a:prstGeom>
          <a:solidFill>
            <a:schemeClr val="accent1"/>
          </a:solidFill>
          <a:ln>
            <a:noFill/>
          </a:ln>
        </p:spPr>
        <p:txBody>
          <a:bodyPr lIns="68571" tIns="34285" rIns="68571" bIns="3428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200" dirty="0">
              <a:solidFill>
                <a:schemeClr val="bg1">
                  <a:lumMod val="50000"/>
                </a:schemeClr>
              </a:solidFill>
            </a:endParaRPr>
          </a:p>
        </p:txBody>
      </p:sp>
      <p:sp>
        <p:nvSpPr>
          <p:cNvPr id="38" name="文本框 7"/>
          <p:cNvSpPr txBox="1">
            <a:spLocks noChangeArrowheads="1"/>
          </p:cNvSpPr>
          <p:nvPr/>
        </p:nvSpPr>
        <p:spPr bwMode="auto">
          <a:xfrm>
            <a:off x="1386023" y="1669043"/>
            <a:ext cx="1545218" cy="25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9" name="直接连接符 38"/>
          <p:cNvCxnSpPr/>
          <p:nvPr/>
        </p:nvCxnSpPr>
        <p:spPr>
          <a:xfrm>
            <a:off x="1277648" y="4095199"/>
            <a:ext cx="31945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344805" y="247650"/>
            <a:ext cx="2414905" cy="522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5400" y="340360"/>
            <a:ext cx="183515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点击输入相关内容</a:t>
            </a:r>
          </a:p>
        </p:txBody>
      </p:sp>
    </p:spTree>
  </p:cSld>
  <p:clrMapOvr>
    <a:masterClrMapping/>
  </p:clrMapOvr>
  <p:transition spd="med" advClick="0" advTm="1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250"/>
                                        <p:tgtEl>
                                          <p:spTgt spid="29"/>
                                        </p:tgtEl>
                                      </p:cBhvr>
                                    </p:animEffect>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250"/>
                                        <p:tgtEl>
                                          <p:spTgt spid="30"/>
                                        </p:tgtEl>
                                        <p:attrNameLst>
                                          <p:attrName>ppt_y</p:attrName>
                                        </p:attrNameLst>
                                      </p:cBhvr>
                                      <p:tavLst>
                                        <p:tav tm="0">
                                          <p:val>
                                            <p:strVal val="#ppt_y+#ppt_h*1.125000"/>
                                          </p:val>
                                        </p:tav>
                                        <p:tav tm="100000">
                                          <p:val>
                                            <p:strVal val="#ppt_y"/>
                                          </p:val>
                                        </p:tav>
                                      </p:tavLst>
                                    </p:anim>
                                    <p:animEffect transition="in" filter="wipe(up)">
                                      <p:cBhvr>
                                        <p:cTn id="18" dur="250"/>
                                        <p:tgtEl>
                                          <p:spTgt spid="30"/>
                                        </p:tgtEl>
                                      </p:cBhvr>
                                    </p:animEffect>
                                  </p:childTnLst>
                                </p:cTn>
                              </p:par>
                            </p:childTnLst>
                          </p:cTn>
                        </p:par>
                        <p:par>
                          <p:cTn id="19" fill="hold">
                            <p:stCondLst>
                              <p:cond delay="2000"/>
                            </p:stCondLst>
                            <p:childTnLst>
                              <p:par>
                                <p:cTn id="20" presetID="12" presetClass="entr" presetSubtype="4"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p:tgtEl>
                                          <p:spTgt spid="35"/>
                                        </p:tgtEl>
                                        <p:attrNameLst>
                                          <p:attrName>ppt_y</p:attrName>
                                        </p:attrNameLst>
                                      </p:cBhvr>
                                      <p:tavLst>
                                        <p:tav tm="0">
                                          <p:val>
                                            <p:strVal val="#ppt_y+#ppt_h*1.125000"/>
                                          </p:val>
                                        </p:tav>
                                        <p:tav tm="100000">
                                          <p:val>
                                            <p:strVal val="#ppt_y"/>
                                          </p:val>
                                        </p:tav>
                                      </p:tavLst>
                                    </p:anim>
                                    <p:animEffect transition="in" filter="wipe(up)">
                                      <p:cBhvr>
                                        <p:cTn id="23" dur="250"/>
                                        <p:tgtEl>
                                          <p:spTgt spid="35"/>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250"/>
                                        <p:tgtEl>
                                          <p:spTgt spid="31"/>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250"/>
                                        <p:tgtEl>
                                          <p:spTgt spid="32"/>
                                        </p:tgtEl>
                                        <p:attrNameLst>
                                          <p:attrName>ppt_y</p:attrName>
                                        </p:attrNameLst>
                                      </p:cBhvr>
                                      <p:tavLst>
                                        <p:tav tm="0">
                                          <p:val>
                                            <p:strVal val="#ppt_y+#ppt_h*1.125000"/>
                                          </p:val>
                                        </p:tav>
                                        <p:tav tm="100000">
                                          <p:val>
                                            <p:strVal val="#ppt_y"/>
                                          </p:val>
                                        </p:tav>
                                      </p:tavLst>
                                    </p:anim>
                                    <p:animEffect transition="in" filter="wipe(up)">
                                      <p:cBhvr>
                                        <p:cTn id="32" dur="250"/>
                                        <p:tgtEl>
                                          <p:spTgt spid="32"/>
                                        </p:tgtEl>
                                      </p:cBhvr>
                                    </p:animEffect>
                                  </p:childTnLst>
                                </p:cTn>
                              </p:par>
                            </p:childTnLst>
                          </p:cTn>
                        </p:par>
                        <p:par>
                          <p:cTn id="33" fill="hold">
                            <p:stCondLst>
                              <p:cond delay="3500"/>
                            </p:stCondLst>
                            <p:childTnLst>
                              <p:par>
                                <p:cTn id="34" presetID="12" presetClass="entr" presetSubtype="4"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250"/>
                                        <p:tgtEl>
                                          <p:spTgt spid="36"/>
                                        </p:tgtEl>
                                        <p:attrNameLst>
                                          <p:attrName>ppt_y</p:attrName>
                                        </p:attrNameLst>
                                      </p:cBhvr>
                                      <p:tavLst>
                                        <p:tav tm="0">
                                          <p:val>
                                            <p:strVal val="#ppt_y+#ppt_h*1.125000"/>
                                          </p:val>
                                        </p:tav>
                                        <p:tav tm="100000">
                                          <p:val>
                                            <p:strVal val="#ppt_y"/>
                                          </p:val>
                                        </p:tav>
                                      </p:tavLst>
                                    </p:anim>
                                    <p:animEffect transition="in" filter="wipe(up)">
                                      <p:cBhvr>
                                        <p:cTn id="37" dur="250"/>
                                        <p:tgtEl>
                                          <p:spTgt spid="36"/>
                                        </p:tgtEl>
                                      </p:cBhvr>
                                    </p:animEffect>
                                  </p:childTnLst>
                                </p:cTn>
                              </p:par>
                            </p:childTnLst>
                          </p:cTn>
                        </p:par>
                        <p:par>
                          <p:cTn id="38" fill="hold">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randombar(horizontal)">
                                      <p:cBhvr>
                                        <p:cTn id="41" dur="250"/>
                                        <p:tgtEl>
                                          <p:spTgt spid="33"/>
                                        </p:tgtEl>
                                      </p:cBhvr>
                                    </p:animEffect>
                                  </p:childTnLst>
                                </p:cTn>
                              </p:par>
                            </p:childTnLst>
                          </p:cTn>
                        </p:par>
                        <p:par>
                          <p:cTn id="42" fill="hold">
                            <p:stCondLst>
                              <p:cond delay="4500"/>
                            </p:stCondLst>
                            <p:childTnLst>
                              <p:par>
                                <p:cTn id="43" presetID="1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250"/>
                                        <p:tgtEl>
                                          <p:spTgt spid="34"/>
                                        </p:tgtEl>
                                        <p:attrNameLst>
                                          <p:attrName>ppt_y</p:attrName>
                                        </p:attrNameLst>
                                      </p:cBhvr>
                                      <p:tavLst>
                                        <p:tav tm="0">
                                          <p:val>
                                            <p:strVal val="#ppt_y+#ppt_h*1.125000"/>
                                          </p:val>
                                        </p:tav>
                                        <p:tav tm="100000">
                                          <p:val>
                                            <p:strVal val="#ppt_y"/>
                                          </p:val>
                                        </p:tav>
                                      </p:tavLst>
                                    </p:anim>
                                    <p:animEffect transition="in" filter="wipe(up)">
                                      <p:cBhvr>
                                        <p:cTn id="46" dur="250"/>
                                        <p:tgtEl>
                                          <p:spTgt spid="34"/>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250"/>
                                        <p:tgtEl>
                                          <p:spTgt spid="37"/>
                                        </p:tgtEl>
                                      </p:cBhvr>
                                    </p:animEffect>
                                    <p:anim calcmode="lin" valueType="num">
                                      <p:cBhvr>
                                        <p:cTn id="51" dur="250" fill="hold"/>
                                        <p:tgtEl>
                                          <p:spTgt spid="37"/>
                                        </p:tgtEl>
                                        <p:attrNameLst>
                                          <p:attrName>ppt_x</p:attrName>
                                        </p:attrNameLst>
                                      </p:cBhvr>
                                      <p:tavLst>
                                        <p:tav tm="0">
                                          <p:val>
                                            <p:strVal val="#ppt_x"/>
                                          </p:val>
                                        </p:tav>
                                        <p:tav tm="100000">
                                          <p:val>
                                            <p:strVal val="#ppt_x"/>
                                          </p:val>
                                        </p:tav>
                                      </p:tavLst>
                                    </p:anim>
                                    <p:anim calcmode="lin" valueType="num">
                                      <p:cBhvr>
                                        <p:cTn id="52" dur="25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250"/>
                                        <p:tgtEl>
                                          <p:spTgt spid="38"/>
                                        </p:tgtEl>
                                      </p:cBhvr>
                                    </p:animEffect>
                                    <p:anim calcmode="lin" valueType="num">
                                      <p:cBhvr>
                                        <p:cTn id="57" dur="250" fill="hold"/>
                                        <p:tgtEl>
                                          <p:spTgt spid="38"/>
                                        </p:tgtEl>
                                        <p:attrNameLst>
                                          <p:attrName>ppt_x</p:attrName>
                                        </p:attrNameLst>
                                      </p:cBhvr>
                                      <p:tavLst>
                                        <p:tav tm="0">
                                          <p:val>
                                            <p:strVal val="#ppt_x"/>
                                          </p:val>
                                        </p:tav>
                                        <p:tav tm="100000">
                                          <p:val>
                                            <p:strVal val="#ppt_x"/>
                                          </p:val>
                                        </p:tav>
                                      </p:tavLst>
                                    </p:anim>
                                    <p:anim calcmode="lin" valueType="num">
                                      <p:cBhvr>
                                        <p:cTn id="58" dur="250" fill="hold"/>
                                        <p:tgtEl>
                                          <p:spTgt spid="38"/>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12" presetClass="entr" presetSubtype="4"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250"/>
                                        <p:tgtEl>
                                          <p:spTgt spid="39"/>
                                        </p:tgtEl>
                                        <p:attrNameLst>
                                          <p:attrName>ppt_y</p:attrName>
                                        </p:attrNameLst>
                                      </p:cBhvr>
                                      <p:tavLst>
                                        <p:tav tm="0">
                                          <p:val>
                                            <p:strVal val="#ppt_y+#ppt_h*1.125000"/>
                                          </p:val>
                                        </p:tav>
                                        <p:tav tm="100000">
                                          <p:val>
                                            <p:strVal val="#ppt_y"/>
                                          </p:val>
                                        </p:tav>
                                      </p:tavLst>
                                    </p:anim>
                                    <p:animEffect transition="in" filter="wipe(up)">
                                      <p:cBhvr>
                                        <p:cTn id="63"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
          <p:cNvSpPr/>
          <p:nvPr/>
        </p:nvSpPr>
        <p:spPr>
          <a:xfrm>
            <a:off x="1714364" y="2286746"/>
            <a:ext cx="5364088" cy="11648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 name="connsiteX0-21" fmla="*/ 0 w 5364088"/>
              <a:gd name="connsiteY0-22" fmla="*/ 12700 h 1164822"/>
              <a:gd name="connsiteX1-23" fmla="*/ 5364088 w 5364088"/>
              <a:gd name="connsiteY1-24" fmla="*/ 0 h 1164822"/>
              <a:gd name="connsiteX2-25" fmla="*/ 4759654 w 5364088"/>
              <a:gd name="connsiteY2-26" fmla="*/ 1149323 h 1164822"/>
              <a:gd name="connsiteX3-27" fmla="*/ 0 w 5364088"/>
              <a:gd name="connsiteY3-28" fmla="*/ 1164822 h 1164822"/>
              <a:gd name="connsiteX4-29" fmla="*/ 0 w 5364088"/>
              <a:gd name="connsiteY4-30" fmla="*/ 12700 h 1164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64822">
                <a:moveTo>
                  <a:pt x="0" y="12700"/>
                </a:moveTo>
                <a:lnTo>
                  <a:pt x="5364088" y="0"/>
                </a:lnTo>
                <a:lnTo>
                  <a:pt x="4759654" y="1149323"/>
                </a:lnTo>
                <a:lnTo>
                  <a:pt x="0" y="1164822"/>
                </a:lnTo>
                <a:lnTo>
                  <a:pt x="0" y="12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
          <p:cNvSpPr/>
          <p:nvPr/>
        </p:nvSpPr>
        <p:spPr>
          <a:xfrm>
            <a:off x="-2340768" y="1378443"/>
            <a:ext cx="7888411" cy="2097604"/>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52122">
                <a:moveTo>
                  <a:pt x="0" y="0"/>
                </a:moveTo>
                <a:lnTo>
                  <a:pt x="5364088" y="0"/>
                </a:lnTo>
                <a:lnTo>
                  <a:pt x="4759654" y="1136623"/>
                </a:lnTo>
                <a:lnTo>
                  <a:pt x="0" y="115212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33"/>
          <p:cNvSpPr txBox="1"/>
          <p:nvPr/>
        </p:nvSpPr>
        <p:spPr>
          <a:xfrm>
            <a:off x="683568" y="1719166"/>
            <a:ext cx="4093935" cy="611706"/>
          </a:xfrm>
          <a:prstGeom prst="rect">
            <a:avLst/>
          </a:prstGeom>
          <a:noFill/>
          <a:ln w="9525">
            <a:noFill/>
          </a:ln>
        </p:spPr>
        <p:txBody>
          <a:bodyPr wrap="square" anchor="t">
            <a:spAutoFit/>
          </a:bodyPr>
          <a:lstStyle/>
          <a:p>
            <a:pPr lvl="0"/>
            <a:r>
              <a:rPr lang="zh-CN" altLang="en-US" sz="3375" b="1" dirty="0">
                <a:solidFill>
                  <a:schemeClr val="bg1"/>
                </a:solidFill>
                <a:latin typeface="微软雅黑" panose="020B0503020204020204" pitchFamily="34" charset="-122"/>
                <a:ea typeface="微软雅黑" panose="020B0503020204020204" pitchFamily="34" charset="-122"/>
              </a:rPr>
              <a:t>单击此处添加标题</a:t>
            </a:r>
          </a:p>
        </p:txBody>
      </p:sp>
      <p:cxnSp>
        <p:nvCxnSpPr>
          <p:cNvPr id="11" name="直接连接符 10"/>
          <p:cNvCxnSpPr/>
          <p:nvPr/>
        </p:nvCxnSpPr>
        <p:spPr>
          <a:xfrm>
            <a:off x="796833" y="2282337"/>
            <a:ext cx="33869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p:nvGrpSpPr>
        <p:grpSpPr>
          <a:xfrm>
            <a:off x="947530" y="2431944"/>
            <a:ext cx="1728311" cy="248209"/>
            <a:chOff x="4077325" y="3187722"/>
            <a:chExt cx="2303560" cy="330448"/>
          </a:xfrm>
        </p:grpSpPr>
        <p:sp>
          <p:nvSpPr>
            <p:cNvPr id="13" name="椭圆 12"/>
            <p:cNvSpPr/>
            <p:nvPr/>
          </p:nvSpPr>
          <p:spPr>
            <a:xfrm>
              <a:off x="4077325" y="326785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14" name="文本框 37"/>
            <p:cNvSpPr txBox="1"/>
            <p:nvPr/>
          </p:nvSpPr>
          <p:spPr>
            <a:xfrm>
              <a:off x="4322343" y="3187722"/>
              <a:ext cx="2058542"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3" name="组合 14"/>
          <p:cNvGrpSpPr/>
          <p:nvPr/>
        </p:nvGrpSpPr>
        <p:grpSpPr>
          <a:xfrm>
            <a:off x="947530" y="2731980"/>
            <a:ext cx="2046685" cy="248209"/>
            <a:chOff x="4077325" y="3587832"/>
            <a:chExt cx="2728209" cy="330448"/>
          </a:xfrm>
        </p:grpSpPr>
        <p:sp>
          <p:nvSpPr>
            <p:cNvPr id="16" name="椭圆 15"/>
            <p:cNvSpPr/>
            <p:nvPr/>
          </p:nvSpPr>
          <p:spPr>
            <a:xfrm>
              <a:off x="4077325" y="366796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17" name="文本框 40"/>
            <p:cNvSpPr txBox="1"/>
            <p:nvPr/>
          </p:nvSpPr>
          <p:spPr>
            <a:xfrm>
              <a:off x="4322160" y="3587832"/>
              <a:ext cx="2483374"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4" name="组合 17"/>
          <p:cNvGrpSpPr/>
          <p:nvPr/>
        </p:nvGrpSpPr>
        <p:grpSpPr>
          <a:xfrm>
            <a:off x="2810859" y="2403369"/>
            <a:ext cx="1854994" cy="248209"/>
            <a:chOff x="6560698" y="3150247"/>
            <a:chExt cx="2473385" cy="330448"/>
          </a:xfrm>
        </p:grpSpPr>
        <p:sp>
          <p:nvSpPr>
            <p:cNvPr id="21" name="椭圆 20"/>
            <p:cNvSpPr/>
            <p:nvPr/>
          </p:nvSpPr>
          <p:spPr>
            <a:xfrm>
              <a:off x="6560698" y="3230381"/>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22" name="文本框 46"/>
            <p:cNvSpPr txBox="1"/>
            <p:nvPr/>
          </p:nvSpPr>
          <p:spPr>
            <a:xfrm>
              <a:off x="6805535" y="3150247"/>
              <a:ext cx="2228548"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5" name="组合 22"/>
          <p:cNvGrpSpPr/>
          <p:nvPr/>
        </p:nvGrpSpPr>
        <p:grpSpPr>
          <a:xfrm>
            <a:off x="2810858" y="2731980"/>
            <a:ext cx="2020253" cy="248209"/>
            <a:chOff x="6560698" y="3587832"/>
            <a:chExt cx="2694279" cy="330448"/>
          </a:xfrm>
        </p:grpSpPr>
        <p:sp>
          <p:nvSpPr>
            <p:cNvPr id="24" name="椭圆 23"/>
            <p:cNvSpPr/>
            <p:nvPr/>
          </p:nvSpPr>
          <p:spPr>
            <a:xfrm>
              <a:off x="6560698" y="366796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25" name="文本框 49"/>
            <p:cNvSpPr txBox="1"/>
            <p:nvPr/>
          </p:nvSpPr>
          <p:spPr>
            <a:xfrm>
              <a:off x="6805228" y="3587832"/>
              <a:ext cx="2449749"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sp>
        <p:nvSpPr>
          <p:cNvPr id="27" name="文本框 20" descr="e7d195523061f1c0c8c9ef2b4c47b9232c7d3c1aa29fc33cC35E69D0959227FEE46513058567BC4DFCDEC239794EE7F7D54C53BFAAED1E91F0142CACD1DBF61753822421AB78C025DC4BB29C14829EC7958081C093AE18BE12860807EF136105AA5915B6E1FC903132893A29C0D20F58B8483A3290107E264C17A103AC8D0961565853DA444ACA86"/>
          <p:cNvSpPr txBox="1"/>
          <p:nvPr/>
        </p:nvSpPr>
        <p:spPr>
          <a:xfrm>
            <a:off x="5093779" y="2330872"/>
            <a:ext cx="1229824"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03</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flipH="1">
            <a:off x="5708691" y="0"/>
            <a:ext cx="978603" cy="1856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6013186" y="1483353"/>
            <a:ext cx="1930331" cy="36613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style.rotation</p:attrName>
                                        </p:attrNameLst>
                                      </p:cBhvr>
                                      <p:tavLst>
                                        <p:tav tm="0">
                                          <p:val>
                                            <p:fltVal val="360"/>
                                          </p:val>
                                        </p:tav>
                                        <p:tav tm="100000">
                                          <p:val>
                                            <p:fltVal val="0"/>
                                          </p:val>
                                        </p:tav>
                                      </p:tavLst>
                                    </p:anim>
                                    <p:animEffect transition="in" filter="fade">
                                      <p:cBhvr>
                                        <p:cTn id="34" dur="500"/>
                                        <p:tgtEl>
                                          <p:spTgt spid="2"/>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style.rotation</p:attrName>
                                        </p:attrNameLst>
                                      </p:cBhvr>
                                      <p:tavLst>
                                        <p:tav tm="0">
                                          <p:val>
                                            <p:fltVal val="360"/>
                                          </p:val>
                                        </p:tav>
                                        <p:tav tm="100000">
                                          <p:val>
                                            <p:fltVal val="0"/>
                                          </p:val>
                                        </p:tav>
                                      </p:tavLst>
                                    </p:anim>
                                    <p:animEffect transition="in" filter="fade">
                                      <p:cBhvr>
                                        <p:cTn id="46" dur="500"/>
                                        <p:tgtEl>
                                          <p:spTgt spid="4"/>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style.rotation</p:attrName>
                                        </p:attrNameLst>
                                      </p:cBhvr>
                                      <p:tavLst>
                                        <p:tav tm="0">
                                          <p:val>
                                            <p:fltVal val="360"/>
                                          </p:val>
                                        </p:tav>
                                        <p:tav tm="100000">
                                          <p:val>
                                            <p:fltVal val="0"/>
                                          </p:val>
                                        </p:tav>
                                      </p:tavLst>
                                    </p:anim>
                                    <p:animEffect transition="in" filter="fade">
                                      <p:cBhvr>
                                        <p:cTn id="52" dur="500"/>
                                        <p:tgtEl>
                                          <p:spTgt spid="5"/>
                                        </p:tgtEl>
                                      </p:cBhvr>
                                    </p:animEffect>
                                  </p:childTnLst>
                                </p:cTn>
                              </p:par>
                            </p:childTnLst>
                          </p:cTn>
                        </p:par>
                        <p:par>
                          <p:cTn id="53" fill="hold">
                            <p:stCondLst>
                              <p:cond delay="2500"/>
                            </p:stCondLst>
                            <p:childTnLst>
                              <p:par>
                                <p:cTn id="54" presetID="22" presetClass="entr" presetSubtype="1"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par>
                                <p:cTn id="57" presetID="22" presetClass="entr" presetSubtype="4"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9"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705711" y="1390262"/>
            <a:ext cx="6994348" cy="2659927"/>
            <a:chOff x="1149292" y="1795807"/>
            <a:chExt cx="9325797" cy="3546570"/>
          </a:xfrm>
        </p:grpSpPr>
        <p:grpSp>
          <p:nvGrpSpPr>
            <p:cNvPr id="3" name="组合 2"/>
            <p:cNvGrpSpPr/>
            <p:nvPr/>
          </p:nvGrpSpPr>
          <p:grpSpPr>
            <a:xfrm>
              <a:off x="1149292" y="1957517"/>
              <a:ext cx="2517403" cy="2546433"/>
              <a:chOff x="960438" y="1612900"/>
              <a:chExt cx="1927225" cy="1949449"/>
            </a:xfrm>
          </p:grpSpPr>
          <p:grpSp>
            <p:nvGrpSpPr>
              <p:cNvPr id="4" name="Group 5"/>
              <p:cNvGrpSpPr>
                <a:grpSpLocks noChangeAspect="1"/>
              </p:cNvGrpSpPr>
              <p:nvPr/>
            </p:nvGrpSpPr>
            <p:grpSpPr bwMode="auto">
              <a:xfrm>
                <a:off x="960438" y="1612900"/>
                <a:ext cx="1927225" cy="1949449"/>
                <a:chOff x="605" y="1016"/>
                <a:chExt cx="1214" cy="1228"/>
              </a:xfrm>
            </p:grpSpPr>
            <p:sp>
              <p:nvSpPr>
                <p:cNvPr id="43" name="AutoShape 4"/>
                <p:cNvSpPr>
                  <a:spLocks noChangeAspect="1" noChangeArrowheads="1" noTextEdit="1"/>
                </p:cNvSpPr>
                <p:nvPr/>
              </p:nvSpPr>
              <p:spPr bwMode="auto">
                <a:xfrm>
                  <a:off x="612" y="1023"/>
                  <a:ext cx="1200"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dirty="0"/>
                </a:p>
              </p:txBody>
            </p:sp>
            <p:sp>
              <p:nvSpPr>
                <p:cNvPr id="44" name="Freeform 6"/>
                <p:cNvSpPr/>
                <p:nvPr/>
              </p:nvSpPr>
              <p:spPr bwMode="auto">
                <a:xfrm>
                  <a:off x="605" y="1016"/>
                  <a:ext cx="1214" cy="1221"/>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45" name="Freeform 17"/>
                <p:cNvSpPr/>
                <p:nvPr/>
              </p:nvSpPr>
              <p:spPr bwMode="auto">
                <a:xfrm>
                  <a:off x="918" y="1361"/>
                  <a:ext cx="207" cy="269"/>
                </a:xfrm>
                <a:custGeom>
                  <a:avLst/>
                  <a:gdLst>
                    <a:gd name="T0" fmla="*/ 30 w 30"/>
                    <a:gd name="T1" fmla="*/ 25 h 39"/>
                    <a:gd name="T2" fmla="*/ 29 w 30"/>
                    <a:gd name="T3" fmla="*/ 31 h 39"/>
                    <a:gd name="T4" fmla="*/ 26 w 30"/>
                    <a:gd name="T5" fmla="*/ 35 h 39"/>
                    <a:gd name="T6" fmla="*/ 20 w 30"/>
                    <a:gd name="T7" fmla="*/ 38 h 39"/>
                    <a:gd name="T8" fmla="*/ 13 w 30"/>
                    <a:gd name="T9" fmla="*/ 39 h 39"/>
                    <a:gd name="T10" fmla="*/ 5 w 30"/>
                    <a:gd name="T11" fmla="*/ 38 h 39"/>
                    <a:gd name="T12" fmla="*/ 0 w 30"/>
                    <a:gd name="T13" fmla="*/ 37 h 39"/>
                    <a:gd name="T14" fmla="*/ 0 w 30"/>
                    <a:gd name="T15" fmla="*/ 28 h 39"/>
                    <a:gd name="T16" fmla="*/ 1 w 30"/>
                    <a:gd name="T17" fmla="*/ 28 h 39"/>
                    <a:gd name="T18" fmla="*/ 6 w 30"/>
                    <a:gd name="T19" fmla="*/ 31 h 39"/>
                    <a:gd name="T20" fmla="*/ 12 w 30"/>
                    <a:gd name="T21" fmla="*/ 32 h 39"/>
                    <a:gd name="T22" fmla="*/ 15 w 30"/>
                    <a:gd name="T23" fmla="*/ 31 h 39"/>
                    <a:gd name="T24" fmla="*/ 18 w 30"/>
                    <a:gd name="T25" fmla="*/ 30 h 39"/>
                    <a:gd name="T26" fmla="*/ 20 w 30"/>
                    <a:gd name="T27" fmla="*/ 28 h 39"/>
                    <a:gd name="T28" fmla="*/ 20 w 30"/>
                    <a:gd name="T29" fmla="*/ 26 h 39"/>
                    <a:gd name="T30" fmla="*/ 19 w 30"/>
                    <a:gd name="T31" fmla="*/ 23 h 39"/>
                    <a:gd name="T32" fmla="*/ 18 w 30"/>
                    <a:gd name="T33" fmla="*/ 22 h 39"/>
                    <a:gd name="T34" fmla="*/ 14 w 30"/>
                    <a:gd name="T35" fmla="*/ 21 h 39"/>
                    <a:gd name="T36" fmla="*/ 11 w 30"/>
                    <a:gd name="T37" fmla="*/ 20 h 39"/>
                    <a:gd name="T38" fmla="*/ 6 w 30"/>
                    <a:gd name="T39" fmla="*/ 21 h 39"/>
                    <a:gd name="T40" fmla="*/ 3 w 30"/>
                    <a:gd name="T41" fmla="*/ 22 h 39"/>
                    <a:gd name="T42" fmla="*/ 1 w 30"/>
                    <a:gd name="T43" fmla="*/ 22 h 39"/>
                    <a:gd name="T44" fmla="*/ 1 w 30"/>
                    <a:gd name="T45" fmla="*/ 0 h 39"/>
                    <a:gd name="T46" fmla="*/ 29 w 30"/>
                    <a:gd name="T47" fmla="*/ 0 h 39"/>
                    <a:gd name="T48" fmla="*/ 29 w 30"/>
                    <a:gd name="T49" fmla="*/ 7 h 39"/>
                    <a:gd name="T50" fmla="*/ 11 w 30"/>
                    <a:gd name="T51" fmla="*/ 7 h 39"/>
                    <a:gd name="T52" fmla="*/ 11 w 30"/>
                    <a:gd name="T53" fmla="*/ 13 h 39"/>
                    <a:gd name="T54" fmla="*/ 13 w 30"/>
                    <a:gd name="T55" fmla="*/ 13 h 39"/>
                    <a:gd name="T56" fmla="*/ 15 w 30"/>
                    <a:gd name="T57" fmla="*/ 13 h 39"/>
                    <a:gd name="T58" fmla="*/ 21 w 30"/>
                    <a:gd name="T59" fmla="*/ 14 h 39"/>
                    <a:gd name="T60" fmla="*/ 25 w 30"/>
                    <a:gd name="T61" fmla="*/ 16 h 39"/>
                    <a:gd name="T62" fmla="*/ 29 w 30"/>
                    <a:gd name="T63" fmla="*/ 19 h 39"/>
                    <a:gd name="T64" fmla="*/ 30 w 30"/>
                    <a:gd name="T65"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9">
                      <a:moveTo>
                        <a:pt x="30" y="25"/>
                      </a:moveTo>
                      <a:cubicBezTo>
                        <a:pt x="30" y="27"/>
                        <a:pt x="30" y="29"/>
                        <a:pt x="29" y="31"/>
                      </a:cubicBezTo>
                      <a:cubicBezTo>
                        <a:pt x="28" y="33"/>
                        <a:pt x="27" y="34"/>
                        <a:pt x="26" y="35"/>
                      </a:cubicBezTo>
                      <a:cubicBezTo>
                        <a:pt x="24" y="37"/>
                        <a:pt x="22" y="38"/>
                        <a:pt x="20" y="38"/>
                      </a:cubicBezTo>
                      <a:cubicBezTo>
                        <a:pt x="18" y="39"/>
                        <a:pt x="16" y="39"/>
                        <a:pt x="13" y="39"/>
                      </a:cubicBezTo>
                      <a:cubicBezTo>
                        <a:pt x="10" y="39"/>
                        <a:pt x="7" y="39"/>
                        <a:pt x="5" y="38"/>
                      </a:cubicBezTo>
                      <a:cubicBezTo>
                        <a:pt x="3" y="38"/>
                        <a:pt x="1" y="37"/>
                        <a:pt x="0" y="37"/>
                      </a:cubicBezTo>
                      <a:cubicBezTo>
                        <a:pt x="0" y="28"/>
                        <a:pt x="0" y="28"/>
                        <a:pt x="0" y="28"/>
                      </a:cubicBezTo>
                      <a:cubicBezTo>
                        <a:pt x="1" y="28"/>
                        <a:pt x="1" y="28"/>
                        <a:pt x="1" y="28"/>
                      </a:cubicBezTo>
                      <a:cubicBezTo>
                        <a:pt x="3" y="29"/>
                        <a:pt x="4" y="30"/>
                        <a:pt x="6" y="31"/>
                      </a:cubicBezTo>
                      <a:cubicBezTo>
                        <a:pt x="8" y="31"/>
                        <a:pt x="10" y="32"/>
                        <a:pt x="12" y="32"/>
                      </a:cubicBezTo>
                      <a:cubicBezTo>
                        <a:pt x="13" y="32"/>
                        <a:pt x="14" y="31"/>
                        <a:pt x="15" y="31"/>
                      </a:cubicBezTo>
                      <a:cubicBezTo>
                        <a:pt x="16" y="31"/>
                        <a:pt x="17" y="31"/>
                        <a:pt x="18" y="30"/>
                      </a:cubicBezTo>
                      <a:cubicBezTo>
                        <a:pt x="19" y="29"/>
                        <a:pt x="19" y="29"/>
                        <a:pt x="20" y="28"/>
                      </a:cubicBezTo>
                      <a:cubicBezTo>
                        <a:pt x="20" y="28"/>
                        <a:pt x="20" y="27"/>
                        <a:pt x="20" y="26"/>
                      </a:cubicBezTo>
                      <a:cubicBezTo>
                        <a:pt x="20" y="25"/>
                        <a:pt x="20" y="24"/>
                        <a:pt x="19" y="23"/>
                      </a:cubicBezTo>
                      <a:cubicBezTo>
                        <a:pt x="19" y="23"/>
                        <a:pt x="18" y="22"/>
                        <a:pt x="18" y="22"/>
                      </a:cubicBezTo>
                      <a:cubicBezTo>
                        <a:pt x="17" y="21"/>
                        <a:pt x="16" y="21"/>
                        <a:pt x="14" y="21"/>
                      </a:cubicBezTo>
                      <a:cubicBezTo>
                        <a:pt x="13" y="20"/>
                        <a:pt x="12" y="20"/>
                        <a:pt x="11" y="20"/>
                      </a:cubicBezTo>
                      <a:cubicBezTo>
                        <a:pt x="9" y="20"/>
                        <a:pt x="8" y="20"/>
                        <a:pt x="6" y="21"/>
                      </a:cubicBezTo>
                      <a:cubicBezTo>
                        <a:pt x="5" y="21"/>
                        <a:pt x="4" y="21"/>
                        <a:pt x="3" y="22"/>
                      </a:cubicBezTo>
                      <a:cubicBezTo>
                        <a:pt x="1" y="22"/>
                        <a:pt x="1" y="22"/>
                        <a:pt x="1" y="22"/>
                      </a:cubicBezTo>
                      <a:cubicBezTo>
                        <a:pt x="1" y="0"/>
                        <a:pt x="1" y="0"/>
                        <a:pt x="1" y="0"/>
                      </a:cubicBezTo>
                      <a:cubicBezTo>
                        <a:pt x="29" y="0"/>
                        <a:pt x="29" y="0"/>
                        <a:pt x="29" y="0"/>
                      </a:cubicBezTo>
                      <a:cubicBezTo>
                        <a:pt x="29" y="7"/>
                        <a:pt x="29" y="7"/>
                        <a:pt x="29" y="7"/>
                      </a:cubicBezTo>
                      <a:cubicBezTo>
                        <a:pt x="11" y="7"/>
                        <a:pt x="11" y="7"/>
                        <a:pt x="11" y="7"/>
                      </a:cubicBezTo>
                      <a:cubicBezTo>
                        <a:pt x="11" y="13"/>
                        <a:pt x="11" y="13"/>
                        <a:pt x="11" y="13"/>
                      </a:cubicBezTo>
                      <a:cubicBezTo>
                        <a:pt x="11" y="13"/>
                        <a:pt x="12" y="13"/>
                        <a:pt x="13" y="13"/>
                      </a:cubicBezTo>
                      <a:cubicBezTo>
                        <a:pt x="14" y="13"/>
                        <a:pt x="14" y="13"/>
                        <a:pt x="15" y="13"/>
                      </a:cubicBezTo>
                      <a:cubicBezTo>
                        <a:pt x="17" y="13"/>
                        <a:pt x="19" y="14"/>
                        <a:pt x="21" y="14"/>
                      </a:cubicBezTo>
                      <a:cubicBezTo>
                        <a:pt x="22" y="14"/>
                        <a:pt x="24" y="15"/>
                        <a:pt x="25" y="16"/>
                      </a:cubicBezTo>
                      <a:cubicBezTo>
                        <a:pt x="27" y="17"/>
                        <a:pt x="28" y="18"/>
                        <a:pt x="29" y="19"/>
                      </a:cubicBezTo>
                      <a:cubicBezTo>
                        <a:pt x="30" y="21"/>
                        <a:pt x="30" y="23"/>
                        <a:pt x="30" y="25"/>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46" name="Freeform 18"/>
                <p:cNvSpPr>
                  <a:spLocks noEditPoints="1"/>
                </p:cNvSpPr>
                <p:nvPr/>
              </p:nvSpPr>
              <p:spPr bwMode="auto">
                <a:xfrm>
                  <a:off x="1173" y="1354"/>
                  <a:ext cx="421" cy="276"/>
                </a:xfrm>
                <a:custGeom>
                  <a:avLst/>
                  <a:gdLst>
                    <a:gd name="T0" fmla="*/ 24 w 61"/>
                    <a:gd name="T1" fmla="*/ 13 h 40"/>
                    <a:gd name="T2" fmla="*/ 21 w 61"/>
                    <a:gd name="T3" fmla="*/ 22 h 40"/>
                    <a:gd name="T4" fmla="*/ 12 w 61"/>
                    <a:gd name="T5" fmla="*/ 25 h 40"/>
                    <a:gd name="T6" fmla="*/ 3 w 61"/>
                    <a:gd name="T7" fmla="*/ 22 h 40"/>
                    <a:gd name="T8" fmla="*/ 0 w 61"/>
                    <a:gd name="T9" fmla="*/ 13 h 40"/>
                    <a:gd name="T10" fmla="*/ 3 w 61"/>
                    <a:gd name="T11" fmla="*/ 3 h 40"/>
                    <a:gd name="T12" fmla="*/ 12 w 61"/>
                    <a:gd name="T13" fmla="*/ 0 h 40"/>
                    <a:gd name="T14" fmla="*/ 21 w 61"/>
                    <a:gd name="T15" fmla="*/ 3 h 40"/>
                    <a:gd name="T16" fmla="*/ 24 w 61"/>
                    <a:gd name="T17" fmla="*/ 13 h 40"/>
                    <a:gd name="T18" fmla="*/ 16 w 61"/>
                    <a:gd name="T19" fmla="*/ 13 h 40"/>
                    <a:gd name="T20" fmla="*/ 15 w 61"/>
                    <a:gd name="T21" fmla="*/ 7 h 40"/>
                    <a:gd name="T22" fmla="*/ 12 w 61"/>
                    <a:gd name="T23" fmla="*/ 5 h 40"/>
                    <a:gd name="T24" fmla="*/ 9 w 61"/>
                    <a:gd name="T25" fmla="*/ 7 h 40"/>
                    <a:gd name="T26" fmla="*/ 8 w 61"/>
                    <a:gd name="T27" fmla="*/ 13 h 40"/>
                    <a:gd name="T28" fmla="*/ 9 w 61"/>
                    <a:gd name="T29" fmla="*/ 18 h 40"/>
                    <a:gd name="T30" fmla="*/ 12 w 61"/>
                    <a:gd name="T31" fmla="*/ 20 h 40"/>
                    <a:gd name="T32" fmla="*/ 15 w 61"/>
                    <a:gd name="T33" fmla="*/ 18 h 40"/>
                    <a:gd name="T34" fmla="*/ 16 w 61"/>
                    <a:gd name="T35" fmla="*/ 13 h 40"/>
                    <a:gd name="T36" fmla="*/ 44 w 61"/>
                    <a:gd name="T37" fmla="*/ 1 h 40"/>
                    <a:gd name="T38" fmla="*/ 24 w 61"/>
                    <a:gd name="T39" fmla="*/ 39 h 40"/>
                    <a:gd name="T40" fmla="*/ 17 w 61"/>
                    <a:gd name="T41" fmla="*/ 39 h 40"/>
                    <a:gd name="T42" fmla="*/ 37 w 61"/>
                    <a:gd name="T43" fmla="*/ 1 h 40"/>
                    <a:gd name="T44" fmla="*/ 44 w 61"/>
                    <a:gd name="T45" fmla="*/ 1 h 40"/>
                    <a:gd name="T46" fmla="*/ 61 w 61"/>
                    <a:gd name="T47" fmla="*/ 28 h 40"/>
                    <a:gd name="T48" fmla="*/ 58 w 61"/>
                    <a:gd name="T49" fmla="*/ 37 h 40"/>
                    <a:gd name="T50" fmla="*/ 49 w 61"/>
                    <a:gd name="T51" fmla="*/ 40 h 40"/>
                    <a:gd name="T52" fmla="*/ 40 w 61"/>
                    <a:gd name="T53" fmla="*/ 37 h 40"/>
                    <a:gd name="T54" fmla="*/ 37 w 61"/>
                    <a:gd name="T55" fmla="*/ 28 h 40"/>
                    <a:gd name="T56" fmla="*/ 40 w 61"/>
                    <a:gd name="T57" fmla="*/ 18 h 40"/>
                    <a:gd name="T58" fmla="*/ 49 w 61"/>
                    <a:gd name="T59" fmla="*/ 15 h 40"/>
                    <a:gd name="T60" fmla="*/ 58 w 61"/>
                    <a:gd name="T61" fmla="*/ 18 h 40"/>
                    <a:gd name="T62" fmla="*/ 61 w 61"/>
                    <a:gd name="T63" fmla="*/ 28 h 40"/>
                    <a:gd name="T64" fmla="*/ 53 w 61"/>
                    <a:gd name="T65" fmla="*/ 28 h 40"/>
                    <a:gd name="T66" fmla="*/ 52 w 61"/>
                    <a:gd name="T67" fmla="*/ 22 h 40"/>
                    <a:gd name="T68" fmla="*/ 49 w 61"/>
                    <a:gd name="T69" fmla="*/ 21 h 40"/>
                    <a:gd name="T70" fmla="*/ 46 w 61"/>
                    <a:gd name="T71" fmla="*/ 22 h 40"/>
                    <a:gd name="T72" fmla="*/ 45 w 61"/>
                    <a:gd name="T73" fmla="*/ 28 h 40"/>
                    <a:gd name="T74" fmla="*/ 46 w 61"/>
                    <a:gd name="T75" fmla="*/ 33 h 40"/>
                    <a:gd name="T76" fmla="*/ 49 w 61"/>
                    <a:gd name="T77" fmla="*/ 35 h 40"/>
                    <a:gd name="T78" fmla="*/ 52 w 61"/>
                    <a:gd name="T79" fmla="*/ 33 h 40"/>
                    <a:gd name="T80" fmla="*/ 53 w 61"/>
                    <a:gd name="T81"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40">
                      <a:moveTo>
                        <a:pt x="24" y="13"/>
                      </a:moveTo>
                      <a:cubicBezTo>
                        <a:pt x="24" y="17"/>
                        <a:pt x="23" y="20"/>
                        <a:pt x="21" y="22"/>
                      </a:cubicBezTo>
                      <a:cubicBezTo>
                        <a:pt x="19" y="24"/>
                        <a:pt x="16" y="25"/>
                        <a:pt x="12" y="25"/>
                      </a:cubicBezTo>
                      <a:cubicBezTo>
                        <a:pt x="8" y="25"/>
                        <a:pt x="5" y="24"/>
                        <a:pt x="3" y="22"/>
                      </a:cubicBezTo>
                      <a:cubicBezTo>
                        <a:pt x="1" y="20"/>
                        <a:pt x="0" y="17"/>
                        <a:pt x="0" y="13"/>
                      </a:cubicBezTo>
                      <a:cubicBezTo>
                        <a:pt x="0" y="8"/>
                        <a:pt x="1" y="5"/>
                        <a:pt x="3" y="3"/>
                      </a:cubicBezTo>
                      <a:cubicBezTo>
                        <a:pt x="5" y="1"/>
                        <a:pt x="8" y="0"/>
                        <a:pt x="12" y="0"/>
                      </a:cubicBezTo>
                      <a:cubicBezTo>
                        <a:pt x="16" y="0"/>
                        <a:pt x="19" y="1"/>
                        <a:pt x="21" y="3"/>
                      </a:cubicBezTo>
                      <a:cubicBezTo>
                        <a:pt x="23" y="5"/>
                        <a:pt x="24" y="8"/>
                        <a:pt x="24" y="13"/>
                      </a:cubicBezTo>
                      <a:moveTo>
                        <a:pt x="16" y="13"/>
                      </a:moveTo>
                      <a:cubicBezTo>
                        <a:pt x="16" y="10"/>
                        <a:pt x="16" y="8"/>
                        <a:pt x="15" y="7"/>
                      </a:cubicBezTo>
                      <a:cubicBezTo>
                        <a:pt x="15" y="6"/>
                        <a:pt x="14" y="5"/>
                        <a:pt x="12" y="5"/>
                      </a:cubicBezTo>
                      <a:cubicBezTo>
                        <a:pt x="11" y="5"/>
                        <a:pt x="10" y="6"/>
                        <a:pt x="9" y="7"/>
                      </a:cubicBezTo>
                      <a:cubicBezTo>
                        <a:pt x="8" y="8"/>
                        <a:pt x="8" y="10"/>
                        <a:pt x="8" y="13"/>
                      </a:cubicBezTo>
                      <a:cubicBezTo>
                        <a:pt x="8" y="15"/>
                        <a:pt x="8" y="17"/>
                        <a:pt x="9" y="18"/>
                      </a:cubicBezTo>
                      <a:cubicBezTo>
                        <a:pt x="10" y="19"/>
                        <a:pt x="11" y="20"/>
                        <a:pt x="12" y="20"/>
                      </a:cubicBezTo>
                      <a:cubicBezTo>
                        <a:pt x="14" y="20"/>
                        <a:pt x="15" y="19"/>
                        <a:pt x="15" y="18"/>
                      </a:cubicBezTo>
                      <a:cubicBezTo>
                        <a:pt x="16" y="17"/>
                        <a:pt x="16" y="15"/>
                        <a:pt x="16" y="13"/>
                      </a:cubicBezTo>
                      <a:moveTo>
                        <a:pt x="44" y="1"/>
                      </a:moveTo>
                      <a:cubicBezTo>
                        <a:pt x="24" y="39"/>
                        <a:pt x="24" y="39"/>
                        <a:pt x="24" y="39"/>
                      </a:cubicBezTo>
                      <a:cubicBezTo>
                        <a:pt x="17" y="39"/>
                        <a:pt x="17" y="39"/>
                        <a:pt x="17" y="39"/>
                      </a:cubicBezTo>
                      <a:cubicBezTo>
                        <a:pt x="37" y="1"/>
                        <a:pt x="37" y="1"/>
                        <a:pt x="37" y="1"/>
                      </a:cubicBezTo>
                      <a:lnTo>
                        <a:pt x="44" y="1"/>
                      </a:lnTo>
                      <a:close/>
                      <a:moveTo>
                        <a:pt x="61" y="28"/>
                      </a:moveTo>
                      <a:cubicBezTo>
                        <a:pt x="61" y="32"/>
                        <a:pt x="60" y="35"/>
                        <a:pt x="58" y="37"/>
                      </a:cubicBezTo>
                      <a:cubicBezTo>
                        <a:pt x="56" y="39"/>
                        <a:pt x="53" y="40"/>
                        <a:pt x="49" y="40"/>
                      </a:cubicBezTo>
                      <a:cubicBezTo>
                        <a:pt x="45" y="40"/>
                        <a:pt x="42" y="39"/>
                        <a:pt x="40" y="37"/>
                      </a:cubicBezTo>
                      <a:cubicBezTo>
                        <a:pt x="38" y="35"/>
                        <a:pt x="37" y="32"/>
                        <a:pt x="37" y="28"/>
                      </a:cubicBezTo>
                      <a:cubicBezTo>
                        <a:pt x="37" y="23"/>
                        <a:pt x="38" y="20"/>
                        <a:pt x="40" y="18"/>
                      </a:cubicBezTo>
                      <a:cubicBezTo>
                        <a:pt x="42" y="16"/>
                        <a:pt x="45" y="15"/>
                        <a:pt x="49" y="15"/>
                      </a:cubicBezTo>
                      <a:cubicBezTo>
                        <a:pt x="53" y="15"/>
                        <a:pt x="56" y="16"/>
                        <a:pt x="58" y="18"/>
                      </a:cubicBezTo>
                      <a:cubicBezTo>
                        <a:pt x="60" y="20"/>
                        <a:pt x="61" y="23"/>
                        <a:pt x="61" y="28"/>
                      </a:cubicBezTo>
                      <a:moveTo>
                        <a:pt x="53" y="28"/>
                      </a:moveTo>
                      <a:cubicBezTo>
                        <a:pt x="53" y="25"/>
                        <a:pt x="53" y="23"/>
                        <a:pt x="52" y="22"/>
                      </a:cubicBezTo>
                      <a:cubicBezTo>
                        <a:pt x="51" y="21"/>
                        <a:pt x="50" y="21"/>
                        <a:pt x="49" y="21"/>
                      </a:cubicBezTo>
                      <a:cubicBezTo>
                        <a:pt x="47" y="21"/>
                        <a:pt x="46" y="21"/>
                        <a:pt x="46" y="22"/>
                      </a:cubicBezTo>
                      <a:cubicBezTo>
                        <a:pt x="45" y="23"/>
                        <a:pt x="45" y="25"/>
                        <a:pt x="45" y="28"/>
                      </a:cubicBezTo>
                      <a:cubicBezTo>
                        <a:pt x="45" y="30"/>
                        <a:pt x="45" y="32"/>
                        <a:pt x="46" y="33"/>
                      </a:cubicBezTo>
                      <a:cubicBezTo>
                        <a:pt x="46" y="34"/>
                        <a:pt x="47" y="35"/>
                        <a:pt x="49" y="35"/>
                      </a:cubicBezTo>
                      <a:cubicBezTo>
                        <a:pt x="50" y="35"/>
                        <a:pt x="51" y="34"/>
                        <a:pt x="52" y="33"/>
                      </a:cubicBezTo>
                      <a:cubicBezTo>
                        <a:pt x="53" y="32"/>
                        <a:pt x="53" y="30"/>
                        <a:pt x="53" y="2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grpSp>
          <p:sp>
            <p:nvSpPr>
              <p:cNvPr id="42" name="矩形 41"/>
              <p:cNvSpPr/>
              <p:nvPr/>
            </p:nvSpPr>
            <p:spPr>
              <a:xfrm>
                <a:off x="1462208" y="2758683"/>
                <a:ext cx="1052443" cy="290600"/>
              </a:xfrm>
              <a:prstGeom prst="rect">
                <a:avLst/>
              </a:prstGeom>
            </p:spPr>
            <p:txBody>
              <a:bodyPr wrap="none">
                <a:spAutoFit/>
              </a:bodyPr>
              <a:lstStyle/>
              <a:p>
                <a:pPr algn="ctr">
                  <a:lnSpc>
                    <a:spcPts val="1500"/>
                  </a:lnSpc>
                </a:pPr>
                <a:r>
                  <a:rPr lang="zh-CN" altLang="en-US" sz="1100" kern="0" dirty="0">
                    <a:solidFill>
                      <a:schemeClr val="bg1"/>
                    </a:solidFill>
                    <a:latin typeface="微软雅黑" panose="020B0503020204020204" pitchFamily="34" charset="-122"/>
                    <a:ea typeface="微软雅黑" panose="020B0503020204020204" pitchFamily="34" charset="-122"/>
                  </a:rPr>
                  <a:t>单击添加文字</a:t>
                </a:r>
                <a:endParaRPr lang="en-US" altLang="zh-CN" sz="1100" kern="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3"/>
            <p:cNvGrpSpPr/>
            <p:nvPr/>
          </p:nvGrpSpPr>
          <p:grpSpPr>
            <a:xfrm>
              <a:off x="3532082" y="4427900"/>
              <a:ext cx="3207927" cy="914477"/>
              <a:chOff x="3089275" y="3603625"/>
              <a:chExt cx="2455863" cy="700088"/>
            </a:xfrm>
          </p:grpSpPr>
          <p:grpSp>
            <p:nvGrpSpPr>
              <p:cNvPr id="7" name="Group 22"/>
              <p:cNvGrpSpPr>
                <a:grpSpLocks noChangeAspect="1"/>
              </p:cNvGrpSpPr>
              <p:nvPr/>
            </p:nvGrpSpPr>
            <p:grpSpPr bwMode="auto">
              <a:xfrm>
                <a:off x="3089275" y="3603625"/>
                <a:ext cx="2455863" cy="700088"/>
                <a:chOff x="1946" y="2270"/>
                <a:chExt cx="1547" cy="441"/>
              </a:xfrm>
            </p:grpSpPr>
            <p:sp>
              <p:nvSpPr>
                <p:cNvPr id="28" name="AutoShape 21"/>
                <p:cNvSpPr>
                  <a:spLocks noChangeAspect="1" noChangeArrowheads="1" noTextEdit="1"/>
                </p:cNvSpPr>
                <p:nvPr/>
              </p:nvSpPr>
              <p:spPr bwMode="auto">
                <a:xfrm>
                  <a:off x="1948" y="2272"/>
                  <a:ext cx="1545"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dirty="0"/>
                </a:p>
              </p:txBody>
            </p:sp>
            <p:sp>
              <p:nvSpPr>
                <p:cNvPr id="29" name="Freeform 23"/>
                <p:cNvSpPr/>
                <p:nvPr/>
              </p:nvSpPr>
              <p:spPr bwMode="auto">
                <a:xfrm>
                  <a:off x="1946" y="2291"/>
                  <a:ext cx="415" cy="418"/>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0" name="Freeform 34"/>
                <p:cNvSpPr/>
                <p:nvPr/>
              </p:nvSpPr>
              <p:spPr bwMode="auto">
                <a:xfrm>
                  <a:off x="2035" y="2409"/>
                  <a:ext cx="55" cy="80"/>
                </a:xfrm>
                <a:custGeom>
                  <a:avLst/>
                  <a:gdLst>
                    <a:gd name="T0" fmla="*/ 23 w 23"/>
                    <a:gd name="T1" fmla="*/ 34 h 34"/>
                    <a:gd name="T2" fmla="*/ 0 w 23"/>
                    <a:gd name="T3" fmla="*/ 34 h 34"/>
                    <a:gd name="T4" fmla="*/ 0 w 23"/>
                    <a:gd name="T5" fmla="*/ 28 h 34"/>
                    <a:gd name="T6" fmla="*/ 7 w 23"/>
                    <a:gd name="T7" fmla="*/ 28 h 34"/>
                    <a:gd name="T8" fmla="*/ 7 w 23"/>
                    <a:gd name="T9" fmla="*/ 10 h 34"/>
                    <a:gd name="T10" fmla="*/ 0 w 23"/>
                    <a:gd name="T11" fmla="*/ 10 h 34"/>
                    <a:gd name="T12" fmla="*/ 0 w 23"/>
                    <a:gd name="T13" fmla="*/ 5 h 34"/>
                    <a:gd name="T14" fmla="*/ 3 w 23"/>
                    <a:gd name="T15" fmla="*/ 5 h 34"/>
                    <a:gd name="T16" fmla="*/ 6 w 23"/>
                    <a:gd name="T17" fmla="*/ 4 h 34"/>
                    <a:gd name="T18" fmla="*/ 8 w 23"/>
                    <a:gd name="T19" fmla="*/ 3 h 34"/>
                    <a:gd name="T20" fmla="*/ 8 w 23"/>
                    <a:gd name="T21" fmla="*/ 0 h 34"/>
                    <a:gd name="T22" fmla="*/ 16 w 23"/>
                    <a:gd name="T23" fmla="*/ 0 h 34"/>
                    <a:gd name="T24" fmla="*/ 16 w 23"/>
                    <a:gd name="T25" fmla="*/ 28 h 34"/>
                    <a:gd name="T26" fmla="*/ 23 w 23"/>
                    <a:gd name="T27" fmla="*/ 28 h 34"/>
                    <a:gd name="T28" fmla="*/ 23 w 23"/>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23" y="34"/>
                      </a:moveTo>
                      <a:cubicBezTo>
                        <a:pt x="0" y="34"/>
                        <a:pt x="0" y="34"/>
                        <a:pt x="0" y="34"/>
                      </a:cubicBezTo>
                      <a:cubicBezTo>
                        <a:pt x="0" y="28"/>
                        <a:pt x="0" y="28"/>
                        <a:pt x="0" y="28"/>
                      </a:cubicBezTo>
                      <a:cubicBezTo>
                        <a:pt x="7" y="28"/>
                        <a:pt x="7" y="28"/>
                        <a:pt x="7" y="28"/>
                      </a:cubicBezTo>
                      <a:cubicBezTo>
                        <a:pt x="7" y="10"/>
                        <a:pt x="7" y="10"/>
                        <a:pt x="7" y="10"/>
                      </a:cubicBezTo>
                      <a:cubicBezTo>
                        <a:pt x="0" y="10"/>
                        <a:pt x="0" y="10"/>
                        <a:pt x="0" y="10"/>
                      </a:cubicBezTo>
                      <a:cubicBezTo>
                        <a:pt x="0" y="5"/>
                        <a:pt x="0" y="5"/>
                        <a:pt x="0" y="5"/>
                      </a:cubicBezTo>
                      <a:cubicBezTo>
                        <a:pt x="1" y="5"/>
                        <a:pt x="2" y="5"/>
                        <a:pt x="3" y="5"/>
                      </a:cubicBezTo>
                      <a:cubicBezTo>
                        <a:pt x="4" y="5"/>
                        <a:pt x="5" y="4"/>
                        <a:pt x="6" y="4"/>
                      </a:cubicBezTo>
                      <a:cubicBezTo>
                        <a:pt x="7" y="4"/>
                        <a:pt x="7" y="3"/>
                        <a:pt x="8" y="3"/>
                      </a:cubicBezTo>
                      <a:cubicBezTo>
                        <a:pt x="8" y="2"/>
                        <a:pt x="8" y="1"/>
                        <a:pt x="8" y="0"/>
                      </a:cubicBezTo>
                      <a:cubicBezTo>
                        <a:pt x="16" y="0"/>
                        <a:pt x="16" y="0"/>
                        <a:pt x="16" y="0"/>
                      </a:cubicBezTo>
                      <a:cubicBezTo>
                        <a:pt x="16" y="28"/>
                        <a:pt x="16" y="28"/>
                        <a:pt x="16" y="28"/>
                      </a:cubicBezTo>
                      <a:cubicBezTo>
                        <a:pt x="23" y="28"/>
                        <a:pt x="23" y="28"/>
                        <a:pt x="23" y="28"/>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1" name="Freeform 35"/>
                <p:cNvSpPr>
                  <a:spLocks noEditPoints="1"/>
                </p:cNvSpPr>
                <p:nvPr/>
              </p:nvSpPr>
              <p:spPr bwMode="auto">
                <a:xfrm>
                  <a:off x="2106" y="2409"/>
                  <a:ext cx="66" cy="83"/>
                </a:xfrm>
                <a:custGeom>
                  <a:avLst/>
                  <a:gdLst>
                    <a:gd name="T0" fmla="*/ 28 w 28"/>
                    <a:gd name="T1" fmla="*/ 17 h 35"/>
                    <a:gd name="T2" fmla="*/ 27 w 28"/>
                    <a:gd name="T3" fmla="*/ 25 h 35"/>
                    <a:gd name="T4" fmla="*/ 25 w 28"/>
                    <a:gd name="T5" fmla="*/ 30 h 35"/>
                    <a:gd name="T6" fmla="*/ 20 w 28"/>
                    <a:gd name="T7" fmla="*/ 34 h 35"/>
                    <a:gd name="T8" fmla="*/ 14 w 28"/>
                    <a:gd name="T9" fmla="*/ 35 h 35"/>
                    <a:gd name="T10" fmla="*/ 7 w 28"/>
                    <a:gd name="T11" fmla="*/ 34 h 35"/>
                    <a:gd name="T12" fmla="*/ 3 w 28"/>
                    <a:gd name="T13" fmla="*/ 30 h 35"/>
                    <a:gd name="T14" fmla="*/ 1 w 28"/>
                    <a:gd name="T15" fmla="*/ 25 h 35"/>
                    <a:gd name="T16" fmla="*/ 0 w 28"/>
                    <a:gd name="T17" fmla="*/ 17 h 35"/>
                    <a:gd name="T18" fmla="*/ 1 w 28"/>
                    <a:gd name="T19" fmla="*/ 10 h 35"/>
                    <a:gd name="T20" fmla="*/ 3 w 28"/>
                    <a:gd name="T21" fmla="*/ 4 h 35"/>
                    <a:gd name="T22" fmla="*/ 7 w 28"/>
                    <a:gd name="T23" fmla="*/ 1 h 35"/>
                    <a:gd name="T24" fmla="*/ 14 w 28"/>
                    <a:gd name="T25" fmla="*/ 0 h 35"/>
                    <a:gd name="T26" fmla="*/ 20 w 28"/>
                    <a:gd name="T27" fmla="*/ 1 h 35"/>
                    <a:gd name="T28" fmla="*/ 25 w 28"/>
                    <a:gd name="T29" fmla="*/ 4 h 35"/>
                    <a:gd name="T30" fmla="*/ 27 w 28"/>
                    <a:gd name="T31" fmla="*/ 10 h 35"/>
                    <a:gd name="T32" fmla="*/ 28 w 28"/>
                    <a:gd name="T33" fmla="*/ 17 h 35"/>
                    <a:gd name="T34" fmla="*/ 19 w 28"/>
                    <a:gd name="T35" fmla="*/ 17 h 35"/>
                    <a:gd name="T36" fmla="*/ 18 w 28"/>
                    <a:gd name="T37" fmla="*/ 8 h 35"/>
                    <a:gd name="T38" fmla="*/ 14 w 28"/>
                    <a:gd name="T39" fmla="*/ 6 h 35"/>
                    <a:gd name="T40" fmla="*/ 10 w 28"/>
                    <a:gd name="T41" fmla="*/ 8 h 35"/>
                    <a:gd name="T42" fmla="*/ 9 w 28"/>
                    <a:gd name="T43" fmla="*/ 17 h 35"/>
                    <a:gd name="T44" fmla="*/ 10 w 28"/>
                    <a:gd name="T45" fmla="*/ 26 h 35"/>
                    <a:gd name="T46" fmla="*/ 14 w 28"/>
                    <a:gd name="T47" fmla="*/ 29 h 35"/>
                    <a:gd name="T48" fmla="*/ 18 w 28"/>
                    <a:gd name="T49" fmla="*/ 26 h 35"/>
                    <a:gd name="T50" fmla="*/ 19 w 28"/>
                    <a:gd name="T5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5">
                      <a:moveTo>
                        <a:pt x="28" y="17"/>
                      </a:moveTo>
                      <a:cubicBezTo>
                        <a:pt x="28" y="20"/>
                        <a:pt x="28" y="23"/>
                        <a:pt x="27" y="25"/>
                      </a:cubicBezTo>
                      <a:cubicBezTo>
                        <a:pt x="27" y="27"/>
                        <a:pt x="26" y="29"/>
                        <a:pt x="25" y="30"/>
                      </a:cubicBezTo>
                      <a:cubicBezTo>
                        <a:pt x="24" y="32"/>
                        <a:pt x="22" y="33"/>
                        <a:pt x="20" y="34"/>
                      </a:cubicBezTo>
                      <a:cubicBezTo>
                        <a:pt x="19" y="35"/>
                        <a:pt x="16" y="35"/>
                        <a:pt x="14" y="35"/>
                      </a:cubicBezTo>
                      <a:cubicBezTo>
                        <a:pt x="11" y="35"/>
                        <a:pt x="9" y="34"/>
                        <a:pt x="7" y="34"/>
                      </a:cubicBezTo>
                      <a:cubicBezTo>
                        <a:pt x="6" y="33"/>
                        <a:pt x="4" y="32"/>
                        <a:pt x="3" y="30"/>
                      </a:cubicBezTo>
                      <a:cubicBezTo>
                        <a:pt x="2" y="29"/>
                        <a:pt x="1" y="27"/>
                        <a:pt x="1" y="25"/>
                      </a:cubicBezTo>
                      <a:cubicBezTo>
                        <a:pt x="0" y="23"/>
                        <a:pt x="0" y="20"/>
                        <a:pt x="0" y="17"/>
                      </a:cubicBezTo>
                      <a:cubicBezTo>
                        <a:pt x="0" y="14"/>
                        <a:pt x="0" y="12"/>
                        <a:pt x="1" y="10"/>
                      </a:cubicBezTo>
                      <a:cubicBezTo>
                        <a:pt x="1" y="7"/>
                        <a:pt x="2" y="6"/>
                        <a:pt x="3" y="4"/>
                      </a:cubicBezTo>
                      <a:cubicBezTo>
                        <a:pt x="4" y="3"/>
                        <a:pt x="6" y="1"/>
                        <a:pt x="7" y="1"/>
                      </a:cubicBezTo>
                      <a:cubicBezTo>
                        <a:pt x="9" y="0"/>
                        <a:pt x="11" y="0"/>
                        <a:pt x="14" y="0"/>
                      </a:cubicBezTo>
                      <a:cubicBezTo>
                        <a:pt x="16" y="0"/>
                        <a:pt x="19" y="0"/>
                        <a:pt x="20" y="1"/>
                      </a:cubicBezTo>
                      <a:cubicBezTo>
                        <a:pt x="22" y="2"/>
                        <a:pt x="24" y="3"/>
                        <a:pt x="25" y="4"/>
                      </a:cubicBezTo>
                      <a:cubicBezTo>
                        <a:pt x="26" y="6"/>
                        <a:pt x="27" y="8"/>
                        <a:pt x="27" y="10"/>
                      </a:cubicBezTo>
                      <a:cubicBezTo>
                        <a:pt x="28" y="12"/>
                        <a:pt x="28" y="14"/>
                        <a:pt x="28" y="17"/>
                      </a:cubicBezTo>
                      <a:moveTo>
                        <a:pt x="19" y="17"/>
                      </a:moveTo>
                      <a:cubicBezTo>
                        <a:pt x="19" y="13"/>
                        <a:pt x="19" y="10"/>
                        <a:pt x="18" y="8"/>
                      </a:cubicBezTo>
                      <a:cubicBezTo>
                        <a:pt x="17" y="7"/>
                        <a:pt x="16" y="6"/>
                        <a:pt x="14" y="6"/>
                      </a:cubicBezTo>
                      <a:cubicBezTo>
                        <a:pt x="12" y="6"/>
                        <a:pt x="11" y="7"/>
                        <a:pt x="10" y="8"/>
                      </a:cubicBezTo>
                      <a:cubicBezTo>
                        <a:pt x="9" y="10"/>
                        <a:pt x="9" y="13"/>
                        <a:pt x="9" y="17"/>
                      </a:cubicBezTo>
                      <a:cubicBezTo>
                        <a:pt x="9" y="21"/>
                        <a:pt x="9" y="24"/>
                        <a:pt x="10" y="26"/>
                      </a:cubicBezTo>
                      <a:cubicBezTo>
                        <a:pt x="11" y="28"/>
                        <a:pt x="12" y="29"/>
                        <a:pt x="14" y="29"/>
                      </a:cubicBezTo>
                      <a:cubicBezTo>
                        <a:pt x="16" y="29"/>
                        <a:pt x="17" y="28"/>
                        <a:pt x="18" y="26"/>
                      </a:cubicBezTo>
                      <a:cubicBezTo>
                        <a:pt x="19" y="24"/>
                        <a:pt x="19" y="21"/>
                        <a:pt x="19"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2" name="Freeform 36"/>
                <p:cNvSpPr>
                  <a:spLocks noEditPoints="1"/>
                </p:cNvSpPr>
                <p:nvPr/>
              </p:nvSpPr>
              <p:spPr bwMode="auto">
                <a:xfrm>
                  <a:off x="2187" y="2409"/>
                  <a:ext cx="122" cy="83"/>
                </a:xfrm>
                <a:custGeom>
                  <a:avLst/>
                  <a:gdLst>
                    <a:gd name="T0" fmla="*/ 20 w 52"/>
                    <a:gd name="T1" fmla="*/ 11 h 35"/>
                    <a:gd name="T2" fmla="*/ 18 w 52"/>
                    <a:gd name="T3" fmla="*/ 19 h 35"/>
                    <a:gd name="T4" fmla="*/ 10 w 52"/>
                    <a:gd name="T5" fmla="*/ 22 h 35"/>
                    <a:gd name="T6" fmla="*/ 2 w 52"/>
                    <a:gd name="T7" fmla="*/ 19 h 35"/>
                    <a:gd name="T8" fmla="*/ 0 w 52"/>
                    <a:gd name="T9" fmla="*/ 11 h 35"/>
                    <a:gd name="T10" fmla="*/ 2 w 52"/>
                    <a:gd name="T11" fmla="*/ 2 h 35"/>
                    <a:gd name="T12" fmla="*/ 10 w 52"/>
                    <a:gd name="T13" fmla="*/ 0 h 35"/>
                    <a:gd name="T14" fmla="*/ 18 w 52"/>
                    <a:gd name="T15" fmla="*/ 2 h 35"/>
                    <a:gd name="T16" fmla="*/ 20 w 52"/>
                    <a:gd name="T17" fmla="*/ 11 h 35"/>
                    <a:gd name="T18" fmla="*/ 14 w 52"/>
                    <a:gd name="T19" fmla="*/ 11 h 35"/>
                    <a:gd name="T20" fmla="*/ 13 w 52"/>
                    <a:gd name="T21" fmla="*/ 6 h 35"/>
                    <a:gd name="T22" fmla="*/ 10 w 52"/>
                    <a:gd name="T23" fmla="*/ 4 h 35"/>
                    <a:gd name="T24" fmla="*/ 7 w 52"/>
                    <a:gd name="T25" fmla="*/ 6 h 35"/>
                    <a:gd name="T26" fmla="*/ 6 w 52"/>
                    <a:gd name="T27" fmla="*/ 11 h 35"/>
                    <a:gd name="T28" fmla="*/ 7 w 52"/>
                    <a:gd name="T29" fmla="*/ 16 h 35"/>
                    <a:gd name="T30" fmla="*/ 10 w 52"/>
                    <a:gd name="T31" fmla="*/ 17 h 35"/>
                    <a:gd name="T32" fmla="*/ 13 w 52"/>
                    <a:gd name="T33" fmla="*/ 16 h 35"/>
                    <a:gd name="T34" fmla="*/ 14 w 52"/>
                    <a:gd name="T35" fmla="*/ 11 h 35"/>
                    <a:gd name="T36" fmla="*/ 38 w 52"/>
                    <a:gd name="T37" fmla="*/ 0 h 35"/>
                    <a:gd name="T38" fmla="*/ 20 w 52"/>
                    <a:gd name="T39" fmla="*/ 34 h 35"/>
                    <a:gd name="T40" fmla="*/ 14 w 52"/>
                    <a:gd name="T41" fmla="*/ 34 h 35"/>
                    <a:gd name="T42" fmla="*/ 32 w 52"/>
                    <a:gd name="T43" fmla="*/ 0 h 35"/>
                    <a:gd name="T44" fmla="*/ 38 w 52"/>
                    <a:gd name="T45" fmla="*/ 0 h 35"/>
                    <a:gd name="T46" fmla="*/ 52 w 52"/>
                    <a:gd name="T47" fmla="*/ 24 h 35"/>
                    <a:gd name="T48" fmla="*/ 50 w 52"/>
                    <a:gd name="T49" fmla="*/ 32 h 35"/>
                    <a:gd name="T50" fmla="*/ 42 w 52"/>
                    <a:gd name="T51" fmla="*/ 35 h 35"/>
                    <a:gd name="T52" fmla="*/ 34 w 52"/>
                    <a:gd name="T53" fmla="*/ 32 h 35"/>
                    <a:gd name="T54" fmla="*/ 32 w 52"/>
                    <a:gd name="T55" fmla="*/ 24 h 35"/>
                    <a:gd name="T56" fmla="*/ 34 w 52"/>
                    <a:gd name="T57" fmla="*/ 16 h 35"/>
                    <a:gd name="T58" fmla="*/ 42 w 52"/>
                    <a:gd name="T59" fmla="*/ 13 h 35"/>
                    <a:gd name="T60" fmla="*/ 50 w 52"/>
                    <a:gd name="T61" fmla="*/ 16 h 35"/>
                    <a:gd name="T62" fmla="*/ 52 w 52"/>
                    <a:gd name="T63" fmla="*/ 24 h 35"/>
                    <a:gd name="T64" fmla="*/ 46 w 52"/>
                    <a:gd name="T65" fmla="*/ 24 h 35"/>
                    <a:gd name="T66" fmla="*/ 45 w 52"/>
                    <a:gd name="T67" fmla="*/ 19 h 35"/>
                    <a:gd name="T68" fmla="*/ 42 w 52"/>
                    <a:gd name="T69" fmla="*/ 18 h 35"/>
                    <a:gd name="T70" fmla="*/ 39 w 52"/>
                    <a:gd name="T71" fmla="*/ 19 h 35"/>
                    <a:gd name="T72" fmla="*/ 39 w 52"/>
                    <a:gd name="T73" fmla="*/ 24 h 35"/>
                    <a:gd name="T74" fmla="*/ 39 w 52"/>
                    <a:gd name="T75" fmla="*/ 29 h 35"/>
                    <a:gd name="T76" fmla="*/ 42 w 52"/>
                    <a:gd name="T77" fmla="*/ 30 h 35"/>
                    <a:gd name="T78" fmla="*/ 45 w 52"/>
                    <a:gd name="T79" fmla="*/ 29 h 35"/>
                    <a:gd name="T80" fmla="*/ 46 w 52"/>
                    <a:gd name="T8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35">
                      <a:moveTo>
                        <a:pt x="20" y="11"/>
                      </a:moveTo>
                      <a:cubicBezTo>
                        <a:pt x="20" y="14"/>
                        <a:pt x="19" y="17"/>
                        <a:pt x="18" y="19"/>
                      </a:cubicBezTo>
                      <a:cubicBezTo>
                        <a:pt x="16" y="21"/>
                        <a:pt x="13" y="22"/>
                        <a:pt x="10" y="22"/>
                      </a:cubicBezTo>
                      <a:cubicBezTo>
                        <a:pt x="7" y="22"/>
                        <a:pt x="4" y="21"/>
                        <a:pt x="2" y="19"/>
                      </a:cubicBezTo>
                      <a:cubicBezTo>
                        <a:pt x="1" y="17"/>
                        <a:pt x="0" y="14"/>
                        <a:pt x="0" y="11"/>
                      </a:cubicBezTo>
                      <a:cubicBezTo>
                        <a:pt x="0" y="7"/>
                        <a:pt x="1" y="4"/>
                        <a:pt x="2" y="2"/>
                      </a:cubicBezTo>
                      <a:cubicBezTo>
                        <a:pt x="4" y="1"/>
                        <a:pt x="7" y="0"/>
                        <a:pt x="10" y="0"/>
                      </a:cubicBezTo>
                      <a:cubicBezTo>
                        <a:pt x="13" y="0"/>
                        <a:pt x="16" y="1"/>
                        <a:pt x="18" y="2"/>
                      </a:cubicBezTo>
                      <a:cubicBezTo>
                        <a:pt x="19" y="4"/>
                        <a:pt x="20" y="7"/>
                        <a:pt x="20" y="11"/>
                      </a:cubicBezTo>
                      <a:moveTo>
                        <a:pt x="14" y="11"/>
                      </a:moveTo>
                      <a:cubicBezTo>
                        <a:pt x="14" y="8"/>
                        <a:pt x="13" y="7"/>
                        <a:pt x="13" y="6"/>
                      </a:cubicBezTo>
                      <a:cubicBezTo>
                        <a:pt x="12" y="5"/>
                        <a:pt x="11" y="4"/>
                        <a:pt x="10" y="4"/>
                      </a:cubicBezTo>
                      <a:cubicBezTo>
                        <a:pt x="9" y="4"/>
                        <a:pt x="8" y="5"/>
                        <a:pt x="7" y="6"/>
                      </a:cubicBezTo>
                      <a:cubicBezTo>
                        <a:pt x="7" y="7"/>
                        <a:pt x="6" y="8"/>
                        <a:pt x="6" y="11"/>
                      </a:cubicBezTo>
                      <a:cubicBezTo>
                        <a:pt x="6" y="13"/>
                        <a:pt x="7" y="15"/>
                        <a:pt x="7" y="16"/>
                      </a:cubicBezTo>
                      <a:cubicBezTo>
                        <a:pt x="8" y="17"/>
                        <a:pt x="9" y="17"/>
                        <a:pt x="10" y="17"/>
                      </a:cubicBezTo>
                      <a:cubicBezTo>
                        <a:pt x="11" y="17"/>
                        <a:pt x="12" y="17"/>
                        <a:pt x="13" y="16"/>
                      </a:cubicBezTo>
                      <a:cubicBezTo>
                        <a:pt x="13" y="15"/>
                        <a:pt x="14" y="13"/>
                        <a:pt x="14" y="11"/>
                      </a:cubicBezTo>
                      <a:moveTo>
                        <a:pt x="38" y="0"/>
                      </a:moveTo>
                      <a:cubicBezTo>
                        <a:pt x="20" y="34"/>
                        <a:pt x="20" y="34"/>
                        <a:pt x="20" y="34"/>
                      </a:cubicBezTo>
                      <a:cubicBezTo>
                        <a:pt x="14" y="34"/>
                        <a:pt x="14" y="34"/>
                        <a:pt x="14" y="34"/>
                      </a:cubicBezTo>
                      <a:cubicBezTo>
                        <a:pt x="32" y="0"/>
                        <a:pt x="32" y="0"/>
                        <a:pt x="32" y="0"/>
                      </a:cubicBezTo>
                      <a:lnTo>
                        <a:pt x="38" y="0"/>
                      </a:lnTo>
                      <a:close/>
                      <a:moveTo>
                        <a:pt x="52" y="24"/>
                      </a:moveTo>
                      <a:cubicBezTo>
                        <a:pt x="52" y="28"/>
                        <a:pt x="52" y="30"/>
                        <a:pt x="50" y="32"/>
                      </a:cubicBezTo>
                      <a:cubicBezTo>
                        <a:pt x="48" y="34"/>
                        <a:pt x="46" y="35"/>
                        <a:pt x="42" y="35"/>
                      </a:cubicBezTo>
                      <a:cubicBezTo>
                        <a:pt x="39" y="35"/>
                        <a:pt x="36" y="34"/>
                        <a:pt x="34" y="32"/>
                      </a:cubicBezTo>
                      <a:cubicBezTo>
                        <a:pt x="33" y="30"/>
                        <a:pt x="32" y="28"/>
                        <a:pt x="32" y="24"/>
                      </a:cubicBezTo>
                      <a:cubicBezTo>
                        <a:pt x="32" y="20"/>
                        <a:pt x="33" y="17"/>
                        <a:pt x="34" y="16"/>
                      </a:cubicBezTo>
                      <a:cubicBezTo>
                        <a:pt x="36" y="14"/>
                        <a:pt x="39" y="13"/>
                        <a:pt x="42" y="13"/>
                      </a:cubicBezTo>
                      <a:cubicBezTo>
                        <a:pt x="46" y="13"/>
                        <a:pt x="48" y="14"/>
                        <a:pt x="50" y="16"/>
                      </a:cubicBezTo>
                      <a:cubicBezTo>
                        <a:pt x="52" y="17"/>
                        <a:pt x="52" y="20"/>
                        <a:pt x="52" y="24"/>
                      </a:cubicBezTo>
                      <a:moveTo>
                        <a:pt x="46" y="24"/>
                      </a:moveTo>
                      <a:cubicBezTo>
                        <a:pt x="46" y="21"/>
                        <a:pt x="45" y="20"/>
                        <a:pt x="45" y="19"/>
                      </a:cubicBezTo>
                      <a:cubicBezTo>
                        <a:pt x="44" y="18"/>
                        <a:pt x="43" y="18"/>
                        <a:pt x="42" y="18"/>
                      </a:cubicBezTo>
                      <a:cubicBezTo>
                        <a:pt x="41" y="18"/>
                        <a:pt x="40" y="18"/>
                        <a:pt x="39" y="19"/>
                      </a:cubicBezTo>
                      <a:cubicBezTo>
                        <a:pt x="39" y="20"/>
                        <a:pt x="39" y="21"/>
                        <a:pt x="39" y="24"/>
                      </a:cubicBezTo>
                      <a:cubicBezTo>
                        <a:pt x="39" y="26"/>
                        <a:pt x="39" y="28"/>
                        <a:pt x="39" y="29"/>
                      </a:cubicBezTo>
                      <a:cubicBezTo>
                        <a:pt x="40" y="30"/>
                        <a:pt x="41" y="30"/>
                        <a:pt x="42" y="30"/>
                      </a:cubicBezTo>
                      <a:cubicBezTo>
                        <a:pt x="43" y="30"/>
                        <a:pt x="44" y="30"/>
                        <a:pt x="45" y="29"/>
                      </a:cubicBezTo>
                      <a:cubicBezTo>
                        <a:pt x="45" y="28"/>
                        <a:pt x="46" y="26"/>
                        <a:pt x="46" y="2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3" name="Freeform 37"/>
                <p:cNvSpPr/>
                <p:nvPr/>
              </p:nvSpPr>
              <p:spPr bwMode="auto">
                <a:xfrm>
                  <a:off x="2520" y="2279"/>
                  <a:ext cx="415" cy="415"/>
                </a:xfrm>
                <a:custGeom>
                  <a:avLst/>
                  <a:gdLst>
                    <a:gd name="T0" fmla="*/ 88 w 176"/>
                    <a:gd name="T1" fmla="*/ 0 h 176"/>
                    <a:gd name="T2" fmla="*/ 0 w 176"/>
                    <a:gd name="T3" fmla="*/ 88 h 176"/>
                    <a:gd name="T4" fmla="*/ 88 w 176"/>
                    <a:gd name="T5" fmla="*/ 176 h 176"/>
                    <a:gd name="T6" fmla="*/ 176 w 176"/>
                    <a:gd name="T7" fmla="*/ 88 h 176"/>
                    <a:gd name="T8" fmla="*/ 176 w 176"/>
                    <a:gd name="T9" fmla="*/ 0 h 176"/>
                    <a:gd name="T10" fmla="*/ 88 w 176"/>
                    <a:gd name="T11" fmla="*/ 0 h 176"/>
                  </a:gdLst>
                  <a:ahLst/>
                  <a:cxnLst>
                    <a:cxn ang="0">
                      <a:pos x="T0" y="T1"/>
                    </a:cxn>
                    <a:cxn ang="0">
                      <a:pos x="T2" y="T3"/>
                    </a:cxn>
                    <a:cxn ang="0">
                      <a:pos x="T4" y="T5"/>
                    </a:cxn>
                    <a:cxn ang="0">
                      <a:pos x="T6" y="T7"/>
                    </a:cxn>
                    <a:cxn ang="0">
                      <a:pos x="T8" y="T9"/>
                    </a:cxn>
                    <a:cxn ang="0">
                      <a:pos x="T10" y="T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0"/>
                        <a:pt x="176" y="0"/>
                        <a:pt x="176" y="0"/>
                      </a:cubicBezTo>
                      <a:lnTo>
                        <a:pt x="88"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4" name="Freeform 38"/>
                <p:cNvSpPr/>
                <p:nvPr/>
              </p:nvSpPr>
              <p:spPr bwMode="auto">
                <a:xfrm>
                  <a:off x="3077" y="2270"/>
                  <a:ext cx="416" cy="417"/>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5" name="Freeform 59"/>
                <p:cNvSpPr>
                  <a:spLocks noEditPoints="1"/>
                </p:cNvSpPr>
                <p:nvPr/>
              </p:nvSpPr>
              <p:spPr bwMode="auto">
                <a:xfrm>
                  <a:off x="2605" y="2397"/>
                  <a:ext cx="71" cy="80"/>
                </a:xfrm>
                <a:custGeom>
                  <a:avLst/>
                  <a:gdLst>
                    <a:gd name="T0" fmla="*/ 71 w 71"/>
                    <a:gd name="T1" fmla="*/ 62 h 80"/>
                    <a:gd name="T2" fmla="*/ 59 w 71"/>
                    <a:gd name="T3" fmla="*/ 62 h 80"/>
                    <a:gd name="T4" fmla="*/ 59 w 71"/>
                    <a:gd name="T5" fmla="*/ 80 h 80"/>
                    <a:gd name="T6" fmla="*/ 40 w 71"/>
                    <a:gd name="T7" fmla="*/ 80 h 80"/>
                    <a:gd name="T8" fmla="*/ 40 w 71"/>
                    <a:gd name="T9" fmla="*/ 62 h 80"/>
                    <a:gd name="T10" fmla="*/ 0 w 71"/>
                    <a:gd name="T11" fmla="*/ 62 h 80"/>
                    <a:gd name="T12" fmla="*/ 0 w 71"/>
                    <a:gd name="T13" fmla="*/ 47 h 80"/>
                    <a:gd name="T14" fmla="*/ 38 w 71"/>
                    <a:gd name="T15" fmla="*/ 0 h 80"/>
                    <a:gd name="T16" fmla="*/ 59 w 71"/>
                    <a:gd name="T17" fmla="*/ 0 h 80"/>
                    <a:gd name="T18" fmla="*/ 59 w 71"/>
                    <a:gd name="T19" fmla="*/ 47 h 80"/>
                    <a:gd name="T20" fmla="*/ 71 w 71"/>
                    <a:gd name="T21" fmla="*/ 47 h 80"/>
                    <a:gd name="T22" fmla="*/ 71 w 71"/>
                    <a:gd name="T23" fmla="*/ 62 h 80"/>
                    <a:gd name="T24" fmla="*/ 40 w 71"/>
                    <a:gd name="T25" fmla="*/ 47 h 80"/>
                    <a:gd name="T26" fmla="*/ 40 w 71"/>
                    <a:gd name="T27" fmla="*/ 19 h 80"/>
                    <a:gd name="T28" fmla="*/ 16 w 71"/>
                    <a:gd name="T29" fmla="*/ 47 h 80"/>
                    <a:gd name="T30" fmla="*/ 40 w 71"/>
                    <a:gd name="T31" fmla="*/ 4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80">
                      <a:moveTo>
                        <a:pt x="71" y="62"/>
                      </a:moveTo>
                      <a:lnTo>
                        <a:pt x="59" y="62"/>
                      </a:lnTo>
                      <a:lnTo>
                        <a:pt x="59" y="80"/>
                      </a:lnTo>
                      <a:lnTo>
                        <a:pt x="40" y="80"/>
                      </a:lnTo>
                      <a:lnTo>
                        <a:pt x="40" y="62"/>
                      </a:lnTo>
                      <a:lnTo>
                        <a:pt x="0" y="62"/>
                      </a:lnTo>
                      <a:lnTo>
                        <a:pt x="0" y="47"/>
                      </a:lnTo>
                      <a:lnTo>
                        <a:pt x="38" y="0"/>
                      </a:lnTo>
                      <a:lnTo>
                        <a:pt x="59" y="0"/>
                      </a:lnTo>
                      <a:lnTo>
                        <a:pt x="59" y="47"/>
                      </a:lnTo>
                      <a:lnTo>
                        <a:pt x="71" y="47"/>
                      </a:lnTo>
                      <a:lnTo>
                        <a:pt x="71" y="62"/>
                      </a:lnTo>
                      <a:close/>
                      <a:moveTo>
                        <a:pt x="40" y="47"/>
                      </a:moveTo>
                      <a:lnTo>
                        <a:pt x="40" y="19"/>
                      </a:lnTo>
                      <a:lnTo>
                        <a:pt x="16" y="47"/>
                      </a:lnTo>
                      <a:lnTo>
                        <a:pt x="40" y="47"/>
                      </a:lnTo>
                      <a:close/>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6" name="Freeform 60"/>
                <p:cNvSpPr>
                  <a:spLocks noEditPoints="1"/>
                </p:cNvSpPr>
                <p:nvPr/>
              </p:nvSpPr>
              <p:spPr bwMode="auto">
                <a:xfrm>
                  <a:off x="2685" y="2395"/>
                  <a:ext cx="66" cy="82"/>
                </a:xfrm>
                <a:custGeom>
                  <a:avLst/>
                  <a:gdLst>
                    <a:gd name="T0" fmla="*/ 28 w 28"/>
                    <a:gd name="T1" fmla="*/ 18 h 35"/>
                    <a:gd name="T2" fmla="*/ 27 w 28"/>
                    <a:gd name="T3" fmla="*/ 25 h 35"/>
                    <a:gd name="T4" fmla="*/ 25 w 28"/>
                    <a:gd name="T5" fmla="*/ 31 h 35"/>
                    <a:gd name="T6" fmla="*/ 20 w 28"/>
                    <a:gd name="T7" fmla="*/ 34 h 35"/>
                    <a:gd name="T8" fmla="*/ 14 w 28"/>
                    <a:gd name="T9" fmla="*/ 35 h 35"/>
                    <a:gd name="T10" fmla="*/ 7 w 28"/>
                    <a:gd name="T11" fmla="*/ 34 h 35"/>
                    <a:gd name="T12" fmla="*/ 3 w 28"/>
                    <a:gd name="T13" fmla="*/ 31 h 35"/>
                    <a:gd name="T14" fmla="*/ 1 w 28"/>
                    <a:gd name="T15" fmla="*/ 25 h 35"/>
                    <a:gd name="T16" fmla="*/ 0 w 28"/>
                    <a:gd name="T17" fmla="*/ 18 h 35"/>
                    <a:gd name="T18" fmla="*/ 1 w 28"/>
                    <a:gd name="T19" fmla="*/ 10 h 35"/>
                    <a:gd name="T20" fmla="*/ 3 w 28"/>
                    <a:gd name="T21" fmla="*/ 5 h 35"/>
                    <a:gd name="T22" fmla="*/ 8 w 28"/>
                    <a:gd name="T23" fmla="*/ 1 h 35"/>
                    <a:gd name="T24" fmla="*/ 14 w 28"/>
                    <a:gd name="T25" fmla="*/ 0 h 35"/>
                    <a:gd name="T26" fmla="*/ 20 w 28"/>
                    <a:gd name="T27" fmla="*/ 1 h 35"/>
                    <a:gd name="T28" fmla="*/ 25 w 28"/>
                    <a:gd name="T29" fmla="*/ 5 h 35"/>
                    <a:gd name="T30" fmla="*/ 27 w 28"/>
                    <a:gd name="T31" fmla="*/ 10 h 35"/>
                    <a:gd name="T32" fmla="*/ 28 w 28"/>
                    <a:gd name="T33" fmla="*/ 18 h 35"/>
                    <a:gd name="T34" fmla="*/ 19 w 28"/>
                    <a:gd name="T35" fmla="*/ 18 h 35"/>
                    <a:gd name="T36" fmla="*/ 18 w 28"/>
                    <a:gd name="T37" fmla="*/ 9 h 35"/>
                    <a:gd name="T38" fmla="*/ 14 w 28"/>
                    <a:gd name="T39" fmla="*/ 6 h 35"/>
                    <a:gd name="T40" fmla="*/ 10 w 28"/>
                    <a:gd name="T41" fmla="*/ 9 h 35"/>
                    <a:gd name="T42" fmla="*/ 9 w 28"/>
                    <a:gd name="T43" fmla="*/ 18 h 35"/>
                    <a:gd name="T44" fmla="*/ 10 w 28"/>
                    <a:gd name="T45" fmla="*/ 27 h 35"/>
                    <a:gd name="T46" fmla="*/ 14 w 28"/>
                    <a:gd name="T47" fmla="*/ 29 h 35"/>
                    <a:gd name="T48" fmla="*/ 18 w 28"/>
                    <a:gd name="T49" fmla="*/ 27 h 35"/>
                    <a:gd name="T50" fmla="*/ 19 w 28"/>
                    <a:gd name="T5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5">
                      <a:moveTo>
                        <a:pt x="28" y="18"/>
                      </a:moveTo>
                      <a:cubicBezTo>
                        <a:pt x="28" y="21"/>
                        <a:pt x="28" y="23"/>
                        <a:pt x="27" y="25"/>
                      </a:cubicBezTo>
                      <a:cubicBezTo>
                        <a:pt x="27" y="28"/>
                        <a:pt x="26" y="30"/>
                        <a:pt x="25" y="31"/>
                      </a:cubicBezTo>
                      <a:cubicBezTo>
                        <a:pt x="24" y="32"/>
                        <a:pt x="22" y="34"/>
                        <a:pt x="20" y="34"/>
                      </a:cubicBezTo>
                      <a:cubicBezTo>
                        <a:pt x="19" y="35"/>
                        <a:pt x="17" y="35"/>
                        <a:pt x="14" y="35"/>
                      </a:cubicBezTo>
                      <a:cubicBezTo>
                        <a:pt x="11" y="35"/>
                        <a:pt x="9" y="35"/>
                        <a:pt x="7" y="34"/>
                      </a:cubicBezTo>
                      <a:cubicBezTo>
                        <a:pt x="6" y="34"/>
                        <a:pt x="4" y="32"/>
                        <a:pt x="3" y="31"/>
                      </a:cubicBezTo>
                      <a:cubicBezTo>
                        <a:pt x="2" y="29"/>
                        <a:pt x="1" y="28"/>
                        <a:pt x="1" y="25"/>
                      </a:cubicBezTo>
                      <a:cubicBezTo>
                        <a:pt x="0" y="23"/>
                        <a:pt x="0" y="21"/>
                        <a:pt x="0" y="18"/>
                      </a:cubicBezTo>
                      <a:cubicBezTo>
                        <a:pt x="0" y="15"/>
                        <a:pt x="0" y="12"/>
                        <a:pt x="1" y="10"/>
                      </a:cubicBezTo>
                      <a:cubicBezTo>
                        <a:pt x="1" y="8"/>
                        <a:pt x="2" y="6"/>
                        <a:pt x="3" y="5"/>
                      </a:cubicBezTo>
                      <a:cubicBezTo>
                        <a:pt x="4" y="3"/>
                        <a:pt x="6" y="2"/>
                        <a:pt x="8" y="1"/>
                      </a:cubicBezTo>
                      <a:cubicBezTo>
                        <a:pt x="9" y="1"/>
                        <a:pt x="11" y="0"/>
                        <a:pt x="14" y="0"/>
                      </a:cubicBezTo>
                      <a:cubicBezTo>
                        <a:pt x="17" y="0"/>
                        <a:pt x="19" y="1"/>
                        <a:pt x="20" y="1"/>
                      </a:cubicBezTo>
                      <a:cubicBezTo>
                        <a:pt x="22" y="2"/>
                        <a:pt x="24" y="3"/>
                        <a:pt x="25" y="5"/>
                      </a:cubicBezTo>
                      <a:cubicBezTo>
                        <a:pt x="26" y="6"/>
                        <a:pt x="27" y="8"/>
                        <a:pt x="27" y="10"/>
                      </a:cubicBezTo>
                      <a:cubicBezTo>
                        <a:pt x="28" y="12"/>
                        <a:pt x="28" y="15"/>
                        <a:pt x="28" y="18"/>
                      </a:cubicBezTo>
                      <a:moveTo>
                        <a:pt x="19" y="18"/>
                      </a:moveTo>
                      <a:cubicBezTo>
                        <a:pt x="19" y="14"/>
                        <a:pt x="19" y="11"/>
                        <a:pt x="18" y="9"/>
                      </a:cubicBezTo>
                      <a:cubicBezTo>
                        <a:pt x="17" y="7"/>
                        <a:pt x="16" y="6"/>
                        <a:pt x="14" y="6"/>
                      </a:cubicBezTo>
                      <a:cubicBezTo>
                        <a:pt x="12" y="6"/>
                        <a:pt x="11" y="7"/>
                        <a:pt x="10" y="9"/>
                      </a:cubicBezTo>
                      <a:cubicBezTo>
                        <a:pt x="9" y="11"/>
                        <a:pt x="9" y="14"/>
                        <a:pt x="9" y="18"/>
                      </a:cubicBezTo>
                      <a:cubicBezTo>
                        <a:pt x="9" y="22"/>
                        <a:pt x="9" y="25"/>
                        <a:pt x="10" y="27"/>
                      </a:cubicBezTo>
                      <a:cubicBezTo>
                        <a:pt x="11" y="28"/>
                        <a:pt x="12" y="29"/>
                        <a:pt x="14" y="29"/>
                      </a:cubicBezTo>
                      <a:cubicBezTo>
                        <a:pt x="16" y="29"/>
                        <a:pt x="17" y="28"/>
                        <a:pt x="18" y="27"/>
                      </a:cubicBezTo>
                      <a:cubicBezTo>
                        <a:pt x="19" y="25"/>
                        <a:pt x="19" y="22"/>
                        <a:pt x="19" y="1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7" name="Freeform 61"/>
                <p:cNvSpPr>
                  <a:spLocks noEditPoints="1"/>
                </p:cNvSpPr>
                <p:nvPr/>
              </p:nvSpPr>
              <p:spPr bwMode="auto">
                <a:xfrm>
                  <a:off x="2765" y="2395"/>
                  <a:ext cx="123" cy="82"/>
                </a:xfrm>
                <a:custGeom>
                  <a:avLst/>
                  <a:gdLst>
                    <a:gd name="T0" fmla="*/ 20 w 52"/>
                    <a:gd name="T1" fmla="*/ 11 h 35"/>
                    <a:gd name="T2" fmla="*/ 18 w 52"/>
                    <a:gd name="T3" fmla="*/ 20 h 35"/>
                    <a:gd name="T4" fmla="*/ 10 w 52"/>
                    <a:gd name="T5" fmla="*/ 22 h 35"/>
                    <a:gd name="T6" fmla="*/ 2 w 52"/>
                    <a:gd name="T7" fmla="*/ 20 h 35"/>
                    <a:gd name="T8" fmla="*/ 0 w 52"/>
                    <a:gd name="T9" fmla="*/ 11 h 35"/>
                    <a:gd name="T10" fmla="*/ 2 w 52"/>
                    <a:gd name="T11" fmla="*/ 3 h 35"/>
                    <a:gd name="T12" fmla="*/ 10 w 52"/>
                    <a:gd name="T13" fmla="*/ 0 h 35"/>
                    <a:gd name="T14" fmla="*/ 18 w 52"/>
                    <a:gd name="T15" fmla="*/ 3 h 35"/>
                    <a:gd name="T16" fmla="*/ 20 w 52"/>
                    <a:gd name="T17" fmla="*/ 11 h 35"/>
                    <a:gd name="T18" fmla="*/ 14 w 52"/>
                    <a:gd name="T19" fmla="*/ 11 h 35"/>
                    <a:gd name="T20" fmla="*/ 13 w 52"/>
                    <a:gd name="T21" fmla="*/ 6 h 35"/>
                    <a:gd name="T22" fmla="*/ 10 w 52"/>
                    <a:gd name="T23" fmla="*/ 5 h 35"/>
                    <a:gd name="T24" fmla="*/ 7 w 52"/>
                    <a:gd name="T25" fmla="*/ 6 h 35"/>
                    <a:gd name="T26" fmla="*/ 6 w 52"/>
                    <a:gd name="T27" fmla="*/ 11 h 35"/>
                    <a:gd name="T28" fmla="*/ 7 w 52"/>
                    <a:gd name="T29" fmla="*/ 16 h 35"/>
                    <a:gd name="T30" fmla="*/ 10 w 52"/>
                    <a:gd name="T31" fmla="*/ 17 h 35"/>
                    <a:gd name="T32" fmla="*/ 13 w 52"/>
                    <a:gd name="T33" fmla="*/ 16 h 35"/>
                    <a:gd name="T34" fmla="*/ 14 w 52"/>
                    <a:gd name="T35" fmla="*/ 11 h 35"/>
                    <a:gd name="T36" fmla="*/ 38 w 52"/>
                    <a:gd name="T37" fmla="*/ 1 h 35"/>
                    <a:gd name="T38" fmla="*/ 20 w 52"/>
                    <a:gd name="T39" fmla="*/ 35 h 35"/>
                    <a:gd name="T40" fmla="*/ 14 w 52"/>
                    <a:gd name="T41" fmla="*/ 35 h 35"/>
                    <a:gd name="T42" fmla="*/ 32 w 52"/>
                    <a:gd name="T43" fmla="*/ 1 h 35"/>
                    <a:gd name="T44" fmla="*/ 38 w 52"/>
                    <a:gd name="T45" fmla="*/ 1 h 35"/>
                    <a:gd name="T46" fmla="*/ 52 w 52"/>
                    <a:gd name="T47" fmla="*/ 24 h 35"/>
                    <a:gd name="T48" fmla="*/ 50 w 52"/>
                    <a:gd name="T49" fmla="*/ 33 h 35"/>
                    <a:gd name="T50" fmla="*/ 42 w 52"/>
                    <a:gd name="T51" fmla="*/ 35 h 35"/>
                    <a:gd name="T52" fmla="*/ 34 w 52"/>
                    <a:gd name="T53" fmla="*/ 33 h 35"/>
                    <a:gd name="T54" fmla="*/ 32 w 52"/>
                    <a:gd name="T55" fmla="*/ 24 h 35"/>
                    <a:gd name="T56" fmla="*/ 35 w 52"/>
                    <a:gd name="T57" fmla="*/ 16 h 35"/>
                    <a:gd name="T58" fmla="*/ 42 w 52"/>
                    <a:gd name="T59" fmla="*/ 13 h 35"/>
                    <a:gd name="T60" fmla="*/ 50 w 52"/>
                    <a:gd name="T61" fmla="*/ 16 h 35"/>
                    <a:gd name="T62" fmla="*/ 52 w 52"/>
                    <a:gd name="T63" fmla="*/ 24 h 35"/>
                    <a:gd name="T64" fmla="*/ 46 w 52"/>
                    <a:gd name="T65" fmla="*/ 24 h 35"/>
                    <a:gd name="T66" fmla="*/ 45 w 52"/>
                    <a:gd name="T67" fmla="*/ 19 h 35"/>
                    <a:gd name="T68" fmla="*/ 42 w 52"/>
                    <a:gd name="T69" fmla="*/ 18 h 35"/>
                    <a:gd name="T70" fmla="*/ 39 w 52"/>
                    <a:gd name="T71" fmla="*/ 19 h 35"/>
                    <a:gd name="T72" fmla="*/ 39 w 52"/>
                    <a:gd name="T73" fmla="*/ 24 h 35"/>
                    <a:gd name="T74" fmla="*/ 39 w 52"/>
                    <a:gd name="T75" fmla="*/ 29 h 35"/>
                    <a:gd name="T76" fmla="*/ 42 w 52"/>
                    <a:gd name="T77" fmla="*/ 31 h 35"/>
                    <a:gd name="T78" fmla="*/ 45 w 52"/>
                    <a:gd name="T79" fmla="*/ 29 h 35"/>
                    <a:gd name="T80" fmla="*/ 46 w 52"/>
                    <a:gd name="T8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35">
                      <a:moveTo>
                        <a:pt x="20" y="11"/>
                      </a:moveTo>
                      <a:cubicBezTo>
                        <a:pt x="20" y="15"/>
                        <a:pt x="19" y="18"/>
                        <a:pt x="18" y="20"/>
                      </a:cubicBezTo>
                      <a:cubicBezTo>
                        <a:pt x="16" y="21"/>
                        <a:pt x="13" y="22"/>
                        <a:pt x="10" y="22"/>
                      </a:cubicBezTo>
                      <a:cubicBezTo>
                        <a:pt x="7" y="22"/>
                        <a:pt x="4" y="21"/>
                        <a:pt x="2" y="20"/>
                      </a:cubicBezTo>
                      <a:cubicBezTo>
                        <a:pt x="1" y="18"/>
                        <a:pt x="0" y="15"/>
                        <a:pt x="0" y="11"/>
                      </a:cubicBezTo>
                      <a:cubicBezTo>
                        <a:pt x="0" y="8"/>
                        <a:pt x="1" y="5"/>
                        <a:pt x="2" y="3"/>
                      </a:cubicBezTo>
                      <a:cubicBezTo>
                        <a:pt x="4" y="1"/>
                        <a:pt x="7" y="0"/>
                        <a:pt x="10" y="0"/>
                      </a:cubicBezTo>
                      <a:cubicBezTo>
                        <a:pt x="13" y="0"/>
                        <a:pt x="16" y="1"/>
                        <a:pt x="18" y="3"/>
                      </a:cubicBezTo>
                      <a:cubicBezTo>
                        <a:pt x="19" y="5"/>
                        <a:pt x="20" y="8"/>
                        <a:pt x="20" y="11"/>
                      </a:cubicBezTo>
                      <a:moveTo>
                        <a:pt x="14" y="11"/>
                      </a:moveTo>
                      <a:cubicBezTo>
                        <a:pt x="14" y="9"/>
                        <a:pt x="13" y="7"/>
                        <a:pt x="13" y="6"/>
                      </a:cubicBezTo>
                      <a:cubicBezTo>
                        <a:pt x="12" y="5"/>
                        <a:pt x="11" y="5"/>
                        <a:pt x="10" y="5"/>
                      </a:cubicBezTo>
                      <a:cubicBezTo>
                        <a:pt x="9" y="5"/>
                        <a:pt x="8" y="5"/>
                        <a:pt x="7" y="6"/>
                      </a:cubicBezTo>
                      <a:cubicBezTo>
                        <a:pt x="7" y="7"/>
                        <a:pt x="6" y="9"/>
                        <a:pt x="6" y="11"/>
                      </a:cubicBezTo>
                      <a:cubicBezTo>
                        <a:pt x="6" y="14"/>
                        <a:pt x="7" y="15"/>
                        <a:pt x="7" y="16"/>
                      </a:cubicBezTo>
                      <a:cubicBezTo>
                        <a:pt x="8" y="17"/>
                        <a:pt x="9" y="17"/>
                        <a:pt x="10" y="17"/>
                      </a:cubicBezTo>
                      <a:cubicBezTo>
                        <a:pt x="11" y="17"/>
                        <a:pt x="12" y="17"/>
                        <a:pt x="13" y="16"/>
                      </a:cubicBezTo>
                      <a:cubicBezTo>
                        <a:pt x="13" y="15"/>
                        <a:pt x="14" y="14"/>
                        <a:pt x="14" y="11"/>
                      </a:cubicBezTo>
                      <a:moveTo>
                        <a:pt x="38" y="1"/>
                      </a:moveTo>
                      <a:cubicBezTo>
                        <a:pt x="20" y="35"/>
                        <a:pt x="20" y="35"/>
                        <a:pt x="20" y="35"/>
                      </a:cubicBezTo>
                      <a:cubicBezTo>
                        <a:pt x="14" y="35"/>
                        <a:pt x="14" y="35"/>
                        <a:pt x="14" y="35"/>
                      </a:cubicBezTo>
                      <a:cubicBezTo>
                        <a:pt x="32" y="1"/>
                        <a:pt x="32" y="1"/>
                        <a:pt x="32" y="1"/>
                      </a:cubicBezTo>
                      <a:lnTo>
                        <a:pt x="38" y="1"/>
                      </a:lnTo>
                      <a:close/>
                      <a:moveTo>
                        <a:pt x="52" y="24"/>
                      </a:moveTo>
                      <a:cubicBezTo>
                        <a:pt x="52" y="28"/>
                        <a:pt x="52" y="31"/>
                        <a:pt x="50" y="33"/>
                      </a:cubicBezTo>
                      <a:cubicBezTo>
                        <a:pt x="48" y="35"/>
                        <a:pt x="46" y="35"/>
                        <a:pt x="42" y="35"/>
                      </a:cubicBezTo>
                      <a:cubicBezTo>
                        <a:pt x="39" y="35"/>
                        <a:pt x="36" y="35"/>
                        <a:pt x="34" y="33"/>
                      </a:cubicBezTo>
                      <a:cubicBezTo>
                        <a:pt x="33" y="31"/>
                        <a:pt x="32" y="28"/>
                        <a:pt x="32" y="24"/>
                      </a:cubicBezTo>
                      <a:cubicBezTo>
                        <a:pt x="32" y="21"/>
                        <a:pt x="33" y="18"/>
                        <a:pt x="35" y="16"/>
                      </a:cubicBezTo>
                      <a:cubicBezTo>
                        <a:pt x="36" y="14"/>
                        <a:pt x="39" y="13"/>
                        <a:pt x="42" y="13"/>
                      </a:cubicBezTo>
                      <a:cubicBezTo>
                        <a:pt x="46" y="13"/>
                        <a:pt x="48" y="14"/>
                        <a:pt x="50" y="16"/>
                      </a:cubicBezTo>
                      <a:cubicBezTo>
                        <a:pt x="52" y="18"/>
                        <a:pt x="52" y="21"/>
                        <a:pt x="52" y="24"/>
                      </a:cubicBezTo>
                      <a:moveTo>
                        <a:pt x="46" y="24"/>
                      </a:moveTo>
                      <a:cubicBezTo>
                        <a:pt x="46" y="22"/>
                        <a:pt x="45" y="20"/>
                        <a:pt x="45" y="19"/>
                      </a:cubicBezTo>
                      <a:cubicBezTo>
                        <a:pt x="44" y="19"/>
                        <a:pt x="43" y="18"/>
                        <a:pt x="42" y="18"/>
                      </a:cubicBezTo>
                      <a:cubicBezTo>
                        <a:pt x="41" y="18"/>
                        <a:pt x="40" y="19"/>
                        <a:pt x="39" y="19"/>
                      </a:cubicBezTo>
                      <a:cubicBezTo>
                        <a:pt x="39" y="20"/>
                        <a:pt x="39" y="22"/>
                        <a:pt x="39" y="24"/>
                      </a:cubicBezTo>
                      <a:cubicBezTo>
                        <a:pt x="39" y="27"/>
                        <a:pt x="39" y="28"/>
                        <a:pt x="39" y="29"/>
                      </a:cubicBezTo>
                      <a:cubicBezTo>
                        <a:pt x="40" y="30"/>
                        <a:pt x="41" y="31"/>
                        <a:pt x="42" y="31"/>
                      </a:cubicBezTo>
                      <a:cubicBezTo>
                        <a:pt x="43" y="31"/>
                        <a:pt x="44" y="30"/>
                        <a:pt x="45" y="29"/>
                      </a:cubicBezTo>
                      <a:cubicBezTo>
                        <a:pt x="45" y="28"/>
                        <a:pt x="46" y="27"/>
                        <a:pt x="46" y="24"/>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8" name="Freeform 62"/>
                <p:cNvSpPr/>
                <p:nvPr/>
              </p:nvSpPr>
              <p:spPr bwMode="auto">
                <a:xfrm>
                  <a:off x="3167" y="2381"/>
                  <a:ext cx="61" cy="82"/>
                </a:xfrm>
                <a:custGeom>
                  <a:avLst/>
                  <a:gdLst>
                    <a:gd name="T0" fmla="*/ 26 w 26"/>
                    <a:gd name="T1" fmla="*/ 23 h 35"/>
                    <a:gd name="T2" fmla="*/ 25 w 26"/>
                    <a:gd name="T3" fmla="*/ 27 h 35"/>
                    <a:gd name="T4" fmla="*/ 23 w 26"/>
                    <a:gd name="T5" fmla="*/ 31 h 35"/>
                    <a:gd name="T6" fmla="*/ 18 w 26"/>
                    <a:gd name="T7" fmla="*/ 34 h 35"/>
                    <a:gd name="T8" fmla="*/ 12 w 26"/>
                    <a:gd name="T9" fmla="*/ 35 h 35"/>
                    <a:gd name="T10" fmla="*/ 5 w 26"/>
                    <a:gd name="T11" fmla="*/ 34 h 35"/>
                    <a:gd name="T12" fmla="*/ 0 w 26"/>
                    <a:gd name="T13" fmla="*/ 33 h 35"/>
                    <a:gd name="T14" fmla="*/ 0 w 26"/>
                    <a:gd name="T15" fmla="*/ 25 h 35"/>
                    <a:gd name="T16" fmla="*/ 1 w 26"/>
                    <a:gd name="T17" fmla="*/ 25 h 35"/>
                    <a:gd name="T18" fmla="*/ 5 w 26"/>
                    <a:gd name="T19" fmla="*/ 27 h 35"/>
                    <a:gd name="T20" fmla="*/ 10 w 26"/>
                    <a:gd name="T21" fmla="*/ 28 h 35"/>
                    <a:gd name="T22" fmla="*/ 13 w 26"/>
                    <a:gd name="T23" fmla="*/ 28 h 35"/>
                    <a:gd name="T24" fmla="*/ 16 w 26"/>
                    <a:gd name="T25" fmla="*/ 27 h 35"/>
                    <a:gd name="T26" fmla="*/ 17 w 26"/>
                    <a:gd name="T27" fmla="*/ 25 h 35"/>
                    <a:gd name="T28" fmla="*/ 18 w 26"/>
                    <a:gd name="T29" fmla="*/ 23 h 35"/>
                    <a:gd name="T30" fmla="*/ 17 w 26"/>
                    <a:gd name="T31" fmla="*/ 21 h 35"/>
                    <a:gd name="T32" fmla="*/ 16 w 26"/>
                    <a:gd name="T33" fmla="*/ 19 h 35"/>
                    <a:gd name="T34" fmla="*/ 13 w 26"/>
                    <a:gd name="T35" fmla="*/ 18 h 35"/>
                    <a:gd name="T36" fmla="*/ 10 w 26"/>
                    <a:gd name="T37" fmla="*/ 18 h 35"/>
                    <a:gd name="T38" fmla="*/ 6 w 26"/>
                    <a:gd name="T39" fmla="*/ 19 h 35"/>
                    <a:gd name="T40" fmla="*/ 2 w 26"/>
                    <a:gd name="T41" fmla="*/ 19 h 35"/>
                    <a:gd name="T42" fmla="*/ 1 w 26"/>
                    <a:gd name="T43" fmla="*/ 19 h 35"/>
                    <a:gd name="T44" fmla="*/ 1 w 26"/>
                    <a:gd name="T45" fmla="*/ 0 h 35"/>
                    <a:gd name="T46" fmla="*/ 25 w 26"/>
                    <a:gd name="T47" fmla="*/ 0 h 35"/>
                    <a:gd name="T48" fmla="*/ 25 w 26"/>
                    <a:gd name="T49" fmla="*/ 7 h 35"/>
                    <a:gd name="T50" fmla="*/ 10 w 26"/>
                    <a:gd name="T51" fmla="*/ 7 h 35"/>
                    <a:gd name="T52" fmla="*/ 10 w 26"/>
                    <a:gd name="T53" fmla="*/ 12 h 35"/>
                    <a:gd name="T54" fmla="*/ 11 w 26"/>
                    <a:gd name="T55" fmla="*/ 12 h 35"/>
                    <a:gd name="T56" fmla="*/ 13 w 26"/>
                    <a:gd name="T57" fmla="*/ 12 h 35"/>
                    <a:gd name="T58" fmla="*/ 18 w 26"/>
                    <a:gd name="T59" fmla="*/ 13 h 35"/>
                    <a:gd name="T60" fmla="*/ 22 w 26"/>
                    <a:gd name="T61" fmla="*/ 14 h 35"/>
                    <a:gd name="T62" fmla="*/ 25 w 26"/>
                    <a:gd name="T63" fmla="*/ 17 h 35"/>
                    <a:gd name="T64" fmla="*/ 26 w 26"/>
                    <a:gd name="T65"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35">
                      <a:moveTo>
                        <a:pt x="26" y="23"/>
                      </a:moveTo>
                      <a:cubicBezTo>
                        <a:pt x="26" y="24"/>
                        <a:pt x="26" y="26"/>
                        <a:pt x="25" y="27"/>
                      </a:cubicBezTo>
                      <a:cubicBezTo>
                        <a:pt x="25" y="29"/>
                        <a:pt x="24" y="30"/>
                        <a:pt x="23" y="31"/>
                      </a:cubicBezTo>
                      <a:cubicBezTo>
                        <a:pt x="21" y="32"/>
                        <a:pt x="20" y="33"/>
                        <a:pt x="18" y="34"/>
                      </a:cubicBezTo>
                      <a:cubicBezTo>
                        <a:pt x="16" y="34"/>
                        <a:pt x="14" y="35"/>
                        <a:pt x="12" y="35"/>
                      </a:cubicBezTo>
                      <a:cubicBezTo>
                        <a:pt x="9" y="35"/>
                        <a:pt x="7" y="34"/>
                        <a:pt x="5" y="34"/>
                      </a:cubicBezTo>
                      <a:cubicBezTo>
                        <a:pt x="3" y="34"/>
                        <a:pt x="1" y="33"/>
                        <a:pt x="0" y="33"/>
                      </a:cubicBezTo>
                      <a:cubicBezTo>
                        <a:pt x="0" y="25"/>
                        <a:pt x="0" y="25"/>
                        <a:pt x="0" y="25"/>
                      </a:cubicBezTo>
                      <a:cubicBezTo>
                        <a:pt x="1" y="25"/>
                        <a:pt x="1" y="25"/>
                        <a:pt x="1" y="25"/>
                      </a:cubicBezTo>
                      <a:cubicBezTo>
                        <a:pt x="2" y="26"/>
                        <a:pt x="4" y="27"/>
                        <a:pt x="5" y="27"/>
                      </a:cubicBezTo>
                      <a:cubicBezTo>
                        <a:pt x="7" y="28"/>
                        <a:pt x="9" y="28"/>
                        <a:pt x="10" y="28"/>
                      </a:cubicBezTo>
                      <a:cubicBezTo>
                        <a:pt x="11" y="28"/>
                        <a:pt x="12" y="28"/>
                        <a:pt x="13" y="28"/>
                      </a:cubicBezTo>
                      <a:cubicBezTo>
                        <a:pt x="14" y="27"/>
                        <a:pt x="15" y="27"/>
                        <a:pt x="16" y="27"/>
                      </a:cubicBezTo>
                      <a:cubicBezTo>
                        <a:pt x="17" y="26"/>
                        <a:pt x="17" y="26"/>
                        <a:pt x="17" y="25"/>
                      </a:cubicBezTo>
                      <a:cubicBezTo>
                        <a:pt x="17" y="25"/>
                        <a:pt x="18" y="24"/>
                        <a:pt x="18" y="23"/>
                      </a:cubicBezTo>
                      <a:cubicBezTo>
                        <a:pt x="18" y="22"/>
                        <a:pt x="17" y="21"/>
                        <a:pt x="17" y="21"/>
                      </a:cubicBezTo>
                      <a:cubicBezTo>
                        <a:pt x="17" y="20"/>
                        <a:pt x="16" y="20"/>
                        <a:pt x="16" y="19"/>
                      </a:cubicBezTo>
                      <a:cubicBezTo>
                        <a:pt x="15" y="19"/>
                        <a:pt x="14" y="19"/>
                        <a:pt x="13" y="18"/>
                      </a:cubicBezTo>
                      <a:cubicBezTo>
                        <a:pt x="12" y="18"/>
                        <a:pt x="11" y="18"/>
                        <a:pt x="10" y="18"/>
                      </a:cubicBezTo>
                      <a:cubicBezTo>
                        <a:pt x="8" y="18"/>
                        <a:pt x="7" y="18"/>
                        <a:pt x="6" y="19"/>
                      </a:cubicBezTo>
                      <a:cubicBezTo>
                        <a:pt x="4" y="19"/>
                        <a:pt x="3" y="19"/>
                        <a:pt x="2" y="19"/>
                      </a:cubicBezTo>
                      <a:cubicBezTo>
                        <a:pt x="1" y="19"/>
                        <a:pt x="1" y="19"/>
                        <a:pt x="1" y="19"/>
                      </a:cubicBezTo>
                      <a:cubicBezTo>
                        <a:pt x="1" y="0"/>
                        <a:pt x="1" y="0"/>
                        <a:pt x="1" y="0"/>
                      </a:cubicBezTo>
                      <a:cubicBezTo>
                        <a:pt x="25" y="0"/>
                        <a:pt x="25" y="0"/>
                        <a:pt x="25" y="0"/>
                      </a:cubicBezTo>
                      <a:cubicBezTo>
                        <a:pt x="25" y="7"/>
                        <a:pt x="25" y="7"/>
                        <a:pt x="25" y="7"/>
                      </a:cubicBezTo>
                      <a:cubicBezTo>
                        <a:pt x="10" y="7"/>
                        <a:pt x="10" y="7"/>
                        <a:pt x="10" y="7"/>
                      </a:cubicBezTo>
                      <a:cubicBezTo>
                        <a:pt x="10" y="12"/>
                        <a:pt x="10" y="12"/>
                        <a:pt x="10" y="12"/>
                      </a:cubicBezTo>
                      <a:cubicBezTo>
                        <a:pt x="10" y="12"/>
                        <a:pt x="11" y="12"/>
                        <a:pt x="11" y="12"/>
                      </a:cubicBezTo>
                      <a:cubicBezTo>
                        <a:pt x="12" y="12"/>
                        <a:pt x="13" y="12"/>
                        <a:pt x="13" y="12"/>
                      </a:cubicBezTo>
                      <a:cubicBezTo>
                        <a:pt x="15" y="12"/>
                        <a:pt x="17" y="12"/>
                        <a:pt x="18" y="13"/>
                      </a:cubicBezTo>
                      <a:cubicBezTo>
                        <a:pt x="20" y="13"/>
                        <a:pt x="21" y="13"/>
                        <a:pt x="22" y="14"/>
                      </a:cubicBezTo>
                      <a:cubicBezTo>
                        <a:pt x="23" y="15"/>
                        <a:pt x="24" y="16"/>
                        <a:pt x="25" y="17"/>
                      </a:cubicBezTo>
                      <a:cubicBezTo>
                        <a:pt x="26" y="19"/>
                        <a:pt x="26" y="20"/>
                        <a:pt x="26" y="23"/>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9" name="Freeform 63"/>
                <p:cNvSpPr>
                  <a:spLocks noEditPoints="1"/>
                </p:cNvSpPr>
                <p:nvPr/>
              </p:nvSpPr>
              <p:spPr bwMode="auto">
                <a:xfrm>
                  <a:off x="3243" y="2378"/>
                  <a:ext cx="66" cy="85"/>
                </a:xfrm>
                <a:custGeom>
                  <a:avLst/>
                  <a:gdLst>
                    <a:gd name="T0" fmla="*/ 28 w 28"/>
                    <a:gd name="T1" fmla="*/ 18 h 36"/>
                    <a:gd name="T2" fmla="*/ 27 w 28"/>
                    <a:gd name="T3" fmla="*/ 26 h 36"/>
                    <a:gd name="T4" fmla="*/ 25 w 28"/>
                    <a:gd name="T5" fmla="*/ 31 h 36"/>
                    <a:gd name="T6" fmla="*/ 21 w 28"/>
                    <a:gd name="T7" fmla="*/ 35 h 36"/>
                    <a:gd name="T8" fmla="*/ 14 w 28"/>
                    <a:gd name="T9" fmla="*/ 36 h 36"/>
                    <a:gd name="T10" fmla="*/ 8 w 28"/>
                    <a:gd name="T11" fmla="*/ 35 h 36"/>
                    <a:gd name="T12" fmla="*/ 3 w 28"/>
                    <a:gd name="T13" fmla="*/ 31 h 36"/>
                    <a:gd name="T14" fmla="*/ 1 w 28"/>
                    <a:gd name="T15" fmla="*/ 26 h 36"/>
                    <a:gd name="T16" fmla="*/ 0 w 28"/>
                    <a:gd name="T17" fmla="*/ 18 h 36"/>
                    <a:gd name="T18" fmla="*/ 1 w 28"/>
                    <a:gd name="T19" fmla="*/ 10 h 36"/>
                    <a:gd name="T20" fmla="*/ 3 w 28"/>
                    <a:gd name="T21" fmla="*/ 5 h 36"/>
                    <a:gd name="T22" fmla="*/ 8 w 28"/>
                    <a:gd name="T23" fmla="*/ 2 h 36"/>
                    <a:gd name="T24" fmla="*/ 14 w 28"/>
                    <a:gd name="T25" fmla="*/ 0 h 36"/>
                    <a:gd name="T26" fmla="*/ 21 w 28"/>
                    <a:gd name="T27" fmla="*/ 2 h 36"/>
                    <a:gd name="T28" fmla="*/ 25 w 28"/>
                    <a:gd name="T29" fmla="*/ 5 h 36"/>
                    <a:gd name="T30" fmla="*/ 27 w 28"/>
                    <a:gd name="T31" fmla="*/ 11 h 36"/>
                    <a:gd name="T32" fmla="*/ 28 w 28"/>
                    <a:gd name="T33" fmla="*/ 18 h 36"/>
                    <a:gd name="T34" fmla="*/ 19 w 28"/>
                    <a:gd name="T35" fmla="*/ 18 h 36"/>
                    <a:gd name="T36" fmla="*/ 18 w 28"/>
                    <a:gd name="T37" fmla="*/ 9 h 36"/>
                    <a:gd name="T38" fmla="*/ 14 w 28"/>
                    <a:gd name="T39" fmla="*/ 7 h 36"/>
                    <a:gd name="T40" fmla="*/ 10 w 28"/>
                    <a:gd name="T41" fmla="*/ 9 h 36"/>
                    <a:gd name="T42" fmla="*/ 9 w 28"/>
                    <a:gd name="T43" fmla="*/ 18 h 36"/>
                    <a:gd name="T44" fmla="*/ 10 w 28"/>
                    <a:gd name="T45" fmla="*/ 27 h 36"/>
                    <a:gd name="T46" fmla="*/ 14 w 28"/>
                    <a:gd name="T47" fmla="*/ 29 h 36"/>
                    <a:gd name="T48" fmla="*/ 18 w 28"/>
                    <a:gd name="T49" fmla="*/ 27 h 36"/>
                    <a:gd name="T50" fmla="*/ 19 w 28"/>
                    <a:gd name="T5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6">
                      <a:moveTo>
                        <a:pt x="28" y="18"/>
                      </a:moveTo>
                      <a:cubicBezTo>
                        <a:pt x="28" y="21"/>
                        <a:pt x="28" y="23"/>
                        <a:pt x="27" y="26"/>
                      </a:cubicBezTo>
                      <a:cubicBezTo>
                        <a:pt x="27" y="28"/>
                        <a:pt x="26" y="30"/>
                        <a:pt x="25" y="31"/>
                      </a:cubicBezTo>
                      <a:cubicBezTo>
                        <a:pt x="24" y="33"/>
                        <a:pt x="22" y="34"/>
                        <a:pt x="21" y="35"/>
                      </a:cubicBezTo>
                      <a:cubicBezTo>
                        <a:pt x="19" y="35"/>
                        <a:pt x="17" y="36"/>
                        <a:pt x="14" y="36"/>
                      </a:cubicBezTo>
                      <a:cubicBezTo>
                        <a:pt x="11" y="36"/>
                        <a:pt x="9" y="35"/>
                        <a:pt x="8" y="35"/>
                      </a:cubicBezTo>
                      <a:cubicBezTo>
                        <a:pt x="6" y="34"/>
                        <a:pt x="4" y="33"/>
                        <a:pt x="3" y="31"/>
                      </a:cubicBezTo>
                      <a:cubicBezTo>
                        <a:pt x="2" y="30"/>
                        <a:pt x="1" y="28"/>
                        <a:pt x="1" y="26"/>
                      </a:cubicBezTo>
                      <a:cubicBezTo>
                        <a:pt x="0" y="23"/>
                        <a:pt x="0" y="21"/>
                        <a:pt x="0" y="18"/>
                      </a:cubicBezTo>
                      <a:cubicBezTo>
                        <a:pt x="0" y="15"/>
                        <a:pt x="0" y="13"/>
                        <a:pt x="1" y="10"/>
                      </a:cubicBezTo>
                      <a:cubicBezTo>
                        <a:pt x="1" y="8"/>
                        <a:pt x="2" y="6"/>
                        <a:pt x="3" y="5"/>
                      </a:cubicBezTo>
                      <a:cubicBezTo>
                        <a:pt x="4" y="3"/>
                        <a:pt x="6" y="2"/>
                        <a:pt x="8" y="2"/>
                      </a:cubicBezTo>
                      <a:cubicBezTo>
                        <a:pt x="9" y="1"/>
                        <a:pt x="12" y="0"/>
                        <a:pt x="14" y="0"/>
                      </a:cubicBezTo>
                      <a:cubicBezTo>
                        <a:pt x="17" y="0"/>
                        <a:pt x="19" y="1"/>
                        <a:pt x="21" y="2"/>
                      </a:cubicBezTo>
                      <a:cubicBezTo>
                        <a:pt x="22" y="2"/>
                        <a:pt x="24" y="3"/>
                        <a:pt x="25" y="5"/>
                      </a:cubicBezTo>
                      <a:cubicBezTo>
                        <a:pt x="26" y="6"/>
                        <a:pt x="27" y="8"/>
                        <a:pt x="27" y="11"/>
                      </a:cubicBezTo>
                      <a:cubicBezTo>
                        <a:pt x="28" y="13"/>
                        <a:pt x="28" y="15"/>
                        <a:pt x="28" y="18"/>
                      </a:cubicBezTo>
                      <a:moveTo>
                        <a:pt x="19" y="18"/>
                      </a:moveTo>
                      <a:cubicBezTo>
                        <a:pt x="19" y="14"/>
                        <a:pt x="19" y="11"/>
                        <a:pt x="18" y="9"/>
                      </a:cubicBezTo>
                      <a:cubicBezTo>
                        <a:pt x="17" y="8"/>
                        <a:pt x="16" y="7"/>
                        <a:pt x="14" y="7"/>
                      </a:cubicBezTo>
                      <a:cubicBezTo>
                        <a:pt x="12" y="7"/>
                        <a:pt x="11" y="8"/>
                        <a:pt x="10" y="9"/>
                      </a:cubicBezTo>
                      <a:cubicBezTo>
                        <a:pt x="9" y="11"/>
                        <a:pt x="9" y="14"/>
                        <a:pt x="9" y="18"/>
                      </a:cubicBezTo>
                      <a:cubicBezTo>
                        <a:pt x="9" y="22"/>
                        <a:pt x="9" y="25"/>
                        <a:pt x="10" y="27"/>
                      </a:cubicBezTo>
                      <a:cubicBezTo>
                        <a:pt x="11" y="29"/>
                        <a:pt x="12" y="29"/>
                        <a:pt x="14" y="29"/>
                      </a:cubicBezTo>
                      <a:cubicBezTo>
                        <a:pt x="16" y="29"/>
                        <a:pt x="17" y="29"/>
                        <a:pt x="18" y="27"/>
                      </a:cubicBezTo>
                      <a:cubicBezTo>
                        <a:pt x="19" y="25"/>
                        <a:pt x="19" y="22"/>
                        <a:pt x="19" y="1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40" name="Freeform 64"/>
                <p:cNvSpPr>
                  <a:spLocks noEditPoints="1"/>
                </p:cNvSpPr>
                <p:nvPr/>
              </p:nvSpPr>
              <p:spPr bwMode="auto">
                <a:xfrm>
                  <a:off x="3323" y="2378"/>
                  <a:ext cx="125" cy="85"/>
                </a:xfrm>
                <a:custGeom>
                  <a:avLst/>
                  <a:gdLst>
                    <a:gd name="T0" fmla="*/ 20 w 53"/>
                    <a:gd name="T1" fmla="*/ 11 h 36"/>
                    <a:gd name="T2" fmla="*/ 18 w 53"/>
                    <a:gd name="T3" fmla="*/ 20 h 36"/>
                    <a:gd name="T4" fmla="*/ 10 w 53"/>
                    <a:gd name="T5" fmla="*/ 23 h 36"/>
                    <a:gd name="T6" fmla="*/ 2 w 53"/>
                    <a:gd name="T7" fmla="*/ 20 h 36"/>
                    <a:gd name="T8" fmla="*/ 0 w 53"/>
                    <a:gd name="T9" fmla="*/ 12 h 36"/>
                    <a:gd name="T10" fmla="*/ 2 w 53"/>
                    <a:gd name="T11" fmla="*/ 3 h 36"/>
                    <a:gd name="T12" fmla="*/ 10 w 53"/>
                    <a:gd name="T13" fmla="*/ 0 h 36"/>
                    <a:gd name="T14" fmla="*/ 18 w 53"/>
                    <a:gd name="T15" fmla="*/ 3 h 36"/>
                    <a:gd name="T16" fmla="*/ 20 w 53"/>
                    <a:gd name="T17" fmla="*/ 11 h 36"/>
                    <a:gd name="T18" fmla="*/ 14 w 53"/>
                    <a:gd name="T19" fmla="*/ 12 h 36"/>
                    <a:gd name="T20" fmla="*/ 13 w 53"/>
                    <a:gd name="T21" fmla="*/ 7 h 36"/>
                    <a:gd name="T22" fmla="*/ 10 w 53"/>
                    <a:gd name="T23" fmla="*/ 5 h 36"/>
                    <a:gd name="T24" fmla="*/ 7 w 53"/>
                    <a:gd name="T25" fmla="*/ 7 h 36"/>
                    <a:gd name="T26" fmla="*/ 7 w 53"/>
                    <a:gd name="T27" fmla="*/ 12 h 36"/>
                    <a:gd name="T28" fmla="*/ 7 w 53"/>
                    <a:gd name="T29" fmla="*/ 16 h 36"/>
                    <a:gd name="T30" fmla="*/ 10 w 53"/>
                    <a:gd name="T31" fmla="*/ 18 h 36"/>
                    <a:gd name="T32" fmla="*/ 13 w 53"/>
                    <a:gd name="T33" fmla="*/ 16 h 36"/>
                    <a:gd name="T34" fmla="*/ 14 w 53"/>
                    <a:gd name="T35" fmla="*/ 12 h 36"/>
                    <a:gd name="T36" fmla="*/ 38 w 53"/>
                    <a:gd name="T37" fmla="*/ 1 h 36"/>
                    <a:gd name="T38" fmla="*/ 20 w 53"/>
                    <a:gd name="T39" fmla="*/ 35 h 36"/>
                    <a:gd name="T40" fmla="*/ 14 w 53"/>
                    <a:gd name="T41" fmla="*/ 35 h 36"/>
                    <a:gd name="T42" fmla="*/ 32 w 53"/>
                    <a:gd name="T43" fmla="*/ 1 h 36"/>
                    <a:gd name="T44" fmla="*/ 38 w 53"/>
                    <a:gd name="T45" fmla="*/ 1 h 36"/>
                    <a:gd name="T46" fmla="*/ 53 w 53"/>
                    <a:gd name="T47" fmla="*/ 25 h 36"/>
                    <a:gd name="T48" fmla="*/ 50 w 53"/>
                    <a:gd name="T49" fmla="*/ 33 h 36"/>
                    <a:gd name="T50" fmla="*/ 42 w 53"/>
                    <a:gd name="T51" fmla="*/ 36 h 36"/>
                    <a:gd name="T52" fmla="*/ 35 w 53"/>
                    <a:gd name="T53" fmla="*/ 33 h 36"/>
                    <a:gd name="T54" fmla="*/ 32 w 53"/>
                    <a:gd name="T55" fmla="*/ 25 h 36"/>
                    <a:gd name="T56" fmla="*/ 35 w 53"/>
                    <a:gd name="T57" fmla="*/ 16 h 36"/>
                    <a:gd name="T58" fmla="*/ 42 w 53"/>
                    <a:gd name="T59" fmla="*/ 14 h 36"/>
                    <a:gd name="T60" fmla="*/ 50 w 53"/>
                    <a:gd name="T61" fmla="*/ 16 h 36"/>
                    <a:gd name="T62" fmla="*/ 53 w 53"/>
                    <a:gd name="T63" fmla="*/ 25 h 36"/>
                    <a:gd name="T64" fmla="*/ 46 w 53"/>
                    <a:gd name="T65" fmla="*/ 25 h 36"/>
                    <a:gd name="T66" fmla="*/ 45 w 53"/>
                    <a:gd name="T67" fmla="*/ 20 h 36"/>
                    <a:gd name="T68" fmla="*/ 42 w 53"/>
                    <a:gd name="T69" fmla="*/ 18 h 36"/>
                    <a:gd name="T70" fmla="*/ 39 w 53"/>
                    <a:gd name="T71" fmla="*/ 20 h 36"/>
                    <a:gd name="T72" fmla="*/ 39 w 53"/>
                    <a:gd name="T73" fmla="*/ 25 h 36"/>
                    <a:gd name="T74" fmla="*/ 39 w 53"/>
                    <a:gd name="T75" fmla="*/ 30 h 36"/>
                    <a:gd name="T76" fmla="*/ 42 w 53"/>
                    <a:gd name="T77" fmla="*/ 31 h 36"/>
                    <a:gd name="T78" fmla="*/ 45 w 53"/>
                    <a:gd name="T79" fmla="*/ 30 h 36"/>
                    <a:gd name="T80" fmla="*/ 46 w 53"/>
                    <a:gd name="T81"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 h="36">
                      <a:moveTo>
                        <a:pt x="20" y="11"/>
                      </a:moveTo>
                      <a:cubicBezTo>
                        <a:pt x="20" y="15"/>
                        <a:pt x="20" y="18"/>
                        <a:pt x="18" y="20"/>
                      </a:cubicBezTo>
                      <a:cubicBezTo>
                        <a:pt x="16" y="22"/>
                        <a:pt x="14" y="23"/>
                        <a:pt x="10" y="23"/>
                      </a:cubicBezTo>
                      <a:cubicBezTo>
                        <a:pt x="7" y="23"/>
                        <a:pt x="4" y="22"/>
                        <a:pt x="2" y="20"/>
                      </a:cubicBezTo>
                      <a:cubicBezTo>
                        <a:pt x="1" y="18"/>
                        <a:pt x="0" y="15"/>
                        <a:pt x="0" y="12"/>
                      </a:cubicBezTo>
                      <a:cubicBezTo>
                        <a:pt x="0" y="8"/>
                        <a:pt x="1" y="5"/>
                        <a:pt x="2" y="3"/>
                      </a:cubicBezTo>
                      <a:cubicBezTo>
                        <a:pt x="4" y="1"/>
                        <a:pt x="7" y="0"/>
                        <a:pt x="10" y="0"/>
                      </a:cubicBezTo>
                      <a:cubicBezTo>
                        <a:pt x="14" y="0"/>
                        <a:pt x="16" y="1"/>
                        <a:pt x="18" y="3"/>
                      </a:cubicBezTo>
                      <a:cubicBezTo>
                        <a:pt x="20" y="5"/>
                        <a:pt x="20" y="8"/>
                        <a:pt x="20" y="11"/>
                      </a:cubicBezTo>
                      <a:moveTo>
                        <a:pt x="14" y="12"/>
                      </a:moveTo>
                      <a:cubicBezTo>
                        <a:pt x="14" y="9"/>
                        <a:pt x="13" y="7"/>
                        <a:pt x="13" y="7"/>
                      </a:cubicBezTo>
                      <a:cubicBezTo>
                        <a:pt x="12" y="6"/>
                        <a:pt x="11" y="5"/>
                        <a:pt x="10" y="5"/>
                      </a:cubicBezTo>
                      <a:cubicBezTo>
                        <a:pt x="9" y="5"/>
                        <a:pt x="8" y="6"/>
                        <a:pt x="7" y="7"/>
                      </a:cubicBezTo>
                      <a:cubicBezTo>
                        <a:pt x="7" y="7"/>
                        <a:pt x="7" y="9"/>
                        <a:pt x="7" y="12"/>
                      </a:cubicBezTo>
                      <a:cubicBezTo>
                        <a:pt x="7" y="14"/>
                        <a:pt x="7" y="16"/>
                        <a:pt x="7" y="16"/>
                      </a:cubicBezTo>
                      <a:cubicBezTo>
                        <a:pt x="8" y="17"/>
                        <a:pt x="9" y="18"/>
                        <a:pt x="10" y="18"/>
                      </a:cubicBezTo>
                      <a:cubicBezTo>
                        <a:pt x="11" y="18"/>
                        <a:pt x="12" y="17"/>
                        <a:pt x="13" y="16"/>
                      </a:cubicBezTo>
                      <a:cubicBezTo>
                        <a:pt x="13" y="16"/>
                        <a:pt x="14" y="14"/>
                        <a:pt x="14" y="12"/>
                      </a:cubicBezTo>
                      <a:moveTo>
                        <a:pt x="38" y="1"/>
                      </a:moveTo>
                      <a:cubicBezTo>
                        <a:pt x="20" y="35"/>
                        <a:pt x="20" y="35"/>
                        <a:pt x="20" y="35"/>
                      </a:cubicBezTo>
                      <a:cubicBezTo>
                        <a:pt x="14" y="35"/>
                        <a:pt x="14" y="35"/>
                        <a:pt x="14" y="35"/>
                      </a:cubicBezTo>
                      <a:cubicBezTo>
                        <a:pt x="32" y="1"/>
                        <a:pt x="32" y="1"/>
                        <a:pt x="32" y="1"/>
                      </a:cubicBezTo>
                      <a:lnTo>
                        <a:pt x="38" y="1"/>
                      </a:lnTo>
                      <a:close/>
                      <a:moveTo>
                        <a:pt x="53" y="25"/>
                      </a:moveTo>
                      <a:cubicBezTo>
                        <a:pt x="53" y="28"/>
                        <a:pt x="52" y="31"/>
                        <a:pt x="50" y="33"/>
                      </a:cubicBezTo>
                      <a:cubicBezTo>
                        <a:pt x="48" y="35"/>
                        <a:pt x="46" y="36"/>
                        <a:pt x="42" y="36"/>
                      </a:cubicBezTo>
                      <a:cubicBezTo>
                        <a:pt x="39" y="36"/>
                        <a:pt x="36" y="35"/>
                        <a:pt x="35" y="33"/>
                      </a:cubicBezTo>
                      <a:cubicBezTo>
                        <a:pt x="33" y="31"/>
                        <a:pt x="32" y="28"/>
                        <a:pt x="32" y="25"/>
                      </a:cubicBezTo>
                      <a:cubicBezTo>
                        <a:pt x="32" y="21"/>
                        <a:pt x="33" y="18"/>
                        <a:pt x="35" y="16"/>
                      </a:cubicBezTo>
                      <a:cubicBezTo>
                        <a:pt x="36" y="15"/>
                        <a:pt x="39" y="14"/>
                        <a:pt x="42" y="14"/>
                      </a:cubicBezTo>
                      <a:cubicBezTo>
                        <a:pt x="46" y="14"/>
                        <a:pt x="48" y="15"/>
                        <a:pt x="50" y="16"/>
                      </a:cubicBezTo>
                      <a:cubicBezTo>
                        <a:pt x="52" y="18"/>
                        <a:pt x="53" y="21"/>
                        <a:pt x="53" y="25"/>
                      </a:cubicBezTo>
                      <a:moveTo>
                        <a:pt x="46" y="25"/>
                      </a:moveTo>
                      <a:cubicBezTo>
                        <a:pt x="46" y="22"/>
                        <a:pt x="46" y="21"/>
                        <a:pt x="45" y="20"/>
                      </a:cubicBezTo>
                      <a:cubicBezTo>
                        <a:pt x="44" y="19"/>
                        <a:pt x="43" y="18"/>
                        <a:pt x="42" y="18"/>
                      </a:cubicBezTo>
                      <a:cubicBezTo>
                        <a:pt x="41" y="18"/>
                        <a:pt x="40" y="19"/>
                        <a:pt x="39" y="20"/>
                      </a:cubicBezTo>
                      <a:cubicBezTo>
                        <a:pt x="39" y="21"/>
                        <a:pt x="39" y="22"/>
                        <a:pt x="39" y="25"/>
                      </a:cubicBezTo>
                      <a:cubicBezTo>
                        <a:pt x="39" y="27"/>
                        <a:pt x="39" y="29"/>
                        <a:pt x="39" y="30"/>
                      </a:cubicBezTo>
                      <a:cubicBezTo>
                        <a:pt x="40" y="30"/>
                        <a:pt x="41" y="31"/>
                        <a:pt x="42" y="31"/>
                      </a:cubicBezTo>
                      <a:cubicBezTo>
                        <a:pt x="43" y="31"/>
                        <a:pt x="44" y="30"/>
                        <a:pt x="45" y="30"/>
                      </a:cubicBezTo>
                      <a:cubicBezTo>
                        <a:pt x="46" y="29"/>
                        <a:pt x="46" y="27"/>
                        <a:pt x="46" y="25"/>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grpSp>
          <p:sp>
            <p:nvSpPr>
              <p:cNvPr id="25" name="矩形 24"/>
              <p:cNvSpPr/>
              <p:nvPr/>
            </p:nvSpPr>
            <p:spPr>
              <a:xfrm>
                <a:off x="3260096" y="3877469"/>
                <a:ext cx="345578" cy="290600"/>
              </a:xfrm>
              <a:prstGeom prst="rect">
                <a:avLst/>
              </a:prstGeom>
            </p:spPr>
            <p:txBody>
              <a:bodyPr wrap="none">
                <a:spAutoFit/>
              </a:bodyPr>
              <a:lstStyle/>
              <a:p>
                <a:pPr algn="ctr">
                  <a:lnSpc>
                    <a:spcPts val="1500"/>
                  </a:lnSpc>
                </a:pPr>
                <a:r>
                  <a:rPr lang="zh-CN" altLang="en-US" sz="300" kern="0" dirty="0">
                    <a:solidFill>
                      <a:schemeClr val="bg1"/>
                    </a:solidFill>
                    <a:latin typeface="微软雅黑" panose="020B0503020204020204" pitchFamily="34" charset="-122"/>
                    <a:ea typeface="微软雅黑" panose="020B0503020204020204" pitchFamily="34" charset="-122"/>
                  </a:rPr>
                  <a:t>添加文字</a:t>
                </a:r>
                <a:endParaRPr lang="en-US" altLang="zh-CN" sz="300" kern="0"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4184021" y="3877469"/>
                <a:ext cx="345578" cy="290600"/>
              </a:xfrm>
              <a:prstGeom prst="rect">
                <a:avLst/>
              </a:prstGeom>
            </p:spPr>
            <p:txBody>
              <a:bodyPr wrap="none">
                <a:spAutoFit/>
              </a:bodyPr>
              <a:lstStyle/>
              <a:p>
                <a:pPr algn="ctr">
                  <a:lnSpc>
                    <a:spcPts val="1500"/>
                  </a:lnSpc>
                </a:pPr>
                <a:r>
                  <a:rPr lang="zh-CN" altLang="en-US" sz="300" kern="0" dirty="0">
                    <a:solidFill>
                      <a:schemeClr val="bg1"/>
                    </a:solidFill>
                    <a:latin typeface="微软雅黑" panose="020B0503020204020204" pitchFamily="34" charset="-122"/>
                    <a:ea typeface="微软雅黑" panose="020B0503020204020204" pitchFamily="34" charset="-122"/>
                  </a:rPr>
                  <a:t>添加文字</a:t>
                </a:r>
                <a:endParaRPr lang="en-US" altLang="zh-CN" sz="300" kern="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5065082" y="3877469"/>
                <a:ext cx="345578" cy="290600"/>
              </a:xfrm>
              <a:prstGeom prst="rect">
                <a:avLst/>
              </a:prstGeom>
            </p:spPr>
            <p:txBody>
              <a:bodyPr wrap="none">
                <a:spAutoFit/>
              </a:bodyPr>
              <a:lstStyle/>
              <a:p>
                <a:pPr algn="ctr">
                  <a:lnSpc>
                    <a:spcPts val="1500"/>
                  </a:lnSpc>
                </a:pPr>
                <a:r>
                  <a:rPr lang="zh-CN" altLang="en-US" sz="300" kern="0" dirty="0">
                    <a:solidFill>
                      <a:schemeClr val="bg1"/>
                    </a:solidFill>
                    <a:latin typeface="微软雅黑" panose="020B0503020204020204" pitchFamily="34" charset="-122"/>
                    <a:ea typeface="微软雅黑" panose="020B0503020204020204" pitchFamily="34" charset="-122"/>
                  </a:rPr>
                  <a:t>添加文字</a:t>
                </a:r>
                <a:endParaRPr lang="en-US" altLang="zh-CN" sz="300" kern="0" dirty="0">
                  <a:solidFill>
                    <a:schemeClr val="bg1"/>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4095020" y="1795807"/>
              <a:ext cx="6380069" cy="1477328"/>
            </a:xfrm>
            <a:prstGeom prst="rect">
              <a:avLst/>
            </a:prstGeom>
          </p:spPr>
          <p:txBody>
            <a:bodyPr wrap="square">
              <a:spAutoFit/>
            </a:bodyPr>
            <a:lstStyle/>
            <a:p>
              <a:pPr marL="213995" indent="-213995">
                <a:lnSpc>
                  <a:spcPct val="150000"/>
                </a:lnSpc>
                <a:buFont typeface="Wingdings" panose="05000000000000000000" pitchFamily="2" charset="2"/>
                <a:buChar char="l"/>
              </a:pPr>
              <a:r>
                <a:rPr lang="zh-CN" altLang="en-US" sz="1100" dirty="0">
                  <a:solidFill>
                    <a:srgbClr val="333F5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grpSp>
          <p:nvGrpSpPr>
            <p:cNvPr id="24" name="组合 5"/>
            <p:cNvGrpSpPr/>
            <p:nvPr/>
          </p:nvGrpSpPr>
          <p:grpSpPr>
            <a:xfrm>
              <a:off x="7034466" y="4341844"/>
              <a:ext cx="3207927" cy="914477"/>
              <a:chOff x="3089275" y="3603625"/>
              <a:chExt cx="2455863" cy="700088"/>
            </a:xfrm>
          </p:grpSpPr>
          <p:grpSp>
            <p:nvGrpSpPr>
              <p:cNvPr id="41" name="Group 22"/>
              <p:cNvGrpSpPr>
                <a:grpSpLocks noChangeAspect="1"/>
              </p:cNvGrpSpPr>
              <p:nvPr/>
            </p:nvGrpSpPr>
            <p:grpSpPr bwMode="auto">
              <a:xfrm>
                <a:off x="3089275" y="3603625"/>
                <a:ext cx="2455863" cy="700088"/>
                <a:chOff x="1946" y="2270"/>
                <a:chExt cx="1547" cy="441"/>
              </a:xfrm>
            </p:grpSpPr>
            <p:sp>
              <p:nvSpPr>
                <p:cNvPr id="11" name="AutoShape 21"/>
                <p:cNvSpPr>
                  <a:spLocks noChangeAspect="1" noChangeArrowheads="1" noTextEdit="1"/>
                </p:cNvSpPr>
                <p:nvPr/>
              </p:nvSpPr>
              <p:spPr bwMode="auto">
                <a:xfrm>
                  <a:off x="1948" y="2272"/>
                  <a:ext cx="1545"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dirty="0"/>
                </a:p>
              </p:txBody>
            </p:sp>
            <p:sp>
              <p:nvSpPr>
                <p:cNvPr id="12" name="Freeform 23"/>
                <p:cNvSpPr/>
                <p:nvPr/>
              </p:nvSpPr>
              <p:spPr bwMode="auto">
                <a:xfrm>
                  <a:off x="1946" y="2291"/>
                  <a:ext cx="415" cy="418"/>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13" name="Freeform 34"/>
                <p:cNvSpPr/>
                <p:nvPr/>
              </p:nvSpPr>
              <p:spPr bwMode="auto">
                <a:xfrm>
                  <a:off x="2035" y="2409"/>
                  <a:ext cx="55" cy="80"/>
                </a:xfrm>
                <a:custGeom>
                  <a:avLst/>
                  <a:gdLst>
                    <a:gd name="T0" fmla="*/ 23 w 23"/>
                    <a:gd name="T1" fmla="*/ 34 h 34"/>
                    <a:gd name="T2" fmla="*/ 0 w 23"/>
                    <a:gd name="T3" fmla="*/ 34 h 34"/>
                    <a:gd name="T4" fmla="*/ 0 w 23"/>
                    <a:gd name="T5" fmla="*/ 28 h 34"/>
                    <a:gd name="T6" fmla="*/ 7 w 23"/>
                    <a:gd name="T7" fmla="*/ 28 h 34"/>
                    <a:gd name="T8" fmla="*/ 7 w 23"/>
                    <a:gd name="T9" fmla="*/ 10 h 34"/>
                    <a:gd name="T10" fmla="*/ 0 w 23"/>
                    <a:gd name="T11" fmla="*/ 10 h 34"/>
                    <a:gd name="T12" fmla="*/ 0 w 23"/>
                    <a:gd name="T13" fmla="*/ 5 h 34"/>
                    <a:gd name="T14" fmla="*/ 3 w 23"/>
                    <a:gd name="T15" fmla="*/ 5 h 34"/>
                    <a:gd name="T16" fmla="*/ 6 w 23"/>
                    <a:gd name="T17" fmla="*/ 4 h 34"/>
                    <a:gd name="T18" fmla="*/ 8 w 23"/>
                    <a:gd name="T19" fmla="*/ 3 h 34"/>
                    <a:gd name="T20" fmla="*/ 8 w 23"/>
                    <a:gd name="T21" fmla="*/ 0 h 34"/>
                    <a:gd name="T22" fmla="*/ 16 w 23"/>
                    <a:gd name="T23" fmla="*/ 0 h 34"/>
                    <a:gd name="T24" fmla="*/ 16 w 23"/>
                    <a:gd name="T25" fmla="*/ 28 h 34"/>
                    <a:gd name="T26" fmla="*/ 23 w 23"/>
                    <a:gd name="T27" fmla="*/ 28 h 34"/>
                    <a:gd name="T28" fmla="*/ 23 w 23"/>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23" y="34"/>
                      </a:moveTo>
                      <a:cubicBezTo>
                        <a:pt x="0" y="34"/>
                        <a:pt x="0" y="34"/>
                        <a:pt x="0" y="34"/>
                      </a:cubicBezTo>
                      <a:cubicBezTo>
                        <a:pt x="0" y="28"/>
                        <a:pt x="0" y="28"/>
                        <a:pt x="0" y="28"/>
                      </a:cubicBezTo>
                      <a:cubicBezTo>
                        <a:pt x="7" y="28"/>
                        <a:pt x="7" y="28"/>
                        <a:pt x="7" y="28"/>
                      </a:cubicBezTo>
                      <a:cubicBezTo>
                        <a:pt x="7" y="10"/>
                        <a:pt x="7" y="10"/>
                        <a:pt x="7" y="10"/>
                      </a:cubicBezTo>
                      <a:cubicBezTo>
                        <a:pt x="0" y="10"/>
                        <a:pt x="0" y="10"/>
                        <a:pt x="0" y="10"/>
                      </a:cubicBezTo>
                      <a:cubicBezTo>
                        <a:pt x="0" y="5"/>
                        <a:pt x="0" y="5"/>
                        <a:pt x="0" y="5"/>
                      </a:cubicBezTo>
                      <a:cubicBezTo>
                        <a:pt x="1" y="5"/>
                        <a:pt x="2" y="5"/>
                        <a:pt x="3" y="5"/>
                      </a:cubicBezTo>
                      <a:cubicBezTo>
                        <a:pt x="4" y="5"/>
                        <a:pt x="5" y="4"/>
                        <a:pt x="6" y="4"/>
                      </a:cubicBezTo>
                      <a:cubicBezTo>
                        <a:pt x="7" y="4"/>
                        <a:pt x="7" y="3"/>
                        <a:pt x="8" y="3"/>
                      </a:cubicBezTo>
                      <a:cubicBezTo>
                        <a:pt x="8" y="2"/>
                        <a:pt x="8" y="1"/>
                        <a:pt x="8" y="0"/>
                      </a:cubicBezTo>
                      <a:cubicBezTo>
                        <a:pt x="16" y="0"/>
                        <a:pt x="16" y="0"/>
                        <a:pt x="16" y="0"/>
                      </a:cubicBezTo>
                      <a:cubicBezTo>
                        <a:pt x="16" y="28"/>
                        <a:pt x="16" y="28"/>
                        <a:pt x="16" y="28"/>
                      </a:cubicBezTo>
                      <a:cubicBezTo>
                        <a:pt x="23" y="28"/>
                        <a:pt x="23" y="28"/>
                        <a:pt x="23" y="28"/>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14" name="Freeform 35"/>
                <p:cNvSpPr>
                  <a:spLocks noEditPoints="1"/>
                </p:cNvSpPr>
                <p:nvPr/>
              </p:nvSpPr>
              <p:spPr bwMode="auto">
                <a:xfrm>
                  <a:off x="2106" y="2409"/>
                  <a:ext cx="66" cy="83"/>
                </a:xfrm>
                <a:custGeom>
                  <a:avLst/>
                  <a:gdLst>
                    <a:gd name="T0" fmla="*/ 28 w 28"/>
                    <a:gd name="T1" fmla="*/ 17 h 35"/>
                    <a:gd name="T2" fmla="*/ 27 w 28"/>
                    <a:gd name="T3" fmla="*/ 25 h 35"/>
                    <a:gd name="T4" fmla="*/ 25 w 28"/>
                    <a:gd name="T5" fmla="*/ 30 h 35"/>
                    <a:gd name="T6" fmla="*/ 20 w 28"/>
                    <a:gd name="T7" fmla="*/ 34 h 35"/>
                    <a:gd name="T8" fmla="*/ 14 w 28"/>
                    <a:gd name="T9" fmla="*/ 35 h 35"/>
                    <a:gd name="T10" fmla="*/ 7 w 28"/>
                    <a:gd name="T11" fmla="*/ 34 h 35"/>
                    <a:gd name="T12" fmla="*/ 3 w 28"/>
                    <a:gd name="T13" fmla="*/ 30 h 35"/>
                    <a:gd name="T14" fmla="*/ 1 w 28"/>
                    <a:gd name="T15" fmla="*/ 25 h 35"/>
                    <a:gd name="T16" fmla="*/ 0 w 28"/>
                    <a:gd name="T17" fmla="*/ 17 h 35"/>
                    <a:gd name="T18" fmla="*/ 1 w 28"/>
                    <a:gd name="T19" fmla="*/ 10 h 35"/>
                    <a:gd name="T20" fmla="*/ 3 w 28"/>
                    <a:gd name="T21" fmla="*/ 4 h 35"/>
                    <a:gd name="T22" fmla="*/ 7 w 28"/>
                    <a:gd name="T23" fmla="*/ 1 h 35"/>
                    <a:gd name="T24" fmla="*/ 14 w 28"/>
                    <a:gd name="T25" fmla="*/ 0 h 35"/>
                    <a:gd name="T26" fmla="*/ 20 w 28"/>
                    <a:gd name="T27" fmla="*/ 1 h 35"/>
                    <a:gd name="T28" fmla="*/ 25 w 28"/>
                    <a:gd name="T29" fmla="*/ 4 h 35"/>
                    <a:gd name="T30" fmla="*/ 27 w 28"/>
                    <a:gd name="T31" fmla="*/ 10 h 35"/>
                    <a:gd name="T32" fmla="*/ 28 w 28"/>
                    <a:gd name="T33" fmla="*/ 17 h 35"/>
                    <a:gd name="T34" fmla="*/ 19 w 28"/>
                    <a:gd name="T35" fmla="*/ 17 h 35"/>
                    <a:gd name="T36" fmla="*/ 18 w 28"/>
                    <a:gd name="T37" fmla="*/ 8 h 35"/>
                    <a:gd name="T38" fmla="*/ 14 w 28"/>
                    <a:gd name="T39" fmla="*/ 6 h 35"/>
                    <a:gd name="T40" fmla="*/ 10 w 28"/>
                    <a:gd name="T41" fmla="*/ 8 h 35"/>
                    <a:gd name="T42" fmla="*/ 9 w 28"/>
                    <a:gd name="T43" fmla="*/ 17 h 35"/>
                    <a:gd name="T44" fmla="*/ 10 w 28"/>
                    <a:gd name="T45" fmla="*/ 26 h 35"/>
                    <a:gd name="T46" fmla="*/ 14 w 28"/>
                    <a:gd name="T47" fmla="*/ 29 h 35"/>
                    <a:gd name="T48" fmla="*/ 18 w 28"/>
                    <a:gd name="T49" fmla="*/ 26 h 35"/>
                    <a:gd name="T50" fmla="*/ 19 w 28"/>
                    <a:gd name="T5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5">
                      <a:moveTo>
                        <a:pt x="28" y="17"/>
                      </a:moveTo>
                      <a:cubicBezTo>
                        <a:pt x="28" y="20"/>
                        <a:pt x="28" y="23"/>
                        <a:pt x="27" y="25"/>
                      </a:cubicBezTo>
                      <a:cubicBezTo>
                        <a:pt x="27" y="27"/>
                        <a:pt x="26" y="29"/>
                        <a:pt x="25" y="30"/>
                      </a:cubicBezTo>
                      <a:cubicBezTo>
                        <a:pt x="24" y="32"/>
                        <a:pt x="22" y="33"/>
                        <a:pt x="20" y="34"/>
                      </a:cubicBezTo>
                      <a:cubicBezTo>
                        <a:pt x="19" y="35"/>
                        <a:pt x="16" y="35"/>
                        <a:pt x="14" y="35"/>
                      </a:cubicBezTo>
                      <a:cubicBezTo>
                        <a:pt x="11" y="35"/>
                        <a:pt x="9" y="34"/>
                        <a:pt x="7" y="34"/>
                      </a:cubicBezTo>
                      <a:cubicBezTo>
                        <a:pt x="6" y="33"/>
                        <a:pt x="4" y="32"/>
                        <a:pt x="3" y="30"/>
                      </a:cubicBezTo>
                      <a:cubicBezTo>
                        <a:pt x="2" y="29"/>
                        <a:pt x="1" y="27"/>
                        <a:pt x="1" y="25"/>
                      </a:cubicBezTo>
                      <a:cubicBezTo>
                        <a:pt x="0" y="23"/>
                        <a:pt x="0" y="20"/>
                        <a:pt x="0" y="17"/>
                      </a:cubicBezTo>
                      <a:cubicBezTo>
                        <a:pt x="0" y="14"/>
                        <a:pt x="0" y="12"/>
                        <a:pt x="1" y="10"/>
                      </a:cubicBezTo>
                      <a:cubicBezTo>
                        <a:pt x="1" y="7"/>
                        <a:pt x="2" y="6"/>
                        <a:pt x="3" y="4"/>
                      </a:cubicBezTo>
                      <a:cubicBezTo>
                        <a:pt x="4" y="3"/>
                        <a:pt x="6" y="1"/>
                        <a:pt x="7" y="1"/>
                      </a:cubicBezTo>
                      <a:cubicBezTo>
                        <a:pt x="9" y="0"/>
                        <a:pt x="11" y="0"/>
                        <a:pt x="14" y="0"/>
                      </a:cubicBezTo>
                      <a:cubicBezTo>
                        <a:pt x="16" y="0"/>
                        <a:pt x="19" y="0"/>
                        <a:pt x="20" y="1"/>
                      </a:cubicBezTo>
                      <a:cubicBezTo>
                        <a:pt x="22" y="2"/>
                        <a:pt x="24" y="3"/>
                        <a:pt x="25" y="4"/>
                      </a:cubicBezTo>
                      <a:cubicBezTo>
                        <a:pt x="26" y="6"/>
                        <a:pt x="27" y="8"/>
                        <a:pt x="27" y="10"/>
                      </a:cubicBezTo>
                      <a:cubicBezTo>
                        <a:pt x="28" y="12"/>
                        <a:pt x="28" y="14"/>
                        <a:pt x="28" y="17"/>
                      </a:cubicBezTo>
                      <a:moveTo>
                        <a:pt x="19" y="17"/>
                      </a:moveTo>
                      <a:cubicBezTo>
                        <a:pt x="19" y="13"/>
                        <a:pt x="19" y="10"/>
                        <a:pt x="18" y="8"/>
                      </a:cubicBezTo>
                      <a:cubicBezTo>
                        <a:pt x="17" y="7"/>
                        <a:pt x="16" y="6"/>
                        <a:pt x="14" y="6"/>
                      </a:cubicBezTo>
                      <a:cubicBezTo>
                        <a:pt x="12" y="6"/>
                        <a:pt x="11" y="7"/>
                        <a:pt x="10" y="8"/>
                      </a:cubicBezTo>
                      <a:cubicBezTo>
                        <a:pt x="9" y="10"/>
                        <a:pt x="9" y="13"/>
                        <a:pt x="9" y="17"/>
                      </a:cubicBezTo>
                      <a:cubicBezTo>
                        <a:pt x="9" y="21"/>
                        <a:pt x="9" y="24"/>
                        <a:pt x="10" y="26"/>
                      </a:cubicBezTo>
                      <a:cubicBezTo>
                        <a:pt x="11" y="28"/>
                        <a:pt x="12" y="29"/>
                        <a:pt x="14" y="29"/>
                      </a:cubicBezTo>
                      <a:cubicBezTo>
                        <a:pt x="16" y="29"/>
                        <a:pt x="17" y="28"/>
                        <a:pt x="18" y="26"/>
                      </a:cubicBezTo>
                      <a:cubicBezTo>
                        <a:pt x="19" y="24"/>
                        <a:pt x="19" y="21"/>
                        <a:pt x="19"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15" name="Freeform 36"/>
                <p:cNvSpPr>
                  <a:spLocks noEditPoints="1"/>
                </p:cNvSpPr>
                <p:nvPr/>
              </p:nvSpPr>
              <p:spPr bwMode="auto">
                <a:xfrm>
                  <a:off x="2187" y="2409"/>
                  <a:ext cx="122" cy="83"/>
                </a:xfrm>
                <a:custGeom>
                  <a:avLst/>
                  <a:gdLst>
                    <a:gd name="T0" fmla="*/ 20 w 52"/>
                    <a:gd name="T1" fmla="*/ 11 h 35"/>
                    <a:gd name="T2" fmla="*/ 18 w 52"/>
                    <a:gd name="T3" fmla="*/ 19 h 35"/>
                    <a:gd name="T4" fmla="*/ 10 w 52"/>
                    <a:gd name="T5" fmla="*/ 22 h 35"/>
                    <a:gd name="T6" fmla="*/ 2 w 52"/>
                    <a:gd name="T7" fmla="*/ 19 h 35"/>
                    <a:gd name="T8" fmla="*/ 0 w 52"/>
                    <a:gd name="T9" fmla="*/ 11 h 35"/>
                    <a:gd name="T10" fmla="*/ 2 w 52"/>
                    <a:gd name="T11" fmla="*/ 2 h 35"/>
                    <a:gd name="T12" fmla="*/ 10 w 52"/>
                    <a:gd name="T13" fmla="*/ 0 h 35"/>
                    <a:gd name="T14" fmla="*/ 18 w 52"/>
                    <a:gd name="T15" fmla="*/ 2 h 35"/>
                    <a:gd name="T16" fmla="*/ 20 w 52"/>
                    <a:gd name="T17" fmla="*/ 11 h 35"/>
                    <a:gd name="T18" fmla="*/ 14 w 52"/>
                    <a:gd name="T19" fmla="*/ 11 h 35"/>
                    <a:gd name="T20" fmla="*/ 13 w 52"/>
                    <a:gd name="T21" fmla="*/ 6 h 35"/>
                    <a:gd name="T22" fmla="*/ 10 w 52"/>
                    <a:gd name="T23" fmla="*/ 4 h 35"/>
                    <a:gd name="T24" fmla="*/ 7 w 52"/>
                    <a:gd name="T25" fmla="*/ 6 h 35"/>
                    <a:gd name="T26" fmla="*/ 6 w 52"/>
                    <a:gd name="T27" fmla="*/ 11 h 35"/>
                    <a:gd name="T28" fmla="*/ 7 w 52"/>
                    <a:gd name="T29" fmla="*/ 16 h 35"/>
                    <a:gd name="T30" fmla="*/ 10 w 52"/>
                    <a:gd name="T31" fmla="*/ 17 h 35"/>
                    <a:gd name="T32" fmla="*/ 13 w 52"/>
                    <a:gd name="T33" fmla="*/ 16 h 35"/>
                    <a:gd name="T34" fmla="*/ 14 w 52"/>
                    <a:gd name="T35" fmla="*/ 11 h 35"/>
                    <a:gd name="T36" fmla="*/ 38 w 52"/>
                    <a:gd name="T37" fmla="*/ 0 h 35"/>
                    <a:gd name="T38" fmla="*/ 20 w 52"/>
                    <a:gd name="T39" fmla="*/ 34 h 35"/>
                    <a:gd name="T40" fmla="*/ 14 w 52"/>
                    <a:gd name="T41" fmla="*/ 34 h 35"/>
                    <a:gd name="T42" fmla="*/ 32 w 52"/>
                    <a:gd name="T43" fmla="*/ 0 h 35"/>
                    <a:gd name="T44" fmla="*/ 38 w 52"/>
                    <a:gd name="T45" fmla="*/ 0 h 35"/>
                    <a:gd name="T46" fmla="*/ 52 w 52"/>
                    <a:gd name="T47" fmla="*/ 24 h 35"/>
                    <a:gd name="T48" fmla="*/ 50 w 52"/>
                    <a:gd name="T49" fmla="*/ 32 h 35"/>
                    <a:gd name="T50" fmla="*/ 42 w 52"/>
                    <a:gd name="T51" fmla="*/ 35 h 35"/>
                    <a:gd name="T52" fmla="*/ 34 w 52"/>
                    <a:gd name="T53" fmla="*/ 32 h 35"/>
                    <a:gd name="T54" fmla="*/ 32 w 52"/>
                    <a:gd name="T55" fmla="*/ 24 h 35"/>
                    <a:gd name="T56" fmla="*/ 34 w 52"/>
                    <a:gd name="T57" fmla="*/ 16 h 35"/>
                    <a:gd name="T58" fmla="*/ 42 w 52"/>
                    <a:gd name="T59" fmla="*/ 13 h 35"/>
                    <a:gd name="T60" fmla="*/ 50 w 52"/>
                    <a:gd name="T61" fmla="*/ 16 h 35"/>
                    <a:gd name="T62" fmla="*/ 52 w 52"/>
                    <a:gd name="T63" fmla="*/ 24 h 35"/>
                    <a:gd name="T64" fmla="*/ 46 w 52"/>
                    <a:gd name="T65" fmla="*/ 24 h 35"/>
                    <a:gd name="T66" fmla="*/ 45 w 52"/>
                    <a:gd name="T67" fmla="*/ 19 h 35"/>
                    <a:gd name="T68" fmla="*/ 42 w 52"/>
                    <a:gd name="T69" fmla="*/ 18 h 35"/>
                    <a:gd name="T70" fmla="*/ 39 w 52"/>
                    <a:gd name="T71" fmla="*/ 19 h 35"/>
                    <a:gd name="T72" fmla="*/ 39 w 52"/>
                    <a:gd name="T73" fmla="*/ 24 h 35"/>
                    <a:gd name="T74" fmla="*/ 39 w 52"/>
                    <a:gd name="T75" fmla="*/ 29 h 35"/>
                    <a:gd name="T76" fmla="*/ 42 w 52"/>
                    <a:gd name="T77" fmla="*/ 30 h 35"/>
                    <a:gd name="T78" fmla="*/ 45 w 52"/>
                    <a:gd name="T79" fmla="*/ 29 h 35"/>
                    <a:gd name="T80" fmla="*/ 46 w 52"/>
                    <a:gd name="T8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35">
                      <a:moveTo>
                        <a:pt x="20" y="11"/>
                      </a:moveTo>
                      <a:cubicBezTo>
                        <a:pt x="20" y="14"/>
                        <a:pt x="19" y="17"/>
                        <a:pt x="18" y="19"/>
                      </a:cubicBezTo>
                      <a:cubicBezTo>
                        <a:pt x="16" y="21"/>
                        <a:pt x="13" y="22"/>
                        <a:pt x="10" y="22"/>
                      </a:cubicBezTo>
                      <a:cubicBezTo>
                        <a:pt x="7" y="22"/>
                        <a:pt x="4" y="21"/>
                        <a:pt x="2" y="19"/>
                      </a:cubicBezTo>
                      <a:cubicBezTo>
                        <a:pt x="1" y="17"/>
                        <a:pt x="0" y="14"/>
                        <a:pt x="0" y="11"/>
                      </a:cubicBezTo>
                      <a:cubicBezTo>
                        <a:pt x="0" y="7"/>
                        <a:pt x="1" y="4"/>
                        <a:pt x="2" y="2"/>
                      </a:cubicBezTo>
                      <a:cubicBezTo>
                        <a:pt x="4" y="1"/>
                        <a:pt x="7" y="0"/>
                        <a:pt x="10" y="0"/>
                      </a:cubicBezTo>
                      <a:cubicBezTo>
                        <a:pt x="13" y="0"/>
                        <a:pt x="16" y="1"/>
                        <a:pt x="18" y="2"/>
                      </a:cubicBezTo>
                      <a:cubicBezTo>
                        <a:pt x="19" y="4"/>
                        <a:pt x="20" y="7"/>
                        <a:pt x="20" y="11"/>
                      </a:cubicBezTo>
                      <a:moveTo>
                        <a:pt x="14" y="11"/>
                      </a:moveTo>
                      <a:cubicBezTo>
                        <a:pt x="14" y="8"/>
                        <a:pt x="13" y="7"/>
                        <a:pt x="13" y="6"/>
                      </a:cubicBezTo>
                      <a:cubicBezTo>
                        <a:pt x="12" y="5"/>
                        <a:pt x="11" y="4"/>
                        <a:pt x="10" y="4"/>
                      </a:cubicBezTo>
                      <a:cubicBezTo>
                        <a:pt x="9" y="4"/>
                        <a:pt x="8" y="5"/>
                        <a:pt x="7" y="6"/>
                      </a:cubicBezTo>
                      <a:cubicBezTo>
                        <a:pt x="7" y="7"/>
                        <a:pt x="6" y="8"/>
                        <a:pt x="6" y="11"/>
                      </a:cubicBezTo>
                      <a:cubicBezTo>
                        <a:pt x="6" y="13"/>
                        <a:pt x="7" y="15"/>
                        <a:pt x="7" y="16"/>
                      </a:cubicBezTo>
                      <a:cubicBezTo>
                        <a:pt x="8" y="17"/>
                        <a:pt x="9" y="17"/>
                        <a:pt x="10" y="17"/>
                      </a:cubicBezTo>
                      <a:cubicBezTo>
                        <a:pt x="11" y="17"/>
                        <a:pt x="12" y="17"/>
                        <a:pt x="13" y="16"/>
                      </a:cubicBezTo>
                      <a:cubicBezTo>
                        <a:pt x="13" y="15"/>
                        <a:pt x="14" y="13"/>
                        <a:pt x="14" y="11"/>
                      </a:cubicBezTo>
                      <a:moveTo>
                        <a:pt x="38" y="0"/>
                      </a:moveTo>
                      <a:cubicBezTo>
                        <a:pt x="20" y="34"/>
                        <a:pt x="20" y="34"/>
                        <a:pt x="20" y="34"/>
                      </a:cubicBezTo>
                      <a:cubicBezTo>
                        <a:pt x="14" y="34"/>
                        <a:pt x="14" y="34"/>
                        <a:pt x="14" y="34"/>
                      </a:cubicBezTo>
                      <a:cubicBezTo>
                        <a:pt x="32" y="0"/>
                        <a:pt x="32" y="0"/>
                        <a:pt x="32" y="0"/>
                      </a:cubicBezTo>
                      <a:lnTo>
                        <a:pt x="38" y="0"/>
                      </a:lnTo>
                      <a:close/>
                      <a:moveTo>
                        <a:pt x="52" y="24"/>
                      </a:moveTo>
                      <a:cubicBezTo>
                        <a:pt x="52" y="28"/>
                        <a:pt x="52" y="30"/>
                        <a:pt x="50" y="32"/>
                      </a:cubicBezTo>
                      <a:cubicBezTo>
                        <a:pt x="48" y="34"/>
                        <a:pt x="46" y="35"/>
                        <a:pt x="42" y="35"/>
                      </a:cubicBezTo>
                      <a:cubicBezTo>
                        <a:pt x="39" y="35"/>
                        <a:pt x="36" y="34"/>
                        <a:pt x="34" y="32"/>
                      </a:cubicBezTo>
                      <a:cubicBezTo>
                        <a:pt x="33" y="30"/>
                        <a:pt x="32" y="28"/>
                        <a:pt x="32" y="24"/>
                      </a:cubicBezTo>
                      <a:cubicBezTo>
                        <a:pt x="32" y="20"/>
                        <a:pt x="33" y="17"/>
                        <a:pt x="34" y="16"/>
                      </a:cubicBezTo>
                      <a:cubicBezTo>
                        <a:pt x="36" y="14"/>
                        <a:pt x="39" y="13"/>
                        <a:pt x="42" y="13"/>
                      </a:cubicBezTo>
                      <a:cubicBezTo>
                        <a:pt x="46" y="13"/>
                        <a:pt x="48" y="14"/>
                        <a:pt x="50" y="16"/>
                      </a:cubicBezTo>
                      <a:cubicBezTo>
                        <a:pt x="52" y="17"/>
                        <a:pt x="52" y="20"/>
                        <a:pt x="52" y="24"/>
                      </a:cubicBezTo>
                      <a:moveTo>
                        <a:pt x="46" y="24"/>
                      </a:moveTo>
                      <a:cubicBezTo>
                        <a:pt x="46" y="21"/>
                        <a:pt x="45" y="20"/>
                        <a:pt x="45" y="19"/>
                      </a:cubicBezTo>
                      <a:cubicBezTo>
                        <a:pt x="44" y="18"/>
                        <a:pt x="43" y="18"/>
                        <a:pt x="42" y="18"/>
                      </a:cubicBezTo>
                      <a:cubicBezTo>
                        <a:pt x="41" y="18"/>
                        <a:pt x="40" y="18"/>
                        <a:pt x="39" y="19"/>
                      </a:cubicBezTo>
                      <a:cubicBezTo>
                        <a:pt x="39" y="20"/>
                        <a:pt x="39" y="21"/>
                        <a:pt x="39" y="24"/>
                      </a:cubicBezTo>
                      <a:cubicBezTo>
                        <a:pt x="39" y="26"/>
                        <a:pt x="39" y="28"/>
                        <a:pt x="39" y="29"/>
                      </a:cubicBezTo>
                      <a:cubicBezTo>
                        <a:pt x="40" y="30"/>
                        <a:pt x="41" y="30"/>
                        <a:pt x="42" y="30"/>
                      </a:cubicBezTo>
                      <a:cubicBezTo>
                        <a:pt x="43" y="30"/>
                        <a:pt x="44" y="30"/>
                        <a:pt x="45" y="29"/>
                      </a:cubicBezTo>
                      <a:cubicBezTo>
                        <a:pt x="45" y="28"/>
                        <a:pt x="46" y="26"/>
                        <a:pt x="46" y="2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16" name="Freeform 37"/>
                <p:cNvSpPr/>
                <p:nvPr/>
              </p:nvSpPr>
              <p:spPr bwMode="auto">
                <a:xfrm>
                  <a:off x="2520" y="2279"/>
                  <a:ext cx="415" cy="415"/>
                </a:xfrm>
                <a:custGeom>
                  <a:avLst/>
                  <a:gdLst>
                    <a:gd name="T0" fmla="*/ 88 w 176"/>
                    <a:gd name="T1" fmla="*/ 0 h 176"/>
                    <a:gd name="T2" fmla="*/ 0 w 176"/>
                    <a:gd name="T3" fmla="*/ 88 h 176"/>
                    <a:gd name="T4" fmla="*/ 88 w 176"/>
                    <a:gd name="T5" fmla="*/ 176 h 176"/>
                    <a:gd name="T6" fmla="*/ 176 w 176"/>
                    <a:gd name="T7" fmla="*/ 88 h 176"/>
                    <a:gd name="T8" fmla="*/ 176 w 176"/>
                    <a:gd name="T9" fmla="*/ 0 h 176"/>
                    <a:gd name="T10" fmla="*/ 88 w 176"/>
                    <a:gd name="T11" fmla="*/ 0 h 176"/>
                  </a:gdLst>
                  <a:ahLst/>
                  <a:cxnLst>
                    <a:cxn ang="0">
                      <a:pos x="T0" y="T1"/>
                    </a:cxn>
                    <a:cxn ang="0">
                      <a:pos x="T2" y="T3"/>
                    </a:cxn>
                    <a:cxn ang="0">
                      <a:pos x="T4" y="T5"/>
                    </a:cxn>
                    <a:cxn ang="0">
                      <a:pos x="T6" y="T7"/>
                    </a:cxn>
                    <a:cxn ang="0">
                      <a:pos x="T8" y="T9"/>
                    </a:cxn>
                    <a:cxn ang="0">
                      <a:pos x="T10" y="T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0"/>
                        <a:pt x="176" y="0"/>
                        <a:pt x="176" y="0"/>
                      </a:cubicBezTo>
                      <a:lnTo>
                        <a:pt x="8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17" name="Freeform 38"/>
                <p:cNvSpPr/>
                <p:nvPr/>
              </p:nvSpPr>
              <p:spPr bwMode="auto">
                <a:xfrm>
                  <a:off x="3077" y="2270"/>
                  <a:ext cx="416" cy="417"/>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18" name="Freeform 59"/>
                <p:cNvSpPr>
                  <a:spLocks noEditPoints="1"/>
                </p:cNvSpPr>
                <p:nvPr/>
              </p:nvSpPr>
              <p:spPr bwMode="auto">
                <a:xfrm>
                  <a:off x="2605" y="2397"/>
                  <a:ext cx="71" cy="80"/>
                </a:xfrm>
                <a:custGeom>
                  <a:avLst/>
                  <a:gdLst>
                    <a:gd name="T0" fmla="*/ 71 w 71"/>
                    <a:gd name="T1" fmla="*/ 62 h 80"/>
                    <a:gd name="T2" fmla="*/ 59 w 71"/>
                    <a:gd name="T3" fmla="*/ 62 h 80"/>
                    <a:gd name="T4" fmla="*/ 59 w 71"/>
                    <a:gd name="T5" fmla="*/ 80 h 80"/>
                    <a:gd name="T6" fmla="*/ 40 w 71"/>
                    <a:gd name="T7" fmla="*/ 80 h 80"/>
                    <a:gd name="T8" fmla="*/ 40 w 71"/>
                    <a:gd name="T9" fmla="*/ 62 h 80"/>
                    <a:gd name="T10" fmla="*/ 0 w 71"/>
                    <a:gd name="T11" fmla="*/ 62 h 80"/>
                    <a:gd name="T12" fmla="*/ 0 w 71"/>
                    <a:gd name="T13" fmla="*/ 47 h 80"/>
                    <a:gd name="T14" fmla="*/ 38 w 71"/>
                    <a:gd name="T15" fmla="*/ 0 h 80"/>
                    <a:gd name="T16" fmla="*/ 59 w 71"/>
                    <a:gd name="T17" fmla="*/ 0 h 80"/>
                    <a:gd name="T18" fmla="*/ 59 w 71"/>
                    <a:gd name="T19" fmla="*/ 47 h 80"/>
                    <a:gd name="T20" fmla="*/ 71 w 71"/>
                    <a:gd name="T21" fmla="*/ 47 h 80"/>
                    <a:gd name="T22" fmla="*/ 71 w 71"/>
                    <a:gd name="T23" fmla="*/ 62 h 80"/>
                    <a:gd name="T24" fmla="*/ 40 w 71"/>
                    <a:gd name="T25" fmla="*/ 47 h 80"/>
                    <a:gd name="T26" fmla="*/ 40 w 71"/>
                    <a:gd name="T27" fmla="*/ 19 h 80"/>
                    <a:gd name="T28" fmla="*/ 16 w 71"/>
                    <a:gd name="T29" fmla="*/ 47 h 80"/>
                    <a:gd name="T30" fmla="*/ 40 w 71"/>
                    <a:gd name="T31" fmla="*/ 4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80">
                      <a:moveTo>
                        <a:pt x="71" y="62"/>
                      </a:moveTo>
                      <a:lnTo>
                        <a:pt x="59" y="62"/>
                      </a:lnTo>
                      <a:lnTo>
                        <a:pt x="59" y="80"/>
                      </a:lnTo>
                      <a:lnTo>
                        <a:pt x="40" y="80"/>
                      </a:lnTo>
                      <a:lnTo>
                        <a:pt x="40" y="62"/>
                      </a:lnTo>
                      <a:lnTo>
                        <a:pt x="0" y="62"/>
                      </a:lnTo>
                      <a:lnTo>
                        <a:pt x="0" y="47"/>
                      </a:lnTo>
                      <a:lnTo>
                        <a:pt x="38" y="0"/>
                      </a:lnTo>
                      <a:lnTo>
                        <a:pt x="59" y="0"/>
                      </a:lnTo>
                      <a:lnTo>
                        <a:pt x="59" y="47"/>
                      </a:lnTo>
                      <a:lnTo>
                        <a:pt x="71" y="47"/>
                      </a:lnTo>
                      <a:lnTo>
                        <a:pt x="71" y="62"/>
                      </a:lnTo>
                      <a:close/>
                      <a:moveTo>
                        <a:pt x="40" y="47"/>
                      </a:moveTo>
                      <a:lnTo>
                        <a:pt x="40" y="19"/>
                      </a:lnTo>
                      <a:lnTo>
                        <a:pt x="16" y="47"/>
                      </a:lnTo>
                      <a:lnTo>
                        <a:pt x="40" y="47"/>
                      </a:lnTo>
                      <a:close/>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19" name="Freeform 60"/>
                <p:cNvSpPr>
                  <a:spLocks noEditPoints="1"/>
                </p:cNvSpPr>
                <p:nvPr/>
              </p:nvSpPr>
              <p:spPr bwMode="auto">
                <a:xfrm>
                  <a:off x="2685" y="2395"/>
                  <a:ext cx="66" cy="82"/>
                </a:xfrm>
                <a:custGeom>
                  <a:avLst/>
                  <a:gdLst>
                    <a:gd name="T0" fmla="*/ 28 w 28"/>
                    <a:gd name="T1" fmla="*/ 18 h 35"/>
                    <a:gd name="T2" fmla="*/ 27 w 28"/>
                    <a:gd name="T3" fmla="*/ 25 h 35"/>
                    <a:gd name="T4" fmla="*/ 25 w 28"/>
                    <a:gd name="T5" fmla="*/ 31 h 35"/>
                    <a:gd name="T6" fmla="*/ 20 w 28"/>
                    <a:gd name="T7" fmla="*/ 34 h 35"/>
                    <a:gd name="T8" fmla="*/ 14 w 28"/>
                    <a:gd name="T9" fmla="*/ 35 h 35"/>
                    <a:gd name="T10" fmla="*/ 7 w 28"/>
                    <a:gd name="T11" fmla="*/ 34 h 35"/>
                    <a:gd name="T12" fmla="*/ 3 w 28"/>
                    <a:gd name="T13" fmla="*/ 31 h 35"/>
                    <a:gd name="T14" fmla="*/ 1 w 28"/>
                    <a:gd name="T15" fmla="*/ 25 h 35"/>
                    <a:gd name="T16" fmla="*/ 0 w 28"/>
                    <a:gd name="T17" fmla="*/ 18 h 35"/>
                    <a:gd name="T18" fmla="*/ 1 w 28"/>
                    <a:gd name="T19" fmla="*/ 10 h 35"/>
                    <a:gd name="T20" fmla="*/ 3 w 28"/>
                    <a:gd name="T21" fmla="*/ 5 h 35"/>
                    <a:gd name="T22" fmla="*/ 8 w 28"/>
                    <a:gd name="T23" fmla="*/ 1 h 35"/>
                    <a:gd name="T24" fmla="*/ 14 w 28"/>
                    <a:gd name="T25" fmla="*/ 0 h 35"/>
                    <a:gd name="T26" fmla="*/ 20 w 28"/>
                    <a:gd name="T27" fmla="*/ 1 h 35"/>
                    <a:gd name="T28" fmla="*/ 25 w 28"/>
                    <a:gd name="T29" fmla="*/ 5 h 35"/>
                    <a:gd name="T30" fmla="*/ 27 w 28"/>
                    <a:gd name="T31" fmla="*/ 10 h 35"/>
                    <a:gd name="T32" fmla="*/ 28 w 28"/>
                    <a:gd name="T33" fmla="*/ 18 h 35"/>
                    <a:gd name="T34" fmla="*/ 19 w 28"/>
                    <a:gd name="T35" fmla="*/ 18 h 35"/>
                    <a:gd name="T36" fmla="*/ 18 w 28"/>
                    <a:gd name="T37" fmla="*/ 9 h 35"/>
                    <a:gd name="T38" fmla="*/ 14 w 28"/>
                    <a:gd name="T39" fmla="*/ 6 h 35"/>
                    <a:gd name="T40" fmla="*/ 10 w 28"/>
                    <a:gd name="T41" fmla="*/ 9 h 35"/>
                    <a:gd name="T42" fmla="*/ 9 w 28"/>
                    <a:gd name="T43" fmla="*/ 18 h 35"/>
                    <a:gd name="T44" fmla="*/ 10 w 28"/>
                    <a:gd name="T45" fmla="*/ 27 h 35"/>
                    <a:gd name="T46" fmla="*/ 14 w 28"/>
                    <a:gd name="T47" fmla="*/ 29 h 35"/>
                    <a:gd name="T48" fmla="*/ 18 w 28"/>
                    <a:gd name="T49" fmla="*/ 27 h 35"/>
                    <a:gd name="T50" fmla="*/ 19 w 28"/>
                    <a:gd name="T5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5">
                      <a:moveTo>
                        <a:pt x="28" y="18"/>
                      </a:moveTo>
                      <a:cubicBezTo>
                        <a:pt x="28" y="21"/>
                        <a:pt x="28" y="23"/>
                        <a:pt x="27" y="25"/>
                      </a:cubicBezTo>
                      <a:cubicBezTo>
                        <a:pt x="27" y="28"/>
                        <a:pt x="26" y="30"/>
                        <a:pt x="25" y="31"/>
                      </a:cubicBezTo>
                      <a:cubicBezTo>
                        <a:pt x="24" y="32"/>
                        <a:pt x="22" y="34"/>
                        <a:pt x="20" y="34"/>
                      </a:cubicBezTo>
                      <a:cubicBezTo>
                        <a:pt x="19" y="35"/>
                        <a:pt x="17" y="35"/>
                        <a:pt x="14" y="35"/>
                      </a:cubicBezTo>
                      <a:cubicBezTo>
                        <a:pt x="11" y="35"/>
                        <a:pt x="9" y="35"/>
                        <a:pt x="7" y="34"/>
                      </a:cubicBezTo>
                      <a:cubicBezTo>
                        <a:pt x="6" y="34"/>
                        <a:pt x="4" y="32"/>
                        <a:pt x="3" y="31"/>
                      </a:cubicBezTo>
                      <a:cubicBezTo>
                        <a:pt x="2" y="29"/>
                        <a:pt x="1" y="28"/>
                        <a:pt x="1" y="25"/>
                      </a:cubicBezTo>
                      <a:cubicBezTo>
                        <a:pt x="0" y="23"/>
                        <a:pt x="0" y="21"/>
                        <a:pt x="0" y="18"/>
                      </a:cubicBezTo>
                      <a:cubicBezTo>
                        <a:pt x="0" y="15"/>
                        <a:pt x="0" y="12"/>
                        <a:pt x="1" y="10"/>
                      </a:cubicBezTo>
                      <a:cubicBezTo>
                        <a:pt x="1" y="8"/>
                        <a:pt x="2" y="6"/>
                        <a:pt x="3" y="5"/>
                      </a:cubicBezTo>
                      <a:cubicBezTo>
                        <a:pt x="4" y="3"/>
                        <a:pt x="6" y="2"/>
                        <a:pt x="8" y="1"/>
                      </a:cubicBezTo>
                      <a:cubicBezTo>
                        <a:pt x="9" y="1"/>
                        <a:pt x="11" y="0"/>
                        <a:pt x="14" y="0"/>
                      </a:cubicBezTo>
                      <a:cubicBezTo>
                        <a:pt x="17" y="0"/>
                        <a:pt x="19" y="1"/>
                        <a:pt x="20" y="1"/>
                      </a:cubicBezTo>
                      <a:cubicBezTo>
                        <a:pt x="22" y="2"/>
                        <a:pt x="24" y="3"/>
                        <a:pt x="25" y="5"/>
                      </a:cubicBezTo>
                      <a:cubicBezTo>
                        <a:pt x="26" y="6"/>
                        <a:pt x="27" y="8"/>
                        <a:pt x="27" y="10"/>
                      </a:cubicBezTo>
                      <a:cubicBezTo>
                        <a:pt x="28" y="12"/>
                        <a:pt x="28" y="15"/>
                        <a:pt x="28" y="18"/>
                      </a:cubicBezTo>
                      <a:moveTo>
                        <a:pt x="19" y="18"/>
                      </a:moveTo>
                      <a:cubicBezTo>
                        <a:pt x="19" y="14"/>
                        <a:pt x="19" y="11"/>
                        <a:pt x="18" y="9"/>
                      </a:cubicBezTo>
                      <a:cubicBezTo>
                        <a:pt x="17" y="7"/>
                        <a:pt x="16" y="6"/>
                        <a:pt x="14" y="6"/>
                      </a:cubicBezTo>
                      <a:cubicBezTo>
                        <a:pt x="12" y="6"/>
                        <a:pt x="11" y="7"/>
                        <a:pt x="10" y="9"/>
                      </a:cubicBezTo>
                      <a:cubicBezTo>
                        <a:pt x="9" y="11"/>
                        <a:pt x="9" y="14"/>
                        <a:pt x="9" y="18"/>
                      </a:cubicBezTo>
                      <a:cubicBezTo>
                        <a:pt x="9" y="22"/>
                        <a:pt x="9" y="25"/>
                        <a:pt x="10" y="27"/>
                      </a:cubicBezTo>
                      <a:cubicBezTo>
                        <a:pt x="11" y="28"/>
                        <a:pt x="12" y="29"/>
                        <a:pt x="14" y="29"/>
                      </a:cubicBezTo>
                      <a:cubicBezTo>
                        <a:pt x="16" y="29"/>
                        <a:pt x="17" y="28"/>
                        <a:pt x="18" y="27"/>
                      </a:cubicBezTo>
                      <a:cubicBezTo>
                        <a:pt x="19" y="25"/>
                        <a:pt x="19" y="22"/>
                        <a:pt x="19" y="1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20" name="Freeform 61"/>
                <p:cNvSpPr>
                  <a:spLocks noEditPoints="1"/>
                </p:cNvSpPr>
                <p:nvPr/>
              </p:nvSpPr>
              <p:spPr bwMode="auto">
                <a:xfrm>
                  <a:off x="2765" y="2395"/>
                  <a:ext cx="123" cy="82"/>
                </a:xfrm>
                <a:custGeom>
                  <a:avLst/>
                  <a:gdLst>
                    <a:gd name="T0" fmla="*/ 20 w 52"/>
                    <a:gd name="T1" fmla="*/ 11 h 35"/>
                    <a:gd name="T2" fmla="*/ 18 w 52"/>
                    <a:gd name="T3" fmla="*/ 20 h 35"/>
                    <a:gd name="T4" fmla="*/ 10 w 52"/>
                    <a:gd name="T5" fmla="*/ 22 h 35"/>
                    <a:gd name="T6" fmla="*/ 2 w 52"/>
                    <a:gd name="T7" fmla="*/ 20 h 35"/>
                    <a:gd name="T8" fmla="*/ 0 w 52"/>
                    <a:gd name="T9" fmla="*/ 11 h 35"/>
                    <a:gd name="T10" fmla="*/ 2 w 52"/>
                    <a:gd name="T11" fmla="*/ 3 h 35"/>
                    <a:gd name="T12" fmla="*/ 10 w 52"/>
                    <a:gd name="T13" fmla="*/ 0 h 35"/>
                    <a:gd name="T14" fmla="*/ 18 w 52"/>
                    <a:gd name="T15" fmla="*/ 3 h 35"/>
                    <a:gd name="T16" fmla="*/ 20 w 52"/>
                    <a:gd name="T17" fmla="*/ 11 h 35"/>
                    <a:gd name="T18" fmla="*/ 14 w 52"/>
                    <a:gd name="T19" fmla="*/ 11 h 35"/>
                    <a:gd name="T20" fmla="*/ 13 w 52"/>
                    <a:gd name="T21" fmla="*/ 6 h 35"/>
                    <a:gd name="T22" fmla="*/ 10 w 52"/>
                    <a:gd name="T23" fmla="*/ 5 h 35"/>
                    <a:gd name="T24" fmla="*/ 7 w 52"/>
                    <a:gd name="T25" fmla="*/ 6 h 35"/>
                    <a:gd name="T26" fmla="*/ 6 w 52"/>
                    <a:gd name="T27" fmla="*/ 11 h 35"/>
                    <a:gd name="T28" fmla="*/ 7 w 52"/>
                    <a:gd name="T29" fmla="*/ 16 h 35"/>
                    <a:gd name="T30" fmla="*/ 10 w 52"/>
                    <a:gd name="T31" fmla="*/ 17 h 35"/>
                    <a:gd name="T32" fmla="*/ 13 w 52"/>
                    <a:gd name="T33" fmla="*/ 16 h 35"/>
                    <a:gd name="T34" fmla="*/ 14 w 52"/>
                    <a:gd name="T35" fmla="*/ 11 h 35"/>
                    <a:gd name="T36" fmla="*/ 38 w 52"/>
                    <a:gd name="T37" fmla="*/ 1 h 35"/>
                    <a:gd name="T38" fmla="*/ 20 w 52"/>
                    <a:gd name="T39" fmla="*/ 35 h 35"/>
                    <a:gd name="T40" fmla="*/ 14 w 52"/>
                    <a:gd name="T41" fmla="*/ 35 h 35"/>
                    <a:gd name="T42" fmla="*/ 32 w 52"/>
                    <a:gd name="T43" fmla="*/ 1 h 35"/>
                    <a:gd name="T44" fmla="*/ 38 w 52"/>
                    <a:gd name="T45" fmla="*/ 1 h 35"/>
                    <a:gd name="T46" fmla="*/ 52 w 52"/>
                    <a:gd name="T47" fmla="*/ 24 h 35"/>
                    <a:gd name="T48" fmla="*/ 50 w 52"/>
                    <a:gd name="T49" fmla="*/ 33 h 35"/>
                    <a:gd name="T50" fmla="*/ 42 w 52"/>
                    <a:gd name="T51" fmla="*/ 35 h 35"/>
                    <a:gd name="T52" fmla="*/ 34 w 52"/>
                    <a:gd name="T53" fmla="*/ 33 h 35"/>
                    <a:gd name="T54" fmla="*/ 32 w 52"/>
                    <a:gd name="T55" fmla="*/ 24 h 35"/>
                    <a:gd name="T56" fmla="*/ 35 w 52"/>
                    <a:gd name="T57" fmla="*/ 16 h 35"/>
                    <a:gd name="T58" fmla="*/ 42 w 52"/>
                    <a:gd name="T59" fmla="*/ 13 h 35"/>
                    <a:gd name="T60" fmla="*/ 50 w 52"/>
                    <a:gd name="T61" fmla="*/ 16 h 35"/>
                    <a:gd name="T62" fmla="*/ 52 w 52"/>
                    <a:gd name="T63" fmla="*/ 24 h 35"/>
                    <a:gd name="T64" fmla="*/ 46 w 52"/>
                    <a:gd name="T65" fmla="*/ 24 h 35"/>
                    <a:gd name="T66" fmla="*/ 45 w 52"/>
                    <a:gd name="T67" fmla="*/ 19 h 35"/>
                    <a:gd name="T68" fmla="*/ 42 w 52"/>
                    <a:gd name="T69" fmla="*/ 18 h 35"/>
                    <a:gd name="T70" fmla="*/ 39 w 52"/>
                    <a:gd name="T71" fmla="*/ 19 h 35"/>
                    <a:gd name="T72" fmla="*/ 39 w 52"/>
                    <a:gd name="T73" fmla="*/ 24 h 35"/>
                    <a:gd name="T74" fmla="*/ 39 w 52"/>
                    <a:gd name="T75" fmla="*/ 29 h 35"/>
                    <a:gd name="T76" fmla="*/ 42 w 52"/>
                    <a:gd name="T77" fmla="*/ 31 h 35"/>
                    <a:gd name="T78" fmla="*/ 45 w 52"/>
                    <a:gd name="T79" fmla="*/ 29 h 35"/>
                    <a:gd name="T80" fmla="*/ 46 w 52"/>
                    <a:gd name="T8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35">
                      <a:moveTo>
                        <a:pt x="20" y="11"/>
                      </a:moveTo>
                      <a:cubicBezTo>
                        <a:pt x="20" y="15"/>
                        <a:pt x="19" y="18"/>
                        <a:pt x="18" y="20"/>
                      </a:cubicBezTo>
                      <a:cubicBezTo>
                        <a:pt x="16" y="21"/>
                        <a:pt x="13" y="22"/>
                        <a:pt x="10" y="22"/>
                      </a:cubicBezTo>
                      <a:cubicBezTo>
                        <a:pt x="7" y="22"/>
                        <a:pt x="4" y="21"/>
                        <a:pt x="2" y="20"/>
                      </a:cubicBezTo>
                      <a:cubicBezTo>
                        <a:pt x="1" y="18"/>
                        <a:pt x="0" y="15"/>
                        <a:pt x="0" y="11"/>
                      </a:cubicBezTo>
                      <a:cubicBezTo>
                        <a:pt x="0" y="8"/>
                        <a:pt x="1" y="5"/>
                        <a:pt x="2" y="3"/>
                      </a:cubicBezTo>
                      <a:cubicBezTo>
                        <a:pt x="4" y="1"/>
                        <a:pt x="7" y="0"/>
                        <a:pt x="10" y="0"/>
                      </a:cubicBezTo>
                      <a:cubicBezTo>
                        <a:pt x="13" y="0"/>
                        <a:pt x="16" y="1"/>
                        <a:pt x="18" y="3"/>
                      </a:cubicBezTo>
                      <a:cubicBezTo>
                        <a:pt x="19" y="5"/>
                        <a:pt x="20" y="8"/>
                        <a:pt x="20" y="11"/>
                      </a:cubicBezTo>
                      <a:moveTo>
                        <a:pt x="14" y="11"/>
                      </a:moveTo>
                      <a:cubicBezTo>
                        <a:pt x="14" y="9"/>
                        <a:pt x="13" y="7"/>
                        <a:pt x="13" y="6"/>
                      </a:cubicBezTo>
                      <a:cubicBezTo>
                        <a:pt x="12" y="5"/>
                        <a:pt x="11" y="5"/>
                        <a:pt x="10" y="5"/>
                      </a:cubicBezTo>
                      <a:cubicBezTo>
                        <a:pt x="9" y="5"/>
                        <a:pt x="8" y="5"/>
                        <a:pt x="7" y="6"/>
                      </a:cubicBezTo>
                      <a:cubicBezTo>
                        <a:pt x="7" y="7"/>
                        <a:pt x="6" y="9"/>
                        <a:pt x="6" y="11"/>
                      </a:cubicBezTo>
                      <a:cubicBezTo>
                        <a:pt x="6" y="14"/>
                        <a:pt x="7" y="15"/>
                        <a:pt x="7" y="16"/>
                      </a:cubicBezTo>
                      <a:cubicBezTo>
                        <a:pt x="8" y="17"/>
                        <a:pt x="9" y="17"/>
                        <a:pt x="10" y="17"/>
                      </a:cubicBezTo>
                      <a:cubicBezTo>
                        <a:pt x="11" y="17"/>
                        <a:pt x="12" y="17"/>
                        <a:pt x="13" y="16"/>
                      </a:cubicBezTo>
                      <a:cubicBezTo>
                        <a:pt x="13" y="15"/>
                        <a:pt x="14" y="14"/>
                        <a:pt x="14" y="11"/>
                      </a:cubicBezTo>
                      <a:moveTo>
                        <a:pt x="38" y="1"/>
                      </a:moveTo>
                      <a:cubicBezTo>
                        <a:pt x="20" y="35"/>
                        <a:pt x="20" y="35"/>
                        <a:pt x="20" y="35"/>
                      </a:cubicBezTo>
                      <a:cubicBezTo>
                        <a:pt x="14" y="35"/>
                        <a:pt x="14" y="35"/>
                        <a:pt x="14" y="35"/>
                      </a:cubicBezTo>
                      <a:cubicBezTo>
                        <a:pt x="32" y="1"/>
                        <a:pt x="32" y="1"/>
                        <a:pt x="32" y="1"/>
                      </a:cubicBezTo>
                      <a:lnTo>
                        <a:pt x="38" y="1"/>
                      </a:lnTo>
                      <a:close/>
                      <a:moveTo>
                        <a:pt x="52" y="24"/>
                      </a:moveTo>
                      <a:cubicBezTo>
                        <a:pt x="52" y="28"/>
                        <a:pt x="52" y="31"/>
                        <a:pt x="50" y="33"/>
                      </a:cubicBezTo>
                      <a:cubicBezTo>
                        <a:pt x="48" y="35"/>
                        <a:pt x="46" y="35"/>
                        <a:pt x="42" y="35"/>
                      </a:cubicBezTo>
                      <a:cubicBezTo>
                        <a:pt x="39" y="35"/>
                        <a:pt x="36" y="35"/>
                        <a:pt x="34" y="33"/>
                      </a:cubicBezTo>
                      <a:cubicBezTo>
                        <a:pt x="33" y="31"/>
                        <a:pt x="32" y="28"/>
                        <a:pt x="32" y="24"/>
                      </a:cubicBezTo>
                      <a:cubicBezTo>
                        <a:pt x="32" y="21"/>
                        <a:pt x="33" y="18"/>
                        <a:pt x="35" y="16"/>
                      </a:cubicBezTo>
                      <a:cubicBezTo>
                        <a:pt x="36" y="14"/>
                        <a:pt x="39" y="13"/>
                        <a:pt x="42" y="13"/>
                      </a:cubicBezTo>
                      <a:cubicBezTo>
                        <a:pt x="46" y="13"/>
                        <a:pt x="48" y="14"/>
                        <a:pt x="50" y="16"/>
                      </a:cubicBezTo>
                      <a:cubicBezTo>
                        <a:pt x="52" y="18"/>
                        <a:pt x="52" y="21"/>
                        <a:pt x="52" y="24"/>
                      </a:cubicBezTo>
                      <a:moveTo>
                        <a:pt x="46" y="24"/>
                      </a:moveTo>
                      <a:cubicBezTo>
                        <a:pt x="46" y="22"/>
                        <a:pt x="45" y="20"/>
                        <a:pt x="45" y="19"/>
                      </a:cubicBezTo>
                      <a:cubicBezTo>
                        <a:pt x="44" y="19"/>
                        <a:pt x="43" y="18"/>
                        <a:pt x="42" y="18"/>
                      </a:cubicBezTo>
                      <a:cubicBezTo>
                        <a:pt x="41" y="18"/>
                        <a:pt x="40" y="19"/>
                        <a:pt x="39" y="19"/>
                      </a:cubicBezTo>
                      <a:cubicBezTo>
                        <a:pt x="39" y="20"/>
                        <a:pt x="39" y="22"/>
                        <a:pt x="39" y="24"/>
                      </a:cubicBezTo>
                      <a:cubicBezTo>
                        <a:pt x="39" y="27"/>
                        <a:pt x="39" y="28"/>
                        <a:pt x="39" y="29"/>
                      </a:cubicBezTo>
                      <a:cubicBezTo>
                        <a:pt x="40" y="30"/>
                        <a:pt x="41" y="31"/>
                        <a:pt x="42" y="31"/>
                      </a:cubicBezTo>
                      <a:cubicBezTo>
                        <a:pt x="43" y="31"/>
                        <a:pt x="44" y="30"/>
                        <a:pt x="45" y="29"/>
                      </a:cubicBezTo>
                      <a:cubicBezTo>
                        <a:pt x="45" y="28"/>
                        <a:pt x="46" y="27"/>
                        <a:pt x="46" y="24"/>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21" name="Freeform 62"/>
                <p:cNvSpPr/>
                <p:nvPr/>
              </p:nvSpPr>
              <p:spPr bwMode="auto">
                <a:xfrm>
                  <a:off x="3167" y="2381"/>
                  <a:ext cx="61" cy="82"/>
                </a:xfrm>
                <a:custGeom>
                  <a:avLst/>
                  <a:gdLst>
                    <a:gd name="T0" fmla="*/ 26 w 26"/>
                    <a:gd name="T1" fmla="*/ 23 h 35"/>
                    <a:gd name="T2" fmla="*/ 25 w 26"/>
                    <a:gd name="T3" fmla="*/ 27 h 35"/>
                    <a:gd name="T4" fmla="*/ 23 w 26"/>
                    <a:gd name="T5" fmla="*/ 31 h 35"/>
                    <a:gd name="T6" fmla="*/ 18 w 26"/>
                    <a:gd name="T7" fmla="*/ 34 h 35"/>
                    <a:gd name="T8" fmla="*/ 12 w 26"/>
                    <a:gd name="T9" fmla="*/ 35 h 35"/>
                    <a:gd name="T10" fmla="*/ 5 w 26"/>
                    <a:gd name="T11" fmla="*/ 34 h 35"/>
                    <a:gd name="T12" fmla="*/ 0 w 26"/>
                    <a:gd name="T13" fmla="*/ 33 h 35"/>
                    <a:gd name="T14" fmla="*/ 0 w 26"/>
                    <a:gd name="T15" fmla="*/ 25 h 35"/>
                    <a:gd name="T16" fmla="*/ 1 w 26"/>
                    <a:gd name="T17" fmla="*/ 25 h 35"/>
                    <a:gd name="T18" fmla="*/ 5 w 26"/>
                    <a:gd name="T19" fmla="*/ 27 h 35"/>
                    <a:gd name="T20" fmla="*/ 10 w 26"/>
                    <a:gd name="T21" fmla="*/ 28 h 35"/>
                    <a:gd name="T22" fmla="*/ 13 w 26"/>
                    <a:gd name="T23" fmla="*/ 28 h 35"/>
                    <a:gd name="T24" fmla="*/ 16 w 26"/>
                    <a:gd name="T25" fmla="*/ 27 h 35"/>
                    <a:gd name="T26" fmla="*/ 17 w 26"/>
                    <a:gd name="T27" fmla="*/ 25 h 35"/>
                    <a:gd name="T28" fmla="*/ 18 w 26"/>
                    <a:gd name="T29" fmla="*/ 23 h 35"/>
                    <a:gd name="T30" fmla="*/ 17 w 26"/>
                    <a:gd name="T31" fmla="*/ 21 h 35"/>
                    <a:gd name="T32" fmla="*/ 16 w 26"/>
                    <a:gd name="T33" fmla="*/ 19 h 35"/>
                    <a:gd name="T34" fmla="*/ 13 w 26"/>
                    <a:gd name="T35" fmla="*/ 18 h 35"/>
                    <a:gd name="T36" fmla="*/ 10 w 26"/>
                    <a:gd name="T37" fmla="*/ 18 h 35"/>
                    <a:gd name="T38" fmla="*/ 6 w 26"/>
                    <a:gd name="T39" fmla="*/ 19 h 35"/>
                    <a:gd name="T40" fmla="*/ 2 w 26"/>
                    <a:gd name="T41" fmla="*/ 19 h 35"/>
                    <a:gd name="T42" fmla="*/ 1 w 26"/>
                    <a:gd name="T43" fmla="*/ 19 h 35"/>
                    <a:gd name="T44" fmla="*/ 1 w 26"/>
                    <a:gd name="T45" fmla="*/ 0 h 35"/>
                    <a:gd name="T46" fmla="*/ 25 w 26"/>
                    <a:gd name="T47" fmla="*/ 0 h 35"/>
                    <a:gd name="T48" fmla="*/ 25 w 26"/>
                    <a:gd name="T49" fmla="*/ 7 h 35"/>
                    <a:gd name="T50" fmla="*/ 10 w 26"/>
                    <a:gd name="T51" fmla="*/ 7 h 35"/>
                    <a:gd name="T52" fmla="*/ 10 w 26"/>
                    <a:gd name="T53" fmla="*/ 12 h 35"/>
                    <a:gd name="T54" fmla="*/ 11 w 26"/>
                    <a:gd name="T55" fmla="*/ 12 h 35"/>
                    <a:gd name="T56" fmla="*/ 13 w 26"/>
                    <a:gd name="T57" fmla="*/ 12 h 35"/>
                    <a:gd name="T58" fmla="*/ 18 w 26"/>
                    <a:gd name="T59" fmla="*/ 13 h 35"/>
                    <a:gd name="T60" fmla="*/ 22 w 26"/>
                    <a:gd name="T61" fmla="*/ 14 h 35"/>
                    <a:gd name="T62" fmla="*/ 25 w 26"/>
                    <a:gd name="T63" fmla="*/ 17 h 35"/>
                    <a:gd name="T64" fmla="*/ 26 w 26"/>
                    <a:gd name="T65"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35">
                      <a:moveTo>
                        <a:pt x="26" y="23"/>
                      </a:moveTo>
                      <a:cubicBezTo>
                        <a:pt x="26" y="24"/>
                        <a:pt x="26" y="26"/>
                        <a:pt x="25" y="27"/>
                      </a:cubicBezTo>
                      <a:cubicBezTo>
                        <a:pt x="25" y="29"/>
                        <a:pt x="24" y="30"/>
                        <a:pt x="23" y="31"/>
                      </a:cubicBezTo>
                      <a:cubicBezTo>
                        <a:pt x="21" y="32"/>
                        <a:pt x="20" y="33"/>
                        <a:pt x="18" y="34"/>
                      </a:cubicBezTo>
                      <a:cubicBezTo>
                        <a:pt x="16" y="34"/>
                        <a:pt x="14" y="35"/>
                        <a:pt x="12" y="35"/>
                      </a:cubicBezTo>
                      <a:cubicBezTo>
                        <a:pt x="9" y="35"/>
                        <a:pt x="7" y="34"/>
                        <a:pt x="5" y="34"/>
                      </a:cubicBezTo>
                      <a:cubicBezTo>
                        <a:pt x="3" y="34"/>
                        <a:pt x="1" y="33"/>
                        <a:pt x="0" y="33"/>
                      </a:cubicBezTo>
                      <a:cubicBezTo>
                        <a:pt x="0" y="25"/>
                        <a:pt x="0" y="25"/>
                        <a:pt x="0" y="25"/>
                      </a:cubicBezTo>
                      <a:cubicBezTo>
                        <a:pt x="1" y="25"/>
                        <a:pt x="1" y="25"/>
                        <a:pt x="1" y="25"/>
                      </a:cubicBezTo>
                      <a:cubicBezTo>
                        <a:pt x="2" y="26"/>
                        <a:pt x="4" y="27"/>
                        <a:pt x="5" y="27"/>
                      </a:cubicBezTo>
                      <a:cubicBezTo>
                        <a:pt x="7" y="28"/>
                        <a:pt x="9" y="28"/>
                        <a:pt x="10" y="28"/>
                      </a:cubicBezTo>
                      <a:cubicBezTo>
                        <a:pt x="11" y="28"/>
                        <a:pt x="12" y="28"/>
                        <a:pt x="13" y="28"/>
                      </a:cubicBezTo>
                      <a:cubicBezTo>
                        <a:pt x="14" y="27"/>
                        <a:pt x="15" y="27"/>
                        <a:pt x="16" y="27"/>
                      </a:cubicBezTo>
                      <a:cubicBezTo>
                        <a:pt x="17" y="26"/>
                        <a:pt x="17" y="26"/>
                        <a:pt x="17" y="25"/>
                      </a:cubicBezTo>
                      <a:cubicBezTo>
                        <a:pt x="17" y="25"/>
                        <a:pt x="18" y="24"/>
                        <a:pt x="18" y="23"/>
                      </a:cubicBezTo>
                      <a:cubicBezTo>
                        <a:pt x="18" y="22"/>
                        <a:pt x="17" y="21"/>
                        <a:pt x="17" y="21"/>
                      </a:cubicBezTo>
                      <a:cubicBezTo>
                        <a:pt x="17" y="20"/>
                        <a:pt x="16" y="20"/>
                        <a:pt x="16" y="19"/>
                      </a:cubicBezTo>
                      <a:cubicBezTo>
                        <a:pt x="15" y="19"/>
                        <a:pt x="14" y="19"/>
                        <a:pt x="13" y="18"/>
                      </a:cubicBezTo>
                      <a:cubicBezTo>
                        <a:pt x="12" y="18"/>
                        <a:pt x="11" y="18"/>
                        <a:pt x="10" y="18"/>
                      </a:cubicBezTo>
                      <a:cubicBezTo>
                        <a:pt x="8" y="18"/>
                        <a:pt x="7" y="18"/>
                        <a:pt x="6" y="19"/>
                      </a:cubicBezTo>
                      <a:cubicBezTo>
                        <a:pt x="4" y="19"/>
                        <a:pt x="3" y="19"/>
                        <a:pt x="2" y="19"/>
                      </a:cubicBezTo>
                      <a:cubicBezTo>
                        <a:pt x="1" y="19"/>
                        <a:pt x="1" y="19"/>
                        <a:pt x="1" y="19"/>
                      </a:cubicBezTo>
                      <a:cubicBezTo>
                        <a:pt x="1" y="0"/>
                        <a:pt x="1" y="0"/>
                        <a:pt x="1" y="0"/>
                      </a:cubicBezTo>
                      <a:cubicBezTo>
                        <a:pt x="25" y="0"/>
                        <a:pt x="25" y="0"/>
                        <a:pt x="25" y="0"/>
                      </a:cubicBezTo>
                      <a:cubicBezTo>
                        <a:pt x="25" y="7"/>
                        <a:pt x="25" y="7"/>
                        <a:pt x="25" y="7"/>
                      </a:cubicBezTo>
                      <a:cubicBezTo>
                        <a:pt x="10" y="7"/>
                        <a:pt x="10" y="7"/>
                        <a:pt x="10" y="7"/>
                      </a:cubicBezTo>
                      <a:cubicBezTo>
                        <a:pt x="10" y="12"/>
                        <a:pt x="10" y="12"/>
                        <a:pt x="10" y="12"/>
                      </a:cubicBezTo>
                      <a:cubicBezTo>
                        <a:pt x="10" y="12"/>
                        <a:pt x="11" y="12"/>
                        <a:pt x="11" y="12"/>
                      </a:cubicBezTo>
                      <a:cubicBezTo>
                        <a:pt x="12" y="12"/>
                        <a:pt x="13" y="12"/>
                        <a:pt x="13" y="12"/>
                      </a:cubicBezTo>
                      <a:cubicBezTo>
                        <a:pt x="15" y="12"/>
                        <a:pt x="17" y="12"/>
                        <a:pt x="18" y="13"/>
                      </a:cubicBezTo>
                      <a:cubicBezTo>
                        <a:pt x="20" y="13"/>
                        <a:pt x="21" y="13"/>
                        <a:pt x="22" y="14"/>
                      </a:cubicBezTo>
                      <a:cubicBezTo>
                        <a:pt x="23" y="15"/>
                        <a:pt x="24" y="16"/>
                        <a:pt x="25" y="17"/>
                      </a:cubicBezTo>
                      <a:cubicBezTo>
                        <a:pt x="26" y="19"/>
                        <a:pt x="26" y="20"/>
                        <a:pt x="26" y="23"/>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22" name="Freeform 63"/>
                <p:cNvSpPr>
                  <a:spLocks noEditPoints="1"/>
                </p:cNvSpPr>
                <p:nvPr/>
              </p:nvSpPr>
              <p:spPr bwMode="auto">
                <a:xfrm>
                  <a:off x="3243" y="2378"/>
                  <a:ext cx="66" cy="85"/>
                </a:xfrm>
                <a:custGeom>
                  <a:avLst/>
                  <a:gdLst>
                    <a:gd name="T0" fmla="*/ 28 w 28"/>
                    <a:gd name="T1" fmla="*/ 18 h 36"/>
                    <a:gd name="T2" fmla="*/ 27 w 28"/>
                    <a:gd name="T3" fmla="*/ 26 h 36"/>
                    <a:gd name="T4" fmla="*/ 25 w 28"/>
                    <a:gd name="T5" fmla="*/ 31 h 36"/>
                    <a:gd name="T6" fmla="*/ 21 w 28"/>
                    <a:gd name="T7" fmla="*/ 35 h 36"/>
                    <a:gd name="T8" fmla="*/ 14 w 28"/>
                    <a:gd name="T9" fmla="*/ 36 h 36"/>
                    <a:gd name="T10" fmla="*/ 8 w 28"/>
                    <a:gd name="T11" fmla="*/ 35 h 36"/>
                    <a:gd name="T12" fmla="*/ 3 w 28"/>
                    <a:gd name="T13" fmla="*/ 31 h 36"/>
                    <a:gd name="T14" fmla="*/ 1 w 28"/>
                    <a:gd name="T15" fmla="*/ 26 h 36"/>
                    <a:gd name="T16" fmla="*/ 0 w 28"/>
                    <a:gd name="T17" fmla="*/ 18 h 36"/>
                    <a:gd name="T18" fmla="*/ 1 w 28"/>
                    <a:gd name="T19" fmla="*/ 10 h 36"/>
                    <a:gd name="T20" fmla="*/ 3 w 28"/>
                    <a:gd name="T21" fmla="*/ 5 h 36"/>
                    <a:gd name="T22" fmla="*/ 8 w 28"/>
                    <a:gd name="T23" fmla="*/ 2 h 36"/>
                    <a:gd name="T24" fmla="*/ 14 w 28"/>
                    <a:gd name="T25" fmla="*/ 0 h 36"/>
                    <a:gd name="T26" fmla="*/ 21 w 28"/>
                    <a:gd name="T27" fmla="*/ 2 h 36"/>
                    <a:gd name="T28" fmla="*/ 25 w 28"/>
                    <a:gd name="T29" fmla="*/ 5 h 36"/>
                    <a:gd name="T30" fmla="*/ 27 w 28"/>
                    <a:gd name="T31" fmla="*/ 11 h 36"/>
                    <a:gd name="T32" fmla="*/ 28 w 28"/>
                    <a:gd name="T33" fmla="*/ 18 h 36"/>
                    <a:gd name="T34" fmla="*/ 19 w 28"/>
                    <a:gd name="T35" fmla="*/ 18 h 36"/>
                    <a:gd name="T36" fmla="*/ 18 w 28"/>
                    <a:gd name="T37" fmla="*/ 9 h 36"/>
                    <a:gd name="T38" fmla="*/ 14 w 28"/>
                    <a:gd name="T39" fmla="*/ 7 h 36"/>
                    <a:gd name="T40" fmla="*/ 10 w 28"/>
                    <a:gd name="T41" fmla="*/ 9 h 36"/>
                    <a:gd name="T42" fmla="*/ 9 w 28"/>
                    <a:gd name="T43" fmla="*/ 18 h 36"/>
                    <a:gd name="T44" fmla="*/ 10 w 28"/>
                    <a:gd name="T45" fmla="*/ 27 h 36"/>
                    <a:gd name="T46" fmla="*/ 14 w 28"/>
                    <a:gd name="T47" fmla="*/ 29 h 36"/>
                    <a:gd name="T48" fmla="*/ 18 w 28"/>
                    <a:gd name="T49" fmla="*/ 27 h 36"/>
                    <a:gd name="T50" fmla="*/ 19 w 28"/>
                    <a:gd name="T5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6">
                      <a:moveTo>
                        <a:pt x="28" y="18"/>
                      </a:moveTo>
                      <a:cubicBezTo>
                        <a:pt x="28" y="21"/>
                        <a:pt x="28" y="23"/>
                        <a:pt x="27" y="26"/>
                      </a:cubicBezTo>
                      <a:cubicBezTo>
                        <a:pt x="27" y="28"/>
                        <a:pt x="26" y="30"/>
                        <a:pt x="25" y="31"/>
                      </a:cubicBezTo>
                      <a:cubicBezTo>
                        <a:pt x="24" y="33"/>
                        <a:pt x="22" y="34"/>
                        <a:pt x="21" y="35"/>
                      </a:cubicBezTo>
                      <a:cubicBezTo>
                        <a:pt x="19" y="35"/>
                        <a:pt x="17" y="36"/>
                        <a:pt x="14" y="36"/>
                      </a:cubicBezTo>
                      <a:cubicBezTo>
                        <a:pt x="11" y="36"/>
                        <a:pt x="9" y="35"/>
                        <a:pt x="8" y="35"/>
                      </a:cubicBezTo>
                      <a:cubicBezTo>
                        <a:pt x="6" y="34"/>
                        <a:pt x="4" y="33"/>
                        <a:pt x="3" y="31"/>
                      </a:cubicBezTo>
                      <a:cubicBezTo>
                        <a:pt x="2" y="30"/>
                        <a:pt x="1" y="28"/>
                        <a:pt x="1" y="26"/>
                      </a:cubicBezTo>
                      <a:cubicBezTo>
                        <a:pt x="0" y="23"/>
                        <a:pt x="0" y="21"/>
                        <a:pt x="0" y="18"/>
                      </a:cubicBezTo>
                      <a:cubicBezTo>
                        <a:pt x="0" y="15"/>
                        <a:pt x="0" y="13"/>
                        <a:pt x="1" y="10"/>
                      </a:cubicBezTo>
                      <a:cubicBezTo>
                        <a:pt x="1" y="8"/>
                        <a:pt x="2" y="6"/>
                        <a:pt x="3" y="5"/>
                      </a:cubicBezTo>
                      <a:cubicBezTo>
                        <a:pt x="4" y="3"/>
                        <a:pt x="6" y="2"/>
                        <a:pt x="8" y="2"/>
                      </a:cubicBezTo>
                      <a:cubicBezTo>
                        <a:pt x="9" y="1"/>
                        <a:pt x="12" y="0"/>
                        <a:pt x="14" y="0"/>
                      </a:cubicBezTo>
                      <a:cubicBezTo>
                        <a:pt x="17" y="0"/>
                        <a:pt x="19" y="1"/>
                        <a:pt x="21" y="2"/>
                      </a:cubicBezTo>
                      <a:cubicBezTo>
                        <a:pt x="22" y="2"/>
                        <a:pt x="24" y="3"/>
                        <a:pt x="25" y="5"/>
                      </a:cubicBezTo>
                      <a:cubicBezTo>
                        <a:pt x="26" y="6"/>
                        <a:pt x="27" y="8"/>
                        <a:pt x="27" y="11"/>
                      </a:cubicBezTo>
                      <a:cubicBezTo>
                        <a:pt x="28" y="13"/>
                        <a:pt x="28" y="15"/>
                        <a:pt x="28" y="18"/>
                      </a:cubicBezTo>
                      <a:moveTo>
                        <a:pt x="19" y="18"/>
                      </a:moveTo>
                      <a:cubicBezTo>
                        <a:pt x="19" y="14"/>
                        <a:pt x="19" y="11"/>
                        <a:pt x="18" y="9"/>
                      </a:cubicBezTo>
                      <a:cubicBezTo>
                        <a:pt x="17" y="8"/>
                        <a:pt x="16" y="7"/>
                        <a:pt x="14" y="7"/>
                      </a:cubicBezTo>
                      <a:cubicBezTo>
                        <a:pt x="12" y="7"/>
                        <a:pt x="11" y="8"/>
                        <a:pt x="10" y="9"/>
                      </a:cubicBezTo>
                      <a:cubicBezTo>
                        <a:pt x="9" y="11"/>
                        <a:pt x="9" y="14"/>
                        <a:pt x="9" y="18"/>
                      </a:cubicBezTo>
                      <a:cubicBezTo>
                        <a:pt x="9" y="22"/>
                        <a:pt x="9" y="25"/>
                        <a:pt x="10" y="27"/>
                      </a:cubicBezTo>
                      <a:cubicBezTo>
                        <a:pt x="11" y="29"/>
                        <a:pt x="12" y="29"/>
                        <a:pt x="14" y="29"/>
                      </a:cubicBezTo>
                      <a:cubicBezTo>
                        <a:pt x="16" y="29"/>
                        <a:pt x="17" y="29"/>
                        <a:pt x="18" y="27"/>
                      </a:cubicBezTo>
                      <a:cubicBezTo>
                        <a:pt x="19" y="25"/>
                        <a:pt x="19" y="22"/>
                        <a:pt x="19" y="1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23" name="Freeform 64"/>
                <p:cNvSpPr>
                  <a:spLocks noEditPoints="1"/>
                </p:cNvSpPr>
                <p:nvPr/>
              </p:nvSpPr>
              <p:spPr bwMode="auto">
                <a:xfrm>
                  <a:off x="3323" y="2378"/>
                  <a:ext cx="125" cy="85"/>
                </a:xfrm>
                <a:custGeom>
                  <a:avLst/>
                  <a:gdLst>
                    <a:gd name="T0" fmla="*/ 20 w 53"/>
                    <a:gd name="T1" fmla="*/ 11 h 36"/>
                    <a:gd name="T2" fmla="*/ 18 w 53"/>
                    <a:gd name="T3" fmla="*/ 20 h 36"/>
                    <a:gd name="T4" fmla="*/ 10 w 53"/>
                    <a:gd name="T5" fmla="*/ 23 h 36"/>
                    <a:gd name="T6" fmla="*/ 2 w 53"/>
                    <a:gd name="T7" fmla="*/ 20 h 36"/>
                    <a:gd name="T8" fmla="*/ 0 w 53"/>
                    <a:gd name="T9" fmla="*/ 12 h 36"/>
                    <a:gd name="T10" fmla="*/ 2 w 53"/>
                    <a:gd name="T11" fmla="*/ 3 h 36"/>
                    <a:gd name="T12" fmla="*/ 10 w 53"/>
                    <a:gd name="T13" fmla="*/ 0 h 36"/>
                    <a:gd name="T14" fmla="*/ 18 w 53"/>
                    <a:gd name="T15" fmla="*/ 3 h 36"/>
                    <a:gd name="T16" fmla="*/ 20 w 53"/>
                    <a:gd name="T17" fmla="*/ 11 h 36"/>
                    <a:gd name="T18" fmla="*/ 14 w 53"/>
                    <a:gd name="T19" fmla="*/ 12 h 36"/>
                    <a:gd name="T20" fmla="*/ 13 w 53"/>
                    <a:gd name="T21" fmla="*/ 7 h 36"/>
                    <a:gd name="T22" fmla="*/ 10 w 53"/>
                    <a:gd name="T23" fmla="*/ 5 h 36"/>
                    <a:gd name="T24" fmla="*/ 7 w 53"/>
                    <a:gd name="T25" fmla="*/ 7 h 36"/>
                    <a:gd name="T26" fmla="*/ 7 w 53"/>
                    <a:gd name="T27" fmla="*/ 12 h 36"/>
                    <a:gd name="T28" fmla="*/ 7 w 53"/>
                    <a:gd name="T29" fmla="*/ 16 h 36"/>
                    <a:gd name="T30" fmla="*/ 10 w 53"/>
                    <a:gd name="T31" fmla="*/ 18 h 36"/>
                    <a:gd name="T32" fmla="*/ 13 w 53"/>
                    <a:gd name="T33" fmla="*/ 16 h 36"/>
                    <a:gd name="T34" fmla="*/ 14 w 53"/>
                    <a:gd name="T35" fmla="*/ 12 h 36"/>
                    <a:gd name="T36" fmla="*/ 38 w 53"/>
                    <a:gd name="T37" fmla="*/ 1 h 36"/>
                    <a:gd name="T38" fmla="*/ 20 w 53"/>
                    <a:gd name="T39" fmla="*/ 35 h 36"/>
                    <a:gd name="T40" fmla="*/ 14 w 53"/>
                    <a:gd name="T41" fmla="*/ 35 h 36"/>
                    <a:gd name="T42" fmla="*/ 32 w 53"/>
                    <a:gd name="T43" fmla="*/ 1 h 36"/>
                    <a:gd name="T44" fmla="*/ 38 w 53"/>
                    <a:gd name="T45" fmla="*/ 1 h 36"/>
                    <a:gd name="T46" fmla="*/ 53 w 53"/>
                    <a:gd name="T47" fmla="*/ 25 h 36"/>
                    <a:gd name="T48" fmla="*/ 50 w 53"/>
                    <a:gd name="T49" fmla="*/ 33 h 36"/>
                    <a:gd name="T50" fmla="*/ 42 w 53"/>
                    <a:gd name="T51" fmla="*/ 36 h 36"/>
                    <a:gd name="T52" fmla="*/ 35 w 53"/>
                    <a:gd name="T53" fmla="*/ 33 h 36"/>
                    <a:gd name="T54" fmla="*/ 32 w 53"/>
                    <a:gd name="T55" fmla="*/ 25 h 36"/>
                    <a:gd name="T56" fmla="*/ 35 w 53"/>
                    <a:gd name="T57" fmla="*/ 16 h 36"/>
                    <a:gd name="T58" fmla="*/ 42 w 53"/>
                    <a:gd name="T59" fmla="*/ 14 h 36"/>
                    <a:gd name="T60" fmla="*/ 50 w 53"/>
                    <a:gd name="T61" fmla="*/ 16 h 36"/>
                    <a:gd name="T62" fmla="*/ 53 w 53"/>
                    <a:gd name="T63" fmla="*/ 25 h 36"/>
                    <a:gd name="T64" fmla="*/ 46 w 53"/>
                    <a:gd name="T65" fmla="*/ 25 h 36"/>
                    <a:gd name="T66" fmla="*/ 45 w 53"/>
                    <a:gd name="T67" fmla="*/ 20 h 36"/>
                    <a:gd name="T68" fmla="*/ 42 w 53"/>
                    <a:gd name="T69" fmla="*/ 18 h 36"/>
                    <a:gd name="T70" fmla="*/ 39 w 53"/>
                    <a:gd name="T71" fmla="*/ 20 h 36"/>
                    <a:gd name="T72" fmla="*/ 39 w 53"/>
                    <a:gd name="T73" fmla="*/ 25 h 36"/>
                    <a:gd name="T74" fmla="*/ 39 w 53"/>
                    <a:gd name="T75" fmla="*/ 30 h 36"/>
                    <a:gd name="T76" fmla="*/ 42 w 53"/>
                    <a:gd name="T77" fmla="*/ 31 h 36"/>
                    <a:gd name="T78" fmla="*/ 45 w 53"/>
                    <a:gd name="T79" fmla="*/ 30 h 36"/>
                    <a:gd name="T80" fmla="*/ 46 w 53"/>
                    <a:gd name="T81"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 h="36">
                      <a:moveTo>
                        <a:pt x="20" y="11"/>
                      </a:moveTo>
                      <a:cubicBezTo>
                        <a:pt x="20" y="15"/>
                        <a:pt x="20" y="18"/>
                        <a:pt x="18" y="20"/>
                      </a:cubicBezTo>
                      <a:cubicBezTo>
                        <a:pt x="16" y="22"/>
                        <a:pt x="14" y="23"/>
                        <a:pt x="10" y="23"/>
                      </a:cubicBezTo>
                      <a:cubicBezTo>
                        <a:pt x="7" y="23"/>
                        <a:pt x="4" y="22"/>
                        <a:pt x="2" y="20"/>
                      </a:cubicBezTo>
                      <a:cubicBezTo>
                        <a:pt x="1" y="18"/>
                        <a:pt x="0" y="15"/>
                        <a:pt x="0" y="12"/>
                      </a:cubicBezTo>
                      <a:cubicBezTo>
                        <a:pt x="0" y="8"/>
                        <a:pt x="1" y="5"/>
                        <a:pt x="2" y="3"/>
                      </a:cubicBezTo>
                      <a:cubicBezTo>
                        <a:pt x="4" y="1"/>
                        <a:pt x="7" y="0"/>
                        <a:pt x="10" y="0"/>
                      </a:cubicBezTo>
                      <a:cubicBezTo>
                        <a:pt x="14" y="0"/>
                        <a:pt x="16" y="1"/>
                        <a:pt x="18" y="3"/>
                      </a:cubicBezTo>
                      <a:cubicBezTo>
                        <a:pt x="20" y="5"/>
                        <a:pt x="20" y="8"/>
                        <a:pt x="20" y="11"/>
                      </a:cubicBezTo>
                      <a:moveTo>
                        <a:pt x="14" y="12"/>
                      </a:moveTo>
                      <a:cubicBezTo>
                        <a:pt x="14" y="9"/>
                        <a:pt x="13" y="7"/>
                        <a:pt x="13" y="7"/>
                      </a:cubicBezTo>
                      <a:cubicBezTo>
                        <a:pt x="12" y="6"/>
                        <a:pt x="11" y="5"/>
                        <a:pt x="10" y="5"/>
                      </a:cubicBezTo>
                      <a:cubicBezTo>
                        <a:pt x="9" y="5"/>
                        <a:pt x="8" y="6"/>
                        <a:pt x="7" y="7"/>
                      </a:cubicBezTo>
                      <a:cubicBezTo>
                        <a:pt x="7" y="7"/>
                        <a:pt x="7" y="9"/>
                        <a:pt x="7" y="12"/>
                      </a:cubicBezTo>
                      <a:cubicBezTo>
                        <a:pt x="7" y="14"/>
                        <a:pt x="7" y="16"/>
                        <a:pt x="7" y="16"/>
                      </a:cubicBezTo>
                      <a:cubicBezTo>
                        <a:pt x="8" y="17"/>
                        <a:pt x="9" y="18"/>
                        <a:pt x="10" y="18"/>
                      </a:cubicBezTo>
                      <a:cubicBezTo>
                        <a:pt x="11" y="18"/>
                        <a:pt x="12" y="17"/>
                        <a:pt x="13" y="16"/>
                      </a:cubicBezTo>
                      <a:cubicBezTo>
                        <a:pt x="13" y="16"/>
                        <a:pt x="14" y="14"/>
                        <a:pt x="14" y="12"/>
                      </a:cubicBezTo>
                      <a:moveTo>
                        <a:pt x="38" y="1"/>
                      </a:moveTo>
                      <a:cubicBezTo>
                        <a:pt x="20" y="35"/>
                        <a:pt x="20" y="35"/>
                        <a:pt x="20" y="35"/>
                      </a:cubicBezTo>
                      <a:cubicBezTo>
                        <a:pt x="14" y="35"/>
                        <a:pt x="14" y="35"/>
                        <a:pt x="14" y="35"/>
                      </a:cubicBezTo>
                      <a:cubicBezTo>
                        <a:pt x="32" y="1"/>
                        <a:pt x="32" y="1"/>
                        <a:pt x="32" y="1"/>
                      </a:cubicBezTo>
                      <a:lnTo>
                        <a:pt x="38" y="1"/>
                      </a:lnTo>
                      <a:close/>
                      <a:moveTo>
                        <a:pt x="53" y="25"/>
                      </a:moveTo>
                      <a:cubicBezTo>
                        <a:pt x="53" y="28"/>
                        <a:pt x="52" y="31"/>
                        <a:pt x="50" y="33"/>
                      </a:cubicBezTo>
                      <a:cubicBezTo>
                        <a:pt x="48" y="35"/>
                        <a:pt x="46" y="36"/>
                        <a:pt x="42" y="36"/>
                      </a:cubicBezTo>
                      <a:cubicBezTo>
                        <a:pt x="39" y="36"/>
                        <a:pt x="36" y="35"/>
                        <a:pt x="35" y="33"/>
                      </a:cubicBezTo>
                      <a:cubicBezTo>
                        <a:pt x="33" y="31"/>
                        <a:pt x="32" y="28"/>
                        <a:pt x="32" y="25"/>
                      </a:cubicBezTo>
                      <a:cubicBezTo>
                        <a:pt x="32" y="21"/>
                        <a:pt x="33" y="18"/>
                        <a:pt x="35" y="16"/>
                      </a:cubicBezTo>
                      <a:cubicBezTo>
                        <a:pt x="36" y="15"/>
                        <a:pt x="39" y="14"/>
                        <a:pt x="42" y="14"/>
                      </a:cubicBezTo>
                      <a:cubicBezTo>
                        <a:pt x="46" y="14"/>
                        <a:pt x="48" y="15"/>
                        <a:pt x="50" y="16"/>
                      </a:cubicBezTo>
                      <a:cubicBezTo>
                        <a:pt x="52" y="18"/>
                        <a:pt x="53" y="21"/>
                        <a:pt x="53" y="25"/>
                      </a:cubicBezTo>
                      <a:moveTo>
                        <a:pt x="46" y="25"/>
                      </a:moveTo>
                      <a:cubicBezTo>
                        <a:pt x="46" y="22"/>
                        <a:pt x="46" y="21"/>
                        <a:pt x="45" y="20"/>
                      </a:cubicBezTo>
                      <a:cubicBezTo>
                        <a:pt x="44" y="19"/>
                        <a:pt x="43" y="18"/>
                        <a:pt x="42" y="18"/>
                      </a:cubicBezTo>
                      <a:cubicBezTo>
                        <a:pt x="41" y="18"/>
                        <a:pt x="40" y="19"/>
                        <a:pt x="39" y="20"/>
                      </a:cubicBezTo>
                      <a:cubicBezTo>
                        <a:pt x="39" y="21"/>
                        <a:pt x="39" y="22"/>
                        <a:pt x="39" y="25"/>
                      </a:cubicBezTo>
                      <a:cubicBezTo>
                        <a:pt x="39" y="27"/>
                        <a:pt x="39" y="29"/>
                        <a:pt x="39" y="30"/>
                      </a:cubicBezTo>
                      <a:cubicBezTo>
                        <a:pt x="40" y="30"/>
                        <a:pt x="41" y="31"/>
                        <a:pt x="42" y="31"/>
                      </a:cubicBezTo>
                      <a:cubicBezTo>
                        <a:pt x="43" y="31"/>
                        <a:pt x="44" y="30"/>
                        <a:pt x="45" y="30"/>
                      </a:cubicBezTo>
                      <a:cubicBezTo>
                        <a:pt x="46" y="29"/>
                        <a:pt x="46" y="27"/>
                        <a:pt x="46" y="25"/>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grpSp>
          <p:sp>
            <p:nvSpPr>
              <p:cNvPr id="8" name="矩形 7"/>
              <p:cNvSpPr/>
              <p:nvPr/>
            </p:nvSpPr>
            <p:spPr>
              <a:xfrm>
                <a:off x="3260096" y="3877469"/>
                <a:ext cx="345578" cy="290600"/>
              </a:xfrm>
              <a:prstGeom prst="rect">
                <a:avLst/>
              </a:prstGeom>
            </p:spPr>
            <p:txBody>
              <a:bodyPr wrap="none">
                <a:spAutoFit/>
              </a:bodyPr>
              <a:lstStyle/>
              <a:p>
                <a:pPr algn="ctr">
                  <a:lnSpc>
                    <a:spcPts val="1500"/>
                  </a:lnSpc>
                </a:pPr>
                <a:r>
                  <a:rPr lang="zh-CN" altLang="en-US" sz="300" kern="0" dirty="0">
                    <a:solidFill>
                      <a:schemeClr val="bg1"/>
                    </a:solidFill>
                    <a:latin typeface="微软雅黑" panose="020B0503020204020204" pitchFamily="34" charset="-122"/>
                    <a:ea typeface="微软雅黑" panose="020B0503020204020204" pitchFamily="34" charset="-122"/>
                  </a:rPr>
                  <a:t>添加文字</a:t>
                </a:r>
                <a:endParaRPr lang="en-US" altLang="zh-CN" sz="300" kern="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184021" y="3877469"/>
                <a:ext cx="345578" cy="290600"/>
              </a:xfrm>
              <a:prstGeom prst="rect">
                <a:avLst/>
              </a:prstGeom>
            </p:spPr>
            <p:txBody>
              <a:bodyPr wrap="none">
                <a:spAutoFit/>
              </a:bodyPr>
              <a:lstStyle/>
              <a:p>
                <a:pPr algn="ctr">
                  <a:lnSpc>
                    <a:spcPts val="1500"/>
                  </a:lnSpc>
                </a:pPr>
                <a:r>
                  <a:rPr lang="zh-CN" altLang="en-US" sz="300" kern="0" dirty="0">
                    <a:solidFill>
                      <a:schemeClr val="bg1"/>
                    </a:solidFill>
                    <a:latin typeface="微软雅黑" panose="020B0503020204020204" pitchFamily="34" charset="-122"/>
                    <a:ea typeface="微软雅黑" panose="020B0503020204020204" pitchFamily="34" charset="-122"/>
                  </a:rPr>
                  <a:t>添加文字</a:t>
                </a:r>
                <a:endParaRPr lang="en-US" altLang="zh-CN" sz="300" kern="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5065082" y="3877469"/>
                <a:ext cx="345578" cy="290600"/>
              </a:xfrm>
              <a:prstGeom prst="rect">
                <a:avLst/>
              </a:prstGeom>
            </p:spPr>
            <p:txBody>
              <a:bodyPr wrap="none">
                <a:spAutoFit/>
              </a:bodyPr>
              <a:lstStyle/>
              <a:p>
                <a:pPr algn="ctr">
                  <a:lnSpc>
                    <a:spcPts val="1500"/>
                  </a:lnSpc>
                </a:pPr>
                <a:r>
                  <a:rPr lang="zh-CN" altLang="en-US" sz="300" kern="0" dirty="0">
                    <a:solidFill>
                      <a:schemeClr val="bg1"/>
                    </a:solidFill>
                    <a:latin typeface="微软雅黑" panose="020B0503020204020204" pitchFamily="34" charset="-122"/>
                    <a:ea typeface="微软雅黑" panose="020B0503020204020204" pitchFamily="34" charset="-122"/>
                  </a:rPr>
                  <a:t>添加文字</a:t>
                </a:r>
                <a:endParaRPr lang="en-US" altLang="zh-CN" sz="300" kern="0" dirty="0">
                  <a:solidFill>
                    <a:schemeClr val="bg1"/>
                  </a:solidFill>
                  <a:latin typeface="微软雅黑" panose="020B0503020204020204" pitchFamily="34" charset="-122"/>
                  <a:ea typeface="微软雅黑" panose="020B0503020204020204" pitchFamily="34" charset="-122"/>
                </a:endParaRPr>
              </a:p>
            </p:txBody>
          </p:sp>
        </p:grpSp>
      </p:grpSp>
      <p:sp>
        <p:nvSpPr>
          <p:cNvPr id="47" name="圆角矩形 46"/>
          <p:cNvSpPr/>
          <p:nvPr/>
        </p:nvSpPr>
        <p:spPr>
          <a:xfrm>
            <a:off x="-344805" y="247650"/>
            <a:ext cx="2414905" cy="522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25400" y="340360"/>
            <a:ext cx="183515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点击输入相关内容</a:t>
            </a:r>
          </a:p>
        </p:txBody>
      </p:sp>
    </p:spTree>
  </p:cSld>
  <p:clrMapOvr>
    <a:masterClrMapping/>
  </p:clrMapOvr>
  <p:transition spd="med" advClick="0" advTm="2651">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6569244" y="2274570"/>
            <a:ext cx="1251824" cy="1251824"/>
            <a:chOff x="8758992" y="2664460"/>
            <a:chExt cx="1669098" cy="1669098"/>
          </a:xfrm>
        </p:grpSpPr>
        <p:sp>
          <p:nvSpPr>
            <p:cNvPr id="3" name="任意多边形 43"/>
            <p:cNvSpPr/>
            <p:nvPr/>
          </p:nvSpPr>
          <p:spPr>
            <a:xfrm>
              <a:off x="8758992"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9018231" y="2923699"/>
              <a:ext cx="1150620" cy="1150620"/>
              <a:chOff x="9018231" y="2923699"/>
              <a:chExt cx="1150620" cy="1150620"/>
            </a:xfrm>
          </p:grpSpPr>
          <p:sp>
            <p:nvSpPr>
              <p:cNvPr id="5" name="椭圆 4"/>
              <p:cNvSpPr/>
              <p:nvPr/>
            </p:nvSpPr>
            <p:spPr>
              <a:xfrm>
                <a:off x="9018231" y="2923699"/>
                <a:ext cx="1150620" cy="1150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61"/>
              <p:cNvSpPr>
                <a:spLocks noEditPoints="1"/>
              </p:cNvSpPr>
              <p:nvPr/>
            </p:nvSpPr>
            <p:spPr bwMode="auto">
              <a:xfrm>
                <a:off x="9432410" y="3337878"/>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grpSp>
        <p:nvGrpSpPr>
          <p:cNvPr id="7" name="组合 6"/>
          <p:cNvGrpSpPr/>
          <p:nvPr/>
        </p:nvGrpSpPr>
        <p:grpSpPr>
          <a:xfrm>
            <a:off x="1322933" y="2274570"/>
            <a:ext cx="1251824" cy="1251824"/>
            <a:chOff x="1763911" y="2664460"/>
            <a:chExt cx="1669098" cy="1669098"/>
          </a:xfrm>
        </p:grpSpPr>
        <p:sp>
          <p:nvSpPr>
            <p:cNvPr id="8" name="任意多边形 48"/>
            <p:cNvSpPr/>
            <p:nvPr/>
          </p:nvSpPr>
          <p:spPr>
            <a:xfrm>
              <a:off x="176391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023150" y="2923699"/>
              <a:ext cx="1150620" cy="1150620"/>
              <a:chOff x="2023150" y="2923699"/>
              <a:chExt cx="1150620" cy="1150620"/>
            </a:xfrm>
          </p:grpSpPr>
          <p:sp>
            <p:nvSpPr>
              <p:cNvPr id="10" name="椭圆 9"/>
              <p:cNvSpPr/>
              <p:nvPr/>
            </p:nvSpPr>
            <p:spPr>
              <a:xfrm>
                <a:off x="2023150" y="2923699"/>
                <a:ext cx="1150620" cy="11506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82"/>
              <p:cNvSpPr>
                <a:spLocks noEditPoints="1"/>
              </p:cNvSpPr>
              <p:nvPr/>
            </p:nvSpPr>
            <p:spPr bwMode="auto">
              <a:xfrm>
                <a:off x="2487335" y="3337878"/>
                <a:ext cx="222250" cy="322263"/>
              </a:xfrm>
              <a:custGeom>
                <a:avLst/>
                <a:gdLst>
                  <a:gd name="T0" fmla="*/ 695 w 700"/>
                  <a:gd name="T1" fmla="*/ 430 h 1017"/>
                  <a:gd name="T2" fmla="*/ 685 w 700"/>
                  <a:gd name="T3" fmla="*/ 418 h 1017"/>
                  <a:gd name="T4" fmla="*/ 667 w 700"/>
                  <a:gd name="T5" fmla="*/ 413 h 1017"/>
                  <a:gd name="T6" fmla="*/ 445 w 700"/>
                  <a:gd name="T7" fmla="*/ 31 h 1017"/>
                  <a:gd name="T8" fmla="*/ 444 w 700"/>
                  <a:gd name="T9" fmla="*/ 27 h 1017"/>
                  <a:gd name="T10" fmla="*/ 441 w 700"/>
                  <a:gd name="T11" fmla="*/ 17 h 1017"/>
                  <a:gd name="T12" fmla="*/ 436 w 700"/>
                  <a:gd name="T13" fmla="*/ 8 h 1017"/>
                  <a:gd name="T14" fmla="*/ 427 w 700"/>
                  <a:gd name="T15" fmla="*/ 3 h 1017"/>
                  <a:gd name="T16" fmla="*/ 423 w 700"/>
                  <a:gd name="T17" fmla="*/ 1 h 1017"/>
                  <a:gd name="T18" fmla="*/ 413 w 700"/>
                  <a:gd name="T19" fmla="*/ 0 h 1017"/>
                  <a:gd name="T20" fmla="*/ 403 w 700"/>
                  <a:gd name="T21" fmla="*/ 1 h 1017"/>
                  <a:gd name="T22" fmla="*/ 394 w 700"/>
                  <a:gd name="T23" fmla="*/ 6 h 1017"/>
                  <a:gd name="T24" fmla="*/ 387 w 700"/>
                  <a:gd name="T25" fmla="*/ 13 h 1017"/>
                  <a:gd name="T26" fmla="*/ 5 w 700"/>
                  <a:gd name="T27" fmla="*/ 554 h 1017"/>
                  <a:gd name="T28" fmla="*/ 0 w 700"/>
                  <a:gd name="T29" fmla="*/ 570 h 1017"/>
                  <a:gd name="T30" fmla="*/ 3 w 700"/>
                  <a:gd name="T31" fmla="*/ 587 h 1017"/>
                  <a:gd name="T32" fmla="*/ 9 w 700"/>
                  <a:gd name="T33" fmla="*/ 594 h 1017"/>
                  <a:gd name="T34" fmla="*/ 23 w 700"/>
                  <a:gd name="T35" fmla="*/ 603 h 1017"/>
                  <a:gd name="T36" fmla="*/ 254 w 700"/>
                  <a:gd name="T37" fmla="*/ 604 h 1017"/>
                  <a:gd name="T38" fmla="*/ 254 w 700"/>
                  <a:gd name="T39" fmla="*/ 986 h 1017"/>
                  <a:gd name="T40" fmla="*/ 255 w 700"/>
                  <a:gd name="T41" fmla="*/ 996 h 1017"/>
                  <a:gd name="T42" fmla="*/ 261 w 700"/>
                  <a:gd name="T43" fmla="*/ 1004 h 1017"/>
                  <a:gd name="T44" fmla="*/ 267 w 700"/>
                  <a:gd name="T45" fmla="*/ 1012 h 1017"/>
                  <a:gd name="T46" fmla="*/ 276 w 700"/>
                  <a:gd name="T47" fmla="*/ 1016 h 1017"/>
                  <a:gd name="T48" fmla="*/ 281 w 700"/>
                  <a:gd name="T49" fmla="*/ 1017 h 1017"/>
                  <a:gd name="T50" fmla="*/ 285 w 700"/>
                  <a:gd name="T51" fmla="*/ 1017 h 1017"/>
                  <a:gd name="T52" fmla="*/ 300 w 700"/>
                  <a:gd name="T53" fmla="*/ 1014 h 1017"/>
                  <a:gd name="T54" fmla="*/ 312 w 700"/>
                  <a:gd name="T55" fmla="*/ 1004 h 1017"/>
                  <a:gd name="T56" fmla="*/ 693 w 700"/>
                  <a:gd name="T57" fmla="*/ 463 h 1017"/>
                  <a:gd name="T58" fmla="*/ 700 w 700"/>
                  <a:gd name="T59" fmla="*/ 447 h 1017"/>
                  <a:gd name="T60" fmla="*/ 695 w 700"/>
                  <a:gd name="T61" fmla="*/ 430 h 1017"/>
                  <a:gd name="T62" fmla="*/ 318 w 700"/>
                  <a:gd name="T63" fmla="*/ 885 h 1017"/>
                  <a:gd name="T64" fmla="*/ 318 w 700"/>
                  <a:gd name="T65" fmla="*/ 572 h 1017"/>
                  <a:gd name="T66" fmla="*/ 315 w 700"/>
                  <a:gd name="T67" fmla="*/ 560 h 1017"/>
                  <a:gd name="T68" fmla="*/ 308 w 700"/>
                  <a:gd name="T69" fmla="*/ 549 h 1017"/>
                  <a:gd name="T70" fmla="*/ 298 w 700"/>
                  <a:gd name="T71" fmla="*/ 543 h 1017"/>
                  <a:gd name="T72" fmla="*/ 285 w 700"/>
                  <a:gd name="T73" fmla="*/ 541 h 1017"/>
                  <a:gd name="T74" fmla="*/ 381 w 700"/>
                  <a:gd name="T75" fmla="*/ 132 h 1017"/>
                  <a:gd name="T76" fmla="*/ 381 w 700"/>
                  <a:gd name="T77" fmla="*/ 445 h 1017"/>
                  <a:gd name="T78" fmla="*/ 384 w 700"/>
                  <a:gd name="T79" fmla="*/ 457 h 1017"/>
                  <a:gd name="T80" fmla="*/ 391 w 700"/>
                  <a:gd name="T81" fmla="*/ 468 h 1017"/>
                  <a:gd name="T82" fmla="*/ 400 w 700"/>
                  <a:gd name="T83" fmla="*/ 474 h 1017"/>
                  <a:gd name="T84" fmla="*/ 413 w 700"/>
                  <a:gd name="T85" fmla="*/ 476 h 1017"/>
                  <a:gd name="T86" fmla="*/ 318 w 700"/>
                  <a:gd name="T87" fmla="*/ 8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0" h="1017">
                    <a:moveTo>
                      <a:pt x="695" y="430"/>
                    </a:moveTo>
                    <a:lnTo>
                      <a:pt x="695" y="430"/>
                    </a:lnTo>
                    <a:lnTo>
                      <a:pt x="691" y="424"/>
                    </a:lnTo>
                    <a:lnTo>
                      <a:pt x="685" y="418"/>
                    </a:lnTo>
                    <a:lnTo>
                      <a:pt x="676" y="414"/>
                    </a:lnTo>
                    <a:lnTo>
                      <a:pt x="667" y="413"/>
                    </a:lnTo>
                    <a:lnTo>
                      <a:pt x="445" y="413"/>
                    </a:lnTo>
                    <a:lnTo>
                      <a:pt x="445" y="31"/>
                    </a:lnTo>
                    <a:lnTo>
                      <a:pt x="445" y="31"/>
                    </a:lnTo>
                    <a:lnTo>
                      <a:pt x="444" y="27"/>
                    </a:lnTo>
                    <a:lnTo>
                      <a:pt x="443" y="21"/>
                    </a:lnTo>
                    <a:lnTo>
                      <a:pt x="441" y="17"/>
                    </a:lnTo>
                    <a:lnTo>
                      <a:pt x="439" y="13"/>
                    </a:lnTo>
                    <a:lnTo>
                      <a:pt x="436" y="8"/>
                    </a:lnTo>
                    <a:lnTo>
                      <a:pt x="431" y="5"/>
                    </a:lnTo>
                    <a:lnTo>
                      <a:pt x="427" y="3"/>
                    </a:lnTo>
                    <a:lnTo>
                      <a:pt x="423" y="1"/>
                    </a:lnTo>
                    <a:lnTo>
                      <a:pt x="423" y="1"/>
                    </a:lnTo>
                    <a:lnTo>
                      <a:pt x="417" y="0"/>
                    </a:lnTo>
                    <a:lnTo>
                      <a:pt x="413" y="0"/>
                    </a:lnTo>
                    <a:lnTo>
                      <a:pt x="408" y="0"/>
                    </a:lnTo>
                    <a:lnTo>
                      <a:pt x="403" y="1"/>
                    </a:lnTo>
                    <a:lnTo>
                      <a:pt x="398" y="3"/>
                    </a:lnTo>
                    <a:lnTo>
                      <a:pt x="394" y="6"/>
                    </a:lnTo>
                    <a:lnTo>
                      <a:pt x="391" y="10"/>
                    </a:lnTo>
                    <a:lnTo>
                      <a:pt x="387" y="13"/>
                    </a:lnTo>
                    <a:lnTo>
                      <a:pt x="5" y="554"/>
                    </a:lnTo>
                    <a:lnTo>
                      <a:pt x="5" y="554"/>
                    </a:lnTo>
                    <a:lnTo>
                      <a:pt x="1" y="562"/>
                    </a:lnTo>
                    <a:lnTo>
                      <a:pt x="0" y="570"/>
                    </a:lnTo>
                    <a:lnTo>
                      <a:pt x="0" y="578"/>
                    </a:lnTo>
                    <a:lnTo>
                      <a:pt x="3" y="587"/>
                    </a:lnTo>
                    <a:lnTo>
                      <a:pt x="3" y="587"/>
                    </a:lnTo>
                    <a:lnTo>
                      <a:pt x="9" y="594"/>
                    </a:lnTo>
                    <a:lnTo>
                      <a:pt x="15" y="600"/>
                    </a:lnTo>
                    <a:lnTo>
                      <a:pt x="23" y="603"/>
                    </a:lnTo>
                    <a:lnTo>
                      <a:pt x="31" y="604"/>
                    </a:lnTo>
                    <a:lnTo>
                      <a:pt x="254" y="604"/>
                    </a:lnTo>
                    <a:lnTo>
                      <a:pt x="254" y="986"/>
                    </a:lnTo>
                    <a:lnTo>
                      <a:pt x="254" y="986"/>
                    </a:lnTo>
                    <a:lnTo>
                      <a:pt x="254" y="991"/>
                    </a:lnTo>
                    <a:lnTo>
                      <a:pt x="255" y="996"/>
                    </a:lnTo>
                    <a:lnTo>
                      <a:pt x="258" y="1000"/>
                    </a:lnTo>
                    <a:lnTo>
                      <a:pt x="261" y="1004"/>
                    </a:lnTo>
                    <a:lnTo>
                      <a:pt x="264" y="1008"/>
                    </a:lnTo>
                    <a:lnTo>
                      <a:pt x="267" y="1012"/>
                    </a:lnTo>
                    <a:lnTo>
                      <a:pt x="272" y="1014"/>
                    </a:lnTo>
                    <a:lnTo>
                      <a:pt x="276" y="1016"/>
                    </a:lnTo>
                    <a:lnTo>
                      <a:pt x="276" y="1016"/>
                    </a:lnTo>
                    <a:lnTo>
                      <a:pt x="281" y="1017"/>
                    </a:lnTo>
                    <a:lnTo>
                      <a:pt x="285" y="1017"/>
                    </a:lnTo>
                    <a:lnTo>
                      <a:pt x="285" y="1017"/>
                    </a:lnTo>
                    <a:lnTo>
                      <a:pt x="293" y="1017"/>
                    </a:lnTo>
                    <a:lnTo>
                      <a:pt x="300" y="1014"/>
                    </a:lnTo>
                    <a:lnTo>
                      <a:pt x="307" y="1009"/>
                    </a:lnTo>
                    <a:lnTo>
                      <a:pt x="312" y="1004"/>
                    </a:lnTo>
                    <a:lnTo>
                      <a:pt x="693" y="463"/>
                    </a:lnTo>
                    <a:lnTo>
                      <a:pt x="693" y="463"/>
                    </a:lnTo>
                    <a:lnTo>
                      <a:pt x="697" y="456"/>
                    </a:lnTo>
                    <a:lnTo>
                      <a:pt x="700" y="447"/>
                    </a:lnTo>
                    <a:lnTo>
                      <a:pt x="699" y="439"/>
                    </a:lnTo>
                    <a:lnTo>
                      <a:pt x="695" y="430"/>
                    </a:lnTo>
                    <a:lnTo>
                      <a:pt x="695" y="430"/>
                    </a:lnTo>
                    <a:close/>
                    <a:moveTo>
                      <a:pt x="318" y="885"/>
                    </a:moveTo>
                    <a:lnTo>
                      <a:pt x="318" y="572"/>
                    </a:lnTo>
                    <a:lnTo>
                      <a:pt x="318" y="572"/>
                    </a:lnTo>
                    <a:lnTo>
                      <a:pt x="318" y="565"/>
                    </a:lnTo>
                    <a:lnTo>
                      <a:pt x="315" y="560"/>
                    </a:lnTo>
                    <a:lnTo>
                      <a:pt x="312" y="555"/>
                    </a:lnTo>
                    <a:lnTo>
                      <a:pt x="308" y="549"/>
                    </a:lnTo>
                    <a:lnTo>
                      <a:pt x="304" y="546"/>
                    </a:lnTo>
                    <a:lnTo>
                      <a:pt x="298" y="543"/>
                    </a:lnTo>
                    <a:lnTo>
                      <a:pt x="292" y="541"/>
                    </a:lnTo>
                    <a:lnTo>
                      <a:pt x="285" y="541"/>
                    </a:lnTo>
                    <a:lnTo>
                      <a:pt x="93" y="541"/>
                    </a:lnTo>
                    <a:lnTo>
                      <a:pt x="381" y="132"/>
                    </a:lnTo>
                    <a:lnTo>
                      <a:pt x="381" y="445"/>
                    </a:lnTo>
                    <a:lnTo>
                      <a:pt x="381" y="445"/>
                    </a:lnTo>
                    <a:lnTo>
                      <a:pt x="382" y="452"/>
                    </a:lnTo>
                    <a:lnTo>
                      <a:pt x="384" y="457"/>
                    </a:lnTo>
                    <a:lnTo>
                      <a:pt x="386" y="462"/>
                    </a:lnTo>
                    <a:lnTo>
                      <a:pt x="391" y="468"/>
                    </a:lnTo>
                    <a:lnTo>
                      <a:pt x="395" y="471"/>
                    </a:lnTo>
                    <a:lnTo>
                      <a:pt x="400" y="474"/>
                    </a:lnTo>
                    <a:lnTo>
                      <a:pt x="407" y="476"/>
                    </a:lnTo>
                    <a:lnTo>
                      <a:pt x="413" y="476"/>
                    </a:lnTo>
                    <a:lnTo>
                      <a:pt x="606" y="476"/>
                    </a:lnTo>
                    <a:lnTo>
                      <a:pt x="318" y="88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grpSp>
        <p:nvGrpSpPr>
          <p:cNvPr id="12" name="组合 11"/>
          <p:cNvGrpSpPr/>
          <p:nvPr/>
        </p:nvGrpSpPr>
        <p:grpSpPr>
          <a:xfrm>
            <a:off x="5257666" y="2274570"/>
            <a:ext cx="1251824" cy="1251824"/>
            <a:chOff x="7010221" y="2664460"/>
            <a:chExt cx="1669098" cy="1669098"/>
          </a:xfrm>
        </p:grpSpPr>
        <p:sp>
          <p:nvSpPr>
            <p:cNvPr id="13" name="任意多边形 53"/>
            <p:cNvSpPr/>
            <p:nvPr/>
          </p:nvSpPr>
          <p:spPr>
            <a:xfrm>
              <a:off x="701022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7269460" y="2923699"/>
              <a:ext cx="1150620" cy="1150620"/>
              <a:chOff x="7269460" y="2923699"/>
              <a:chExt cx="1150620" cy="1150620"/>
            </a:xfrm>
          </p:grpSpPr>
          <p:sp>
            <p:nvSpPr>
              <p:cNvPr id="15" name="椭圆 14"/>
              <p:cNvSpPr/>
              <p:nvPr/>
            </p:nvSpPr>
            <p:spPr>
              <a:xfrm>
                <a:off x="7269460" y="2923699"/>
                <a:ext cx="1150620" cy="11506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84"/>
              <p:cNvSpPr>
                <a:spLocks noEditPoints="1"/>
              </p:cNvSpPr>
              <p:nvPr/>
            </p:nvSpPr>
            <p:spPr bwMode="auto">
              <a:xfrm>
                <a:off x="7683639" y="3337878"/>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grpSp>
        <p:nvGrpSpPr>
          <p:cNvPr id="17" name="组合 16"/>
          <p:cNvGrpSpPr/>
          <p:nvPr/>
        </p:nvGrpSpPr>
        <p:grpSpPr>
          <a:xfrm>
            <a:off x="2634511" y="2274570"/>
            <a:ext cx="1251824" cy="1251824"/>
            <a:chOff x="3512681" y="2664460"/>
            <a:chExt cx="1669098" cy="1669098"/>
          </a:xfrm>
        </p:grpSpPr>
        <p:sp>
          <p:nvSpPr>
            <p:cNvPr id="18" name="任意多边形 58"/>
            <p:cNvSpPr/>
            <p:nvPr/>
          </p:nvSpPr>
          <p:spPr>
            <a:xfrm>
              <a:off x="351268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3771920" y="2923699"/>
              <a:ext cx="1150620" cy="1150620"/>
              <a:chOff x="3771920" y="2923699"/>
              <a:chExt cx="1150620" cy="1150620"/>
            </a:xfrm>
          </p:grpSpPr>
          <p:sp>
            <p:nvSpPr>
              <p:cNvPr id="20" name="椭圆 19"/>
              <p:cNvSpPr/>
              <p:nvPr/>
            </p:nvSpPr>
            <p:spPr>
              <a:xfrm>
                <a:off x="3771920" y="2923699"/>
                <a:ext cx="1150620" cy="11506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96"/>
              <p:cNvSpPr>
                <a:spLocks noEditPoints="1"/>
              </p:cNvSpPr>
              <p:nvPr/>
            </p:nvSpPr>
            <p:spPr bwMode="auto">
              <a:xfrm>
                <a:off x="4186099" y="3337878"/>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grpSp>
        <p:nvGrpSpPr>
          <p:cNvPr id="22" name="组合 21"/>
          <p:cNvGrpSpPr/>
          <p:nvPr/>
        </p:nvGrpSpPr>
        <p:grpSpPr>
          <a:xfrm>
            <a:off x="3946088" y="2274570"/>
            <a:ext cx="1251824" cy="1251824"/>
            <a:chOff x="5261451" y="2664460"/>
            <a:chExt cx="1669098" cy="1669098"/>
          </a:xfrm>
        </p:grpSpPr>
        <p:sp>
          <p:nvSpPr>
            <p:cNvPr id="23" name="任意多边形 63"/>
            <p:cNvSpPr/>
            <p:nvPr/>
          </p:nvSpPr>
          <p:spPr>
            <a:xfrm>
              <a:off x="526145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5520690" y="2923699"/>
              <a:ext cx="1150620" cy="1150620"/>
              <a:chOff x="5520690" y="2923699"/>
              <a:chExt cx="1150620" cy="1150620"/>
            </a:xfrm>
          </p:grpSpPr>
          <p:sp>
            <p:nvSpPr>
              <p:cNvPr id="25" name="椭圆 24"/>
              <p:cNvSpPr/>
              <p:nvPr/>
            </p:nvSpPr>
            <p:spPr>
              <a:xfrm>
                <a:off x="5520690" y="2923699"/>
                <a:ext cx="1150620" cy="11506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112"/>
              <p:cNvSpPr>
                <a:spLocks noEditPoints="1"/>
              </p:cNvSpPr>
              <p:nvPr/>
            </p:nvSpPr>
            <p:spPr bwMode="auto">
              <a:xfrm>
                <a:off x="5934869" y="3337878"/>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sp>
        <p:nvSpPr>
          <p:cNvPr id="44" name="矩形 47"/>
          <p:cNvSpPr>
            <a:spLocks noChangeArrowheads="1"/>
          </p:cNvSpPr>
          <p:nvPr/>
        </p:nvSpPr>
        <p:spPr bwMode="auto">
          <a:xfrm>
            <a:off x="1115616" y="1491630"/>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
        <p:nvSpPr>
          <p:cNvPr id="47" name="矩形 47"/>
          <p:cNvSpPr>
            <a:spLocks noChangeArrowheads="1"/>
          </p:cNvSpPr>
          <p:nvPr/>
        </p:nvSpPr>
        <p:spPr bwMode="auto">
          <a:xfrm>
            <a:off x="2414952" y="3651870"/>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
        <p:nvSpPr>
          <p:cNvPr id="50" name="矩形 47"/>
          <p:cNvSpPr>
            <a:spLocks noChangeArrowheads="1"/>
          </p:cNvSpPr>
          <p:nvPr/>
        </p:nvSpPr>
        <p:spPr bwMode="auto">
          <a:xfrm>
            <a:off x="3639088" y="1491630"/>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
        <p:nvSpPr>
          <p:cNvPr id="51" name="矩形 47"/>
          <p:cNvSpPr>
            <a:spLocks noChangeArrowheads="1"/>
          </p:cNvSpPr>
          <p:nvPr/>
        </p:nvSpPr>
        <p:spPr bwMode="auto">
          <a:xfrm>
            <a:off x="5007240" y="3651870"/>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
        <p:nvSpPr>
          <p:cNvPr id="52" name="矩形 47"/>
          <p:cNvSpPr>
            <a:spLocks noChangeArrowheads="1"/>
          </p:cNvSpPr>
          <p:nvPr/>
        </p:nvSpPr>
        <p:spPr bwMode="auto">
          <a:xfrm>
            <a:off x="6228184" y="1491630"/>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
        <p:nvSpPr>
          <p:cNvPr id="27" name="圆角矩形 26"/>
          <p:cNvSpPr/>
          <p:nvPr/>
        </p:nvSpPr>
        <p:spPr>
          <a:xfrm>
            <a:off x="-344805" y="247650"/>
            <a:ext cx="2414905" cy="522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25400" y="340360"/>
            <a:ext cx="183515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点击输入相关内容</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25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75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50" grpId="0"/>
      <p:bldP spid="5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
          <p:cNvGrpSpPr/>
          <p:nvPr/>
        </p:nvGrpSpPr>
        <p:grpSpPr>
          <a:xfrm>
            <a:off x="951150" y="1189328"/>
            <a:ext cx="4310877" cy="2764847"/>
            <a:chOff x="763170" y="1585667"/>
            <a:chExt cx="5748467" cy="3686665"/>
          </a:xfrm>
        </p:grpSpPr>
        <p:graphicFrame>
          <p:nvGraphicFramePr>
            <p:cNvPr id="11" name="Chart 10"/>
            <p:cNvGraphicFramePr/>
            <p:nvPr/>
          </p:nvGraphicFramePr>
          <p:xfrm>
            <a:off x="763170" y="1585667"/>
            <a:ext cx="5748467" cy="368666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091389" y="2166128"/>
              <a:ext cx="1443289" cy="615587"/>
            </a:xfrm>
            <a:prstGeom prst="rect">
              <a:avLst/>
            </a:prstGeom>
            <a:noFill/>
          </p:spPr>
          <p:txBody>
            <a:bodyPr wrap="none"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2964225" y="3149801"/>
              <a:ext cx="1443289" cy="615587"/>
            </a:xfrm>
            <a:prstGeom prst="rect">
              <a:avLst/>
            </a:prstGeom>
            <a:noFill/>
          </p:spPr>
          <p:txBody>
            <a:bodyPr wrap="none"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1164942" y="3665314"/>
              <a:ext cx="1443289" cy="615587"/>
            </a:xfrm>
            <a:prstGeom prst="rect">
              <a:avLst/>
            </a:prstGeom>
            <a:noFill/>
          </p:spPr>
          <p:txBody>
            <a:bodyPr wrap="none"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4"/>
            <p:cNvGrpSpPr/>
            <p:nvPr/>
          </p:nvGrpSpPr>
          <p:grpSpPr>
            <a:xfrm>
              <a:off x="5520531" y="3883595"/>
              <a:ext cx="465138" cy="435769"/>
              <a:chOff x="5368132" y="3540125"/>
              <a:chExt cx="465138" cy="435769"/>
            </a:xfrm>
            <a:solidFill>
              <a:schemeClr val="bg2"/>
            </a:solidFill>
          </p:grpSpPr>
          <p:sp>
            <p:nvSpPr>
              <p:cNvPr id="1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170815" hangingPunct="0">
                  <a:lnSpc>
                    <a:spcPct val="120000"/>
                  </a:lnSpc>
                </a:pPr>
                <a:endParaRPr lang="en-US" sz="10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170815" hangingPunct="0">
                  <a:lnSpc>
                    <a:spcPct val="120000"/>
                  </a:lnSpc>
                </a:pPr>
                <a:endParaRPr lang="en-US" sz="10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17"/>
            <p:cNvGrpSpPr/>
            <p:nvPr/>
          </p:nvGrpSpPr>
          <p:grpSpPr>
            <a:xfrm>
              <a:off x="5520532" y="2636674"/>
              <a:ext cx="465138" cy="391319"/>
              <a:chOff x="5368132" y="2625725"/>
              <a:chExt cx="465138" cy="391319"/>
            </a:xfrm>
            <a:solidFill>
              <a:schemeClr val="bg2"/>
            </a:solidFill>
          </p:grpSpPr>
          <p:sp>
            <p:nvSpPr>
              <p:cNvPr id="19"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170815" hangingPunct="0">
                  <a:lnSpc>
                    <a:spcPct val="120000"/>
                  </a:lnSpc>
                </a:pPr>
                <a:endParaRPr lang="en-US" sz="10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170815" hangingPunct="0">
                  <a:lnSpc>
                    <a:spcPct val="120000"/>
                  </a:lnSpc>
                </a:pPr>
                <a:endParaRPr lang="en-US" sz="10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170815" hangingPunct="0">
                  <a:lnSpc>
                    <a:spcPct val="120000"/>
                  </a:lnSpc>
                </a:pPr>
                <a:endParaRPr lang="en-US" sz="10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2" name="TextBox 21"/>
          <p:cNvSpPr txBox="1"/>
          <p:nvPr/>
        </p:nvSpPr>
        <p:spPr>
          <a:xfrm>
            <a:off x="1977667" y="4015303"/>
            <a:ext cx="1064264"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1977668" y="4242762"/>
            <a:ext cx="2566823" cy="287256"/>
          </a:xfrm>
          <a:prstGeom prst="rect">
            <a:avLst/>
          </a:prstGeom>
        </p:spPr>
        <p:txBody>
          <a:bodyPr wrap="square" lIns="65023" tIns="32511" rIns="65023" bIns="32511">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5226951" y="1624650"/>
            <a:ext cx="2969930" cy="1886833"/>
            <a:chOff x="7500839" y="1971109"/>
            <a:chExt cx="3960341" cy="2618680"/>
          </a:xfrm>
        </p:grpSpPr>
        <p:sp>
          <p:nvSpPr>
            <p:cNvPr id="24" name="Rectangle 23"/>
            <p:cNvSpPr/>
            <p:nvPr/>
          </p:nvSpPr>
          <p:spPr>
            <a:xfrm>
              <a:off x="7500839" y="1971109"/>
              <a:ext cx="3960341" cy="2618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7684311" y="2202009"/>
              <a:ext cx="1490315" cy="384439"/>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684866" y="2627613"/>
              <a:ext cx="3670521" cy="435697"/>
            </a:xfrm>
            <a:prstGeom prst="rect">
              <a:avLst/>
            </a:prstGeom>
          </p:spPr>
          <p:txBody>
            <a:bodyPr wrap="square">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7684866" y="3673005"/>
              <a:ext cx="3670521" cy="435697"/>
            </a:xfrm>
            <a:prstGeom prst="rect">
              <a:avLst/>
            </a:prstGeom>
          </p:spPr>
          <p:txBody>
            <a:bodyPr wrap="square">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8" name="TextBox 27"/>
          <p:cNvSpPr txBox="1"/>
          <p:nvPr/>
        </p:nvSpPr>
        <p:spPr>
          <a:xfrm>
            <a:off x="5226952" y="3881766"/>
            <a:ext cx="1064264"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5223096" y="4109226"/>
            <a:ext cx="2894450" cy="287256"/>
          </a:xfrm>
          <a:prstGeom prst="rect">
            <a:avLst/>
          </a:prstGeom>
        </p:spPr>
        <p:txBody>
          <a:bodyPr wrap="square" lIns="65023" tIns="32511" rIns="65023" bIns="32511">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圆角矩形 5"/>
          <p:cNvSpPr/>
          <p:nvPr/>
        </p:nvSpPr>
        <p:spPr>
          <a:xfrm>
            <a:off x="-344805" y="247650"/>
            <a:ext cx="2414905" cy="522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5400" y="340360"/>
            <a:ext cx="183515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点击输入相关内容</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314338" y="1060051"/>
            <a:ext cx="2692820" cy="320540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4068402" y="1060049"/>
            <a:ext cx="4272864" cy="124983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lumMod val="75000"/>
                  <a:lumOff val="25000"/>
                </a:schemeClr>
              </a:solidFill>
            </a:endParaRPr>
          </a:p>
        </p:txBody>
      </p:sp>
      <p:sp>
        <p:nvSpPr>
          <p:cNvPr id="4" name="矩形 3"/>
          <p:cNvSpPr/>
          <p:nvPr/>
        </p:nvSpPr>
        <p:spPr>
          <a:xfrm>
            <a:off x="4068402" y="2946329"/>
            <a:ext cx="4272864" cy="1319124"/>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lumMod val="75000"/>
                  <a:lumOff val="25000"/>
                </a:schemeClr>
              </a:solidFill>
            </a:endParaRPr>
          </a:p>
        </p:txBody>
      </p:sp>
      <p:sp>
        <p:nvSpPr>
          <p:cNvPr id="5" name="文本框 21"/>
          <p:cNvSpPr txBox="1"/>
          <p:nvPr/>
        </p:nvSpPr>
        <p:spPr>
          <a:xfrm>
            <a:off x="1724243" y="1292516"/>
            <a:ext cx="2216009" cy="3761418"/>
          </a:xfrm>
          <a:prstGeom prst="rect">
            <a:avLst/>
          </a:prstGeom>
          <a:noFill/>
          <a:effectLst/>
        </p:spPr>
        <p:txBody>
          <a:bodyPr wrap="none" lIns="68589" tIns="34295" rIns="68589" bIns="34295"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您的文本后，在此框中选择粘贴，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并选择只保留文字。您的内容打在这里，</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或者通过复制您的文本后，在此框中选</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择粘贴，并选择只保留文字。您的内容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打在这里，或者通过复制您的文本后，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您的文本后，在此框中选择粘贴，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并选择只保留文字。您的内容打在这里，</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或者通过复制您的文本后，在此框中选</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择粘贴，并选择只保留文字。您的内容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打在这里，或者通过复制您的文本后，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30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4068402" y="2356826"/>
            <a:ext cx="2106144" cy="1022138"/>
            <a:chOff x="5423593" y="3785503"/>
            <a:chExt cx="2807705" cy="1362851"/>
          </a:xfrm>
        </p:grpSpPr>
        <p:sp>
          <p:nvSpPr>
            <p:cNvPr id="7" name="任意多边形 6"/>
            <p:cNvSpPr/>
            <p:nvPr/>
          </p:nvSpPr>
          <p:spPr>
            <a:xfrm>
              <a:off x="5423593" y="3785503"/>
              <a:ext cx="2807705" cy="1362851"/>
            </a:xfrm>
            <a:custGeom>
              <a:avLst/>
              <a:gdLst>
                <a:gd name="connsiteX0" fmla="*/ 0 w 2807705"/>
                <a:gd name="connsiteY0" fmla="*/ 0 h 1362851"/>
                <a:gd name="connsiteX1" fmla="*/ 2807705 w 2807705"/>
                <a:gd name="connsiteY1" fmla="*/ 0 h 1362851"/>
                <a:gd name="connsiteX2" fmla="*/ 2807705 w 2807705"/>
                <a:gd name="connsiteY2" fmla="*/ 723414 h 1362851"/>
                <a:gd name="connsiteX3" fmla="*/ 1745089 w 2807705"/>
                <a:gd name="connsiteY3" fmla="*/ 723414 h 1362851"/>
                <a:gd name="connsiteX4" fmla="*/ 1403852 w 2807705"/>
                <a:gd name="connsiteY4" fmla="*/ 1362851 h 1362851"/>
                <a:gd name="connsiteX5" fmla="*/ 1062614 w 2807705"/>
                <a:gd name="connsiteY5" fmla="*/ 723414 h 1362851"/>
                <a:gd name="connsiteX6" fmla="*/ 0 w 2807705"/>
                <a:gd name="connsiteY6" fmla="*/ 723414 h 136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705" h="1362851">
                  <a:moveTo>
                    <a:pt x="0" y="0"/>
                  </a:moveTo>
                  <a:lnTo>
                    <a:pt x="2807705" y="0"/>
                  </a:lnTo>
                  <a:lnTo>
                    <a:pt x="2807705" y="723414"/>
                  </a:lnTo>
                  <a:lnTo>
                    <a:pt x="1745089" y="723414"/>
                  </a:lnTo>
                  <a:lnTo>
                    <a:pt x="1403852" y="1362851"/>
                  </a:lnTo>
                  <a:lnTo>
                    <a:pt x="1062614" y="723414"/>
                  </a:lnTo>
                  <a:lnTo>
                    <a:pt x="0" y="7234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8" name="文本框 22"/>
            <p:cNvSpPr txBox="1"/>
            <p:nvPr/>
          </p:nvSpPr>
          <p:spPr>
            <a:xfrm>
              <a:off x="6235318" y="3901779"/>
              <a:ext cx="1203539" cy="410243"/>
            </a:xfrm>
            <a:prstGeom prst="rect">
              <a:avLst/>
            </a:prstGeom>
            <a:noFill/>
            <a:effectLst/>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添加标题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235121" y="1877251"/>
            <a:ext cx="2106144" cy="1022139"/>
            <a:chOff x="8312051" y="3146066"/>
            <a:chExt cx="2807705" cy="1362851"/>
          </a:xfrm>
        </p:grpSpPr>
        <p:sp>
          <p:nvSpPr>
            <p:cNvPr id="10" name="任意多边形 9"/>
            <p:cNvSpPr/>
            <p:nvPr/>
          </p:nvSpPr>
          <p:spPr>
            <a:xfrm>
              <a:off x="8312051" y="3146066"/>
              <a:ext cx="2807705" cy="1362851"/>
            </a:xfrm>
            <a:custGeom>
              <a:avLst/>
              <a:gdLst>
                <a:gd name="connsiteX0" fmla="*/ 1403852 w 2807705"/>
                <a:gd name="connsiteY0" fmla="*/ 0 h 1362851"/>
                <a:gd name="connsiteX1" fmla="*/ 1745089 w 2807705"/>
                <a:gd name="connsiteY1" fmla="*/ 639437 h 1362851"/>
                <a:gd name="connsiteX2" fmla="*/ 2807705 w 2807705"/>
                <a:gd name="connsiteY2" fmla="*/ 639437 h 1362851"/>
                <a:gd name="connsiteX3" fmla="*/ 2807705 w 2807705"/>
                <a:gd name="connsiteY3" fmla="*/ 1362851 h 1362851"/>
                <a:gd name="connsiteX4" fmla="*/ 0 w 2807705"/>
                <a:gd name="connsiteY4" fmla="*/ 1362851 h 1362851"/>
                <a:gd name="connsiteX5" fmla="*/ 0 w 2807705"/>
                <a:gd name="connsiteY5" fmla="*/ 639437 h 1362851"/>
                <a:gd name="connsiteX6" fmla="*/ 1062614 w 2807705"/>
                <a:gd name="connsiteY6" fmla="*/ 639437 h 136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705" h="1362851">
                  <a:moveTo>
                    <a:pt x="1403852" y="0"/>
                  </a:moveTo>
                  <a:lnTo>
                    <a:pt x="1745089" y="639437"/>
                  </a:lnTo>
                  <a:lnTo>
                    <a:pt x="2807705" y="639437"/>
                  </a:lnTo>
                  <a:lnTo>
                    <a:pt x="2807705" y="1362851"/>
                  </a:lnTo>
                  <a:lnTo>
                    <a:pt x="0" y="1362851"/>
                  </a:lnTo>
                  <a:lnTo>
                    <a:pt x="0" y="639437"/>
                  </a:lnTo>
                  <a:lnTo>
                    <a:pt x="1062614" y="6394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11" name="文本框 23"/>
            <p:cNvSpPr txBox="1"/>
            <p:nvPr/>
          </p:nvSpPr>
          <p:spPr>
            <a:xfrm>
              <a:off x="9115138" y="3880104"/>
              <a:ext cx="1203539" cy="410242"/>
            </a:xfrm>
            <a:prstGeom prst="rect">
              <a:avLst/>
            </a:prstGeom>
            <a:noFill/>
            <a:effectLst/>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添加标题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sp>
        <p:nvSpPr>
          <p:cNvPr id="22" name="圆角矩形 21"/>
          <p:cNvSpPr/>
          <p:nvPr/>
        </p:nvSpPr>
        <p:spPr>
          <a:xfrm>
            <a:off x="-344805" y="247650"/>
            <a:ext cx="2414905" cy="522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5400" y="340360"/>
            <a:ext cx="183515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点击输入相关内容</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6"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4572000" y="1356615"/>
            <a:ext cx="3189194" cy="2700300"/>
            <a:chOff x="4806253" y="1988840"/>
            <a:chExt cx="4252259" cy="3600400"/>
          </a:xfrm>
        </p:grpSpPr>
        <p:grpSp>
          <p:nvGrpSpPr>
            <p:cNvPr id="3" name="Group 49"/>
            <p:cNvGrpSpPr/>
            <p:nvPr/>
          </p:nvGrpSpPr>
          <p:grpSpPr>
            <a:xfrm>
              <a:off x="4806253" y="2982218"/>
              <a:ext cx="613472" cy="613472"/>
              <a:chOff x="4806253" y="2982218"/>
              <a:chExt cx="613472" cy="613472"/>
            </a:xfrm>
          </p:grpSpPr>
          <p:sp>
            <p:nvSpPr>
              <p:cNvPr id="44" name="Oval 8"/>
              <p:cNvSpPr/>
              <p:nvPr/>
            </p:nvSpPr>
            <p:spPr>
              <a:xfrm>
                <a:off x="4806253" y="2982218"/>
                <a:ext cx="613472" cy="613472"/>
              </a:xfrm>
              <a:prstGeom prst="ellipse">
                <a:avLst/>
              </a:prstGeom>
              <a:solidFill>
                <a:schemeClr val="accent2">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5" name="Freeform: Shape 9"/>
              <p:cNvSpPr/>
              <p:nvPr/>
            </p:nvSpPr>
            <p:spPr bwMode="auto">
              <a:xfrm>
                <a:off x="5000294" y="3171416"/>
                <a:ext cx="225388" cy="225388"/>
              </a:xfrm>
              <a:custGeom>
                <a:avLst/>
                <a:gdLst>
                  <a:gd name="T0" fmla="*/ 177354294 w 21600"/>
                  <a:gd name="T1" fmla="*/ 119619947 h 21600"/>
                  <a:gd name="T2" fmla="*/ 181994773 w 21600"/>
                  <a:gd name="T3" fmla="*/ 90970153 h 21600"/>
                  <a:gd name="T4" fmla="*/ 90997440 w 21600"/>
                  <a:gd name="T5" fmla="*/ 0 h 21600"/>
                  <a:gd name="T6" fmla="*/ 0 w 21600"/>
                  <a:gd name="T7" fmla="*/ 90970153 h 21600"/>
                  <a:gd name="T8" fmla="*/ 90997440 w 21600"/>
                  <a:gd name="T9" fmla="*/ 181941690 h 21600"/>
                  <a:gd name="T10" fmla="*/ 119632265 w 21600"/>
                  <a:gd name="T11" fmla="*/ 177314796 h 21600"/>
                  <a:gd name="T12" fmla="*/ 140353873 w 21600"/>
                  <a:gd name="T13" fmla="*/ 198036404 h 21600"/>
                  <a:gd name="T14" fmla="*/ 184433669 w 21600"/>
                  <a:gd name="T15" fmla="*/ 198036404 h 21600"/>
                  <a:gd name="T16" fmla="*/ 184433669 w 21600"/>
                  <a:gd name="T17" fmla="*/ 242088912 h 21600"/>
                  <a:gd name="T18" fmla="*/ 184513921 w 21600"/>
                  <a:gd name="T19" fmla="*/ 242169283 h 21600"/>
                  <a:gd name="T20" fmla="*/ 228567695 w 21600"/>
                  <a:gd name="T21" fmla="*/ 242169283 h 21600"/>
                  <a:gd name="T22" fmla="*/ 228567695 w 21600"/>
                  <a:gd name="T23" fmla="*/ 286223057 h 21600"/>
                  <a:gd name="T24" fmla="*/ 228660384 w 21600"/>
                  <a:gd name="T25" fmla="*/ 286302043 h 21600"/>
                  <a:gd name="T26" fmla="*/ 286355233 w 21600"/>
                  <a:gd name="T27" fmla="*/ 286302043 h 21600"/>
                  <a:gd name="T28" fmla="*/ 286355233 w 21600"/>
                  <a:gd name="T29" fmla="*/ 286355233 h 21600"/>
                  <a:gd name="T30" fmla="*/ 286355233 w 21600"/>
                  <a:gd name="T31" fmla="*/ 228580132 h 21600"/>
                  <a:gd name="T32" fmla="*/ 177354294 w 21600"/>
                  <a:gd name="T33" fmla="*/ 119619947 h 21600"/>
                  <a:gd name="T34" fmla="*/ 72066037 w 21600"/>
                  <a:gd name="T35" fmla="*/ 102106942 h 21600"/>
                  <a:gd name="T36" fmla="*/ 41349250 w 21600"/>
                  <a:gd name="T37" fmla="*/ 71416187 h 21600"/>
                  <a:gd name="T38" fmla="*/ 72066037 w 21600"/>
                  <a:gd name="T39" fmla="*/ 40712996 h 21600"/>
                  <a:gd name="T40" fmla="*/ 102769110 w 21600"/>
                  <a:gd name="T41" fmla="*/ 71416187 h 21600"/>
                  <a:gd name="T42" fmla="*/ 72066037 w 21600"/>
                  <a:gd name="T43" fmla="*/ 102106942 h 21600"/>
                  <a:gd name="T44" fmla="*/ 72066037 w 21600"/>
                  <a:gd name="T45" fmla="*/ 102106942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moveTo>
                      <a:pt x="5436" y="7702"/>
                    </a:moveTo>
                  </a:path>
                </a:pathLst>
              </a:custGeom>
              <a:solidFill>
                <a:schemeClr val="bg1"/>
              </a:solidFill>
              <a:ln>
                <a:noFill/>
              </a:ln>
            </p:spPr>
            <p:txBody>
              <a:bodyPr anchor="ctr"/>
              <a:lstStyle/>
              <a:p>
                <a:pPr algn="ctr"/>
                <a:endParaRPr/>
              </a:p>
            </p:txBody>
          </p:sp>
        </p:grpSp>
        <p:grpSp>
          <p:nvGrpSpPr>
            <p:cNvPr id="4" name="Group 50"/>
            <p:cNvGrpSpPr/>
            <p:nvPr/>
          </p:nvGrpSpPr>
          <p:grpSpPr>
            <a:xfrm>
              <a:off x="4806253" y="3975596"/>
              <a:ext cx="613472" cy="613472"/>
              <a:chOff x="4806253" y="3975596"/>
              <a:chExt cx="613472" cy="613472"/>
            </a:xfrm>
          </p:grpSpPr>
          <p:sp>
            <p:nvSpPr>
              <p:cNvPr id="42" name="Oval 11"/>
              <p:cNvSpPr/>
              <p:nvPr/>
            </p:nvSpPr>
            <p:spPr>
              <a:xfrm>
                <a:off x="4806253" y="3975596"/>
                <a:ext cx="613472" cy="613472"/>
              </a:xfrm>
              <a:prstGeom prst="ellipse">
                <a:avLst/>
              </a:prstGeom>
              <a:solidFill>
                <a:schemeClr val="accent3">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3" name="Freeform: Shape 12"/>
              <p:cNvSpPr/>
              <p:nvPr/>
            </p:nvSpPr>
            <p:spPr bwMode="auto">
              <a:xfrm>
                <a:off x="5003891" y="4174066"/>
                <a:ext cx="197601" cy="225388"/>
              </a:xfrm>
              <a:custGeom>
                <a:avLst/>
                <a:gdLst>
                  <a:gd name="T0" fmla="*/ 145512959 w 21600"/>
                  <a:gd name="T1" fmla="*/ 203073433 h 21600"/>
                  <a:gd name="T2" fmla="*/ 145802623 w 21600"/>
                  <a:gd name="T3" fmla="*/ 194761133 h 21600"/>
                  <a:gd name="T4" fmla="*/ 145802623 w 21600"/>
                  <a:gd name="T5" fmla="*/ 125373600 h 21600"/>
                  <a:gd name="T6" fmla="*/ 104926995 w 21600"/>
                  <a:gd name="T7" fmla="*/ 39943277 h 21600"/>
                  <a:gd name="T8" fmla="*/ 105749513 w 21600"/>
                  <a:gd name="T9" fmla="*/ 31392540 h 21600"/>
                  <a:gd name="T10" fmla="*/ 84532065 w 21600"/>
                  <a:gd name="T11" fmla="*/ 0 h 21600"/>
                  <a:gd name="T12" fmla="*/ 63314533 w 21600"/>
                  <a:gd name="T13" fmla="*/ 31392540 h 21600"/>
                  <a:gd name="T14" fmla="*/ 64145452 w 21600"/>
                  <a:gd name="T15" fmla="*/ 39996478 h 21600"/>
                  <a:gd name="T16" fmla="*/ 23363023 w 21600"/>
                  <a:gd name="T17" fmla="*/ 125385918 h 21600"/>
                  <a:gd name="T18" fmla="*/ 23363023 w 21600"/>
                  <a:gd name="T19" fmla="*/ 194761133 h 21600"/>
                  <a:gd name="T20" fmla="*/ 23645246 w 21600"/>
                  <a:gd name="T21" fmla="*/ 203100602 h 21600"/>
                  <a:gd name="T22" fmla="*/ 0 w 21600"/>
                  <a:gd name="T23" fmla="*/ 236998693 h 21600"/>
                  <a:gd name="T24" fmla="*/ 9272957 w 21600"/>
                  <a:gd name="T25" fmla="*/ 250706436 h 21600"/>
                  <a:gd name="T26" fmla="*/ 63534281 w 21600"/>
                  <a:gd name="T27" fmla="*/ 250706436 h 21600"/>
                  <a:gd name="T28" fmla="*/ 63314533 w 21600"/>
                  <a:gd name="T29" fmla="*/ 254962705 h 21600"/>
                  <a:gd name="T30" fmla="*/ 84532065 w 21600"/>
                  <a:gd name="T31" fmla="*/ 286355233 h 21600"/>
                  <a:gd name="T32" fmla="*/ 105749513 w 21600"/>
                  <a:gd name="T33" fmla="*/ 254962705 h 21600"/>
                  <a:gd name="T34" fmla="*/ 105529766 w 21600"/>
                  <a:gd name="T35" fmla="*/ 250706436 h 21600"/>
                  <a:gd name="T36" fmla="*/ 159908522 w 21600"/>
                  <a:gd name="T37" fmla="*/ 250706436 h 21600"/>
                  <a:gd name="T38" fmla="*/ 169173962 w 21600"/>
                  <a:gd name="T39" fmla="*/ 236998693 h 21600"/>
                  <a:gd name="T40" fmla="*/ 145512959 w 21600"/>
                  <a:gd name="T41" fmla="*/ 203073433 h 21600"/>
                  <a:gd name="T42" fmla="*/ 72721479 w 21600"/>
                  <a:gd name="T43" fmla="*/ 31392540 h 21600"/>
                  <a:gd name="T44" fmla="*/ 84532065 w 21600"/>
                  <a:gd name="T45" fmla="*/ 13920288 h 21600"/>
                  <a:gd name="T46" fmla="*/ 96343451 w 21600"/>
                  <a:gd name="T47" fmla="*/ 31392540 h 21600"/>
                  <a:gd name="T48" fmla="*/ 95802281 w 21600"/>
                  <a:gd name="T49" fmla="*/ 36338135 h 21600"/>
                  <a:gd name="T50" fmla="*/ 84587024 w 21600"/>
                  <a:gd name="T51" fmla="*/ 34799986 h 21600"/>
                  <a:gd name="T52" fmla="*/ 73269292 w 21600"/>
                  <a:gd name="T53" fmla="*/ 36364156 h 21600"/>
                  <a:gd name="T54" fmla="*/ 72721479 w 21600"/>
                  <a:gd name="T55" fmla="*/ 31392540 h 21600"/>
                  <a:gd name="T56" fmla="*/ 72721479 w 21600"/>
                  <a:gd name="T57" fmla="*/ 3139254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18579" y="15318"/>
                    </a:moveTo>
                    <a:cubicBezTo>
                      <a:pt x="18603" y="15119"/>
                      <a:pt x="18616" y="14912"/>
                      <a:pt x="18616" y="14691"/>
                    </a:cubicBezTo>
                    <a:lnTo>
                      <a:pt x="18616" y="9457"/>
                    </a:lnTo>
                    <a:cubicBezTo>
                      <a:pt x="18616" y="6480"/>
                      <a:pt x="16437" y="3949"/>
                      <a:pt x="13397" y="3013"/>
                    </a:cubicBezTo>
                    <a:cubicBezTo>
                      <a:pt x="13464" y="2807"/>
                      <a:pt x="13502" y="2592"/>
                      <a:pt x="13502" y="2368"/>
                    </a:cubicBezTo>
                    <a:cubicBezTo>
                      <a:pt x="13502" y="1061"/>
                      <a:pt x="12289" y="0"/>
                      <a:pt x="10793" y="0"/>
                    </a:cubicBezTo>
                    <a:cubicBezTo>
                      <a:pt x="9297" y="0"/>
                      <a:pt x="8084" y="1060"/>
                      <a:pt x="8084" y="2368"/>
                    </a:cubicBezTo>
                    <a:cubicBezTo>
                      <a:pt x="8084" y="2593"/>
                      <a:pt x="8122" y="2810"/>
                      <a:pt x="8190" y="3017"/>
                    </a:cubicBezTo>
                    <a:cubicBezTo>
                      <a:pt x="5156" y="3956"/>
                      <a:pt x="2983" y="6484"/>
                      <a:pt x="2983" y="9458"/>
                    </a:cubicBezTo>
                    <a:lnTo>
                      <a:pt x="2983" y="14691"/>
                    </a:lnTo>
                    <a:cubicBezTo>
                      <a:pt x="2983" y="14912"/>
                      <a:pt x="2996" y="15121"/>
                      <a:pt x="3019" y="15320"/>
                    </a:cubicBezTo>
                    <a:lnTo>
                      <a:pt x="0" y="17877"/>
                    </a:lnTo>
                    <a:cubicBezTo>
                      <a:pt x="0" y="18448"/>
                      <a:pt x="530" y="18911"/>
                      <a:pt x="1184" y="18911"/>
                    </a:cubicBezTo>
                    <a:lnTo>
                      <a:pt x="8112" y="18911"/>
                    </a:lnTo>
                    <a:cubicBezTo>
                      <a:pt x="8096" y="19017"/>
                      <a:pt x="8084" y="19123"/>
                      <a:pt x="8084" y="19232"/>
                    </a:cubicBezTo>
                    <a:cubicBezTo>
                      <a:pt x="8084" y="20540"/>
                      <a:pt x="9297" y="21600"/>
                      <a:pt x="10793" y="21600"/>
                    </a:cubicBezTo>
                    <a:cubicBezTo>
                      <a:pt x="12289" y="21600"/>
                      <a:pt x="13502" y="20540"/>
                      <a:pt x="13502" y="19232"/>
                    </a:cubicBezTo>
                    <a:cubicBezTo>
                      <a:pt x="13502" y="19123"/>
                      <a:pt x="13490" y="19016"/>
                      <a:pt x="13474" y="18911"/>
                    </a:cubicBezTo>
                    <a:lnTo>
                      <a:pt x="20417" y="18911"/>
                    </a:lnTo>
                    <a:cubicBezTo>
                      <a:pt x="21070" y="18911"/>
                      <a:pt x="21600" y="18448"/>
                      <a:pt x="21600" y="17877"/>
                    </a:cubicBezTo>
                    <a:lnTo>
                      <a:pt x="18579" y="15318"/>
                    </a:lnTo>
                    <a:close/>
                    <a:moveTo>
                      <a:pt x="9285" y="2368"/>
                    </a:moveTo>
                    <a:cubicBezTo>
                      <a:pt x="9285" y="1641"/>
                      <a:pt x="9962" y="1050"/>
                      <a:pt x="10793" y="1050"/>
                    </a:cubicBezTo>
                    <a:cubicBezTo>
                      <a:pt x="11624" y="1050"/>
                      <a:pt x="12301" y="1641"/>
                      <a:pt x="12301" y="2368"/>
                    </a:cubicBezTo>
                    <a:cubicBezTo>
                      <a:pt x="12301" y="2498"/>
                      <a:pt x="12272" y="2622"/>
                      <a:pt x="12232" y="2741"/>
                    </a:cubicBezTo>
                    <a:cubicBezTo>
                      <a:pt x="11767" y="2666"/>
                      <a:pt x="11289" y="2625"/>
                      <a:pt x="10800" y="2625"/>
                    </a:cubicBezTo>
                    <a:cubicBezTo>
                      <a:pt x="10306" y="2625"/>
                      <a:pt x="9824" y="2666"/>
                      <a:pt x="9355" y="2743"/>
                    </a:cubicBezTo>
                    <a:cubicBezTo>
                      <a:pt x="9314" y="2623"/>
                      <a:pt x="9285" y="2499"/>
                      <a:pt x="9285" y="2368"/>
                    </a:cubicBezTo>
                    <a:close/>
                    <a:moveTo>
                      <a:pt x="9285" y="2368"/>
                    </a:moveTo>
                  </a:path>
                </a:pathLst>
              </a:custGeom>
              <a:solidFill>
                <a:schemeClr val="bg1"/>
              </a:solidFill>
              <a:ln>
                <a:noFill/>
              </a:ln>
            </p:spPr>
            <p:txBody>
              <a:bodyPr anchor="ctr"/>
              <a:lstStyle/>
              <a:p>
                <a:pPr algn="ctr"/>
                <a:endParaRPr/>
              </a:p>
            </p:txBody>
          </p:sp>
        </p:grpSp>
        <p:grpSp>
          <p:nvGrpSpPr>
            <p:cNvPr id="5" name="Group 51"/>
            <p:cNvGrpSpPr/>
            <p:nvPr/>
          </p:nvGrpSpPr>
          <p:grpSpPr>
            <a:xfrm>
              <a:off x="4806253" y="4968974"/>
              <a:ext cx="613472" cy="613472"/>
              <a:chOff x="4806253" y="4968974"/>
              <a:chExt cx="613472" cy="613472"/>
            </a:xfrm>
          </p:grpSpPr>
          <p:sp>
            <p:nvSpPr>
              <p:cNvPr id="35" name="Oval 17"/>
              <p:cNvSpPr/>
              <p:nvPr/>
            </p:nvSpPr>
            <p:spPr>
              <a:xfrm>
                <a:off x="4806253" y="4968974"/>
                <a:ext cx="613472" cy="613472"/>
              </a:xfrm>
              <a:prstGeom prst="ellipse">
                <a:avLst/>
              </a:prstGeom>
              <a:solidFill>
                <a:schemeClr val="accent4">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6" name="Group 18"/>
              <p:cNvGrpSpPr/>
              <p:nvPr/>
            </p:nvGrpSpPr>
            <p:grpSpPr bwMode="auto">
              <a:xfrm>
                <a:off x="4999337" y="5167444"/>
                <a:ext cx="225387" cy="225387"/>
                <a:chOff x="0" y="0"/>
                <a:chExt cx="577" cy="574"/>
              </a:xfrm>
              <a:solidFill>
                <a:schemeClr val="bg1"/>
              </a:solidFill>
            </p:grpSpPr>
            <p:sp>
              <p:nvSpPr>
                <p:cNvPr id="37" name="Freeform: Shape 19"/>
                <p:cNvSpPr/>
                <p:nvPr/>
              </p:nvSpPr>
              <p:spPr bwMode="auto">
                <a:xfrm>
                  <a:off x="368" y="368"/>
                  <a:ext cx="205"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8447" y="8564"/>
                      </a:moveTo>
                      <a:lnTo>
                        <a:pt x="6893" y="0"/>
                      </a:lnTo>
                      <a:lnTo>
                        <a:pt x="0" y="6909"/>
                      </a:lnTo>
                      <a:lnTo>
                        <a:pt x="8514" y="18507"/>
                      </a:lnTo>
                      <a:cubicBezTo>
                        <a:pt x="10541" y="16972"/>
                        <a:pt x="14706" y="18290"/>
                        <a:pt x="18327" y="21600"/>
                      </a:cubicBezTo>
                      <a:lnTo>
                        <a:pt x="21600" y="18319"/>
                      </a:lnTo>
                      <a:cubicBezTo>
                        <a:pt x="18344" y="14739"/>
                        <a:pt x="17015" y="10625"/>
                        <a:pt x="18447" y="8564"/>
                      </a:cubicBezTo>
                      <a:close/>
                      <a:moveTo>
                        <a:pt x="14477" y="14461"/>
                      </a:moveTo>
                      <a:cubicBezTo>
                        <a:pt x="13723" y="15214"/>
                        <a:pt x="12501" y="15214"/>
                        <a:pt x="11748" y="14461"/>
                      </a:cubicBezTo>
                      <a:cubicBezTo>
                        <a:pt x="10995" y="13705"/>
                        <a:pt x="10995" y="12479"/>
                        <a:pt x="11749" y="11725"/>
                      </a:cubicBezTo>
                      <a:cubicBezTo>
                        <a:pt x="12502" y="10969"/>
                        <a:pt x="13724" y="10969"/>
                        <a:pt x="14477" y="11725"/>
                      </a:cubicBezTo>
                      <a:cubicBezTo>
                        <a:pt x="15230" y="12479"/>
                        <a:pt x="15230" y="13705"/>
                        <a:pt x="14477" y="14461"/>
                      </a:cubicBezTo>
                      <a:close/>
                      <a:moveTo>
                        <a:pt x="14477" y="14461"/>
                      </a:moveTo>
                    </a:path>
                  </a:pathLst>
                </a:custGeom>
                <a:grpFill/>
                <a:ln>
                  <a:noFill/>
                </a:ln>
              </p:spPr>
              <p:txBody>
                <a:bodyPr anchor="ctr"/>
                <a:lstStyle/>
                <a:p>
                  <a:pPr algn="ctr"/>
                  <a:endParaRPr/>
                </a:p>
              </p:txBody>
            </p:sp>
            <p:sp>
              <p:nvSpPr>
                <p:cNvPr id="38" name="Freeform: Shape 20"/>
                <p:cNvSpPr/>
                <p:nvPr/>
              </p:nvSpPr>
              <p:spPr bwMode="auto">
                <a:xfrm>
                  <a:off x="328" y="304"/>
                  <a:ext cx="107" cy="1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4544" y="0"/>
                      </a:moveTo>
                      <a:lnTo>
                        <a:pt x="13967" y="562"/>
                      </a:lnTo>
                      <a:cubicBezTo>
                        <a:pt x="14018" y="3961"/>
                        <a:pt x="12593" y="7264"/>
                        <a:pt x="9866" y="9922"/>
                      </a:cubicBezTo>
                      <a:lnTo>
                        <a:pt x="24" y="19504"/>
                      </a:lnTo>
                      <a:cubicBezTo>
                        <a:pt x="18" y="19554"/>
                        <a:pt x="6" y="19602"/>
                        <a:pt x="0" y="19652"/>
                      </a:cubicBezTo>
                      <a:lnTo>
                        <a:pt x="2371" y="21600"/>
                      </a:lnTo>
                      <a:lnTo>
                        <a:pt x="21600" y="5798"/>
                      </a:lnTo>
                      <a:lnTo>
                        <a:pt x="14544" y="0"/>
                      </a:lnTo>
                      <a:close/>
                      <a:moveTo>
                        <a:pt x="14544" y="0"/>
                      </a:moveTo>
                    </a:path>
                  </a:pathLst>
                </a:custGeom>
                <a:grpFill/>
                <a:ln>
                  <a:noFill/>
                </a:ln>
              </p:spPr>
              <p:txBody>
                <a:bodyPr anchor="ctr"/>
                <a:lstStyle/>
                <a:p>
                  <a:pPr algn="ctr"/>
                  <a:endParaRPr/>
                </a:p>
              </p:txBody>
            </p:sp>
            <p:sp>
              <p:nvSpPr>
                <p:cNvPr id="39" name="Freeform: Shape 21"/>
                <p:cNvSpPr/>
                <p:nvPr/>
              </p:nvSpPr>
              <p:spPr bwMode="auto">
                <a:xfrm>
                  <a:off x="0" y="0"/>
                  <a:ext cx="297" cy="289"/>
                </a:xfrm>
                <a:custGeom>
                  <a:avLst/>
                  <a:gdLst>
                    <a:gd name="T0" fmla="*/ 0 w 21222"/>
                    <a:gd name="T1" fmla="*/ 0 h 21211"/>
                    <a:gd name="T2" fmla="*/ 0 w 21222"/>
                    <a:gd name="T3" fmla="*/ 0 h 21211"/>
                    <a:gd name="T4" fmla="*/ 0 w 21222"/>
                    <a:gd name="T5" fmla="*/ 0 h 21211"/>
                    <a:gd name="T6" fmla="*/ 0 w 21222"/>
                    <a:gd name="T7" fmla="*/ 0 h 21211"/>
                    <a:gd name="T8" fmla="*/ 0 w 21222"/>
                    <a:gd name="T9" fmla="*/ 0 h 21211"/>
                    <a:gd name="T10" fmla="*/ 0 w 21222"/>
                    <a:gd name="T11" fmla="*/ 0 h 21211"/>
                    <a:gd name="T12" fmla="*/ 0 w 21222"/>
                    <a:gd name="T13" fmla="*/ 0 h 21211"/>
                    <a:gd name="T14" fmla="*/ 0 w 21222"/>
                    <a:gd name="T15" fmla="*/ 0 h 21211"/>
                    <a:gd name="T16" fmla="*/ 0 w 21222"/>
                    <a:gd name="T17" fmla="*/ 0 h 2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22" h="21211">
                      <a:moveTo>
                        <a:pt x="15153" y="21211"/>
                      </a:moveTo>
                      <a:lnTo>
                        <a:pt x="17409" y="18463"/>
                      </a:lnTo>
                      <a:cubicBezTo>
                        <a:pt x="18368" y="17292"/>
                        <a:pt x="19694" y="16530"/>
                        <a:pt x="21146" y="16293"/>
                      </a:cubicBezTo>
                      <a:lnTo>
                        <a:pt x="21222" y="16201"/>
                      </a:lnTo>
                      <a:lnTo>
                        <a:pt x="6603" y="1165"/>
                      </a:lnTo>
                      <a:cubicBezTo>
                        <a:pt x="5093" y="-389"/>
                        <a:pt x="2643" y="-389"/>
                        <a:pt x="1133" y="1165"/>
                      </a:cubicBezTo>
                      <a:cubicBezTo>
                        <a:pt x="-378" y="2718"/>
                        <a:pt x="-378" y="5237"/>
                        <a:pt x="1133" y="6791"/>
                      </a:cubicBezTo>
                      <a:lnTo>
                        <a:pt x="15153" y="21211"/>
                      </a:lnTo>
                      <a:close/>
                      <a:moveTo>
                        <a:pt x="15153" y="21211"/>
                      </a:moveTo>
                    </a:path>
                  </a:pathLst>
                </a:custGeom>
                <a:grpFill/>
                <a:ln>
                  <a:noFill/>
                </a:ln>
              </p:spPr>
              <p:txBody>
                <a:bodyPr anchor="ctr"/>
                <a:lstStyle/>
                <a:p>
                  <a:pPr algn="ctr"/>
                  <a:endParaRPr/>
                </a:p>
              </p:txBody>
            </p:sp>
            <p:sp>
              <p:nvSpPr>
                <p:cNvPr id="40" name="Freeform: Shape 22"/>
                <p:cNvSpPr/>
                <p:nvPr/>
              </p:nvSpPr>
              <p:spPr bwMode="auto">
                <a:xfrm>
                  <a:off x="0" y="328"/>
                  <a:ext cx="298" cy="246"/>
                </a:xfrm>
                <a:custGeom>
                  <a:avLst/>
                  <a:gdLst>
                    <a:gd name="T0" fmla="*/ 0 w 21116"/>
                    <a:gd name="T1" fmla="*/ 0 h 21374"/>
                    <a:gd name="T2" fmla="*/ 0 w 21116"/>
                    <a:gd name="T3" fmla="*/ 0 h 21374"/>
                    <a:gd name="T4" fmla="*/ 0 w 21116"/>
                    <a:gd name="T5" fmla="*/ 0 h 21374"/>
                    <a:gd name="T6" fmla="*/ 0 w 21116"/>
                    <a:gd name="T7" fmla="*/ 0 h 21374"/>
                    <a:gd name="T8" fmla="*/ 0 w 21116"/>
                    <a:gd name="T9" fmla="*/ 0 h 21374"/>
                    <a:gd name="T10" fmla="*/ 0 w 21116"/>
                    <a:gd name="T11" fmla="*/ 0 h 21374"/>
                    <a:gd name="T12" fmla="*/ 0 w 21116"/>
                    <a:gd name="T13" fmla="*/ 0 h 21374"/>
                    <a:gd name="T14" fmla="*/ 0 w 21116"/>
                    <a:gd name="T15" fmla="*/ 0 h 21374"/>
                    <a:gd name="T16" fmla="*/ 0 w 21116"/>
                    <a:gd name="T17" fmla="*/ 0 h 21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16" h="21374">
                      <a:moveTo>
                        <a:pt x="17024" y="721"/>
                      </a:moveTo>
                      <a:cubicBezTo>
                        <a:pt x="16543" y="427"/>
                        <a:pt x="16052" y="191"/>
                        <a:pt x="15571" y="0"/>
                      </a:cubicBezTo>
                      <a:cubicBezTo>
                        <a:pt x="13915" y="235"/>
                        <a:pt x="7378" y="2037"/>
                        <a:pt x="6834" y="8291"/>
                      </a:cubicBezTo>
                      <a:cubicBezTo>
                        <a:pt x="6063" y="17146"/>
                        <a:pt x="1254" y="15657"/>
                        <a:pt x="153" y="15771"/>
                      </a:cubicBezTo>
                      <a:cubicBezTo>
                        <a:pt x="-484" y="15837"/>
                        <a:pt x="743" y="21126"/>
                        <a:pt x="6046" y="21364"/>
                      </a:cubicBezTo>
                      <a:cubicBezTo>
                        <a:pt x="11298" y="21600"/>
                        <a:pt x="20647" y="17485"/>
                        <a:pt x="21032" y="7006"/>
                      </a:cubicBezTo>
                      <a:lnTo>
                        <a:pt x="21116" y="6884"/>
                      </a:lnTo>
                      <a:cubicBezTo>
                        <a:pt x="20449" y="3612"/>
                        <a:pt x="18811" y="1844"/>
                        <a:pt x="17024" y="721"/>
                      </a:cubicBezTo>
                      <a:close/>
                      <a:moveTo>
                        <a:pt x="17024" y="721"/>
                      </a:moveTo>
                    </a:path>
                  </a:pathLst>
                </a:custGeom>
                <a:grpFill/>
                <a:ln>
                  <a:noFill/>
                </a:ln>
              </p:spPr>
              <p:txBody>
                <a:bodyPr anchor="ctr"/>
                <a:lstStyle/>
                <a:p>
                  <a:pPr algn="ctr"/>
                  <a:endParaRPr/>
                </a:p>
              </p:txBody>
            </p:sp>
            <p:sp>
              <p:nvSpPr>
                <p:cNvPr id="41" name="Freeform: Shape 23"/>
                <p:cNvSpPr/>
                <p:nvPr/>
              </p:nvSpPr>
              <p:spPr bwMode="auto">
                <a:xfrm>
                  <a:off x="240" y="0"/>
                  <a:ext cx="337" cy="385"/>
                </a:xfrm>
                <a:custGeom>
                  <a:avLst/>
                  <a:gdLst>
                    <a:gd name="T0" fmla="*/ 0 w 21345"/>
                    <a:gd name="T1" fmla="*/ 0 h 21376"/>
                    <a:gd name="T2" fmla="*/ 0 w 21345"/>
                    <a:gd name="T3" fmla="*/ 0 h 21376"/>
                    <a:gd name="T4" fmla="*/ 0 w 21345"/>
                    <a:gd name="T5" fmla="*/ 0 h 21376"/>
                    <a:gd name="T6" fmla="*/ 0 w 21345"/>
                    <a:gd name="T7" fmla="*/ 0 h 21376"/>
                    <a:gd name="T8" fmla="*/ 0 w 21345"/>
                    <a:gd name="T9" fmla="*/ 0 h 21376"/>
                    <a:gd name="T10" fmla="*/ 0 w 21345"/>
                    <a:gd name="T11" fmla="*/ 0 h 21376"/>
                    <a:gd name="T12" fmla="*/ 0 w 21345"/>
                    <a:gd name="T13" fmla="*/ 0 h 21376"/>
                    <a:gd name="T14" fmla="*/ 0 w 21345"/>
                    <a:gd name="T15" fmla="*/ 0 h 21376"/>
                    <a:gd name="T16" fmla="*/ 0 w 21345"/>
                    <a:gd name="T17" fmla="*/ 0 h 21376"/>
                    <a:gd name="T18" fmla="*/ 0 w 21345"/>
                    <a:gd name="T19" fmla="*/ 0 h 21376"/>
                    <a:gd name="T20" fmla="*/ 0 w 21345"/>
                    <a:gd name="T21" fmla="*/ 0 h 21376"/>
                    <a:gd name="T22" fmla="*/ 0 w 21345"/>
                    <a:gd name="T23" fmla="*/ 0 h 21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345" h="21376">
                      <a:moveTo>
                        <a:pt x="7963" y="16438"/>
                      </a:moveTo>
                      <a:lnTo>
                        <a:pt x="20844" y="3060"/>
                      </a:lnTo>
                      <a:cubicBezTo>
                        <a:pt x="21600" y="2274"/>
                        <a:pt x="21488" y="1102"/>
                        <a:pt x="20592" y="438"/>
                      </a:cubicBezTo>
                      <a:cubicBezTo>
                        <a:pt x="19696" y="-224"/>
                        <a:pt x="18359" y="-125"/>
                        <a:pt x="17602" y="661"/>
                      </a:cubicBezTo>
                      <a:lnTo>
                        <a:pt x="4720" y="14039"/>
                      </a:lnTo>
                      <a:cubicBezTo>
                        <a:pt x="3698" y="14005"/>
                        <a:pt x="2666" y="14368"/>
                        <a:pt x="1957" y="15106"/>
                      </a:cubicBezTo>
                      <a:lnTo>
                        <a:pt x="0" y="17139"/>
                      </a:lnTo>
                      <a:cubicBezTo>
                        <a:pt x="266" y="17232"/>
                        <a:pt x="533" y="17334"/>
                        <a:pt x="800" y="17450"/>
                      </a:cubicBezTo>
                      <a:cubicBezTo>
                        <a:pt x="2456" y="18154"/>
                        <a:pt x="4079" y="19406"/>
                        <a:pt x="4942" y="21376"/>
                      </a:cubicBezTo>
                      <a:lnTo>
                        <a:pt x="7225" y="19005"/>
                      </a:lnTo>
                      <a:cubicBezTo>
                        <a:pt x="7936" y="18266"/>
                        <a:pt x="8172" y="17316"/>
                        <a:pt x="7963" y="16438"/>
                      </a:cubicBezTo>
                      <a:close/>
                      <a:moveTo>
                        <a:pt x="7963" y="16438"/>
                      </a:moveTo>
                    </a:path>
                  </a:pathLst>
                </a:custGeom>
                <a:grpFill/>
                <a:ln>
                  <a:noFill/>
                </a:ln>
              </p:spPr>
              <p:txBody>
                <a:bodyPr anchor="ctr"/>
                <a:lstStyle/>
                <a:p>
                  <a:pPr algn="ctr"/>
                  <a:endParaRPr/>
                </a:p>
              </p:txBody>
            </p:sp>
          </p:grpSp>
        </p:grpSp>
        <p:grpSp>
          <p:nvGrpSpPr>
            <p:cNvPr id="7" name="Group 48"/>
            <p:cNvGrpSpPr/>
            <p:nvPr/>
          </p:nvGrpSpPr>
          <p:grpSpPr>
            <a:xfrm>
              <a:off x="4806253" y="1988840"/>
              <a:ext cx="613472" cy="613472"/>
              <a:chOff x="4806253" y="1988840"/>
              <a:chExt cx="613472" cy="613472"/>
            </a:xfrm>
          </p:grpSpPr>
          <p:sp>
            <p:nvSpPr>
              <p:cNvPr id="25" name="Oval 25"/>
              <p:cNvSpPr/>
              <p:nvPr/>
            </p:nvSpPr>
            <p:spPr>
              <a:xfrm>
                <a:off x="4806253" y="1988840"/>
                <a:ext cx="613472" cy="613472"/>
              </a:xfrm>
              <a:prstGeom prst="ellipse">
                <a:avLst/>
              </a:prstGeom>
              <a:solidFill>
                <a:schemeClr val="accent1">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8" name="Group 26"/>
              <p:cNvGrpSpPr/>
              <p:nvPr/>
            </p:nvGrpSpPr>
            <p:grpSpPr bwMode="auto">
              <a:xfrm>
                <a:off x="4998751" y="2166682"/>
                <a:ext cx="228478" cy="223844"/>
                <a:chOff x="0" y="0"/>
                <a:chExt cx="581" cy="573"/>
              </a:xfrm>
              <a:solidFill>
                <a:schemeClr val="bg1"/>
              </a:solidFill>
            </p:grpSpPr>
            <p:sp>
              <p:nvSpPr>
                <p:cNvPr id="27" name="Freeform: Shape 27"/>
                <p:cNvSpPr/>
                <p:nvPr/>
              </p:nvSpPr>
              <p:spPr bwMode="auto">
                <a:xfrm>
                  <a:off x="256" y="0"/>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p:spPr>
              <p:txBody>
                <a:bodyPr anchor="ctr"/>
                <a:lstStyle/>
                <a:p>
                  <a:pPr algn="ctr"/>
                  <a:endParaRPr/>
                </a:p>
              </p:txBody>
            </p:sp>
            <p:sp>
              <p:nvSpPr>
                <p:cNvPr id="28" name="Freeform: Shape 28"/>
                <p:cNvSpPr/>
                <p:nvPr/>
              </p:nvSpPr>
              <p:spPr bwMode="auto">
                <a:xfrm>
                  <a:off x="256" y="392"/>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p:spPr>
              <p:txBody>
                <a:bodyPr anchor="ctr"/>
                <a:lstStyle/>
                <a:p>
                  <a:pPr algn="ctr"/>
                  <a:endParaRPr/>
                </a:p>
              </p:txBody>
            </p:sp>
            <p:sp>
              <p:nvSpPr>
                <p:cNvPr id="29" name="Freeform: Shape 29"/>
                <p:cNvSpPr/>
                <p:nvPr/>
              </p:nvSpPr>
              <p:spPr bwMode="auto">
                <a:xfrm>
                  <a:off x="40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305" y="0"/>
                      </a:moveTo>
                      <a:lnTo>
                        <a:pt x="3295" y="0"/>
                      </a:lnTo>
                      <a:cubicBezTo>
                        <a:pt x="1475" y="0"/>
                        <a:pt x="0" y="4834"/>
                        <a:pt x="0" y="10798"/>
                      </a:cubicBezTo>
                      <a:cubicBezTo>
                        <a:pt x="0" y="16762"/>
                        <a:pt x="1475" y="21600"/>
                        <a:pt x="3295" y="21600"/>
                      </a:cubicBezTo>
                      <a:lnTo>
                        <a:pt x="18305" y="21600"/>
                      </a:lnTo>
                      <a:cubicBezTo>
                        <a:pt x="20124" y="21600"/>
                        <a:pt x="21600" y="16762"/>
                        <a:pt x="21600" y="10798"/>
                      </a:cubicBezTo>
                      <a:cubicBezTo>
                        <a:pt x="21600" y="4834"/>
                        <a:pt x="20124" y="0"/>
                        <a:pt x="18305" y="0"/>
                      </a:cubicBezTo>
                      <a:close/>
                      <a:moveTo>
                        <a:pt x="18305" y="0"/>
                      </a:moveTo>
                    </a:path>
                  </a:pathLst>
                </a:custGeom>
                <a:grpFill/>
                <a:ln>
                  <a:noFill/>
                </a:ln>
              </p:spPr>
              <p:txBody>
                <a:bodyPr anchor="ctr"/>
                <a:lstStyle/>
                <a:p>
                  <a:pPr algn="ctr"/>
                  <a:endParaRPr/>
                </a:p>
              </p:txBody>
            </p:sp>
            <p:sp>
              <p:nvSpPr>
                <p:cNvPr id="30" name="Freeform: Shape 30"/>
                <p:cNvSpPr/>
                <p:nvPr/>
              </p:nvSpPr>
              <p:spPr bwMode="auto">
                <a:xfrm>
                  <a:off x="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0798"/>
                      </a:moveTo>
                      <a:cubicBezTo>
                        <a:pt x="21600" y="4834"/>
                        <a:pt x="20124" y="0"/>
                        <a:pt x="18304" y="0"/>
                      </a:cubicBezTo>
                      <a:lnTo>
                        <a:pt x="3295" y="0"/>
                      </a:lnTo>
                      <a:cubicBezTo>
                        <a:pt x="1475" y="0"/>
                        <a:pt x="0" y="4834"/>
                        <a:pt x="0" y="10798"/>
                      </a:cubicBezTo>
                      <a:cubicBezTo>
                        <a:pt x="0" y="16762"/>
                        <a:pt x="1475" y="21600"/>
                        <a:pt x="3295" y="21600"/>
                      </a:cubicBezTo>
                      <a:lnTo>
                        <a:pt x="18304" y="21600"/>
                      </a:lnTo>
                      <a:cubicBezTo>
                        <a:pt x="20124" y="21600"/>
                        <a:pt x="21600" y="16764"/>
                        <a:pt x="21600" y="10798"/>
                      </a:cubicBezTo>
                      <a:close/>
                      <a:moveTo>
                        <a:pt x="21600" y="10798"/>
                      </a:moveTo>
                    </a:path>
                  </a:pathLst>
                </a:custGeom>
                <a:grpFill/>
                <a:ln>
                  <a:noFill/>
                </a:ln>
              </p:spPr>
              <p:txBody>
                <a:bodyPr anchor="ctr"/>
                <a:lstStyle/>
                <a:p>
                  <a:pPr algn="ctr"/>
                  <a:endParaRPr/>
                </a:p>
              </p:txBody>
            </p:sp>
            <p:sp>
              <p:nvSpPr>
                <p:cNvPr id="31" name="Freeform: Shape 31"/>
                <p:cNvSpPr/>
                <p:nvPr/>
              </p:nvSpPr>
              <p:spPr bwMode="auto">
                <a:xfrm>
                  <a:off x="352" y="64"/>
                  <a:ext cx="153" cy="153"/>
                </a:xfrm>
                <a:custGeom>
                  <a:avLst/>
                  <a:gdLst>
                    <a:gd name="T0" fmla="*/ 0 w 20488"/>
                    <a:gd name="T1" fmla="*/ 0 h 20489"/>
                    <a:gd name="T2" fmla="*/ 0 w 20488"/>
                    <a:gd name="T3" fmla="*/ 0 h 20489"/>
                    <a:gd name="T4" fmla="*/ 0 w 20488"/>
                    <a:gd name="T5" fmla="*/ 0 h 20489"/>
                    <a:gd name="T6" fmla="*/ 0 w 20488"/>
                    <a:gd name="T7" fmla="*/ 0 h 20489"/>
                    <a:gd name="T8" fmla="*/ 0 w 20488"/>
                    <a:gd name="T9" fmla="*/ 0 h 20489"/>
                    <a:gd name="T10" fmla="*/ 0 w 20488"/>
                    <a:gd name="T11" fmla="*/ 0 h 20489"/>
                    <a:gd name="T12" fmla="*/ 0 w 20488"/>
                    <a:gd name="T13" fmla="*/ 0 h 20489"/>
                    <a:gd name="T14" fmla="*/ 0 w 20488"/>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8" h="20489">
                      <a:moveTo>
                        <a:pt x="7697" y="19601"/>
                      </a:moveTo>
                      <a:lnTo>
                        <a:pt x="19601" y="7697"/>
                      </a:lnTo>
                      <a:cubicBezTo>
                        <a:pt x="21044" y="6253"/>
                        <a:pt x="20690" y="3557"/>
                        <a:pt x="18809" y="1678"/>
                      </a:cubicBezTo>
                      <a:cubicBezTo>
                        <a:pt x="16928" y="-203"/>
                        <a:pt x="14234" y="-555"/>
                        <a:pt x="12792" y="887"/>
                      </a:cubicBezTo>
                      <a:lnTo>
                        <a:pt x="888" y="12791"/>
                      </a:lnTo>
                      <a:cubicBezTo>
                        <a:pt x="-556" y="14235"/>
                        <a:pt x="-202" y="16928"/>
                        <a:pt x="1679" y="18809"/>
                      </a:cubicBezTo>
                      <a:cubicBezTo>
                        <a:pt x="3558" y="20690"/>
                        <a:pt x="6252" y="21045"/>
                        <a:pt x="7697" y="19601"/>
                      </a:cubicBezTo>
                      <a:close/>
                      <a:moveTo>
                        <a:pt x="7697" y="19601"/>
                      </a:moveTo>
                    </a:path>
                  </a:pathLst>
                </a:custGeom>
                <a:grpFill/>
                <a:ln>
                  <a:noFill/>
                </a:ln>
              </p:spPr>
              <p:txBody>
                <a:bodyPr anchor="ctr"/>
                <a:lstStyle/>
                <a:p>
                  <a:pPr algn="ctr"/>
                  <a:endParaRPr/>
                </a:p>
              </p:txBody>
            </p:sp>
            <p:sp>
              <p:nvSpPr>
                <p:cNvPr id="32" name="Freeform: Shape 32"/>
                <p:cNvSpPr/>
                <p:nvPr/>
              </p:nvSpPr>
              <p:spPr bwMode="auto">
                <a:xfrm>
                  <a:off x="72" y="344"/>
                  <a:ext cx="153" cy="153"/>
                </a:xfrm>
                <a:custGeom>
                  <a:avLst/>
                  <a:gdLst>
                    <a:gd name="T0" fmla="*/ 0 w 20489"/>
                    <a:gd name="T1" fmla="*/ 0 h 20488"/>
                    <a:gd name="T2" fmla="*/ 0 w 20489"/>
                    <a:gd name="T3" fmla="*/ 0 h 20488"/>
                    <a:gd name="T4" fmla="*/ 0 w 20489"/>
                    <a:gd name="T5" fmla="*/ 0 h 20488"/>
                    <a:gd name="T6" fmla="*/ 0 w 20489"/>
                    <a:gd name="T7" fmla="*/ 0 h 20488"/>
                    <a:gd name="T8" fmla="*/ 0 w 20489"/>
                    <a:gd name="T9" fmla="*/ 0 h 20488"/>
                    <a:gd name="T10" fmla="*/ 0 w 20489"/>
                    <a:gd name="T11" fmla="*/ 0 h 20488"/>
                    <a:gd name="T12" fmla="*/ 0 w 20489"/>
                    <a:gd name="T13" fmla="*/ 0 h 20488"/>
                    <a:gd name="T14" fmla="*/ 0 w 20489"/>
                    <a:gd name="T15" fmla="*/ 0 h 204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8">
                      <a:moveTo>
                        <a:pt x="12792" y="888"/>
                      </a:moveTo>
                      <a:lnTo>
                        <a:pt x="888" y="12792"/>
                      </a:lnTo>
                      <a:cubicBezTo>
                        <a:pt x="-556" y="14236"/>
                        <a:pt x="-202" y="16929"/>
                        <a:pt x="1679" y="18809"/>
                      </a:cubicBezTo>
                      <a:cubicBezTo>
                        <a:pt x="3558" y="20689"/>
                        <a:pt x="6253" y="21044"/>
                        <a:pt x="7697" y="19601"/>
                      </a:cubicBezTo>
                      <a:lnTo>
                        <a:pt x="19601" y="7697"/>
                      </a:lnTo>
                      <a:cubicBezTo>
                        <a:pt x="21044" y="6254"/>
                        <a:pt x="20690" y="3559"/>
                        <a:pt x="18810" y="1679"/>
                      </a:cubicBezTo>
                      <a:cubicBezTo>
                        <a:pt x="16929" y="-203"/>
                        <a:pt x="14235" y="-556"/>
                        <a:pt x="12792" y="888"/>
                      </a:cubicBezTo>
                      <a:close/>
                      <a:moveTo>
                        <a:pt x="12792" y="888"/>
                      </a:moveTo>
                    </a:path>
                  </a:pathLst>
                </a:custGeom>
                <a:grpFill/>
                <a:ln>
                  <a:noFill/>
                </a:ln>
              </p:spPr>
              <p:txBody>
                <a:bodyPr anchor="ctr"/>
                <a:lstStyle/>
                <a:p>
                  <a:pPr algn="ctr"/>
                  <a:endParaRPr/>
                </a:p>
              </p:txBody>
            </p:sp>
            <p:sp>
              <p:nvSpPr>
                <p:cNvPr id="33" name="Freeform: Shape 33"/>
                <p:cNvSpPr/>
                <p:nvPr/>
              </p:nvSpPr>
              <p:spPr bwMode="auto">
                <a:xfrm>
                  <a:off x="352" y="344"/>
                  <a:ext cx="153" cy="153"/>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7696" y="888"/>
                      </a:moveTo>
                      <a:cubicBezTo>
                        <a:pt x="6251" y="-556"/>
                        <a:pt x="3559" y="-202"/>
                        <a:pt x="1679" y="1678"/>
                      </a:cubicBezTo>
                      <a:cubicBezTo>
                        <a:pt x="-201" y="3558"/>
                        <a:pt x="-556" y="6251"/>
                        <a:pt x="888" y="7697"/>
                      </a:cubicBezTo>
                      <a:lnTo>
                        <a:pt x="12792" y="19601"/>
                      </a:lnTo>
                      <a:cubicBezTo>
                        <a:pt x="14236" y="21044"/>
                        <a:pt x="16932" y="20690"/>
                        <a:pt x="18811" y="18810"/>
                      </a:cubicBezTo>
                      <a:cubicBezTo>
                        <a:pt x="20691" y="16929"/>
                        <a:pt x="21044" y="14236"/>
                        <a:pt x="19601" y="12793"/>
                      </a:cubicBezTo>
                      <a:lnTo>
                        <a:pt x="7696" y="888"/>
                      </a:lnTo>
                      <a:close/>
                      <a:moveTo>
                        <a:pt x="7696" y="888"/>
                      </a:moveTo>
                    </a:path>
                  </a:pathLst>
                </a:custGeom>
                <a:grpFill/>
                <a:ln>
                  <a:noFill/>
                </a:ln>
              </p:spPr>
              <p:txBody>
                <a:bodyPr anchor="ctr"/>
                <a:lstStyle/>
                <a:p>
                  <a:pPr algn="ctr"/>
                  <a:endParaRPr/>
                </a:p>
              </p:txBody>
            </p:sp>
            <p:sp>
              <p:nvSpPr>
                <p:cNvPr id="34" name="Freeform: Shape 34"/>
                <p:cNvSpPr/>
                <p:nvPr/>
              </p:nvSpPr>
              <p:spPr bwMode="auto">
                <a:xfrm>
                  <a:off x="71" y="71"/>
                  <a:ext cx="154" cy="154"/>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12792" y="19602"/>
                      </a:moveTo>
                      <a:cubicBezTo>
                        <a:pt x="14235" y="21045"/>
                        <a:pt x="16930" y="20691"/>
                        <a:pt x="18811" y="18810"/>
                      </a:cubicBezTo>
                      <a:cubicBezTo>
                        <a:pt x="20691" y="16930"/>
                        <a:pt x="21044" y="14236"/>
                        <a:pt x="19601" y="12793"/>
                      </a:cubicBezTo>
                      <a:lnTo>
                        <a:pt x="7696" y="888"/>
                      </a:lnTo>
                      <a:cubicBezTo>
                        <a:pt x="6252" y="-555"/>
                        <a:pt x="3560" y="-202"/>
                        <a:pt x="1679" y="1679"/>
                      </a:cubicBezTo>
                      <a:cubicBezTo>
                        <a:pt x="-201" y="3559"/>
                        <a:pt x="-556" y="6254"/>
                        <a:pt x="887" y="7697"/>
                      </a:cubicBezTo>
                      <a:lnTo>
                        <a:pt x="12792" y="19602"/>
                      </a:lnTo>
                      <a:close/>
                      <a:moveTo>
                        <a:pt x="12792" y="19602"/>
                      </a:moveTo>
                    </a:path>
                  </a:pathLst>
                </a:custGeom>
                <a:grpFill/>
                <a:ln>
                  <a:noFill/>
                </a:ln>
              </p:spPr>
              <p:txBody>
                <a:bodyPr anchor="ctr"/>
                <a:lstStyle/>
                <a:p>
                  <a:pPr algn="ctr"/>
                  <a:endParaRPr/>
                </a:p>
              </p:txBody>
            </p:sp>
          </p:grpSp>
        </p:grpSp>
        <p:grpSp>
          <p:nvGrpSpPr>
            <p:cNvPr id="9" name="Group 38"/>
            <p:cNvGrpSpPr/>
            <p:nvPr/>
          </p:nvGrpSpPr>
          <p:grpSpPr>
            <a:xfrm>
              <a:off x="5552033" y="2043175"/>
              <a:ext cx="3506479" cy="565931"/>
              <a:chOff x="5505845" y="1952090"/>
              <a:chExt cx="3506479" cy="565931"/>
            </a:xfrm>
          </p:grpSpPr>
          <p:sp>
            <p:nvSpPr>
              <p:cNvPr id="23" name="TextBox 35"/>
              <p:cNvSpPr txBox="1"/>
              <p:nvPr/>
            </p:nvSpPr>
            <p:spPr>
              <a:xfrm>
                <a:off x="5505845" y="1952090"/>
                <a:ext cx="3506479" cy="203389"/>
              </a:xfrm>
              <a:prstGeom prst="rect">
                <a:avLst/>
              </a:prstGeom>
              <a:noFill/>
            </p:spPr>
            <p:txBody>
              <a:bodyPr wrap="none" lIns="0" tIns="0" rIns="0" bIns="0" anchor="ctr" anchorCtr="0">
                <a:normAutofit fontScale="77500" lnSpcReduction="20000"/>
              </a:bodyPr>
              <a:lstStyle/>
              <a:p>
                <a:r>
                  <a:rPr lang="zh-CN" altLang="en-US" sz="1600" b="1">
                    <a:solidFill>
                      <a:schemeClr val="accent1"/>
                    </a:solidFill>
                  </a:rPr>
                  <a:t>标题文本预设</a:t>
                </a:r>
              </a:p>
            </p:txBody>
          </p:sp>
          <p:sp>
            <p:nvSpPr>
              <p:cNvPr id="24" name="TextBox 36"/>
              <p:cNvSpPr txBox="1"/>
              <p:nvPr/>
            </p:nvSpPr>
            <p:spPr>
              <a:xfrm>
                <a:off x="5505845" y="2216608"/>
                <a:ext cx="3506479" cy="301413"/>
              </a:xfrm>
              <a:prstGeom prst="rect">
                <a:avLst/>
              </a:prstGeom>
              <a:noFill/>
            </p:spPr>
            <p:txBody>
              <a:bodyPr wrap="square" lIns="0" tIns="0" rIns="0" bIns="0" anchor="t" anchorCtr="0">
                <a:normAutofit fontScale="77500" lnSpcReduction="20000"/>
              </a:bodyPr>
              <a:lstStyle/>
              <a:p>
                <a:pPr>
                  <a:lnSpc>
                    <a:spcPct val="120000"/>
                  </a:lnSpc>
                </a:pPr>
                <a:r>
                  <a:rPr lang="zh-CN" altLang="en-US" sz="1050" dirty="0">
                    <a:solidFill>
                      <a:sysClr val="windowText" lastClr="000000"/>
                    </a:solidFill>
                  </a:rPr>
                  <a:t>此部分内容作为文字排版占位显示（建议使用主题字体）</a:t>
                </a:r>
              </a:p>
            </p:txBody>
          </p:sp>
        </p:grpSp>
        <p:grpSp>
          <p:nvGrpSpPr>
            <p:cNvPr id="10" name="Group 39"/>
            <p:cNvGrpSpPr/>
            <p:nvPr/>
          </p:nvGrpSpPr>
          <p:grpSpPr>
            <a:xfrm>
              <a:off x="5552033" y="3036553"/>
              <a:ext cx="3506479" cy="565931"/>
              <a:chOff x="5505845" y="1952090"/>
              <a:chExt cx="3506479" cy="565931"/>
            </a:xfrm>
          </p:grpSpPr>
          <p:sp>
            <p:nvSpPr>
              <p:cNvPr id="21" name="TextBox 40"/>
              <p:cNvSpPr txBox="1"/>
              <p:nvPr/>
            </p:nvSpPr>
            <p:spPr>
              <a:xfrm>
                <a:off x="5505845" y="1952090"/>
                <a:ext cx="3506479" cy="203389"/>
              </a:xfrm>
              <a:prstGeom prst="rect">
                <a:avLst/>
              </a:prstGeom>
              <a:noFill/>
            </p:spPr>
            <p:txBody>
              <a:bodyPr wrap="none" lIns="0" tIns="0" rIns="0" bIns="0" anchor="ctr" anchorCtr="0">
                <a:normAutofit fontScale="77500" lnSpcReduction="20000"/>
              </a:bodyPr>
              <a:lstStyle/>
              <a:p>
                <a:r>
                  <a:rPr lang="zh-CN" altLang="en-US" sz="1600" b="1">
                    <a:solidFill>
                      <a:schemeClr val="accent2"/>
                    </a:solidFill>
                  </a:rPr>
                  <a:t>标题文本预设</a:t>
                </a:r>
              </a:p>
            </p:txBody>
          </p:sp>
          <p:sp>
            <p:nvSpPr>
              <p:cNvPr id="22" name="TextBox 41"/>
              <p:cNvSpPr txBox="1"/>
              <p:nvPr/>
            </p:nvSpPr>
            <p:spPr>
              <a:xfrm>
                <a:off x="5505845" y="2216608"/>
                <a:ext cx="3506479" cy="301413"/>
              </a:xfrm>
              <a:prstGeom prst="rect">
                <a:avLst/>
              </a:prstGeom>
              <a:noFill/>
            </p:spPr>
            <p:txBody>
              <a:bodyPr wrap="square" lIns="0" tIns="0" rIns="0" bIns="0" anchor="t" anchorCtr="0">
                <a:normAutofit fontScale="77500" lnSpcReduction="20000"/>
              </a:bodyPr>
              <a:lstStyle/>
              <a:p>
                <a:pPr>
                  <a:lnSpc>
                    <a:spcPct val="120000"/>
                  </a:lnSpc>
                </a:pPr>
                <a:r>
                  <a:rPr lang="zh-CN" altLang="en-US" sz="1050" dirty="0">
                    <a:solidFill>
                      <a:sysClr val="windowText" lastClr="000000"/>
                    </a:solidFill>
                  </a:rPr>
                  <a:t>此部分内容作为文字排版占位显示（建议使用主题字体）</a:t>
                </a:r>
              </a:p>
            </p:txBody>
          </p:sp>
        </p:grpSp>
        <p:grpSp>
          <p:nvGrpSpPr>
            <p:cNvPr id="11" name="Group 42"/>
            <p:cNvGrpSpPr/>
            <p:nvPr/>
          </p:nvGrpSpPr>
          <p:grpSpPr>
            <a:xfrm>
              <a:off x="5552033" y="4029931"/>
              <a:ext cx="3506479" cy="565931"/>
              <a:chOff x="5505845" y="1952090"/>
              <a:chExt cx="3506479" cy="565931"/>
            </a:xfrm>
          </p:grpSpPr>
          <p:sp>
            <p:nvSpPr>
              <p:cNvPr id="19" name="TextBox 43"/>
              <p:cNvSpPr txBox="1"/>
              <p:nvPr/>
            </p:nvSpPr>
            <p:spPr>
              <a:xfrm>
                <a:off x="5505845" y="1952090"/>
                <a:ext cx="3506479" cy="203389"/>
              </a:xfrm>
              <a:prstGeom prst="rect">
                <a:avLst/>
              </a:prstGeom>
              <a:noFill/>
            </p:spPr>
            <p:txBody>
              <a:bodyPr wrap="none" lIns="0" tIns="0" rIns="0" bIns="0" anchor="ctr" anchorCtr="0">
                <a:normAutofit fontScale="77500" lnSpcReduction="20000"/>
              </a:bodyPr>
              <a:lstStyle/>
              <a:p>
                <a:r>
                  <a:rPr lang="zh-CN" altLang="en-US" sz="1600" b="1">
                    <a:solidFill>
                      <a:schemeClr val="accent3">
                        <a:lumMod val="100000"/>
                      </a:schemeClr>
                    </a:solidFill>
                  </a:rPr>
                  <a:t>标题文本预设</a:t>
                </a:r>
              </a:p>
            </p:txBody>
          </p:sp>
          <p:sp>
            <p:nvSpPr>
              <p:cNvPr id="20" name="TextBox 44"/>
              <p:cNvSpPr txBox="1"/>
              <p:nvPr/>
            </p:nvSpPr>
            <p:spPr>
              <a:xfrm>
                <a:off x="5505845" y="2216608"/>
                <a:ext cx="3506479" cy="301413"/>
              </a:xfrm>
              <a:prstGeom prst="rect">
                <a:avLst/>
              </a:prstGeom>
              <a:noFill/>
            </p:spPr>
            <p:txBody>
              <a:bodyPr wrap="square" lIns="0" tIns="0" rIns="0" bIns="0" anchor="t" anchorCtr="0">
                <a:normAutofit fontScale="77500" lnSpcReduction="20000"/>
              </a:bodyPr>
              <a:lstStyle/>
              <a:p>
                <a:pPr>
                  <a:lnSpc>
                    <a:spcPct val="120000"/>
                  </a:lnSpc>
                </a:pPr>
                <a:r>
                  <a:rPr lang="zh-CN" altLang="en-US" sz="1050">
                    <a:solidFill>
                      <a:sysClr val="windowText" lastClr="000000"/>
                    </a:solidFill>
                  </a:rPr>
                  <a:t>此部分内容作为文字排版占位显示（建议使用主题字体）</a:t>
                </a:r>
              </a:p>
            </p:txBody>
          </p:sp>
        </p:grpSp>
        <p:grpSp>
          <p:nvGrpSpPr>
            <p:cNvPr id="12" name="Group 45"/>
            <p:cNvGrpSpPr/>
            <p:nvPr/>
          </p:nvGrpSpPr>
          <p:grpSpPr>
            <a:xfrm>
              <a:off x="5552033" y="5023309"/>
              <a:ext cx="3506479" cy="565931"/>
              <a:chOff x="5505845" y="1952090"/>
              <a:chExt cx="3506479" cy="565931"/>
            </a:xfrm>
          </p:grpSpPr>
          <p:sp>
            <p:nvSpPr>
              <p:cNvPr id="17" name="TextBox 46"/>
              <p:cNvSpPr txBox="1"/>
              <p:nvPr/>
            </p:nvSpPr>
            <p:spPr>
              <a:xfrm>
                <a:off x="5505845" y="1952090"/>
                <a:ext cx="3506479" cy="203389"/>
              </a:xfrm>
              <a:prstGeom prst="rect">
                <a:avLst/>
              </a:prstGeom>
              <a:noFill/>
            </p:spPr>
            <p:txBody>
              <a:bodyPr wrap="none" lIns="0" tIns="0" rIns="0" bIns="0" anchor="ctr" anchorCtr="0">
                <a:normAutofit fontScale="77500" lnSpcReduction="20000"/>
              </a:bodyPr>
              <a:lstStyle/>
              <a:p>
                <a:r>
                  <a:rPr lang="zh-CN" altLang="en-US" sz="1600" b="1">
                    <a:solidFill>
                      <a:schemeClr val="accent4">
                        <a:lumMod val="100000"/>
                      </a:schemeClr>
                    </a:solidFill>
                  </a:rPr>
                  <a:t>标题文本预设</a:t>
                </a:r>
              </a:p>
            </p:txBody>
          </p:sp>
          <p:sp>
            <p:nvSpPr>
              <p:cNvPr id="18" name="TextBox 47"/>
              <p:cNvSpPr txBox="1"/>
              <p:nvPr/>
            </p:nvSpPr>
            <p:spPr>
              <a:xfrm>
                <a:off x="5505845" y="2216608"/>
                <a:ext cx="3506479" cy="301413"/>
              </a:xfrm>
              <a:prstGeom prst="rect">
                <a:avLst/>
              </a:prstGeom>
              <a:noFill/>
            </p:spPr>
            <p:txBody>
              <a:bodyPr wrap="square" lIns="0" tIns="0" rIns="0" bIns="0" anchor="t" anchorCtr="0">
                <a:normAutofit fontScale="77500" lnSpcReduction="20000"/>
              </a:bodyPr>
              <a:lstStyle/>
              <a:p>
                <a:pPr>
                  <a:lnSpc>
                    <a:spcPct val="120000"/>
                  </a:lnSpc>
                </a:pPr>
                <a:r>
                  <a:rPr lang="zh-CN" altLang="en-US" sz="1050">
                    <a:solidFill>
                      <a:sysClr val="windowText" lastClr="000000"/>
                    </a:solidFill>
                  </a:rPr>
                  <a:t>此部分内容作为文字排版占位显示（建议使用主题字体）</a:t>
                </a:r>
              </a:p>
            </p:txBody>
          </p:sp>
        </p:grpSp>
      </p:grpSp>
      <p:sp>
        <p:nvSpPr>
          <p:cNvPr id="48" name="矩形 2"/>
          <p:cNvSpPr/>
          <p:nvPr/>
        </p:nvSpPr>
        <p:spPr>
          <a:xfrm>
            <a:off x="-3204864" y="1635646"/>
            <a:ext cx="5364088" cy="11521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52122">
                <a:moveTo>
                  <a:pt x="0" y="0"/>
                </a:moveTo>
                <a:lnTo>
                  <a:pt x="5364088" y="0"/>
                </a:lnTo>
                <a:lnTo>
                  <a:pt x="4759654" y="1136623"/>
                </a:lnTo>
                <a:lnTo>
                  <a:pt x="0" y="115212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2"/>
          <p:cNvSpPr/>
          <p:nvPr/>
        </p:nvSpPr>
        <p:spPr>
          <a:xfrm>
            <a:off x="-1970942" y="2286746"/>
            <a:ext cx="5364088" cy="11648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 name="connsiteX0-21" fmla="*/ 0 w 5364088"/>
              <a:gd name="connsiteY0-22" fmla="*/ 12700 h 1164822"/>
              <a:gd name="connsiteX1-23" fmla="*/ 5364088 w 5364088"/>
              <a:gd name="connsiteY1-24" fmla="*/ 0 h 1164822"/>
              <a:gd name="connsiteX2-25" fmla="*/ 4759654 w 5364088"/>
              <a:gd name="connsiteY2-26" fmla="*/ 1149323 h 1164822"/>
              <a:gd name="connsiteX3-27" fmla="*/ 0 w 5364088"/>
              <a:gd name="connsiteY3-28" fmla="*/ 1164822 h 1164822"/>
              <a:gd name="connsiteX4-29" fmla="*/ 0 w 5364088"/>
              <a:gd name="connsiteY4-30" fmla="*/ 12700 h 1164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64822">
                <a:moveTo>
                  <a:pt x="0" y="12700"/>
                </a:moveTo>
                <a:lnTo>
                  <a:pt x="5364088" y="0"/>
                </a:lnTo>
                <a:lnTo>
                  <a:pt x="4759654" y="1149323"/>
                </a:lnTo>
                <a:lnTo>
                  <a:pt x="0" y="1164822"/>
                </a:lnTo>
                <a:lnTo>
                  <a:pt x="0" y="12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Group 5"/>
          <p:cNvGrpSpPr/>
          <p:nvPr/>
        </p:nvGrpSpPr>
        <p:grpSpPr>
          <a:xfrm>
            <a:off x="1200003" y="2645497"/>
            <a:ext cx="959221" cy="579863"/>
            <a:chOff x="5555940" y="620209"/>
            <a:chExt cx="1278961" cy="773150"/>
          </a:xfrm>
        </p:grpSpPr>
        <p:sp>
          <p:nvSpPr>
            <p:cNvPr id="46" name="TextBox 2"/>
            <p:cNvSpPr txBox="1"/>
            <p:nvPr/>
          </p:nvSpPr>
          <p:spPr>
            <a:xfrm>
              <a:off x="5555940" y="620209"/>
              <a:ext cx="1278961" cy="492443"/>
            </a:xfrm>
            <a:prstGeom prst="rect">
              <a:avLst/>
            </a:prstGeom>
            <a:noFill/>
          </p:spPr>
          <p:txBody>
            <a:bodyPr wrap="square" lIns="0" tIns="0" rIns="0" bIns="0">
              <a:normAutofit fontScale="92500" lnSpcReduction="20000"/>
            </a:bodyPr>
            <a:lstStyle/>
            <a:p>
              <a:r>
                <a:rPr lang="zh-CN" altLang="en-US" sz="3200" dirty="0">
                  <a:solidFill>
                    <a:schemeClr val="bg1"/>
                  </a:solidFill>
                </a:rPr>
                <a:t>目录</a:t>
              </a:r>
            </a:p>
          </p:txBody>
        </p:sp>
        <p:sp>
          <p:nvSpPr>
            <p:cNvPr id="47" name="TextBox 3"/>
            <p:cNvSpPr txBox="1"/>
            <p:nvPr/>
          </p:nvSpPr>
          <p:spPr>
            <a:xfrm>
              <a:off x="5555940" y="1116360"/>
              <a:ext cx="1269578" cy="276999"/>
            </a:xfrm>
            <a:prstGeom prst="rect">
              <a:avLst/>
            </a:prstGeom>
            <a:noFill/>
          </p:spPr>
          <p:txBody>
            <a:bodyPr wrap="none" lIns="0" tIns="0" rIns="0" bIns="0">
              <a:normAutofit fontScale="92500" lnSpcReduction="20000"/>
            </a:bodyPr>
            <a:lstStyle/>
            <a:p>
              <a:r>
                <a:rPr lang="en-US" altLang="zh-CN" dirty="0">
                  <a:solidFill>
                    <a:schemeClr val="bg1"/>
                  </a:solidFill>
                </a:rPr>
                <a:t>CONTENTS</a:t>
              </a:r>
            </a:p>
          </p:txBody>
        </p:sp>
      </p:grpSp>
      <p:cxnSp>
        <p:nvCxnSpPr>
          <p:cNvPr id="52" name="直接连接符 51"/>
          <p:cNvCxnSpPr/>
          <p:nvPr/>
        </p:nvCxnSpPr>
        <p:spPr>
          <a:xfrm flipH="1">
            <a:off x="2296295" y="0"/>
            <a:ext cx="978603" cy="1856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2132147" y="1483353"/>
            <a:ext cx="1930331" cy="36613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0-#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up)">
                                      <p:cBhvr>
                                        <p:cTn id="22" dur="500"/>
                                        <p:tgtEl>
                                          <p:spTgt spid="52"/>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down)">
                                      <p:cBhvr>
                                        <p:cTn id="26" dur="500"/>
                                        <p:tgtEl>
                                          <p:spTgt spid="53"/>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
          <p:cNvSpPr/>
          <p:nvPr/>
        </p:nvSpPr>
        <p:spPr>
          <a:xfrm>
            <a:off x="1714364" y="2286746"/>
            <a:ext cx="5364088" cy="11648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 name="connsiteX0-21" fmla="*/ 0 w 5364088"/>
              <a:gd name="connsiteY0-22" fmla="*/ 12700 h 1164822"/>
              <a:gd name="connsiteX1-23" fmla="*/ 5364088 w 5364088"/>
              <a:gd name="connsiteY1-24" fmla="*/ 0 h 1164822"/>
              <a:gd name="connsiteX2-25" fmla="*/ 4759654 w 5364088"/>
              <a:gd name="connsiteY2-26" fmla="*/ 1149323 h 1164822"/>
              <a:gd name="connsiteX3-27" fmla="*/ 0 w 5364088"/>
              <a:gd name="connsiteY3-28" fmla="*/ 1164822 h 1164822"/>
              <a:gd name="connsiteX4-29" fmla="*/ 0 w 5364088"/>
              <a:gd name="connsiteY4-30" fmla="*/ 12700 h 1164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64822">
                <a:moveTo>
                  <a:pt x="0" y="12700"/>
                </a:moveTo>
                <a:lnTo>
                  <a:pt x="5364088" y="0"/>
                </a:lnTo>
                <a:lnTo>
                  <a:pt x="4759654" y="1149323"/>
                </a:lnTo>
                <a:lnTo>
                  <a:pt x="0" y="1164822"/>
                </a:lnTo>
                <a:lnTo>
                  <a:pt x="0" y="12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
          <p:cNvSpPr/>
          <p:nvPr/>
        </p:nvSpPr>
        <p:spPr>
          <a:xfrm>
            <a:off x="-2340768" y="1378443"/>
            <a:ext cx="7888411" cy="2097604"/>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52122">
                <a:moveTo>
                  <a:pt x="0" y="0"/>
                </a:moveTo>
                <a:lnTo>
                  <a:pt x="5364088" y="0"/>
                </a:lnTo>
                <a:lnTo>
                  <a:pt x="4759654" y="1136623"/>
                </a:lnTo>
                <a:lnTo>
                  <a:pt x="0" y="115212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33"/>
          <p:cNvSpPr txBox="1"/>
          <p:nvPr/>
        </p:nvSpPr>
        <p:spPr>
          <a:xfrm>
            <a:off x="683568" y="1719166"/>
            <a:ext cx="4093935" cy="611706"/>
          </a:xfrm>
          <a:prstGeom prst="rect">
            <a:avLst/>
          </a:prstGeom>
          <a:noFill/>
          <a:ln w="9525">
            <a:noFill/>
          </a:ln>
        </p:spPr>
        <p:txBody>
          <a:bodyPr wrap="square" anchor="t">
            <a:spAutoFit/>
          </a:bodyPr>
          <a:lstStyle/>
          <a:p>
            <a:pPr lvl="0"/>
            <a:r>
              <a:rPr lang="zh-CN" altLang="en-US" sz="3375" b="1" dirty="0">
                <a:solidFill>
                  <a:schemeClr val="bg1"/>
                </a:solidFill>
                <a:latin typeface="微软雅黑" panose="020B0503020204020204" pitchFamily="34" charset="-122"/>
                <a:ea typeface="微软雅黑" panose="020B0503020204020204" pitchFamily="34" charset="-122"/>
              </a:rPr>
              <a:t>单击此处添加标题</a:t>
            </a:r>
          </a:p>
        </p:txBody>
      </p:sp>
      <p:cxnSp>
        <p:nvCxnSpPr>
          <p:cNvPr id="11" name="直接连接符 10"/>
          <p:cNvCxnSpPr/>
          <p:nvPr/>
        </p:nvCxnSpPr>
        <p:spPr>
          <a:xfrm>
            <a:off x="796833" y="2282337"/>
            <a:ext cx="33869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p:nvGrpSpPr>
        <p:grpSpPr>
          <a:xfrm>
            <a:off x="947530" y="2431944"/>
            <a:ext cx="1728311" cy="248209"/>
            <a:chOff x="4077325" y="3187722"/>
            <a:chExt cx="2303560" cy="330448"/>
          </a:xfrm>
        </p:grpSpPr>
        <p:sp>
          <p:nvSpPr>
            <p:cNvPr id="13" name="椭圆 12"/>
            <p:cNvSpPr/>
            <p:nvPr/>
          </p:nvSpPr>
          <p:spPr>
            <a:xfrm>
              <a:off x="4077325" y="326785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14" name="文本框 37"/>
            <p:cNvSpPr txBox="1"/>
            <p:nvPr/>
          </p:nvSpPr>
          <p:spPr>
            <a:xfrm>
              <a:off x="4322343" y="3187722"/>
              <a:ext cx="2058542"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3" name="组合 14"/>
          <p:cNvGrpSpPr/>
          <p:nvPr/>
        </p:nvGrpSpPr>
        <p:grpSpPr>
          <a:xfrm>
            <a:off x="947530" y="2731980"/>
            <a:ext cx="2046685" cy="248209"/>
            <a:chOff x="4077325" y="3587832"/>
            <a:chExt cx="2728209" cy="330448"/>
          </a:xfrm>
        </p:grpSpPr>
        <p:sp>
          <p:nvSpPr>
            <p:cNvPr id="16" name="椭圆 15"/>
            <p:cNvSpPr/>
            <p:nvPr/>
          </p:nvSpPr>
          <p:spPr>
            <a:xfrm>
              <a:off x="4077325" y="366796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17" name="文本框 40"/>
            <p:cNvSpPr txBox="1"/>
            <p:nvPr/>
          </p:nvSpPr>
          <p:spPr>
            <a:xfrm>
              <a:off x="4322160" y="3587832"/>
              <a:ext cx="2483374"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4" name="组合 17"/>
          <p:cNvGrpSpPr/>
          <p:nvPr/>
        </p:nvGrpSpPr>
        <p:grpSpPr>
          <a:xfrm>
            <a:off x="2810859" y="2403369"/>
            <a:ext cx="1854994" cy="248209"/>
            <a:chOff x="6560698" y="3150247"/>
            <a:chExt cx="2473385" cy="330448"/>
          </a:xfrm>
        </p:grpSpPr>
        <p:sp>
          <p:nvSpPr>
            <p:cNvPr id="21" name="椭圆 20"/>
            <p:cNvSpPr/>
            <p:nvPr/>
          </p:nvSpPr>
          <p:spPr>
            <a:xfrm>
              <a:off x="6560698" y="3230381"/>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22" name="文本框 46"/>
            <p:cNvSpPr txBox="1"/>
            <p:nvPr/>
          </p:nvSpPr>
          <p:spPr>
            <a:xfrm>
              <a:off x="6805535" y="3150247"/>
              <a:ext cx="2228548"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5" name="组合 22"/>
          <p:cNvGrpSpPr/>
          <p:nvPr/>
        </p:nvGrpSpPr>
        <p:grpSpPr>
          <a:xfrm>
            <a:off x="2810858" y="2731980"/>
            <a:ext cx="2020253" cy="248209"/>
            <a:chOff x="6560698" y="3587832"/>
            <a:chExt cx="2694279" cy="330448"/>
          </a:xfrm>
        </p:grpSpPr>
        <p:sp>
          <p:nvSpPr>
            <p:cNvPr id="24" name="椭圆 23"/>
            <p:cNvSpPr/>
            <p:nvPr/>
          </p:nvSpPr>
          <p:spPr>
            <a:xfrm>
              <a:off x="6560698" y="366796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25" name="文本框 49"/>
            <p:cNvSpPr txBox="1"/>
            <p:nvPr/>
          </p:nvSpPr>
          <p:spPr>
            <a:xfrm>
              <a:off x="6805228" y="3587832"/>
              <a:ext cx="2449749"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sp>
        <p:nvSpPr>
          <p:cNvPr id="27" name="文本框 20" descr="e7d195523061f1c0c8c9ef2b4c47b9232c7d3c1aa29fc33cC35E69D0959227FEE46513058567BC4DFCDEC239794EE7F7D54C53BFAAED1E91F0142CACD1DBF61753822421AB78C025DC4BB29C14829EC7958081C093AE18BE12860807EF136105AA5915B6E1FC903132893A29C0D20F58B8483A3290107E264C17A103AC8D0961565853DA444ACA86"/>
          <p:cNvSpPr txBox="1"/>
          <p:nvPr/>
        </p:nvSpPr>
        <p:spPr>
          <a:xfrm>
            <a:off x="5093779" y="2330872"/>
            <a:ext cx="1229824"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04</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flipH="1">
            <a:off x="5708691" y="0"/>
            <a:ext cx="978603" cy="1856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6013186" y="1483353"/>
            <a:ext cx="1930331" cy="36613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style.rotation</p:attrName>
                                        </p:attrNameLst>
                                      </p:cBhvr>
                                      <p:tavLst>
                                        <p:tav tm="0">
                                          <p:val>
                                            <p:fltVal val="360"/>
                                          </p:val>
                                        </p:tav>
                                        <p:tav tm="100000">
                                          <p:val>
                                            <p:fltVal val="0"/>
                                          </p:val>
                                        </p:tav>
                                      </p:tavLst>
                                    </p:anim>
                                    <p:animEffect transition="in" filter="fade">
                                      <p:cBhvr>
                                        <p:cTn id="34" dur="500"/>
                                        <p:tgtEl>
                                          <p:spTgt spid="2"/>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style.rotation</p:attrName>
                                        </p:attrNameLst>
                                      </p:cBhvr>
                                      <p:tavLst>
                                        <p:tav tm="0">
                                          <p:val>
                                            <p:fltVal val="360"/>
                                          </p:val>
                                        </p:tav>
                                        <p:tav tm="100000">
                                          <p:val>
                                            <p:fltVal val="0"/>
                                          </p:val>
                                        </p:tav>
                                      </p:tavLst>
                                    </p:anim>
                                    <p:animEffect transition="in" filter="fade">
                                      <p:cBhvr>
                                        <p:cTn id="46" dur="500"/>
                                        <p:tgtEl>
                                          <p:spTgt spid="4"/>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style.rotation</p:attrName>
                                        </p:attrNameLst>
                                      </p:cBhvr>
                                      <p:tavLst>
                                        <p:tav tm="0">
                                          <p:val>
                                            <p:fltVal val="360"/>
                                          </p:val>
                                        </p:tav>
                                        <p:tav tm="100000">
                                          <p:val>
                                            <p:fltVal val="0"/>
                                          </p:val>
                                        </p:tav>
                                      </p:tavLst>
                                    </p:anim>
                                    <p:animEffect transition="in" filter="fade">
                                      <p:cBhvr>
                                        <p:cTn id="52" dur="500"/>
                                        <p:tgtEl>
                                          <p:spTgt spid="5"/>
                                        </p:tgtEl>
                                      </p:cBhvr>
                                    </p:animEffect>
                                  </p:childTnLst>
                                </p:cTn>
                              </p:par>
                            </p:childTnLst>
                          </p:cTn>
                        </p:par>
                        <p:par>
                          <p:cTn id="53" fill="hold">
                            <p:stCondLst>
                              <p:cond delay="2500"/>
                            </p:stCondLst>
                            <p:childTnLst>
                              <p:par>
                                <p:cTn id="54" presetID="22" presetClass="entr" presetSubtype="1"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par>
                                <p:cTn id="57" presetID="22" presetClass="entr" presetSubtype="4"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9"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
          <p:cNvGrpSpPr/>
          <p:nvPr/>
        </p:nvGrpSpPr>
        <p:grpSpPr>
          <a:xfrm>
            <a:off x="4981891" y="1607071"/>
            <a:ext cx="2742310" cy="2526453"/>
            <a:chOff x="3238876" y="2221460"/>
            <a:chExt cx="2906947" cy="2679102"/>
          </a:xfrm>
        </p:grpSpPr>
        <p:sp>
          <p:nvSpPr>
            <p:cNvPr id="7" name="Freeform 46"/>
            <p:cNvSpPr>
              <a:spLocks noEditPoints="1"/>
            </p:cNvSpPr>
            <p:nvPr/>
          </p:nvSpPr>
          <p:spPr bwMode="auto">
            <a:xfrm>
              <a:off x="3238876" y="2221460"/>
              <a:ext cx="496946" cy="49704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91446" tIns="45723" rIns="91446" bIns="45723" numCol="1" anchor="t" anchorCtr="0" compatLnSpc="1"/>
            <a:lstStyle/>
            <a:p>
              <a:pPr>
                <a:lnSpc>
                  <a:spcPct val="120000"/>
                </a:lnSpc>
              </a:pPr>
              <a:endParaRPr lang="en-US" sz="5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46"/>
            <p:cNvSpPr>
              <a:spLocks noEditPoints="1"/>
            </p:cNvSpPr>
            <p:nvPr/>
          </p:nvSpPr>
          <p:spPr bwMode="auto">
            <a:xfrm>
              <a:off x="3238876" y="2955102"/>
              <a:ext cx="496946" cy="49704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91446" tIns="45723" rIns="91446" bIns="45723" numCol="1" anchor="t" anchorCtr="0" compatLnSpc="1"/>
            <a:lstStyle/>
            <a:p>
              <a:pPr>
                <a:lnSpc>
                  <a:spcPct val="120000"/>
                </a:lnSpc>
              </a:pPr>
              <a:endParaRPr lang="en-US" sz="5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46"/>
            <p:cNvSpPr>
              <a:spLocks noEditPoints="1"/>
            </p:cNvSpPr>
            <p:nvPr/>
          </p:nvSpPr>
          <p:spPr bwMode="auto">
            <a:xfrm>
              <a:off x="3238876" y="3679311"/>
              <a:ext cx="496946" cy="49704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91446" tIns="45723" rIns="91446" bIns="45723" numCol="1" anchor="t" anchorCtr="0" compatLnSpc="1"/>
            <a:lstStyle/>
            <a:p>
              <a:pPr>
                <a:lnSpc>
                  <a:spcPct val="120000"/>
                </a:lnSpc>
              </a:pPr>
              <a:endParaRPr lang="en-US" sz="5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46"/>
            <p:cNvSpPr>
              <a:spLocks noEditPoints="1"/>
            </p:cNvSpPr>
            <p:nvPr/>
          </p:nvSpPr>
          <p:spPr bwMode="auto">
            <a:xfrm>
              <a:off x="3238876" y="4403522"/>
              <a:ext cx="496946" cy="49704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4"/>
            </a:solidFill>
            <a:ln w="9525">
              <a:noFill/>
              <a:round/>
            </a:ln>
          </p:spPr>
          <p:txBody>
            <a:bodyPr vert="horz" wrap="square" lIns="91446" tIns="45723" rIns="91446" bIns="45723" numCol="1" anchor="t" anchorCtr="0" compatLnSpc="1"/>
            <a:lstStyle/>
            <a:p>
              <a:pPr>
                <a:lnSpc>
                  <a:spcPct val="120000"/>
                </a:lnSpc>
              </a:pPr>
              <a:endParaRPr lang="en-US" sz="5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30"/>
            <p:cNvGrpSpPr/>
            <p:nvPr/>
          </p:nvGrpSpPr>
          <p:grpSpPr>
            <a:xfrm>
              <a:off x="3848548" y="2223372"/>
              <a:ext cx="2297275" cy="434379"/>
              <a:chOff x="1270277" y="1233504"/>
              <a:chExt cx="3991310" cy="434244"/>
            </a:xfrm>
          </p:grpSpPr>
          <p:sp>
            <p:nvSpPr>
              <p:cNvPr id="23" name="Text Placeholder 3"/>
              <p:cNvSpPr txBox="1"/>
              <p:nvPr/>
            </p:nvSpPr>
            <p:spPr>
              <a:xfrm>
                <a:off x="1270277" y="1233504"/>
                <a:ext cx="1983932" cy="23491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a:lnSpc>
                    <a:spcPct val="120000"/>
                  </a:lnSpc>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Placeholder 3"/>
              <p:cNvSpPr txBox="1"/>
              <p:nvPr/>
            </p:nvSpPr>
            <p:spPr>
              <a:xfrm>
                <a:off x="1270277" y="1471985"/>
                <a:ext cx="3991310" cy="19576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a:lnSpc>
                    <a:spcPct val="120000"/>
                  </a:lnSpc>
                  <a:spcBef>
                    <a:spcPct val="20000"/>
                  </a:spcBef>
                  <a:defRPr/>
                </a:pPr>
                <a:r>
                  <a:rPr lang="en-US" altLang="zh-CN" sz="5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 name="Group 30"/>
            <p:cNvGrpSpPr/>
            <p:nvPr/>
          </p:nvGrpSpPr>
          <p:grpSpPr>
            <a:xfrm>
              <a:off x="3848548" y="2957014"/>
              <a:ext cx="2297275" cy="434379"/>
              <a:chOff x="1270277" y="1233504"/>
              <a:chExt cx="3991310" cy="434244"/>
            </a:xfrm>
          </p:grpSpPr>
          <p:sp>
            <p:nvSpPr>
              <p:cNvPr id="21" name="Text Placeholder 3"/>
              <p:cNvSpPr txBox="1"/>
              <p:nvPr/>
            </p:nvSpPr>
            <p:spPr>
              <a:xfrm>
                <a:off x="1270277" y="1233504"/>
                <a:ext cx="1983932" cy="23491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a:lnSpc>
                    <a:spcPct val="120000"/>
                  </a:lnSpc>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
              <p:cNvSpPr txBox="1"/>
              <p:nvPr/>
            </p:nvSpPr>
            <p:spPr>
              <a:xfrm>
                <a:off x="1270277" y="1471985"/>
                <a:ext cx="3991310" cy="19576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a:lnSpc>
                    <a:spcPct val="120000"/>
                  </a:lnSpc>
                  <a:spcBef>
                    <a:spcPct val="20000"/>
                  </a:spcBef>
                  <a:defRPr/>
                </a:pPr>
                <a:r>
                  <a:rPr lang="en-US" altLang="zh-CN" sz="5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5" name="Group 30"/>
            <p:cNvGrpSpPr/>
            <p:nvPr/>
          </p:nvGrpSpPr>
          <p:grpSpPr>
            <a:xfrm>
              <a:off x="3848548" y="3681225"/>
              <a:ext cx="2297275" cy="434377"/>
              <a:chOff x="1270277" y="1233505"/>
              <a:chExt cx="3991310" cy="434242"/>
            </a:xfrm>
          </p:grpSpPr>
          <p:sp>
            <p:nvSpPr>
              <p:cNvPr id="19" name="Text Placeholder 3"/>
              <p:cNvSpPr txBox="1"/>
              <p:nvPr/>
            </p:nvSpPr>
            <p:spPr>
              <a:xfrm>
                <a:off x="1270277" y="1233505"/>
                <a:ext cx="1983932" cy="23491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a:lnSpc>
                    <a:spcPct val="120000"/>
                  </a:lnSpc>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3"/>
              <p:cNvSpPr txBox="1"/>
              <p:nvPr/>
            </p:nvSpPr>
            <p:spPr>
              <a:xfrm>
                <a:off x="1270277" y="1471984"/>
                <a:ext cx="3991310" cy="19576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a:lnSpc>
                    <a:spcPct val="120000"/>
                  </a:lnSpc>
                  <a:spcBef>
                    <a:spcPct val="20000"/>
                  </a:spcBef>
                  <a:defRPr/>
                </a:pPr>
                <a:r>
                  <a:rPr lang="en-US" altLang="zh-CN" sz="5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30"/>
            <p:cNvGrpSpPr/>
            <p:nvPr/>
          </p:nvGrpSpPr>
          <p:grpSpPr>
            <a:xfrm>
              <a:off x="3848548" y="4405434"/>
              <a:ext cx="2297275" cy="434379"/>
              <a:chOff x="1270277" y="1233504"/>
              <a:chExt cx="3991310" cy="434244"/>
            </a:xfrm>
          </p:grpSpPr>
          <p:sp>
            <p:nvSpPr>
              <p:cNvPr id="17" name="Text Placeholder 3"/>
              <p:cNvSpPr txBox="1"/>
              <p:nvPr/>
            </p:nvSpPr>
            <p:spPr>
              <a:xfrm>
                <a:off x="1270277" y="1233504"/>
                <a:ext cx="1983932" cy="23491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a:lnSpc>
                    <a:spcPct val="120000"/>
                  </a:lnSpc>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
              <p:cNvSpPr txBox="1"/>
              <p:nvPr/>
            </p:nvSpPr>
            <p:spPr>
              <a:xfrm>
                <a:off x="1270277" y="1471985"/>
                <a:ext cx="3991310" cy="19576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a:lnSpc>
                    <a:spcPct val="120000"/>
                  </a:lnSpc>
                  <a:spcBef>
                    <a:spcPct val="20000"/>
                  </a:spcBef>
                  <a:defRPr/>
                </a:pPr>
                <a:r>
                  <a:rPr lang="en-US" altLang="zh-CN" sz="5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grpSp>
        <p:nvGrpSpPr>
          <p:cNvPr id="8" name="组合 24"/>
          <p:cNvGrpSpPr/>
          <p:nvPr/>
        </p:nvGrpSpPr>
        <p:grpSpPr>
          <a:xfrm>
            <a:off x="1573284" y="1506140"/>
            <a:ext cx="2783563" cy="2780539"/>
            <a:chOff x="3232150" y="1665288"/>
            <a:chExt cx="2192338" cy="2190750"/>
          </a:xfrm>
        </p:grpSpPr>
        <p:grpSp>
          <p:nvGrpSpPr>
            <p:cNvPr id="11" name="Group 16"/>
            <p:cNvGrpSpPr/>
            <p:nvPr/>
          </p:nvGrpSpPr>
          <p:grpSpPr bwMode="auto">
            <a:xfrm>
              <a:off x="3284538" y="1716088"/>
              <a:ext cx="2087562" cy="2087562"/>
              <a:chOff x="3284240" y="1716038"/>
              <a:chExt cx="2088232" cy="2088232"/>
            </a:xfrm>
          </p:grpSpPr>
          <p:sp>
            <p:nvSpPr>
              <p:cNvPr id="32" name="Pie 9"/>
              <p:cNvSpPr/>
              <p:nvPr/>
            </p:nvSpPr>
            <p:spPr>
              <a:xfrm>
                <a:off x="3284240" y="1716038"/>
                <a:ext cx="2088232" cy="2088232"/>
              </a:xfrm>
              <a:prstGeom prst="pie">
                <a:avLst>
                  <a:gd name="adj1" fmla="val 4111343"/>
                  <a:gd name="adj2" fmla="val 162972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Pie 36"/>
              <p:cNvSpPr/>
              <p:nvPr/>
            </p:nvSpPr>
            <p:spPr>
              <a:xfrm>
                <a:off x="3284240" y="1716038"/>
                <a:ext cx="2088232" cy="2088232"/>
              </a:xfrm>
              <a:prstGeom prst="pie">
                <a:avLst>
                  <a:gd name="adj1" fmla="val 20518227"/>
                  <a:gd name="adj2" fmla="val 117627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Pie 37"/>
              <p:cNvSpPr/>
              <p:nvPr/>
            </p:nvSpPr>
            <p:spPr>
              <a:xfrm>
                <a:off x="3284240" y="1716038"/>
                <a:ext cx="2088232" cy="2088232"/>
              </a:xfrm>
              <a:prstGeom prst="pie">
                <a:avLst>
                  <a:gd name="adj1" fmla="val 16262436"/>
                  <a:gd name="adj2" fmla="val 205433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Pie 40"/>
              <p:cNvSpPr/>
              <p:nvPr/>
            </p:nvSpPr>
            <p:spPr>
              <a:xfrm>
                <a:off x="3284240" y="1716038"/>
                <a:ext cx="2088232" cy="2088232"/>
              </a:xfrm>
              <a:prstGeom prst="pie">
                <a:avLst>
                  <a:gd name="adj1" fmla="val 1145018"/>
                  <a:gd name="adj2" fmla="val 415232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100" dirty="0">
                  <a:solidFill>
                    <a:schemeClr val="bg1"/>
                  </a:solidFill>
                  <a:latin typeface="微软雅黑" panose="020B0503020204020204" pitchFamily="34" charset="-122"/>
                  <a:ea typeface="微软雅黑" panose="020B0503020204020204" pitchFamily="34" charset="-122"/>
                </a:endParaRPr>
              </a:p>
            </p:txBody>
          </p:sp>
        </p:grpSp>
        <p:sp>
          <p:nvSpPr>
            <p:cNvPr id="27" name="Oval 41"/>
            <p:cNvSpPr/>
            <p:nvPr/>
          </p:nvSpPr>
          <p:spPr>
            <a:xfrm>
              <a:off x="3232150" y="1665288"/>
              <a:ext cx="2192338" cy="219075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1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Rectangle 45"/>
            <p:cNvSpPr>
              <a:spLocks noChangeArrowheads="1"/>
            </p:cNvSpPr>
            <p:nvPr/>
          </p:nvSpPr>
          <p:spPr bwMode="auto">
            <a:xfrm>
              <a:off x="3481323" y="2590800"/>
              <a:ext cx="771656" cy="43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rPr>
                <a:t>55%</a:t>
              </a:r>
              <a:endParaRPr lang="bg-BG" altLang="zh-CN" sz="3000" dirty="0">
                <a:solidFill>
                  <a:schemeClr val="bg1"/>
                </a:solidFill>
                <a:latin typeface="微软雅黑" panose="020B0503020204020204" pitchFamily="34" charset="-122"/>
                <a:ea typeface="微软雅黑" panose="020B0503020204020204" pitchFamily="34" charset="-122"/>
              </a:endParaRPr>
            </a:p>
          </p:txBody>
        </p:sp>
        <p:sp>
          <p:nvSpPr>
            <p:cNvPr id="29" name="Rectangle 46"/>
            <p:cNvSpPr>
              <a:spLocks noChangeArrowheads="1"/>
            </p:cNvSpPr>
            <p:nvPr/>
          </p:nvSpPr>
          <p:spPr bwMode="auto">
            <a:xfrm>
              <a:off x="4399295" y="2068513"/>
              <a:ext cx="583539" cy="32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dirty="0">
                  <a:solidFill>
                    <a:schemeClr val="bg1"/>
                  </a:solidFill>
                  <a:latin typeface="微软雅黑" panose="020B0503020204020204" pitchFamily="34" charset="-122"/>
                  <a:ea typeface="微软雅黑" panose="020B0503020204020204" pitchFamily="34" charset="-122"/>
                </a:rPr>
                <a:t>18%</a:t>
              </a:r>
              <a:endParaRPr lang="bg-BG" altLang="zh-CN" sz="2100" dirty="0">
                <a:solidFill>
                  <a:schemeClr val="bg1"/>
                </a:solidFill>
                <a:latin typeface="微软雅黑" panose="020B0503020204020204" pitchFamily="34" charset="-122"/>
                <a:ea typeface="微软雅黑" panose="020B0503020204020204" pitchFamily="34" charset="-122"/>
              </a:endParaRPr>
            </a:p>
          </p:txBody>
        </p:sp>
        <p:sp>
          <p:nvSpPr>
            <p:cNvPr id="30" name="Rectangle 47"/>
            <p:cNvSpPr>
              <a:spLocks noChangeArrowheads="1"/>
            </p:cNvSpPr>
            <p:nvPr/>
          </p:nvSpPr>
          <p:spPr bwMode="auto">
            <a:xfrm>
              <a:off x="4790613" y="2574925"/>
              <a:ext cx="583539" cy="32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dirty="0">
                  <a:solidFill>
                    <a:schemeClr val="bg1"/>
                  </a:solidFill>
                  <a:latin typeface="微软雅黑" panose="020B0503020204020204" pitchFamily="34" charset="-122"/>
                  <a:ea typeface="微软雅黑" panose="020B0503020204020204" pitchFamily="34" charset="-122"/>
                </a:rPr>
                <a:t>12%</a:t>
              </a:r>
              <a:endParaRPr lang="bg-BG" altLang="zh-CN" sz="2100" dirty="0">
                <a:solidFill>
                  <a:schemeClr val="bg1"/>
                </a:solidFill>
                <a:latin typeface="微软雅黑" panose="020B0503020204020204" pitchFamily="34" charset="-122"/>
                <a:ea typeface="微软雅黑" panose="020B0503020204020204" pitchFamily="34" charset="-122"/>
              </a:endParaRPr>
            </a:p>
          </p:txBody>
        </p:sp>
        <p:sp>
          <p:nvSpPr>
            <p:cNvPr id="31" name="Rectangle 48"/>
            <p:cNvSpPr>
              <a:spLocks noChangeArrowheads="1"/>
            </p:cNvSpPr>
            <p:nvPr/>
          </p:nvSpPr>
          <p:spPr bwMode="auto">
            <a:xfrm>
              <a:off x="4549312" y="3081338"/>
              <a:ext cx="583539" cy="32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dirty="0">
                  <a:solidFill>
                    <a:schemeClr val="bg1"/>
                  </a:solidFill>
                  <a:latin typeface="微软雅黑" panose="020B0503020204020204" pitchFamily="34" charset="-122"/>
                  <a:ea typeface="微软雅黑" panose="020B0503020204020204" pitchFamily="34" charset="-122"/>
                </a:rPr>
                <a:t>15%</a:t>
              </a:r>
              <a:endParaRPr lang="bg-BG" altLang="zh-CN" sz="2100" dirty="0">
                <a:solidFill>
                  <a:schemeClr val="bg1"/>
                </a:solidFill>
                <a:latin typeface="微软雅黑" panose="020B0503020204020204" pitchFamily="34" charset="-122"/>
                <a:ea typeface="微软雅黑" panose="020B0503020204020204" pitchFamily="34" charset="-122"/>
              </a:endParaRPr>
            </a:p>
          </p:txBody>
        </p:sp>
      </p:grpSp>
      <p:sp>
        <p:nvSpPr>
          <p:cNvPr id="13" name="圆角矩形 12"/>
          <p:cNvSpPr/>
          <p:nvPr/>
        </p:nvSpPr>
        <p:spPr>
          <a:xfrm>
            <a:off x="-344805" y="247650"/>
            <a:ext cx="2414905" cy="522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5400" y="340360"/>
            <a:ext cx="183515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点击输入相关内容</a:t>
            </a:r>
          </a:p>
        </p:txBody>
      </p:sp>
    </p:spTree>
  </p:cSld>
  <p:clrMapOvr>
    <a:masterClrMapping/>
  </p:clrMapOvr>
  <p:transition spd="med" advClick="0" advTm="1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62"/>
          <p:cNvGrpSpPr/>
          <p:nvPr/>
        </p:nvGrpSpPr>
        <p:grpSpPr>
          <a:xfrm>
            <a:off x="3320399" y="2319047"/>
            <a:ext cx="1412754" cy="2453310"/>
            <a:chOff x="4427198" y="3092063"/>
            <a:chExt cx="1883672" cy="3271080"/>
          </a:xfrm>
        </p:grpSpPr>
        <p:sp>
          <p:nvSpPr>
            <p:cNvPr id="11" name="任意多边形 10"/>
            <p:cNvSpPr/>
            <p:nvPr/>
          </p:nvSpPr>
          <p:spPr>
            <a:xfrm>
              <a:off x="4427198" y="3092063"/>
              <a:ext cx="1883672" cy="1654289"/>
            </a:xfrm>
            <a:custGeom>
              <a:avLst/>
              <a:gdLst>
                <a:gd name="connsiteX0" fmla="*/ 1012372 w 2024744"/>
                <a:gd name="connsiteY0" fmla="*/ 0 h 1778181"/>
                <a:gd name="connsiteX1" fmla="*/ 2024744 w 2024744"/>
                <a:gd name="connsiteY1" fmla="*/ 803366 h 1778181"/>
                <a:gd name="connsiteX2" fmla="*/ 1578399 w 2024744"/>
                <a:gd name="connsiteY2" fmla="*/ 1469530 h 1778181"/>
                <a:gd name="connsiteX3" fmla="*/ 1571378 w 2024744"/>
                <a:gd name="connsiteY3" fmla="*/ 1472554 h 1778181"/>
                <a:gd name="connsiteX4" fmla="*/ 1526368 w 2024744"/>
                <a:gd name="connsiteY4" fmla="*/ 1533011 h 1778181"/>
                <a:gd name="connsiteX5" fmla="*/ 1258661 w 2024744"/>
                <a:gd name="connsiteY5" fmla="*/ 1778181 h 1778181"/>
                <a:gd name="connsiteX6" fmla="*/ 1331080 w 2024744"/>
                <a:gd name="connsiteY6" fmla="*/ 1576978 h 1778181"/>
                <a:gd name="connsiteX7" fmla="*/ 1333637 w 2024744"/>
                <a:gd name="connsiteY7" fmla="*/ 1564743 h 1778181"/>
                <a:gd name="connsiteX8" fmla="*/ 1313421 w 2024744"/>
                <a:gd name="connsiteY8" fmla="*/ 1570614 h 1778181"/>
                <a:gd name="connsiteX9" fmla="*/ 1012372 w 2024744"/>
                <a:gd name="connsiteY9" fmla="*/ 1606732 h 1778181"/>
                <a:gd name="connsiteX10" fmla="*/ 0 w 2024744"/>
                <a:gd name="connsiteY10" fmla="*/ 803366 h 1778181"/>
                <a:gd name="connsiteX11" fmla="*/ 1012372 w 2024744"/>
                <a:gd name="connsiteY11" fmla="*/ 0 h 17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4744" h="1778181">
                  <a:moveTo>
                    <a:pt x="1012372" y="0"/>
                  </a:moveTo>
                  <a:cubicBezTo>
                    <a:pt x="1571490" y="0"/>
                    <a:pt x="2024744" y="359679"/>
                    <a:pt x="2024744" y="803366"/>
                  </a:cubicBezTo>
                  <a:cubicBezTo>
                    <a:pt x="2024744" y="1080670"/>
                    <a:pt x="1847692" y="1325159"/>
                    <a:pt x="1578399" y="1469530"/>
                  </a:cubicBezTo>
                  <a:lnTo>
                    <a:pt x="1571378" y="1472554"/>
                  </a:lnTo>
                  <a:lnTo>
                    <a:pt x="1526368" y="1533011"/>
                  </a:lnTo>
                  <a:cubicBezTo>
                    <a:pt x="1453040" y="1624455"/>
                    <a:pt x="1358502" y="1720761"/>
                    <a:pt x="1258661" y="1778181"/>
                  </a:cubicBezTo>
                  <a:cubicBezTo>
                    <a:pt x="1290264" y="1709935"/>
                    <a:pt x="1314011" y="1643260"/>
                    <a:pt x="1331080" y="1576978"/>
                  </a:cubicBezTo>
                  <a:lnTo>
                    <a:pt x="1333637" y="1564743"/>
                  </a:lnTo>
                  <a:lnTo>
                    <a:pt x="1313421" y="1570614"/>
                  </a:lnTo>
                  <a:cubicBezTo>
                    <a:pt x="1218319" y="1594087"/>
                    <a:pt x="1117207" y="1606732"/>
                    <a:pt x="1012372" y="1606732"/>
                  </a:cubicBezTo>
                  <a:cubicBezTo>
                    <a:pt x="453254" y="1606732"/>
                    <a:pt x="0" y="1247053"/>
                    <a:pt x="0" y="803366"/>
                  </a:cubicBezTo>
                  <a:cubicBezTo>
                    <a:pt x="0" y="359679"/>
                    <a:pt x="453254" y="0"/>
                    <a:pt x="10123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5"/>
            <p:cNvGrpSpPr/>
            <p:nvPr/>
          </p:nvGrpSpPr>
          <p:grpSpPr>
            <a:xfrm>
              <a:off x="4652603" y="4689055"/>
              <a:ext cx="835266" cy="1674088"/>
              <a:chOff x="1647825" y="4345931"/>
              <a:chExt cx="816298" cy="1636071"/>
            </a:xfrm>
            <a:solidFill>
              <a:srgbClr val="5ABCD2"/>
            </a:solidFill>
          </p:grpSpPr>
          <p:sp>
            <p:nvSpPr>
              <p:cNvPr id="27" name="椭圆 26"/>
              <p:cNvSpPr/>
              <p:nvPr/>
            </p:nvSpPr>
            <p:spPr>
              <a:xfrm>
                <a:off x="1888535" y="4345931"/>
                <a:ext cx="275698" cy="2756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任意多边形 27"/>
              <p:cNvSpPr/>
              <p:nvPr/>
            </p:nvSpPr>
            <p:spPr>
              <a:xfrm>
                <a:off x="1663381" y="4650115"/>
                <a:ext cx="771956" cy="611131"/>
              </a:xfrm>
              <a:custGeom>
                <a:avLst/>
                <a:gdLst>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1" fmla="*/ 101089 w 771956"/>
                  <a:gd name="connsiteY0-2" fmla="*/ 592751 h 611131"/>
                  <a:gd name="connsiteX1-3" fmla="*/ 0 w 771956"/>
                  <a:gd name="connsiteY1-4" fmla="*/ 583561 h 611131"/>
                  <a:gd name="connsiteX2-5" fmla="*/ 133254 w 771956"/>
                  <a:gd name="connsiteY2-6" fmla="*/ 87304 h 611131"/>
                  <a:gd name="connsiteX3-7" fmla="*/ 349218 w 771956"/>
                  <a:gd name="connsiteY3-8" fmla="*/ 0 h 611131"/>
                  <a:gd name="connsiteX4-9" fmla="*/ 422738 w 771956"/>
                  <a:gd name="connsiteY4-10" fmla="*/ 4595 h 611131"/>
                  <a:gd name="connsiteX5-11" fmla="*/ 634106 w 771956"/>
                  <a:gd name="connsiteY5-12" fmla="*/ 68924 h 611131"/>
                  <a:gd name="connsiteX6-13" fmla="*/ 771956 w 771956"/>
                  <a:gd name="connsiteY6-14" fmla="*/ 588156 h 611131"/>
                  <a:gd name="connsiteX7-15" fmla="*/ 684651 w 771956"/>
                  <a:gd name="connsiteY7-16" fmla="*/ 611131 h 611131"/>
                  <a:gd name="connsiteX8-17" fmla="*/ 583562 w 771956"/>
                  <a:gd name="connsiteY8-18" fmla="*/ 220558 h 611131"/>
                  <a:gd name="connsiteX9-19" fmla="*/ 537612 w 771956"/>
                  <a:gd name="connsiteY9-20" fmla="*/ 238938 h 611131"/>
                  <a:gd name="connsiteX10-21" fmla="*/ 537612 w 771956"/>
                  <a:gd name="connsiteY10-22" fmla="*/ 555992 h 611131"/>
                  <a:gd name="connsiteX11-23" fmla="*/ 225154 w 771956"/>
                  <a:gd name="connsiteY11-24" fmla="*/ 555992 h 611131"/>
                  <a:gd name="connsiteX12-25" fmla="*/ 225154 w 771956"/>
                  <a:gd name="connsiteY12-26" fmla="*/ 229748 h 611131"/>
                  <a:gd name="connsiteX13-27" fmla="*/ 188394 w 771956"/>
                  <a:gd name="connsiteY13-28" fmla="*/ 234343 h 611131"/>
                  <a:gd name="connsiteX14-29" fmla="*/ 101089 w 771956"/>
                  <a:gd name="connsiteY14-30" fmla="*/ 592751 h 611131"/>
                  <a:gd name="connsiteX0-31" fmla="*/ 101089 w 771956"/>
                  <a:gd name="connsiteY0-32" fmla="*/ 592751 h 611131"/>
                  <a:gd name="connsiteX1-33" fmla="*/ 0 w 771956"/>
                  <a:gd name="connsiteY1-34" fmla="*/ 583561 h 611131"/>
                  <a:gd name="connsiteX2-35" fmla="*/ 133254 w 771956"/>
                  <a:gd name="connsiteY2-36" fmla="*/ 87304 h 611131"/>
                  <a:gd name="connsiteX3-37" fmla="*/ 349218 w 771956"/>
                  <a:gd name="connsiteY3-38" fmla="*/ 0 h 611131"/>
                  <a:gd name="connsiteX4-39" fmla="*/ 422738 w 771956"/>
                  <a:gd name="connsiteY4-40" fmla="*/ 4595 h 611131"/>
                  <a:gd name="connsiteX5-41" fmla="*/ 634106 w 771956"/>
                  <a:gd name="connsiteY5-42" fmla="*/ 68924 h 611131"/>
                  <a:gd name="connsiteX6-43" fmla="*/ 771956 w 771956"/>
                  <a:gd name="connsiteY6-44" fmla="*/ 588156 h 611131"/>
                  <a:gd name="connsiteX7-45" fmla="*/ 684651 w 771956"/>
                  <a:gd name="connsiteY7-46" fmla="*/ 611131 h 611131"/>
                  <a:gd name="connsiteX8-47" fmla="*/ 583562 w 771956"/>
                  <a:gd name="connsiteY8-48" fmla="*/ 220558 h 611131"/>
                  <a:gd name="connsiteX9-49" fmla="*/ 537612 w 771956"/>
                  <a:gd name="connsiteY9-50" fmla="*/ 238938 h 611131"/>
                  <a:gd name="connsiteX10-51" fmla="*/ 537612 w 771956"/>
                  <a:gd name="connsiteY10-52" fmla="*/ 555992 h 611131"/>
                  <a:gd name="connsiteX11-53" fmla="*/ 225154 w 771956"/>
                  <a:gd name="connsiteY11-54" fmla="*/ 555992 h 611131"/>
                  <a:gd name="connsiteX12-55" fmla="*/ 225154 w 771956"/>
                  <a:gd name="connsiteY12-56" fmla="*/ 229748 h 611131"/>
                  <a:gd name="connsiteX13-57" fmla="*/ 188394 w 771956"/>
                  <a:gd name="connsiteY13-58" fmla="*/ 234343 h 611131"/>
                  <a:gd name="connsiteX14-59" fmla="*/ 101089 w 771956"/>
                  <a:gd name="connsiteY14-60" fmla="*/ 592751 h 611131"/>
                  <a:gd name="connsiteX0-61" fmla="*/ 101089 w 771956"/>
                  <a:gd name="connsiteY0-62" fmla="*/ 592751 h 611131"/>
                  <a:gd name="connsiteX1-63" fmla="*/ 0 w 771956"/>
                  <a:gd name="connsiteY1-64" fmla="*/ 583561 h 611131"/>
                  <a:gd name="connsiteX2-65" fmla="*/ 133254 w 771956"/>
                  <a:gd name="connsiteY2-66" fmla="*/ 87304 h 611131"/>
                  <a:gd name="connsiteX3-67" fmla="*/ 349218 w 771956"/>
                  <a:gd name="connsiteY3-68" fmla="*/ 0 h 611131"/>
                  <a:gd name="connsiteX4-69" fmla="*/ 422738 w 771956"/>
                  <a:gd name="connsiteY4-70" fmla="*/ 4595 h 611131"/>
                  <a:gd name="connsiteX5-71" fmla="*/ 634106 w 771956"/>
                  <a:gd name="connsiteY5-72" fmla="*/ 68924 h 611131"/>
                  <a:gd name="connsiteX6-73" fmla="*/ 771956 w 771956"/>
                  <a:gd name="connsiteY6-74" fmla="*/ 588156 h 611131"/>
                  <a:gd name="connsiteX7-75" fmla="*/ 684651 w 771956"/>
                  <a:gd name="connsiteY7-76" fmla="*/ 611131 h 611131"/>
                  <a:gd name="connsiteX8-77" fmla="*/ 583562 w 771956"/>
                  <a:gd name="connsiteY8-78" fmla="*/ 220558 h 611131"/>
                  <a:gd name="connsiteX9-79" fmla="*/ 537612 w 771956"/>
                  <a:gd name="connsiteY9-80" fmla="*/ 238938 h 611131"/>
                  <a:gd name="connsiteX10-81" fmla="*/ 537612 w 771956"/>
                  <a:gd name="connsiteY10-82" fmla="*/ 555992 h 611131"/>
                  <a:gd name="connsiteX11-83" fmla="*/ 225154 w 771956"/>
                  <a:gd name="connsiteY11-84" fmla="*/ 555992 h 611131"/>
                  <a:gd name="connsiteX12-85" fmla="*/ 225154 w 771956"/>
                  <a:gd name="connsiteY12-86" fmla="*/ 229748 h 611131"/>
                  <a:gd name="connsiteX13-87" fmla="*/ 188394 w 771956"/>
                  <a:gd name="connsiteY13-88" fmla="*/ 234343 h 611131"/>
                  <a:gd name="connsiteX14-89" fmla="*/ 101089 w 771956"/>
                  <a:gd name="connsiteY14-90" fmla="*/ 592751 h 611131"/>
                  <a:gd name="connsiteX0-91" fmla="*/ 101089 w 771956"/>
                  <a:gd name="connsiteY0-92" fmla="*/ 592751 h 611131"/>
                  <a:gd name="connsiteX1-93" fmla="*/ 0 w 771956"/>
                  <a:gd name="connsiteY1-94" fmla="*/ 583561 h 611131"/>
                  <a:gd name="connsiteX2-95" fmla="*/ 133254 w 771956"/>
                  <a:gd name="connsiteY2-96" fmla="*/ 87304 h 611131"/>
                  <a:gd name="connsiteX3-97" fmla="*/ 349218 w 771956"/>
                  <a:gd name="connsiteY3-98" fmla="*/ 0 h 611131"/>
                  <a:gd name="connsiteX4-99" fmla="*/ 422738 w 771956"/>
                  <a:gd name="connsiteY4-100" fmla="*/ 4595 h 611131"/>
                  <a:gd name="connsiteX5-101" fmla="*/ 634106 w 771956"/>
                  <a:gd name="connsiteY5-102" fmla="*/ 68924 h 611131"/>
                  <a:gd name="connsiteX6-103" fmla="*/ 771956 w 771956"/>
                  <a:gd name="connsiteY6-104" fmla="*/ 588156 h 611131"/>
                  <a:gd name="connsiteX7-105" fmla="*/ 684651 w 771956"/>
                  <a:gd name="connsiteY7-106" fmla="*/ 611131 h 611131"/>
                  <a:gd name="connsiteX8-107" fmla="*/ 583562 w 771956"/>
                  <a:gd name="connsiteY8-108" fmla="*/ 220558 h 611131"/>
                  <a:gd name="connsiteX9-109" fmla="*/ 537612 w 771956"/>
                  <a:gd name="connsiteY9-110" fmla="*/ 238938 h 611131"/>
                  <a:gd name="connsiteX10-111" fmla="*/ 537612 w 771956"/>
                  <a:gd name="connsiteY10-112" fmla="*/ 555992 h 611131"/>
                  <a:gd name="connsiteX11-113" fmla="*/ 225154 w 771956"/>
                  <a:gd name="connsiteY11-114" fmla="*/ 555992 h 611131"/>
                  <a:gd name="connsiteX12-115" fmla="*/ 225154 w 771956"/>
                  <a:gd name="connsiteY12-116" fmla="*/ 229748 h 611131"/>
                  <a:gd name="connsiteX13-117" fmla="*/ 188394 w 771956"/>
                  <a:gd name="connsiteY13-118" fmla="*/ 234343 h 611131"/>
                  <a:gd name="connsiteX14-119" fmla="*/ 101089 w 771956"/>
                  <a:gd name="connsiteY14-120" fmla="*/ 592751 h 611131"/>
                  <a:gd name="connsiteX0-121" fmla="*/ 101089 w 771956"/>
                  <a:gd name="connsiteY0-122" fmla="*/ 592751 h 611131"/>
                  <a:gd name="connsiteX1-123" fmla="*/ 0 w 771956"/>
                  <a:gd name="connsiteY1-124" fmla="*/ 583561 h 611131"/>
                  <a:gd name="connsiteX2-125" fmla="*/ 133254 w 771956"/>
                  <a:gd name="connsiteY2-126" fmla="*/ 87304 h 611131"/>
                  <a:gd name="connsiteX3-127" fmla="*/ 349218 w 771956"/>
                  <a:gd name="connsiteY3-128" fmla="*/ 0 h 611131"/>
                  <a:gd name="connsiteX4-129" fmla="*/ 422738 w 771956"/>
                  <a:gd name="connsiteY4-130" fmla="*/ 2214 h 611131"/>
                  <a:gd name="connsiteX5-131" fmla="*/ 634106 w 771956"/>
                  <a:gd name="connsiteY5-132" fmla="*/ 68924 h 611131"/>
                  <a:gd name="connsiteX6-133" fmla="*/ 771956 w 771956"/>
                  <a:gd name="connsiteY6-134" fmla="*/ 588156 h 611131"/>
                  <a:gd name="connsiteX7-135" fmla="*/ 684651 w 771956"/>
                  <a:gd name="connsiteY7-136" fmla="*/ 611131 h 611131"/>
                  <a:gd name="connsiteX8-137" fmla="*/ 583562 w 771956"/>
                  <a:gd name="connsiteY8-138" fmla="*/ 220558 h 611131"/>
                  <a:gd name="connsiteX9-139" fmla="*/ 537612 w 771956"/>
                  <a:gd name="connsiteY9-140" fmla="*/ 238938 h 611131"/>
                  <a:gd name="connsiteX10-141" fmla="*/ 537612 w 771956"/>
                  <a:gd name="connsiteY10-142" fmla="*/ 555992 h 611131"/>
                  <a:gd name="connsiteX11-143" fmla="*/ 225154 w 771956"/>
                  <a:gd name="connsiteY11-144" fmla="*/ 555992 h 611131"/>
                  <a:gd name="connsiteX12-145" fmla="*/ 225154 w 771956"/>
                  <a:gd name="connsiteY12-146" fmla="*/ 229748 h 611131"/>
                  <a:gd name="connsiteX13-147" fmla="*/ 188394 w 771956"/>
                  <a:gd name="connsiteY13-148" fmla="*/ 234343 h 611131"/>
                  <a:gd name="connsiteX14-149" fmla="*/ 101089 w 771956"/>
                  <a:gd name="connsiteY14-150" fmla="*/ 592751 h 611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771956" h="611131">
                    <a:moveTo>
                      <a:pt x="101089" y="592751"/>
                    </a:moveTo>
                    <a:lnTo>
                      <a:pt x="0" y="583561"/>
                    </a:lnTo>
                    <a:lnTo>
                      <a:pt x="133254" y="87304"/>
                    </a:lnTo>
                    <a:cubicBezTo>
                      <a:pt x="145711" y="62965"/>
                      <a:pt x="277230" y="29101"/>
                      <a:pt x="349218" y="0"/>
                    </a:cubicBezTo>
                    <a:lnTo>
                      <a:pt x="422738" y="2214"/>
                    </a:lnTo>
                    <a:cubicBezTo>
                      <a:pt x="493194" y="23657"/>
                      <a:pt x="625562" y="47481"/>
                      <a:pt x="634106" y="68924"/>
                    </a:cubicBezTo>
                    <a:lnTo>
                      <a:pt x="771956" y="588156"/>
                    </a:lnTo>
                    <a:lnTo>
                      <a:pt x="684651" y="611131"/>
                    </a:lnTo>
                    <a:lnTo>
                      <a:pt x="583562" y="220558"/>
                    </a:lnTo>
                    <a:cubicBezTo>
                      <a:pt x="573008" y="193347"/>
                      <a:pt x="552929" y="232811"/>
                      <a:pt x="537612" y="238938"/>
                    </a:cubicBezTo>
                    <a:lnTo>
                      <a:pt x="537612" y="555992"/>
                    </a:lnTo>
                    <a:lnTo>
                      <a:pt x="225154" y="555992"/>
                    </a:lnTo>
                    <a:lnTo>
                      <a:pt x="225154" y="229748"/>
                    </a:lnTo>
                    <a:cubicBezTo>
                      <a:pt x="212901" y="231280"/>
                      <a:pt x="198266" y="213761"/>
                      <a:pt x="188394" y="234343"/>
                    </a:cubicBezTo>
                    <a:lnTo>
                      <a:pt x="101089" y="59275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任意多边形 28"/>
              <p:cNvSpPr/>
              <p:nvPr/>
            </p:nvSpPr>
            <p:spPr>
              <a:xfrm>
                <a:off x="1647825"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1" fmla="*/ 107156 w 107156"/>
                  <a:gd name="connsiteY0-2" fmla="*/ 23812 h 76200"/>
                  <a:gd name="connsiteX1-3" fmla="*/ 0 w 107156"/>
                  <a:gd name="connsiteY1-4" fmla="*/ 0 h 76200"/>
                  <a:gd name="connsiteX2-5" fmla="*/ 42863 w 107156"/>
                  <a:gd name="connsiteY2-6" fmla="*/ 76200 h 76200"/>
                  <a:gd name="connsiteX3-7" fmla="*/ 107156 w 107156"/>
                  <a:gd name="connsiteY3-8" fmla="*/ 23812 h 76200"/>
                  <a:gd name="connsiteX0-9" fmla="*/ 107156 w 107156"/>
                  <a:gd name="connsiteY0-10" fmla="*/ 23812 h 76200"/>
                  <a:gd name="connsiteX1-11" fmla="*/ 0 w 107156"/>
                  <a:gd name="connsiteY1-12" fmla="*/ 0 h 76200"/>
                  <a:gd name="connsiteX2-13" fmla="*/ 42863 w 107156"/>
                  <a:gd name="connsiteY2-14" fmla="*/ 76200 h 76200"/>
                  <a:gd name="connsiteX3-15" fmla="*/ 107156 w 107156"/>
                  <a:gd name="connsiteY3-16" fmla="*/ 23812 h 76200"/>
                  <a:gd name="connsiteX0-17" fmla="*/ 107156 w 107156"/>
                  <a:gd name="connsiteY0-18" fmla="*/ 23812 h 76857"/>
                  <a:gd name="connsiteX1-19" fmla="*/ 0 w 107156"/>
                  <a:gd name="connsiteY1-20" fmla="*/ 0 h 76857"/>
                  <a:gd name="connsiteX2-21" fmla="*/ 42863 w 107156"/>
                  <a:gd name="connsiteY2-22" fmla="*/ 76200 h 76857"/>
                  <a:gd name="connsiteX3-23" fmla="*/ 107156 w 107156"/>
                  <a:gd name="connsiteY3-24" fmla="*/ 23812 h 76857"/>
                  <a:gd name="connsiteX0-25" fmla="*/ 107156 w 107156"/>
                  <a:gd name="connsiteY0-26" fmla="*/ 23812 h 76972"/>
                  <a:gd name="connsiteX1-27" fmla="*/ 0 w 107156"/>
                  <a:gd name="connsiteY1-28" fmla="*/ 0 h 76972"/>
                  <a:gd name="connsiteX2-29" fmla="*/ 42863 w 107156"/>
                  <a:gd name="connsiteY2-30" fmla="*/ 76200 h 76972"/>
                  <a:gd name="connsiteX3-31" fmla="*/ 107156 w 107156"/>
                  <a:gd name="connsiteY3-32" fmla="*/ 23812 h 76972"/>
                </a:gdLst>
                <a:ahLst/>
                <a:cxnLst>
                  <a:cxn ang="0">
                    <a:pos x="connsiteX0-1" y="connsiteY0-2"/>
                  </a:cxn>
                  <a:cxn ang="0">
                    <a:pos x="connsiteX1-3" y="connsiteY1-4"/>
                  </a:cxn>
                  <a:cxn ang="0">
                    <a:pos x="connsiteX2-5" y="connsiteY2-6"/>
                  </a:cxn>
                  <a:cxn ang="0">
                    <a:pos x="connsiteX3-7" y="connsiteY3-8"/>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29"/>
              <p:cNvSpPr/>
              <p:nvPr/>
            </p:nvSpPr>
            <p:spPr>
              <a:xfrm flipH="1">
                <a:off x="2344848"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1" fmla="*/ 107156 w 107156"/>
                  <a:gd name="connsiteY0-2" fmla="*/ 23812 h 76200"/>
                  <a:gd name="connsiteX1-3" fmla="*/ 0 w 107156"/>
                  <a:gd name="connsiteY1-4" fmla="*/ 0 h 76200"/>
                  <a:gd name="connsiteX2-5" fmla="*/ 42863 w 107156"/>
                  <a:gd name="connsiteY2-6" fmla="*/ 76200 h 76200"/>
                  <a:gd name="connsiteX3-7" fmla="*/ 107156 w 107156"/>
                  <a:gd name="connsiteY3-8" fmla="*/ 23812 h 76200"/>
                  <a:gd name="connsiteX0-9" fmla="*/ 107156 w 107156"/>
                  <a:gd name="connsiteY0-10" fmla="*/ 23812 h 76200"/>
                  <a:gd name="connsiteX1-11" fmla="*/ 0 w 107156"/>
                  <a:gd name="connsiteY1-12" fmla="*/ 0 h 76200"/>
                  <a:gd name="connsiteX2-13" fmla="*/ 42863 w 107156"/>
                  <a:gd name="connsiteY2-14" fmla="*/ 76200 h 76200"/>
                  <a:gd name="connsiteX3-15" fmla="*/ 107156 w 107156"/>
                  <a:gd name="connsiteY3-16" fmla="*/ 23812 h 76200"/>
                  <a:gd name="connsiteX0-17" fmla="*/ 107156 w 107156"/>
                  <a:gd name="connsiteY0-18" fmla="*/ 23812 h 76857"/>
                  <a:gd name="connsiteX1-19" fmla="*/ 0 w 107156"/>
                  <a:gd name="connsiteY1-20" fmla="*/ 0 h 76857"/>
                  <a:gd name="connsiteX2-21" fmla="*/ 42863 w 107156"/>
                  <a:gd name="connsiteY2-22" fmla="*/ 76200 h 76857"/>
                  <a:gd name="connsiteX3-23" fmla="*/ 107156 w 107156"/>
                  <a:gd name="connsiteY3-24" fmla="*/ 23812 h 76857"/>
                  <a:gd name="connsiteX0-25" fmla="*/ 107156 w 107156"/>
                  <a:gd name="connsiteY0-26" fmla="*/ 23812 h 76972"/>
                  <a:gd name="connsiteX1-27" fmla="*/ 0 w 107156"/>
                  <a:gd name="connsiteY1-28" fmla="*/ 0 h 76972"/>
                  <a:gd name="connsiteX2-29" fmla="*/ 42863 w 107156"/>
                  <a:gd name="connsiteY2-30" fmla="*/ 76200 h 76972"/>
                  <a:gd name="connsiteX3-31" fmla="*/ 107156 w 107156"/>
                  <a:gd name="connsiteY3-32" fmla="*/ 23812 h 76972"/>
                </a:gdLst>
                <a:ahLst/>
                <a:cxnLst>
                  <a:cxn ang="0">
                    <a:pos x="connsiteX0-1" y="connsiteY0-2"/>
                  </a:cxn>
                  <a:cxn ang="0">
                    <a:pos x="connsiteX1-3" y="connsiteY1-4"/>
                  </a:cxn>
                  <a:cxn ang="0">
                    <a:pos x="connsiteX2-5" y="connsiteY2-6"/>
                  </a:cxn>
                  <a:cxn ang="0">
                    <a:pos x="connsiteX3-7" y="connsiteY3-8"/>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任意多边形 30"/>
              <p:cNvSpPr/>
              <p:nvPr/>
            </p:nvSpPr>
            <p:spPr>
              <a:xfrm>
                <a:off x="2350293" y="5366534"/>
                <a:ext cx="113830" cy="412760"/>
              </a:xfrm>
              <a:custGeom>
                <a:avLst/>
                <a:gdLst>
                  <a:gd name="connsiteX0" fmla="*/ 34055 w 113830"/>
                  <a:gd name="connsiteY0" fmla="*/ 0 h 412760"/>
                  <a:gd name="connsiteX1" fmla="*/ 79774 w 113830"/>
                  <a:gd name="connsiteY1" fmla="*/ 0 h 412760"/>
                  <a:gd name="connsiteX2" fmla="*/ 79774 w 113830"/>
                  <a:gd name="connsiteY2" fmla="*/ 17472 h 412760"/>
                  <a:gd name="connsiteX3" fmla="*/ 94858 w 113830"/>
                  <a:gd name="connsiteY3" fmla="*/ 17472 h 412760"/>
                  <a:gd name="connsiteX4" fmla="*/ 113830 w 113830"/>
                  <a:gd name="connsiteY4" fmla="*/ 36444 h 412760"/>
                  <a:gd name="connsiteX5" fmla="*/ 113830 w 113830"/>
                  <a:gd name="connsiteY5" fmla="*/ 393788 h 412760"/>
                  <a:gd name="connsiteX6" fmla="*/ 94858 w 113830"/>
                  <a:gd name="connsiteY6" fmla="*/ 412760 h 412760"/>
                  <a:gd name="connsiteX7" fmla="*/ 18972 w 113830"/>
                  <a:gd name="connsiteY7" fmla="*/ 412760 h 412760"/>
                  <a:gd name="connsiteX8" fmla="*/ 0 w 113830"/>
                  <a:gd name="connsiteY8" fmla="*/ 393788 h 412760"/>
                  <a:gd name="connsiteX9" fmla="*/ 0 w 113830"/>
                  <a:gd name="connsiteY9" fmla="*/ 36444 h 412760"/>
                  <a:gd name="connsiteX10" fmla="*/ 18972 w 113830"/>
                  <a:gd name="connsiteY10" fmla="*/ 17472 h 412760"/>
                  <a:gd name="connsiteX11" fmla="*/ 34055 w 113830"/>
                  <a:gd name="connsiteY11" fmla="*/ 17472 h 41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0" h="412760">
                    <a:moveTo>
                      <a:pt x="34055" y="0"/>
                    </a:moveTo>
                    <a:lnTo>
                      <a:pt x="79774" y="0"/>
                    </a:lnTo>
                    <a:lnTo>
                      <a:pt x="79774" y="17472"/>
                    </a:lnTo>
                    <a:lnTo>
                      <a:pt x="94858" y="17472"/>
                    </a:lnTo>
                    <a:cubicBezTo>
                      <a:pt x="105336" y="17472"/>
                      <a:pt x="113830" y="25966"/>
                      <a:pt x="113830" y="36444"/>
                    </a:cubicBezTo>
                    <a:lnTo>
                      <a:pt x="113830" y="393788"/>
                    </a:lnTo>
                    <a:cubicBezTo>
                      <a:pt x="113830" y="404266"/>
                      <a:pt x="105336" y="412760"/>
                      <a:pt x="94858" y="412760"/>
                    </a:cubicBezTo>
                    <a:lnTo>
                      <a:pt x="18972" y="412760"/>
                    </a:lnTo>
                    <a:cubicBezTo>
                      <a:pt x="8494" y="412760"/>
                      <a:pt x="0" y="404266"/>
                      <a:pt x="0" y="393788"/>
                    </a:cubicBezTo>
                    <a:lnTo>
                      <a:pt x="0" y="36444"/>
                    </a:lnTo>
                    <a:cubicBezTo>
                      <a:pt x="0" y="25966"/>
                      <a:pt x="8494" y="17472"/>
                      <a:pt x="18972" y="17472"/>
                    </a:cubicBezTo>
                    <a:lnTo>
                      <a:pt x="34055" y="1747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任意多边形 31"/>
              <p:cNvSpPr/>
              <p:nvPr/>
            </p:nvSpPr>
            <p:spPr>
              <a:xfrm>
                <a:off x="1900234" y="5253040"/>
                <a:ext cx="311951" cy="728962"/>
              </a:xfrm>
              <a:custGeom>
                <a:avLst/>
                <a:gdLst>
                  <a:gd name="connsiteX0" fmla="*/ 311943 w 311943"/>
                  <a:gd name="connsiteY0" fmla="*/ 647700 h 669131"/>
                  <a:gd name="connsiteX1" fmla="*/ 311943 w 311943"/>
                  <a:gd name="connsiteY1" fmla="*/ 0 h 669131"/>
                  <a:gd name="connsiteX2" fmla="*/ 0 w 311943"/>
                  <a:gd name="connsiteY2" fmla="*/ 0 h 669131"/>
                  <a:gd name="connsiteX3" fmla="*/ 0 w 311943"/>
                  <a:gd name="connsiteY3" fmla="*/ 669131 h 669131"/>
                  <a:gd name="connsiteX4" fmla="*/ 111918 w 311943"/>
                  <a:gd name="connsiteY4" fmla="*/ 669131 h 669131"/>
                  <a:gd name="connsiteX5" fmla="*/ 111918 w 311943"/>
                  <a:gd name="connsiteY5" fmla="*/ 92868 h 669131"/>
                  <a:gd name="connsiteX6" fmla="*/ 192881 w 311943"/>
                  <a:gd name="connsiteY6" fmla="*/ 92868 h 669131"/>
                  <a:gd name="connsiteX7" fmla="*/ 192881 w 311943"/>
                  <a:gd name="connsiteY7" fmla="*/ 652462 h 669131"/>
                  <a:gd name="connsiteX8" fmla="*/ 311943 w 311943"/>
                  <a:gd name="connsiteY8" fmla="*/ 647700 h 669131"/>
                  <a:gd name="connsiteX0-1" fmla="*/ 312037 w 312037"/>
                  <a:gd name="connsiteY0-2" fmla="*/ 647700 h 695589"/>
                  <a:gd name="connsiteX1-3" fmla="*/ 312037 w 312037"/>
                  <a:gd name="connsiteY1-4" fmla="*/ 0 h 695589"/>
                  <a:gd name="connsiteX2-5" fmla="*/ 94 w 312037"/>
                  <a:gd name="connsiteY2-6" fmla="*/ 0 h 695589"/>
                  <a:gd name="connsiteX3-7" fmla="*/ 94 w 312037"/>
                  <a:gd name="connsiteY3-8" fmla="*/ 669131 h 695589"/>
                  <a:gd name="connsiteX4-9" fmla="*/ 112012 w 312037"/>
                  <a:gd name="connsiteY4-10" fmla="*/ 669131 h 695589"/>
                  <a:gd name="connsiteX5-11" fmla="*/ 112012 w 312037"/>
                  <a:gd name="connsiteY5-12" fmla="*/ 92868 h 695589"/>
                  <a:gd name="connsiteX6-13" fmla="*/ 192975 w 312037"/>
                  <a:gd name="connsiteY6-14" fmla="*/ 92868 h 695589"/>
                  <a:gd name="connsiteX7-15" fmla="*/ 192975 w 312037"/>
                  <a:gd name="connsiteY7-16" fmla="*/ 652462 h 695589"/>
                  <a:gd name="connsiteX8-17" fmla="*/ 312037 w 312037"/>
                  <a:gd name="connsiteY8-18" fmla="*/ 647700 h 695589"/>
                  <a:gd name="connsiteX0-19" fmla="*/ 312010 w 312010"/>
                  <a:gd name="connsiteY0-20" fmla="*/ 647700 h 712012"/>
                  <a:gd name="connsiteX1-21" fmla="*/ 312010 w 312010"/>
                  <a:gd name="connsiteY1-22" fmla="*/ 0 h 712012"/>
                  <a:gd name="connsiteX2-23" fmla="*/ 67 w 312010"/>
                  <a:gd name="connsiteY2-24" fmla="*/ 0 h 712012"/>
                  <a:gd name="connsiteX3-25" fmla="*/ 67 w 312010"/>
                  <a:gd name="connsiteY3-26" fmla="*/ 669131 h 712012"/>
                  <a:gd name="connsiteX4-27" fmla="*/ 111985 w 312010"/>
                  <a:gd name="connsiteY4-28" fmla="*/ 669131 h 712012"/>
                  <a:gd name="connsiteX5-29" fmla="*/ 111985 w 312010"/>
                  <a:gd name="connsiteY5-30" fmla="*/ 92868 h 712012"/>
                  <a:gd name="connsiteX6-31" fmla="*/ 192948 w 312010"/>
                  <a:gd name="connsiteY6-32" fmla="*/ 92868 h 712012"/>
                  <a:gd name="connsiteX7-33" fmla="*/ 192948 w 312010"/>
                  <a:gd name="connsiteY7-34" fmla="*/ 652462 h 712012"/>
                  <a:gd name="connsiteX8-35" fmla="*/ 312010 w 312010"/>
                  <a:gd name="connsiteY8-36" fmla="*/ 647700 h 712012"/>
                  <a:gd name="connsiteX0-37" fmla="*/ 312010 w 312010"/>
                  <a:gd name="connsiteY0-38" fmla="*/ 647700 h 712012"/>
                  <a:gd name="connsiteX1-39" fmla="*/ 312010 w 312010"/>
                  <a:gd name="connsiteY1-40" fmla="*/ 0 h 712012"/>
                  <a:gd name="connsiteX2-41" fmla="*/ 67 w 312010"/>
                  <a:gd name="connsiteY2-42" fmla="*/ 0 h 712012"/>
                  <a:gd name="connsiteX3-43" fmla="*/ 67 w 312010"/>
                  <a:gd name="connsiteY3-44" fmla="*/ 669131 h 712012"/>
                  <a:gd name="connsiteX4-45" fmla="*/ 111985 w 312010"/>
                  <a:gd name="connsiteY4-46" fmla="*/ 669131 h 712012"/>
                  <a:gd name="connsiteX5-47" fmla="*/ 111985 w 312010"/>
                  <a:gd name="connsiteY5-48" fmla="*/ 92868 h 712012"/>
                  <a:gd name="connsiteX6-49" fmla="*/ 192948 w 312010"/>
                  <a:gd name="connsiteY6-50" fmla="*/ 92868 h 712012"/>
                  <a:gd name="connsiteX7-51" fmla="*/ 192948 w 312010"/>
                  <a:gd name="connsiteY7-52" fmla="*/ 652462 h 712012"/>
                  <a:gd name="connsiteX8-53" fmla="*/ 312010 w 312010"/>
                  <a:gd name="connsiteY8-54" fmla="*/ 647700 h 712012"/>
                  <a:gd name="connsiteX0-55" fmla="*/ 312010 w 312013"/>
                  <a:gd name="connsiteY0-56" fmla="*/ 647700 h 719108"/>
                  <a:gd name="connsiteX1-57" fmla="*/ 312010 w 312013"/>
                  <a:gd name="connsiteY1-58" fmla="*/ 0 h 719108"/>
                  <a:gd name="connsiteX2-59" fmla="*/ 67 w 312013"/>
                  <a:gd name="connsiteY2-60" fmla="*/ 0 h 719108"/>
                  <a:gd name="connsiteX3-61" fmla="*/ 67 w 312013"/>
                  <a:gd name="connsiteY3-62" fmla="*/ 669131 h 719108"/>
                  <a:gd name="connsiteX4-63" fmla="*/ 111985 w 312013"/>
                  <a:gd name="connsiteY4-64" fmla="*/ 669131 h 719108"/>
                  <a:gd name="connsiteX5-65" fmla="*/ 111985 w 312013"/>
                  <a:gd name="connsiteY5-66" fmla="*/ 92868 h 719108"/>
                  <a:gd name="connsiteX6-67" fmla="*/ 192948 w 312013"/>
                  <a:gd name="connsiteY6-68" fmla="*/ 92868 h 719108"/>
                  <a:gd name="connsiteX7-69" fmla="*/ 192948 w 312013"/>
                  <a:gd name="connsiteY7-70" fmla="*/ 652462 h 719108"/>
                  <a:gd name="connsiteX8-71" fmla="*/ 312010 w 312013"/>
                  <a:gd name="connsiteY8-72" fmla="*/ 647700 h 719108"/>
                  <a:gd name="connsiteX0-73" fmla="*/ 311948 w 311951"/>
                  <a:gd name="connsiteY0-74" fmla="*/ 647700 h 720495"/>
                  <a:gd name="connsiteX1-75" fmla="*/ 311948 w 311951"/>
                  <a:gd name="connsiteY1-76" fmla="*/ 0 h 720495"/>
                  <a:gd name="connsiteX2-77" fmla="*/ 5 w 311951"/>
                  <a:gd name="connsiteY2-78" fmla="*/ 0 h 720495"/>
                  <a:gd name="connsiteX3-79" fmla="*/ 5 w 311951"/>
                  <a:gd name="connsiteY3-80" fmla="*/ 669131 h 720495"/>
                  <a:gd name="connsiteX4-81" fmla="*/ 111923 w 311951"/>
                  <a:gd name="connsiteY4-82" fmla="*/ 669131 h 720495"/>
                  <a:gd name="connsiteX5-83" fmla="*/ 111923 w 311951"/>
                  <a:gd name="connsiteY5-84" fmla="*/ 92868 h 720495"/>
                  <a:gd name="connsiteX6-85" fmla="*/ 192886 w 311951"/>
                  <a:gd name="connsiteY6-86" fmla="*/ 92868 h 720495"/>
                  <a:gd name="connsiteX7-87" fmla="*/ 192886 w 311951"/>
                  <a:gd name="connsiteY7-88" fmla="*/ 652462 h 720495"/>
                  <a:gd name="connsiteX8-89" fmla="*/ 311948 w 311951"/>
                  <a:gd name="connsiteY8-90" fmla="*/ 647700 h 720495"/>
                  <a:gd name="connsiteX0-91" fmla="*/ 311948 w 311951"/>
                  <a:gd name="connsiteY0-92" fmla="*/ 647700 h 728962"/>
                  <a:gd name="connsiteX1-93" fmla="*/ 311948 w 311951"/>
                  <a:gd name="connsiteY1-94" fmla="*/ 0 h 728962"/>
                  <a:gd name="connsiteX2-95" fmla="*/ 5 w 311951"/>
                  <a:gd name="connsiteY2-96" fmla="*/ 0 h 728962"/>
                  <a:gd name="connsiteX3-97" fmla="*/ 5 w 311951"/>
                  <a:gd name="connsiteY3-98" fmla="*/ 669131 h 728962"/>
                  <a:gd name="connsiteX4-99" fmla="*/ 111923 w 311951"/>
                  <a:gd name="connsiteY4-100" fmla="*/ 669131 h 728962"/>
                  <a:gd name="connsiteX5-101" fmla="*/ 111923 w 311951"/>
                  <a:gd name="connsiteY5-102" fmla="*/ 92868 h 728962"/>
                  <a:gd name="connsiteX6-103" fmla="*/ 192886 w 311951"/>
                  <a:gd name="connsiteY6-104" fmla="*/ 92868 h 728962"/>
                  <a:gd name="connsiteX7-105" fmla="*/ 192886 w 311951"/>
                  <a:gd name="connsiteY7-106" fmla="*/ 652462 h 728962"/>
                  <a:gd name="connsiteX8-107" fmla="*/ 311948 w 311951"/>
                  <a:gd name="connsiteY8-108" fmla="*/ 647700 h 7289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11951" h="728962">
                    <a:moveTo>
                      <a:pt x="311948" y="647700"/>
                    </a:moveTo>
                    <a:lnTo>
                      <a:pt x="311948" y="0"/>
                    </a:lnTo>
                    <a:lnTo>
                      <a:pt x="5" y="0"/>
                    </a:lnTo>
                    <a:lnTo>
                      <a:pt x="5" y="669131"/>
                    </a:lnTo>
                    <a:cubicBezTo>
                      <a:pt x="-789" y="750093"/>
                      <a:pt x="107955" y="747712"/>
                      <a:pt x="111923" y="669131"/>
                    </a:cubicBezTo>
                    <a:lnTo>
                      <a:pt x="111923" y="92868"/>
                    </a:lnTo>
                    <a:lnTo>
                      <a:pt x="192886" y="92868"/>
                    </a:lnTo>
                    <a:lnTo>
                      <a:pt x="192886" y="652462"/>
                    </a:lnTo>
                    <a:cubicBezTo>
                      <a:pt x="192091" y="750888"/>
                      <a:pt x="312742" y="732630"/>
                      <a:pt x="311948" y="6477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7" name="Freeform 22"/>
            <p:cNvSpPr>
              <a:spLocks noEditPoints="1"/>
            </p:cNvSpPr>
            <p:nvPr/>
          </p:nvSpPr>
          <p:spPr bwMode="auto">
            <a:xfrm>
              <a:off x="5144917" y="3279834"/>
              <a:ext cx="441812" cy="518838"/>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DFDFD"/>
            </a:solidFill>
            <a:ln>
              <a:noFill/>
            </a:ln>
          </p:spPr>
          <p:txBody>
            <a:bodyPr vert="horz" wrap="square" lIns="91440" tIns="45720" rIns="91440" bIns="45720" numCol="1" anchor="t" anchorCtr="0" compatLnSpc="1"/>
            <a:lstStyle/>
            <a:p>
              <a:endParaRPr lang="zh-CN" altLang="en-US"/>
            </a:p>
          </p:txBody>
        </p:sp>
        <p:sp>
          <p:nvSpPr>
            <p:cNvPr id="53" name="文本框 52"/>
            <p:cNvSpPr txBox="1"/>
            <p:nvPr/>
          </p:nvSpPr>
          <p:spPr>
            <a:xfrm>
              <a:off x="4673817" y="3855250"/>
              <a:ext cx="1485877" cy="492443"/>
            </a:xfrm>
            <a:prstGeom prst="rect">
              <a:avLst/>
            </a:prstGeom>
            <a:noFill/>
          </p:spPr>
          <p:txBody>
            <a:bodyPr wrap="none" rtlCol="0">
              <a:spAutoFit/>
            </a:bodyPr>
            <a:lstStyle/>
            <a:p>
              <a:r>
                <a:rPr lang="zh-CN" altLang="en-US" b="1" dirty="0">
                  <a:solidFill>
                    <a:srgbClr val="FFFFFF"/>
                  </a:solidFill>
                  <a:latin typeface="幼圆" panose="02010509060101010101" pitchFamily="49" charset="-122"/>
                  <a:ea typeface="幼圆" panose="02010509060101010101" pitchFamily="49" charset="-122"/>
                </a:rPr>
                <a:t>您的标题</a:t>
              </a:r>
            </a:p>
          </p:txBody>
        </p:sp>
      </p:grpSp>
      <p:grpSp>
        <p:nvGrpSpPr>
          <p:cNvPr id="4" name="组合 3"/>
          <p:cNvGrpSpPr/>
          <p:nvPr/>
        </p:nvGrpSpPr>
        <p:grpSpPr>
          <a:xfrm>
            <a:off x="554902" y="2007502"/>
            <a:ext cx="1628399" cy="2793908"/>
            <a:chOff x="739870" y="2676669"/>
            <a:chExt cx="2171198" cy="3725210"/>
          </a:xfrm>
        </p:grpSpPr>
        <p:sp>
          <p:nvSpPr>
            <p:cNvPr id="8" name="任意多边形 7"/>
            <p:cNvSpPr/>
            <p:nvPr/>
          </p:nvSpPr>
          <p:spPr>
            <a:xfrm>
              <a:off x="739870" y="2676669"/>
              <a:ext cx="2171198" cy="1906801"/>
            </a:xfrm>
            <a:custGeom>
              <a:avLst/>
              <a:gdLst>
                <a:gd name="connsiteX0" fmla="*/ 1012372 w 2024744"/>
                <a:gd name="connsiteY0" fmla="*/ 0 h 1778181"/>
                <a:gd name="connsiteX1" fmla="*/ 2024744 w 2024744"/>
                <a:gd name="connsiteY1" fmla="*/ 803366 h 1778181"/>
                <a:gd name="connsiteX2" fmla="*/ 1578399 w 2024744"/>
                <a:gd name="connsiteY2" fmla="*/ 1469530 h 1778181"/>
                <a:gd name="connsiteX3" fmla="*/ 1571378 w 2024744"/>
                <a:gd name="connsiteY3" fmla="*/ 1472554 h 1778181"/>
                <a:gd name="connsiteX4" fmla="*/ 1526368 w 2024744"/>
                <a:gd name="connsiteY4" fmla="*/ 1533011 h 1778181"/>
                <a:gd name="connsiteX5" fmla="*/ 1258661 w 2024744"/>
                <a:gd name="connsiteY5" fmla="*/ 1778181 h 1778181"/>
                <a:gd name="connsiteX6" fmla="*/ 1331080 w 2024744"/>
                <a:gd name="connsiteY6" fmla="*/ 1576978 h 1778181"/>
                <a:gd name="connsiteX7" fmla="*/ 1333637 w 2024744"/>
                <a:gd name="connsiteY7" fmla="*/ 1564743 h 1778181"/>
                <a:gd name="connsiteX8" fmla="*/ 1313421 w 2024744"/>
                <a:gd name="connsiteY8" fmla="*/ 1570614 h 1778181"/>
                <a:gd name="connsiteX9" fmla="*/ 1012372 w 2024744"/>
                <a:gd name="connsiteY9" fmla="*/ 1606732 h 1778181"/>
                <a:gd name="connsiteX10" fmla="*/ 0 w 2024744"/>
                <a:gd name="connsiteY10" fmla="*/ 803366 h 1778181"/>
                <a:gd name="connsiteX11" fmla="*/ 1012372 w 2024744"/>
                <a:gd name="connsiteY11" fmla="*/ 0 h 17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4744" h="1778181">
                  <a:moveTo>
                    <a:pt x="1012372" y="0"/>
                  </a:moveTo>
                  <a:cubicBezTo>
                    <a:pt x="1571490" y="0"/>
                    <a:pt x="2024744" y="359679"/>
                    <a:pt x="2024744" y="803366"/>
                  </a:cubicBezTo>
                  <a:cubicBezTo>
                    <a:pt x="2024744" y="1080670"/>
                    <a:pt x="1847692" y="1325159"/>
                    <a:pt x="1578399" y="1469530"/>
                  </a:cubicBezTo>
                  <a:lnTo>
                    <a:pt x="1571378" y="1472554"/>
                  </a:lnTo>
                  <a:lnTo>
                    <a:pt x="1526368" y="1533011"/>
                  </a:lnTo>
                  <a:cubicBezTo>
                    <a:pt x="1453040" y="1624455"/>
                    <a:pt x="1358502" y="1720761"/>
                    <a:pt x="1258661" y="1778181"/>
                  </a:cubicBezTo>
                  <a:cubicBezTo>
                    <a:pt x="1290264" y="1709935"/>
                    <a:pt x="1314011" y="1643260"/>
                    <a:pt x="1331080" y="1576978"/>
                  </a:cubicBezTo>
                  <a:lnTo>
                    <a:pt x="1333637" y="1564743"/>
                  </a:lnTo>
                  <a:lnTo>
                    <a:pt x="1313421" y="1570614"/>
                  </a:lnTo>
                  <a:cubicBezTo>
                    <a:pt x="1218319" y="1594087"/>
                    <a:pt x="1117207" y="1606732"/>
                    <a:pt x="1012372" y="1606732"/>
                  </a:cubicBezTo>
                  <a:cubicBezTo>
                    <a:pt x="453254" y="1606732"/>
                    <a:pt x="0" y="1247053"/>
                    <a:pt x="0" y="803366"/>
                  </a:cubicBezTo>
                  <a:cubicBezTo>
                    <a:pt x="0" y="359679"/>
                    <a:pt x="453254" y="0"/>
                    <a:pt x="10123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11"/>
            <p:cNvGrpSpPr/>
            <p:nvPr/>
          </p:nvGrpSpPr>
          <p:grpSpPr>
            <a:xfrm>
              <a:off x="1456308" y="4647468"/>
              <a:ext cx="875343" cy="1754411"/>
              <a:chOff x="1647825" y="4345931"/>
              <a:chExt cx="816298" cy="1636071"/>
            </a:xfrm>
            <a:solidFill>
              <a:srgbClr val="5ABCD2"/>
            </a:solidFill>
          </p:grpSpPr>
          <p:sp>
            <p:nvSpPr>
              <p:cNvPr id="13" name="椭圆 12"/>
              <p:cNvSpPr/>
              <p:nvPr/>
            </p:nvSpPr>
            <p:spPr>
              <a:xfrm>
                <a:off x="1888535" y="4345931"/>
                <a:ext cx="275698" cy="2756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p:nvSpPr>
            <p:spPr>
              <a:xfrm>
                <a:off x="1663381" y="4650115"/>
                <a:ext cx="771956" cy="611131"/>
              </a:xfrm>
              <a:custGeom>
                <a:avLst/>
                <a:gdLst>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1" fmla="*/ 101089 w 771956"/>
                  <a:gd name="connsiteY0-2" fmla="*/ 592751 h 611131"/>
                  <a:gd name="connsiteX1-3" fmla="*/ 0 w 771956"/>
                  <a:gd name="connsiteY1-4" fmla="*/ 583561 h 611131"/>
                  <a:gd name="connsiteX2-5" fmla="*/ 133254 w 771956"/>
                  <a:gd name="connsiteY2-6" fmla="*/ 87304 h 611131"/>
                  <a:gd name="connsiteX3-7" fmla="*/ 349218 w 771956"/>
                  <a:gd name="connsiteY3-8" fmla="*/ 0 h 611131"/>
                  <a:gd name="connsiteX4-9" fmla="*/ 422738 w 771956"/>
                  <a:gd name="connsiteY4-10" fmla="*/ 4595 h 611131"/>
                  <a:gd name="connsiteX5-11" fmla="*/ 634106 w 771956"/>
                  <a:gd name="connsiteY5-12" fmla="*/ 68924 h 611131"/>
                  <a:gd name="connsiteX6-13" fmla="*/ 771956 w 771956"/>
                  <a:gd name="connsiteY6-14" fmla="*/ 588156 h 611131"/>
                  <a:gd name="connsiteX7-15" fmla="*/ 684651 w 771956"/>
                  <a:gd name="connsiteY7-16" fmla="*/ 611131 h 611131"/>
                  <a:gd name="connsiteX8-17" fmla="*/ 583562 w 771956"/>
                  <a:gd name="connsiteY8-18" fmla="*/ 220558 h 611131"/>
                  <a:gd name="connsiteX9-19" fmla="*/ 537612 w 771956"/>
                  <a:gd name="connsiteY9-20" fmla="*/ 238938 h 611131"/>
                  <a:gd name="connsiteX10-21" fmla="*/ 537612 w 771956"/>
                  <a:gd name="connsiteY10-22" fmla="*/ 555992 h 611131"/>
                  <a:gd name="connsiteX11-23" fmla="*/ 225154 w 771956"/>
                  <a:gd name="connsiteY11-24" fmla="*/ 555992 h 611131"/>
                  <a:gd name="connsiteX12-25" fmla="*/ 225154 w 771956"/>
                  <a:gd name="connsiteY12-26" fmla="*/ 229748 h 611131"/>
                  <a:gd name="connsiteX13-27" fmla="*/ 188394 w 771956"/>
                  <a:gd name="connsiteY13-28" fmla="*/ 234343 h 611131"/>
                  <a:gd name="connsiteX14-29" fmla="*/ 101089 w 771956"/>
                  <a:gd name="connsiteY14-30" fmla="*/ 592751 h 611131"/>
                  <a:gd name="connsiteX0-31" fmla="*/ 101089 w 771956"/>
                  <a:gd name="connsiteY0-32" fmla="*/ 592751 h 611131"/>
                  <a:gd name="connsiteX1-33" fmla="*/ 0 w 771956"/>
                  <a:gd name="connsiteY1-34" fmla="*/ 583561 h 611131"/>
                  <a:gd name="connsiteX2-35" fmla="*/ 133254 w 771956"/>
                  <a:gd name="connsiteY2-36" fmla="*/ 87304 h 611131"/>
                  <a:gd name="connsiteX3-37" fmla="*/ 349218 w 771956"/>
                  <a:gd name="connsiteY3-38" fmla="*/ 0 h 611131"/>
                  <a:gd name="connsiteX4-39" fmla="*/ 422738 w 771956"/>
                  <a:gd name="connsiteY4-40" fmla="*/ 4595 h 611131"/>
                  <a:gd name="connsiteX5-41" fmla="*/ 634106 w 771956"/>
                  <a:gd name="connsiteY5-42" fmla="*/ 68924 h 611131"/>
                  <a:gd name="connsiteX6-43" fmla="*/ 771956 w 771956"/>
                  <a:gd name="connsiteY6-44" fmla="*/ 588156 h 611131"/>
                  <a:gd name="connsiteX7-45" fmla="*/ 684651 w 771956"/>
                  <a:gd name="connsiteY7-46" fmla="*/ 611131 h 611131"/>
                  <a:gd name="connsiteX8-47" fmla="*/ 583562 w 771956"/>
                  <a:gd name="connsiteY8-48" fmla="*/ 220558 h 611131"/>
                  <a:gd name="connsiteX9-49" fmla="*/ 537612 w 771956"/>
                  <a:gd name="connsiteY9-50" fmla="*/ 238938 h 611131"/>
                  <a:gd name="connsiteX10-51" fmla="*/ 537612 w 771956"/>
                  <a:gd name="connsiteY10-52" fmla="*/ 555992 h 611131"/>
                  <a:gd name="connsiteX11-53" fmla="*/ 225154 w 771956"/>
                  <a:gd name="connsiteY11-54" fmla="*/ 555992 h 611131"/>
                  <a:gd name="connsiteX12-55" fmla="*/ 225154 w 771956"/>
                  <a:gd name="connsiteY12-56" fmla="*/ 229748 h 611131"/>
                  <a:gd name="connsiteX13-57" fmla="*/ 188394 w 771956"/>
                  <a:gd name="connsiteY13-58" fmla="*/ 234343 h 611131"/>
                  <a:gd name="connsiteX14-59" fmla="*/ 101089 w 771956"/>
                  <a:gd name="connsiteY14-60" fmla="*/ 592751 h 611131"/>
                  <a:gd name="connsiteX0-61" fmla="*/ 101089 w 771956"/>
                  <a:gd name="connsiteY0-62" fmla="*/ 592751 h 611131"/>
                  <a:gd name="connsiteX1-63" fmla="*/ 0 w 771956"/>
                  <a:gd name="connsiteY1-64" fmla="*/ 583561 h 611131"/>
                  <a:gd name="connsiteX2-65" fmla="*/ 133254 w 771956"/>
                  <a:gd name="connsiteY2-66" fmla="*/ 87304 h 611131"/>
                  <a:gd name="connsiteX3-67" fmla="*/ 349218 w 771956"/>
                  <a:gd name="connsiteY3-68" fmla="*/ 0 h 611131"/>
                  <a:gd name="connsiteX4-69" fmla="*/ 422738 w 771956"/>
                  <a:gd name="connsiteY4-70" fmla="*/ 4595 h 611131"/>
                  <a:gd name="connsiteX5-71" fmla="*/ 634106 w 771956"/>
                  <a:gd name="connsiteY5-72" fmla="*/ 68924 h 611131"/>
                  <a:gd name="connsiteX6-73" fmla="*/ 771956 w 771956"/>
                  <a:gd name="connsiteY6-74" fmla="*/ 588156 h 611131"/>
                  <a:gd name="connsiteX7-75" fmla="*/ 684651 w 771956"/>
                  <a:gd name="connsiteY7-76" fmla="*/ 611131 h 611131"/>
                  <a:gd name="connsiteX8-77" fmla="*/ 583562 w 771956"/>
                  <a:gd name="connsiteY8-78" fmla="*/ 220558 h 611131"/>
                  <a:gd name="connsiteX9-79" fmla="*/ 537612 w 771956"/>
                  <a:gd name="connsiteY9-80" fmla="*/ 238938 h 611131"/>
                  <a:gd name="connsiteX10-81" fmla="*/ 537612 w 771956"/>
                  <a:gd name="connsiteY10-82" fmla="*/ 555992 h 611131"/>
                  <a:gd name="connsiteX11-83" fmla="*/ 225154 w 771956"/>
                  <a:gd name="connsiteY11-84" fmla="*/ 555992 h 611131"/>
                  <a:gd name="connsiteX12-85" fmla="*/ 225154 w 771956"/>
                  <a:gd name="connsiteY12-86" fmla="*/ 229748 h 611131"/>
                  <a:gd name="connsiteX13-87" fmla="*/ 188394 w 771956"/>
                  <a:gd name="connsiteY13-88" fmla="*/ 234343 h 611131"/>
                  <a:gd name="connsiteX14-89" fmla="*/ 101089 w 771956"/>
                  <a:gd name="connsiteY14-90" fmla="*/ 592751 h 611131"/>
                  <a:gd name="connsiteX0-91" fmla="*/ 101089 w 771956"/>
                  <a:gd name="connsiteY0-92" fmla="*/ 592751 h 611131"/>
                  <a:gd name="connsiteX1-93" fmla="*/ 0 w 771956"/>
                  <a:gd name="connsiteY1-94" fmla="*/ 583561 h 611131"/>
                  <a:gd name="connsiteX2-95" fmla="*/ 133254 w 771956"/>
                  <a:gd name="connsiteY2-96" fmla="*/ 87304 h 611131"/>
                  <a:gd name="connsiteX3-97" fmla="*/ 349218 w 771956"/>
                  <a:gd name="connsiteY3-98" fmla="*/ 0 h 611131"/>
                  <a:gd name="connsiteX4-99" fmla="*/ 422738 w 771956"/>
                  <a:gd name="connsiteY4-100" fmla="*/ 4595 h 611131"/>
                  <a:gd name="connsiteX5-101" fmla="*/ 634106 w 771956"/>
                  <a:gd name="connsiteY5-102" fmla="*/ 68924 h 611131"/>
                  <a:gd name="connsiteX6-103" fmla="*/ 771956 w 771956"/>
                  <a:gd name="connsiteY6-104" fmla="*/ 588156 h 611131"/>
                  <a:gd name="connsiteX7-105" fmla="*/ 684651 w 771956"/>
                  <a:gd name="connsiteY7-106" fmla="*/ 611131 h 611131"/>
                  <a:gd name="connsiteX8-107" fmla="*/ 583562 w 771956"/>
                  <a:gd name="connsiteY8-108" fmla="*/ 220558 h 611131"/>
                  <a:gd name="connsiteX9-109" fmla="*/ 537612 w 771956"/>
                  <a:gd name="connsiteY9-110" fmla="*/ 238938 h 611131"/>
                  <a:gd name="connsiteX10-111" fmla="*/ 537612 w 771956"/>
                  <a:gd name="connsiteY10-112" fmla="*/ 555992 h 611131"/>
                  <a:gd name="connsiteX11-113" fmla="*/ 225154 w 771956"/>
                  <a:gd name="connsiteY11-114" fmla="*/ 555992 h 611131"/>
                  <a:gd name="connsiteX12-115" fmla="*/ 225154 w 771956"/>
                  <a:gd name="connsiteY12-116" fmla="*/ 229748 h 611131"/>
                  <a:gd name="connsiteX13-117" fmla="*/ 188394 w 771956"/>
                  <a:gd name="connsiteY13-118" fmla="*/ 234343 h 611131"/>
                  <a:gd name="connsiteX14-119" fmla="*/ 101089 w 771956"/>
                  <a:gd name="connsiteY14-120" fmla="*/ 592751 h 611131"/>
                  <a:gd name="connsiteX0-121" fmla="*/ 101089 w 771956"/>
                  <a:gd name="connsiteY0-122" fmla="*/ 592751 h 611131"/>
                  <a:gd name="connsiteX1-123" fmla="*/ 0 w 771956"/>
                  <a:gd name="connsiteY1-124" fmla="*/ 583561 h 611131"/>
                  <a:gd name="connsiteX2-125" fmla="*/ 133254 w 771956"/>
                  <a:gd name="connsiteY2-126" fmla="*/ 87304 h 611131"/>
                  <a:gd name="connsiteX3-127" fmla="*/ 349218 w 771956"/>
                  <a:gd name="connsiteY3-128" fmla="*/ 0 h 611131"/>
                  <a:gd name="connsiteX4-129" fmla="*/ 422738 w 771956"/>
                  <a:gd name="connsiteY4-130" fmla="*/ 2214 h 611131"/>
                  <a:gd name="connsiteX5-131" fmla="*/ 634106 w 771956"/>
                  <a:gd name="connsiteY5-132" fmla="*/ 68924 h 611131"/>
                  <a:gd name="connsiteX6-133" fmla="*/ 771956 w 771956"/>
                  <a:gd name="connsiteY6-134" fmla="*/ 588156 h 611131"/>
                  <a:gd name="connsiteX7-135" fmla="*/ 684651 w 771956"/>
                  <a:gd name="connsiteY7-136" fmla="*/ 611131 h 611131"/>
                  <a:gd name="connsiteX8-137" fmla="*/ 583562 w 771956"/>
                  <a:gd name="connsiteY8-138" fmla="*/ 220558 h 611131"/>
                  <a:gd name="connsiteX9-139" fmla="*/ 537612 w 771956"/>
                  <a:gd name="connsiteY9-140" fmla="*/ 238938 h 611131"/>
                  <a:gd name="connsiteX10-141" fmla="*/ 537612 w 771956"/>
                  <a:gd name="connsiteY10-142" fmla="*/ 555992 h 611131"/>
                  <a:gd name="connsiteX11-143" fmla="*/ 225154 w 771956"/>
                  <a:gd name="connsiteY11-144" fmla="*/ 555992 h 611131"/>
                  <a:gd name="connsiteX12-145" fmla="*/ 225154 w 771956"/>
                  <a:gd name="connsiteY12-146" fmla="*/ 229748 h 611131"/>
                  <a:gd name="connsiteX13-147" fmla="*/ 188394 w 771956"/>
                  <a:gd name="connsiteY13-148" fmla="*/ 234343 h 611131"/>
                  <a:gd name="connsiteX14-149" fmla="*/ 101089 w 771956"/>
                  <a:gd name="connsiteY14-150" fmla="*/ 592751 h 611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771956" h="611131">
                    <a:moveTo>
                      <a:pt x="101089" y="592751"/>
                    </a:moveTo>
                    <a:lnTo>
                      <a:pt x="0" y="583561"/>
                    </a:lnTo>
                    <a:lnTo>
                      <a:pt x="133254" y="87304"/>
                    </a:lnTo>
                    <a:cubicBezTo>
                      <a:pt x="145711" y="62965"/>
                      <a:pt x="277230" y="29101"/>
                      <a:pt x="349218" y="0"/>
                    </a:cubicBezTo>
                    <a:lnTo>
                      <a:pt x="422738" y="2214"/>
                    </a:lnTo>
                    <a:cubicBezTo>
                      <a:pt x="493194" y="23657"/>
                      <a:pt x="625562" y="47481"/>
                      <a:pt x="634106" y="68924"/>
                    </a:cubicBezTo>
                    <a:lnTo>
                      <a:pt x="771956" y="588156"/>
                    </a:lnTo>
                    <a:lnTo>
                      <a:pt x="684651" y="611131"/>
                    </a:lnTo>
                    <a:lnTo>
                      <a:pt x="583562" y="220558"/>
                    </a:lnTo>
                    <a:cubicBezTo>
                      <a:pt x="573008" y="193347"/>
                      <a:pt x="552929" y="232811"/>
                      <a:pt x="537612" y="238938"/>
                    </a:cubicBezTo>
                    <a:lnTo>
                      <a:pt x="537612" y="555992"/>
                    </a:lnTo>
                    <a:lnTo>
                      <a:pt x="225154" y="555992"/>
                    </a:lnTo>
                    <a:lnTo>
                      <a:pt x="225154" y="229748"/>
                    </a:lnTo>
                    <a:cubicBezTo>
                      <a:pt x="212901" y="231280"/>
                      <a:pt x="198266" y="213761"/>
                      <a:pt x="188394" y="234343"/>
                    </a:cubicBezTo>
                    <a:lnTo>
                      <a:pt x="101089" y="5927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a:off x="1647825"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1" fmla="*/ 107156 w 107156"/>
                  <a:gd name="connsiteY0-2" fmla="*/ 23812 h 76200"/>
                  <a:gd name="connsiteX1-3" fmla="*/ 0 w 107156"/>
                  <a:gd name="connsiteY1-4" fmla="*/ 0 h 76200"/>
                  <a:gd name="connsiteX2-5" fmla="*/ 42863 w 107156"/>
                  <a:gd name="connsiteY2-6" fmla="*/ 76200 h 76200"/>
                  <a:gd name="connsiteX3-7" fmla="*/ 107156 w 107156"/>
                  <a:gd name="connsiteY3-8" fmla="*/ 23812 h 76200"/>
                  <a:gd name="connsiteX0-9" fmla="*/ 107156 w 107156"/>
                  <a:gd name="connsiteY0-10" fmla="*/ 23812 h 76200"/>
                  <a:gd name="connsiteX1-11" fmla="*/ 0 w 107156"/>
                  <a:gd name="connsiteY1-12" fmla="*/ 0 h 76200"/>
                  <a:gd name="connsiteX2-13" fmla="*/ 42863 w 107156"/>
                  <a:gd name="connsiteY2-14" fmla="*/ 76200 h 76200"/>
                  <a:gd name="connsiteX3-15" fmla="*/ 107156 w 107156"/>
                  <a:gd name="connsiteY3-16" fmla="*/ 23812 h 76200"/>
                  <a:gd name="connsiteX0-17" fmla="*/ 107156 w 107156"/>
                  <a:gd name="connsiteY0-18" fmla="*/ 23812 h 76857"/>
                  <a:gd name="connsiteX1-19" fmla="*/ 0 w 107156"/>
                  <a:gd name="connsiteY1-20" fmla="*/ 0 h 76857"/>
                  <a:gd name="connsiteX2-21" fmla="*/ 42863 w 107156"/>
                  <a:gd name="connsiteY2-22" fmla="*/ 76200 h 76857"/>
                  <a:gd name="connsiteX3-23" fmla="*/ 107156 w 107156"/>
                  <a:gd name="connsiteY3-24" fmla="*/ 23812 h 76857"/>
                  <a:gd name="connsiteX0-25" fmla="*/ 107156 w 107156"/>
                  <a:gd name="connsiteY0-26" fmla="*/ 23812 h 76972"/>
                  <a:gd name="connsiteX1-27" fmla="*/ 0 w 107156"/>
                  <a:gd name="connsiteY1-28" fmla="*/ 0 h 76972"/>
                  <a:gd name="connsiteX2-29" fmla="*/ 42863 w 107156"/>
                  <a:gd name="connsiteY2-30" fmla="*/ 76200 h 76972"/>
                  <a:gd name="connsiteX3-31" fmla="*/ 107156 w 107156"/>
                  <a:gd name="connsiteY3-32" fmla="*/ 23812 h 76972"/>
                </a:gdLst>
                <a:ahLst/>
                <a:cxnLst>
                  <a:cxn ang="0">
                    <a:pos x="connsiteX0-1" y="connsiteY0-2"/>
                  </a:cxn>
                  <a:cxn ang="0">
                    <a:pos x="connsiteX1-3" y="connsiteY1-4"/>
                  </a:cxn>
                  <a:cxn ang="0">
                    <a:pos x="connsiteX2-5" y="connsiteY2-6"/>
                  </a:cxn>
                  <a:cxn ang="0">
                    <a:pos x="connsiteX3-7" y="connsiteY3-8"/>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5"/>
              <p:cNvSpPr/>
              <p:nvPr/>
            </p:nvSpPr>
            <p:spPr>
              <a:xfrm flipH="1">
                <a:off x="2344848"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1" fmla="*/ 107156 w 107156"/>
                  <a:gd name="connsiteY0-2" fmla="*/ 23812 h 76200"/>
                  <a:gd name="connsiteX1-3" fmla="*/ 0 w 107156"/>
                  <a:gd name="connsiteY1-4" fmla="*/ 0 h 76200"/>
                  <a:gd name="connsiteX2-5" fmla="*/ 42863 w 107156"/>
                  <a:gd name="connsiteY2-6" fmla="*/ 76200 h 76200"/>
                  <a:gd name="connsiteX3-7" fmla="*/ 107156 w 107156"/>
                  <a:gd name="connsiteY3-8" fmla="*/ 23812 h 76200"/>
                  <a:gd name="connsiteX0-9" fmla="*/ 107156 w 107156"/>
                  <a:gd name="connsiteY0-10" fmla="*/ 23812 h 76200"/>
                  <a:gd name="connsiteX1-11" fmla="*/ 0 w 107156"/>
                  <a:gd name="connsiteY1-12" fmla="*/ 0 h 76200"/>
                  <a:gd name="connsiteX2-13" fmla="*/ 42863 w 107156"/>
                  <a:gd name="connsiteY2-14" fmla="*/ 76200 h 76200"/>
                  <a:gd name="connsiteX3-15" fmla="*/ 107156 w 107156"/>
                  <a:gd name="connsiteY3-16" fmla="*/ 23812 h 76200"/>
                  <a:gd name="connsiteX0-17" fmla="*/ 107156 w 107156"/>
                  <a:gd name="connsiteY0-18" fmla="*/ 23812 h 76857"/>
                  <a:gd name="connsiteX1-19" fmla="*/ 0 w 107156"/>
                  <a:gd name="connsiteY1-20" fmla="*/ 0 h 76857"/>
                  <a:gd name="connsiteX2-21" fmla="*/ 42863 w 107156"/>
                  <a:gd name="connsiteY2-22" fmla="*/ 76200 h 76857"/>
                  <a:gd name="connsiteX3-23" fmla="*/ 107156 w 107156"/>
                  <a:gd name="connsiteY3-24" fmla="*/ 23812 h 76857"/>
                  <a:gd name="connsiteX0-25" fmla="*/ 107156 w 107156"/>
                  <a:gd name="connsiteY0-26" fmla="*/ 23812 h 76972"/>
                  <a:gd name="connsiteX1-27" fmla="*/ 0 w 107156"/>
                  <a:gd name="connsiteY1-28" fmla="*/ 0 h 76972"/>
                  <a:gd name="connsiteX2-29" fmla="*/ 42863 w 107156"/>
                  <a:gd name="connsiteY2-30" fmla="*/ 76200 h 76972"/>
                  <a:gd name="connsiteX3-31" fmla="*/ 107156 w 107156"/>
                  <a:gd name="connsiteY3-32" fmla="*/ 23812 h 76972"/>
                </a:gdLst>
                <a:ahLst/>
                <a:cxnLst>
                  <a:cxn ang="0">
                    <a:pos x="connsiteX0-1" y="connsiteY0-2"/>
                  </a:cxn>
                  <a:cxn ang="0">
                    <a:pos x="connsiteX1-3" y="connsiteY1-4"/>
                  </a:cxn>
                  <a:cxn ang="0">
                    <a:pos x="connsiteX2-5" y="connsiteY2-6"/>
                  </a:cxn>
                  <a:cxn ang="0">
                    <a:pos x="connsiteX3-7" y="connsiteY3-8"/>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任意多边形 16"/>
              <p:cNvSpPr/>
              <p:nvPr/>
            </p:nvSpPr>
            <p:spPr>
              <a:xfrm>
                <a:off x="2350293" y="5366534"/>
                <a:ext cx="113830" cy="412760"/>
              </a:xfrm>
              <a:custGeom>
                <a:avLst/>
                <a:gdLst>
                  <a:gd name="connsiteX0" fmla="*/ 34055 w 113830"/>
                  <a:gd name="connsiteY0" fmla="*/ 0 h 412760"/>
                  <a:gd name="connsiteX1" fmla="*/ 79774 w 113830"/>
                  <a:gd name="connsiteY1" fmla="*/ 0 h 412760"/>
                  <a:gd name="connsiteX2" fmla="*/ 79774 w 113830"/>
                  <a:gd name="connsiteY2" fmla="*/ 17472 h 412760"/>
                  <a:gd name="connsiteX3" fmla="*/ 94858 w 113830"/>
                  <a:gd name="connsiteY3" fmla="*/ 17472 h 412760"/>
                  <a:gd name="connsiteX4" fmla="*/ 113830 w 113830"/>
                  <a:gd name="connsiteY4" fmla="*/ 36444 h 412760"/>
                  <a:gd name="connsiteX5" fmla="*/ 113830 w 113830"/>
                  <a:gd name="connsiteY5" fmla="*/ 393788 h 412760"/>
                  <a:gd name="connsiteX6" fmla="*/ 94858 w 113830"/>
                  <a:gd name="connsiteY6" fmla="*/ 412760 h 412760"/>
                  <a:gd name="connsiteX7" fmla="*/ 18972 w 113830"/>
                  <a:gd name="connsiteY7" fmla="*/ 412760 h 412760"/>
                  <a:gd name="connsiteX8" fmla="*/ 0 w 113830"/>
                  <a:gd name="connsiteY8" fmla="*/ 393788 h 412760"/>
                  <a:gd name="connsiteX9" fmla="*/ 0 w 113830"/>
                  <a:gd name="connsiteY9" fmla="*/ 36444 h 412760"/>
                  <a:gd name="connsiteX10" fmla="*/ 18972 w 113830"/>
                  <a:gd name="connsiteY10" fmla="*/ 17472 h 412760"/>
                  <a:gd name="connsiteX11" fmla="*/ 34055 w 113830"/>
                  <a:gd name="connsiteY11" fmla="*/ 17472 h 41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0" h="412760">
                    <a:moveTo>
                      <a:pt x="34055" y="0"/>
                    </a:moveTo>
                    <a:lnTo>
                      <a:pt x="79774" y="0"/>
                    </a:lnTo>
                    <a:lnTo>
                      <a:pt x="79774" y="17472"/>
                    </a:lnTo>
                    <a:lnTo>
                      <a:pt x="94858" y="17472"/>
                    </a:lnTo>
                    <a:cubicBezTo>
                      <a:pt x="105336" y="17472"/>
                      <a:pt x="113830" y="25966"/>
                      <a:pt x="113830" y="36444"/>
                    </a:cubicBezTo>
                    <a:lnTo>
                      <a:pt x="113830" y="393788"/>
                    </a:lnTo>
                    <a:cubicBezTo>
                      <a:pt x="113830" y="404266"/>
                      <a:pt x="105336" y="412760"/>
                      <a:pt x="94858" y="412760"/>
                    </a:cubicBezTo>
                    <a:lnTo>
                      <a:pt x="18972" y="412760"/>
                    </a:lnTo>
                    <a:cubicBezTo>
                      <a:pt x="8494" y="412760"/>
                      <a:pt x="0" y="404266"/>
                      <a:pt x="0" y="393788"/>
                    </a:cubicBezTo>
                    <a:lnTo>
                      <a:pt x="0" y="36444"/>
                    </a:lnTo>
                    <a:cubicBezTo>
                      <a:pt x="0" y="25966"/>
                      <a:pt x="8494" y="17472"/>
                      <a:pt x="18972" y="17472"/>
                    </a:cubicBezTo>
                    <a:lnTo>
                      <a:pt x="34055" y="1747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任意多边形 17"/>
              <p:cNvSpPr/>
              <p:nvPr/>
            </p:nvSpPr>
            <p:spPr>
              <a:xfrm>
                <a:off x="1900234" y="5253040"/>
                <a:ext cx="311951" cy="728962"/>
              </a:xfrm>
              <a:custGeom>
                <a:avLst/>
                <a:gdLst>
                  <a:gd name="connsiteX0" fmla="*/ 311943 w 311943"/>
                  <a:gd name="connsiteY0" fmla="*/ 647700 h 669131"/>
                  <a:gd name="connsiteX1" fmla="*/ 311943 w 311943"/>
                  <a:gd name="connsiteY1" fmla="*/ 0 h 669131"/>
                  <a:gd name="connsiteX2" fmla="*/ 0 w 311943"/>
                  <a:gd name="connsiteY2" fmla="*/ 0 h 669131"/>
                  <a:gd name="connsiteX3" fmla="*/ 0 w 311943"/>
                  <a:gd name="connsiteY3" fmla="*/ 669131 h 669131"/>
                  <a:gd name="connsiteX4" fmla="*/ 111918 w 311943"/>
                  <a:gd name="connsiteY4" fmla="*/ 669131 h 669131"/>
                  <a:gd name="connsiteX5" fmla="*/ 111918 w 311943"/>
                  <a:gd name="connsiteY5" fmla="*/ 92868 h 669131"/>
                  <a:gd name="connsiteX6" fmla="*/ 192881 w 311943"/>
                  <a:gd name="connsiteY6" fmla="*/ 92868 h 669131"/>
                  <a:gd name="connsiteX7" fmla="*/ 192881 w 311943"/>
                  <a:gd name="connsiteY7" fmla="*/ 652462 h 669131"/>
                  <a:gd name="connsiteX8" fmla="*/ 311943 w 311943"/>
                  <a:gd name="connsiteY8" fmla="*/ 647700 h 669131"/>
                  <a:gd name="connsiteX0-1" fmla="*/ 312037 w 312037"/>
                  <a:gd name="connsiteY0-2" fmla="*/ 647700 h 695589"/>
                  <a:gd name="connsiteX1-3" fmla="*/ 312037 w 312037"/>
                  <a:gd name="connsiteY1-4" fmla="*/ 0 h 695589"/>
                  <a:gd name="connsiteX2-5" fmla="*/ 94 w 312037"/>
                  <a:gd name="connsiteY2-6" fmla="*/ 0 h 695589"/>
                  <a:gd name="connsiteX3-7" fmla="*/ 94 w 312037"/>
                  <a:gd name="connsiteY3-8" fmla="*/ 669131 h 695589"/>
                  <a:gd name="connsiteX4-9" fmla="*/ 112012 w 312037"/>
                  <a:gd name="connsiteY4-10" fmla="*/ 669131 h 695589"/>
                  <a:gd name="connsiteX5-11" fmla="*/ 112012 w 312037"/>
                  <a:gd name="connsiteY5-12" fmla="*/ 92868 h 695589"/>
                  <a:gd name="connsiteX6-13" fmla="*/ 192975 w 312037"/>
                  <a:gd name="connsiteY6-14" fmla="*/ 92868 h 695589"/>
                  <a:gd name="connsiteX7-15" fmla="*/ 192975 w 312037"/>
                  <a:gd name="connsiteY7-16" fmla="*/ 652462 h 695589"/>
                  <a:gd name="connsiteX8-17" fmla="*/ 312037 w 312037"/>
                  <a:gd name="connsiteY8-18" fmla="*/ 647700 h 695589"/>
                  <a:gd name="connsiteX0-19" fmla="*/ 312010 w 312010"/>
                  <a:gd name="connsiteY0-20" fmla="*/ 647700 h 712012"/>
                  <a:gd name="connsiteX1-21" fmla="*/ 312010 w 312010"/>
                  <a:gd name="connsiteY1-22" fmla="*/ 0 h 712012"/>
                  <a:gd name="connsiteX2-23" fmla="*/ 67 w 312010"/>
                  <a:gd name="connsiteY2-24" fmla="*/ 0 h 712012"/>
                  <a:gd name="connsiteX3-25" fmla="*/ 67 w 312010"/>
                  <a:gd name="connsiteY3-26" fmla="*/ 669131 h 712012"/>
                  <a:gd name="connsiteX4-27" fmla="*/ 111985 w 312010"/>
                  <a:gd name="connsiteY4-28" fmla="*/ 669131 h 712012"/>
                  <a:gd name="connsiteX5-29" fmla="*/ 111985 w 312010"/>
                  <a:gd name="connsiteY5-30" fmla="*/ 92868 h 712012"/>
                  <a:gd name="connsiteX6-31" fmla="*/ 192948 w 312010"/>
                  <a:gd name="connsiteY6-32" fmla="*/ 92868 h 712012"/>
                  <a:gd name="connsiteX7-33" fmla="*/ 192948 w 312010"/>
                  <a:gd name="connsiteY7-34" fmla="*/ 652462 h 712012"/>
                  <a:gd name="connsiteX8-35" fmla="*/ 312010 w 312010"/>
                  <a:gd name="connsiteY8-36" fmla="*/ 647700 h 712012"/>
                  <a:gd name="connsiteX0-37" fmla="*/ 312010 w 312010"/>
                  <a:gd name="connsiteY0-38" fmla="*/ 647700 h 712012"/>
                  <a:gd name="connsiteX1-39" fmla="*/ 312010 w 312010"/>
                  <a:gd name="connsiteY1-40" fmla="*/ 0 h 712012"/>
                  <a:gd name="connsiteX2-41" fmla="*/ 67 w 312010"/>
                  <a:gd name="connsiteY2-42" fmla="*/ 0 h 712012"/>
                  <a:gd name="connsiteX3-43" fmla="*/ 67 w 312010"/>
                  <a:gd name="connsiteY3-44" fmla="*/ 669131 h 712012"/>
                  <a:gd name="connsiteX4-45" fmla="*/ 111985 w 312010"/>
                  <a:gd name="connsiteY4-46" fmla="*/ 669131 h 712012"/>
                  <a:gd name="connsiteX5-47" fmla="*/ 111985 w 312010"/>
                  <a:gd name="connsiteY5-48" fmla="*/ 92868 h 712012"/>
                  <a:gd name="connsiteX6-49" fmla="*/ 192948 w 312010"/>
                  <a:gd name="connsiteY6-50" fmla="*/ 92868 h 712012"/>
                  <a:gd name="connsiteX7-51" fmla="*/ 192948 w 312010"/>
                  <a:gd name="connsiteY7-52" fmla="*/ 652462 h 712012"/>
                  <a:gd name="connsiteX8-53" fmla="*/ 312010 w 312010"/>
                  <a:gd name="connsiteY8-54" fmla="*/ 647700 h 712012"/>
                  <a:gd name="connsiteX0-55" fmla="*/ 312010 w 312013"/>
                  <a:gd name="connsiteY0-56" fmla="*/ 647700 h 719108"/>
                  <a:gd name="connsiteX1-57" fmla="*/ 312010 w 312013"/>
                  <a:gd name="connsiteY1-58" fmla="*/ 0 h 719108"/>
                  <a:gd name="connsiteX2-59" fmla="*/ 67 w 312013"/>
                  <a:gd name="connsiteY2-60" fmla="*/ 0 h 719108"/>
                  <a:gd name="connsiteX3-61" fmla="*/ 67 w 312013"/>
                  <a:gd name="connsiteY3-62" fmla="*/ 669131 h 719108"/>
                  <a:gd name="connsiteX4-63" fmla="*/ 111985 w 312013"/>
                  <a:gd name="connsiteY4-64" fmla="*/ 669131 h 719108"/>
                  <a:gd name="connsiteX5-65" fmla="*/ 111985 w 312013"/>
                  <a:gd name="connsiteY5-66" fmla="*/ 92868 h 719108"/>
                  <a:gd name="connsiteX6-67" fmla="*/ 192948 w 312013"/>
                  <a:gd name="connsiteY6-68" fmla="*/ 92868 h 719108"/>
                  <a:gd name="connsiteX7-69" fmla="*/ 192948 w 312013"/>
                  <a:gd name="connsiteY7-70" fmla="*/ 652462 h 719108"/>
                  <a:gd name="connsiteX8-71" fmla="*/ 312010 w 312013"/>
                  <a:gd name="connsiteY8-72" fmla="*/ 647700 h 719108"/>
                  <a:gd name="connsiteX0-73" fmla="*/ 311948 w 311951"/>
                  <a:gd name="connsiteY0-74" fmla="*/ 647700 h 720495"/>
                  <a:gd name="connsiteX1-75" fmla="*/ 311948 w 311951"/>
                  <a:gd name="connsiteY1-76" fmla="*/ 0 h 720495"/>
                  <a:gd name="connsiteX2-77" fmla="*/ 5 w 311951"/>
                  <a:gd name="connsiteY2-78" fmla="*/ 0 h 720495"/>
                  <a:gd name="connsiteX3-79" fmla="*/ 5 w 311951"/>
                  <a:gd name="connsiteY3-80" fmla="*/ 669131 h 720495"/>
                  <a:gd name="connsiteX4-81" fmla="*/ 111923 w 311951"/>
                  <a:gd name="connsiteY4-82" fmla="*/ 669131 h 720495"/>
                  <a:gd name="connsiteX5-83" fmla="*/ 111923 w 311951"/>
                  <a:gd name="connsiteY5-84" fmla="*/ 92868 h 720495"/>
                  <a:gd name="connsiteX6-85" fmla="*/ 192886 w 311951"/>
                  <a:gd name="connsiteY6-86" fmla="*/ 92868 h 720495"/>
                  <a:gd name="connsiteX7-87" fmla="*/ 192886 w 311951"/>
                  <a:gd name="connsiteY7-88" fmla="*/ 652462 h 720495"/>
                  <a:gd name="connsiteX8-89" fmla="*/ 311948 w 311951"/>
                  <a:gd name="connsiteY8-90" fmla="*/ 647700 h 720495"/>
                  <a:gd name="connsiteX0-91" fmla="*/ 311948 w 311951"/>
                  <a:gd name="connsiteY0-92" fmla="*/ 647700 h 728962"/>
                  <a:gd name="connsiteX1-93" fmla="*/ 311948 w 311951"/>
                  <a:gd name="connsiteY1-94" fmla="*/ 0 h 728962"/>
                  <a:gd name="connsiteX2-95" fmla="*/ 5 w 311951"/>
                  <a:gd name="connsiteY2-96" fmla="*/ 0 h 728962"/>
                  <a:gd name="connsiteX3-97" fmla="*/ 5 w 311951"/>
                  <a:gd name="connsiteY3-98" fmla="*/ 669131 h 728962"/>
                  <a:gd name="connsiteX4-99" fmla="*/ 111923 w 311951"/>
                  <a:gd name="connsiteY4-100" fmla="*/ 669131 h 728962"/>
                  <a:gd name="connsiteX5-101" fmla="*/ 111923 w 311951"/>
                  <a:gd name="connsiteY5-102" fmla="*/ 92868 h 728962"/>
                  <a:gd name="connsiteX6-103" fmla="*/ 192886 w 311951"/>
                  <a:gd name="connsiteY6-104" fmla="*/ 92868 h 728962"/>
                  <a:gd name="connsiteX7-105" fmla="*/ 192886 w 311951"/>
                  <a:gd name="connsiteY7-106" fmla="*/ 652462 h 728962"/>
                  <a:gd name="connsiteX8-107" fmla="*/ 311948 w 311951"/>
                  <a:gd name="connsiteY8-108" fmla="*/ 647700 h 7289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11951" h="728962">
                    <a:moveTo>
                      <a:pt x="311948" y="647700"/>
                    </a:moveTo>
                    <a:lnTo>
                      <a:pt x="311948" y="0"/>
                    </a:lnTo>
                    <a:lnTo>
                      <a:pt x="5" y="0"/>
                    </a:lnTo>
                    <a:lnTo>
                      <a:pt x="5" y="669131"/>
                    </a:lnTo>
                    <a:cubicBezTo>
                      <a:pt x="-789" y="750093"/>
                      <a:pt x="107955" y="747712"/>
                      <a:pt x="111923" y="669131"/>
                    </a:cubicBezTo>
                    <a:lnTo>
                      <a:pt x="111923" y="92868"/>
                    </a:lnTo>
                    <a:lnTo>
                      <a:pt x="192886" y="92868"/>
                    </a:lnTo>
                    <a:lnTo>
                      <a:pt x="192886" y="652462"/>
                    </a:lnTo>
                    <a:cubicBezTo>
                      <a:pt x="192091" y="750888"/>
                      <a:pt x="312742" y="732630"/>
                      <a:pt x="311948" y="6477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9" name="Freeform 33"/>
            <p:cNvSpPr>
              <a:spLocks noEditPoints="1"/>
            </p:cNvSpPr>
            <p:nvPr/>
          </p:nvSpPr>
          <p:spPr bwMode="auto">
            <a:xfrm>
              <a:off x="1472989" y="2861978"/>
              <a:ext cx="529919" cy="49768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4" name="文本框 53"/>
            <p:cNvSpPr txBox="1"/>
            <p:nvPr/>
          </p:nvSpPr>
          <p:spPr>
            <a:xfrm>
              <a:off x="1015882" y="3624415"/>
              <a:ext cx="1485877" cy="492443"/>
            </a:xfrm>
            <a:prstGeom prst="rect">
              <a:avLst/>
            </a:prstGeom>
            <a:noFill/>
          </p:spPr>
          <p:txBody>
            <a:bodyPr wrap="none" rtlCol="0">
              <a:spAutoFit/>
            </a:bodyPr>
            <a:lstStyle/>
            <a:p>
              <a:r>
                <a:rPr lang="zh-CN" altLang="en-US" b="1" dirty="0">
                  <a:solidFill>
                    <a:srgbClr val="FFFFFF"/>
                  </a:solidFill>
                  <a:latin typeface="幼圆" panose="02010509060101010101" pitchFamily="49" charset="-122"/>
                  <a:ea typeface="幼圆" panose="02010509060101010101" pitchFamily="49" charset="-122"/>
                </a:rPr>
                <a:t>您的标题</a:t>
              </a:r>
            </a:p>
          </p:txBody>
        </p:sp>
      </p:grpSp>
      <p:grpSp>
        <p:nvGrpSpPr>
          <p:cNvPr id="6" name="组合 2"/>
          <p:cNvGrpSpPr/>
          <p:nvPr/>
        </p:nvGrpSpPr>
        <p:grpSpPr>
          <a:xfrm>
            <a:off x="1676015" y="1388526"/>
            <a:ext cx="2151132" cy="3597956"/>
            <a:chOff x="2234687" y="1851368"/>
            <a:chExt cx="2868176" cy="4797274"/>
          </a:xfrm>
        </p:grpSpPr>
        <p:sp>
          <p:nvSpPr>
            <p:cNvPr id="10" name="任意多边形 9"/>
            <p:cNvSpPr/>
            <p:nvPr/>
          </p:nvSpPr>
          <p:spPr>
            <a:xfrm flipH="1">
              <a:off x="2234687" y="1851368"/>
              <a:ext cx="2868176" cy="2518905"/>
            </a:xfrm>
            <a:custGeom>
              <a:avLst/>
              <a:gdLst>
                <a:gd name="connsiteX0" fmla="*/ 1012372 w 2024744"/>
                <a:gd name="connsiteY0" fmla="*/ 0 h 1778181"/>
                <a:gd name="connsiteX1" fmla="*/ 2024744 w 2024744"/>
                <a:gd name="connsiteY1" fmla="*/ 803366 h 1778181"/>
                <a:gd name="connsiteX2" fmla="*/ 1578399 w 2024744"/>
                <a:gd name="connsiteY2" fmla="*/ 1469530 h 1778181"/>
                <a:gd name="connsiteX3" fmla="*/ 1571378 w 2024744"/>
                <a:gd name="connsiteY3" fmla="*/ 1472554 h 1778181"/>
                <a:gd name="connsiteX4" fmla="*/ 1526368 w 2024744"/>
                <a:gd name="connsiteY4" fmla="*/ 1533011 h 1778181"/>
                <a:gd name="connsiteX5" fmla="*/ 1258661 w 2024744"/>
                <a:gd name="connsiteY5" fmla="*/ 1778181 h 1778181"/>
                <a:gd name="connsiteX6" fmla="*/ 1331080 w 2024744"/>
                <a:gd name="connsiteY6" fmla="*/ 1576978 h 1778181"/>
                <a:gd name="connsiteX7" fmla="*/ 1333637 w 2024744"/>
                <a:gd name="connsiteY7" fmla="*/ 1564743 h 1778181"/>
                <a:gd name="connsiteX8" fmla="*/ 1313421 w 2024744"/>
                <a:gd name="connsiteY8" fmla="*/ 1570614 h 1778181"/>
                <a:gd name="connsiteX9" fmla="*/ 1012372 w 2024744"/>
                <a:gd name="connsiteY9" fmla="*/ 1606732 h 1778181"/>
                <a:gd name="connsiteX10" fmla="*/ 0 w 2024744"/>
                <a:gd name="connsiteY10" fmla="*/ 803366 h 1778181"/>
                <a:gd name="connsiteX11" fmla="*/ 1012372 w 2024744"/>
                <a:gd name="connsiteY11" fmla="*/ 0 h 17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4744" h="1778181">
                  <a:moveTo>
                    <a:pt x="1012372" y="0"/>
                  </a:moveTo>
                  <a:cubicBezTo>
                    <a:pt x="1571490" y="0"/>
                    <a:pt x="2024744" y="359679"/>
                    <a:pt x="2024744" y="803366"/>
                  </a:cubicBezTo>
                  <a:cubicBezTo>
                    <a:pt x="2024744" y="1080670"/>
                    <a:pt x="1847692" y="1325159"/>
                    <a:pt x="1578399" y="1469530"/>
                  </a:cubicBezTo>
                  <a:lnTo>
                    <a:pt x="1571378" y="1472554"/>
                  </a:lnTo>
                  <a:lnTo>
                    <a:pt x="1526368" y="1533011"/>
                  </a:lnTo>
                  <a:cubicBezTo>
                    <a:pt x="1453040" y="1624455"/>
                    <a:pt x="1358502" y="1720761"/>
                    <a:pt x="1258661" y="1778181"/>
                  </a:cubicBezTo>
                  <a:cubicBezTo>
                    <a:pt x="1290264" y="1709935"/>
                    <a:pt x="1314011" y="1643260"/>
                    <a:pt x="1331080" y="1576978"/>
                  </a:cubicBezTo>
                  <a:lnTo>
                    <a:pt x="1333637" y="1564743"/>
                  </a:lnTo>
                  <a:lnTo>
                    <a:pt x="1313421" y="1570614"/>
                  </a:lnTo>
                  <a:cubicBezTo>
                    <a:pt x="1218319" y="1594087"/>
                    <a:pt x="1117207" y="1606732"/>
                    <a:pt x="1012372" y="1606732"/>
                  </a:cubicBezTo>
                  <a:cubicBezTo>
                    <a:pt x="453254" y="1606732"/>
                    <a:pt x="0" y="1247053"/>
                    <a:pt x="0" y="803366"/>
                  </a:cubicBezTo>
                  <a:cubicBezTo>
                    <a:pt x="0" y="359679"/>
                    <a:pt x="453254" y="0"/>
                    <a:pt x="101237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 name="组合 18"/>
            <p:cNvGrpSpPr/>
            <p:nvPr/>
          </p:nvGrpSpPr>
          <p:grpSpPr>
            <a:xfrm>
              <a:off x="3061007" y="4574617"/>
              <a:ext cx="1034810" cy="2074025"/>
              <a:chOff x="1647825" y="4345931"/>
              <a:chExt cx="816298" cy="1636071"/>
            </a:xfrm>
            <a:solidFill>
              <a:srgbClr val="247CAE"/>
            </a:solidFill>
          </p:grpSpPr>
          <p:sp>
            <p:nvSpPr>
              <p:cNvPr id="20" name="椭圆 19"/>
              <p:cNvSpPr/>
              <p:nvPr/>
            </p:nvSpPr>
            <p:spPr>
              <a:xfrm>
                <a:off x="1888535" y="4345931"/>
                <a:ext cx="275698" cy="2756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任意多边形 20"/>
              <p:cNvSpPr/>
              <p:nvPr/>
            </p:nvSpPr>
            <p:spPr>
              <a:xfrm>
                <a:off x="1663381" y="4650115"/>
                <a:ext cx="771956" cy="611131"/>
              </a:xfrm>
              <a:custGeom>
                <a:avLst/>
                <a:gdLst>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1" fmla="*/ 101089 w 771956"/>
                  <a:gd name="connsiteY0-2" fmla="*/ 592751 h 611131"/>
                  <a:gd name="connsiteX1-3" fmla="*/ 0 w 771956"/>
                  <a:gd name="connsiteY1-4" fmla="*/ 583561 h 611131"/>
                  <a:gd name="connsiteX2-5" fmla="*/ 133254 w 771956"/>
                  <a:gd name="connsiteY2-6" fmla="*/ 87304 h 611131"/>
                  <a:gd name="connsiteX3-7" fmla="*/ 349218 w 771956"/>
                  <a:gd name="connsiteY3-8" fmla="*/ 0 h 611131"/>
                  <a:gd name="connsiteX4-9" fmla="*/ 422738 w 771956"/>
                  <a:gd name="connsiteY4-10" fmla="*/ 4595 h 611131"/>
                  <a:gd name="connsiteX5-11" fmla="*/ 634106 w 771956"/>
                  <a:gd name="connsiteY5-12" fmla="*/ 68924 h 611131"/>
                  <a:gd name="connsiteX6-13" fmla="*/ 771956 w 771956"/>
                  <a:gd name="connsiteY6-14" fmla="*/ 588156 h 611131"/>
                  <a:gd name="connsiteX7-15" fmla="*/ 684651 w 771956"/>
                  <a:gd name="connsiteY7-16" fmla="*/ 611131 h 611131"/>
                  <a:gd name="connsiteX8-17" fmla="*/ 583562 w 771956"/>
                  <a:gd name="connsiteY8-18" fmla="*/ 220558 h 611131"/>
                  <a:gd name="connsiteX9-19" fmla="*/ 537612 w 771956"/>
                  <a:gd name="connsiteY9-20" fmla="*/ 238938 h 611131"/>
                  <a:gd name="connsiteX10-21" fmla="*/ 537612 w 771956"/>
                  <a:gd name="connsiteY10-22" fmla="*/ 555992 h 611131"/>
                  <a:gd name="connsiteX11-23" fmla="*/ 225154 w 771956"/>
                  <a:gd name="connsiteY11-24" fmla="*/ 555992 h 611131"/>
                  <a:gd name="connsiteX12-25" fmla="*/ 225154 w 771956"/>
                  <a:gd name="connsiteY12-26" fmla="*/ 229748 h 611131"/>
                  <a:gd name="connsiteX13-27" fmla="*/ 188394 w 771956"/>
                  <a:gd name="connsiteY13-28" fmla="*/ 234343 h 611131"/>
                  <a:gd name="connsiteX14-29" fmla="*/ 101089 w 771956"/>
                  <a:gd name="connsiteY14-30" fmla="*/ 592751 h 611131"/>
                  <a:gd name="connsiteX0-31" fmla="*/ 101089 w 771956"/>
                  <a:gd name="connsiteY0-32" fmla="*/ 592751 h 611131"/>
                  <a:gd name="connsiteX1-33" fmla="*/ 0 w 771956"/>
                  <a:gd name="connsiteY1-34" fmla="*/ 583561 h 611131"/>
                  <a:gd name="connsiteX2-35" fmla="*/ 133254 w 771956"/>
                  <a:gd name="connsiteY2-36" fmla="*/ 87304 h 611131"/>
                  <a:gd name="connsiteX3-37" fmla="*/ 349218 w 771956"/>
                  <a:gd name="connsiteY3-38" fmla="*/ 0 h 611131"/>
                  <a:gd name="connsiteX4-39" fmla="*/ 422738 w 771956"/>
                  <a:gd name="connsiteY4-40" fmla="*/ 4595 h 611131"/>
                  <a:gd name="connsiteX5-41" fmla="*/ 634106 w 771956"/>
                  <a:gd name="connsiteY5-42" fmla="*/ 68924 h 611131"/>
                  <a:gd name="connsiteX6-43" fmla="*/ 771956 w 771956"/>
                  <a:gd name="connsiteY6-44" fmla="*/ 588156 h 611131"/>
                  <a:gd name="connsiteX7-45" fmla="*/ 684651 w 771956"/>
                  <a:gd name="connsiteY7-46" fmla="*/ 611131 h 611131"/>
                  <a:gd name="connsiteX8-47" fmla="*/ 583562 w 771956"/>
                  <a:gd name="connsiteY8-48" fmla="*/ 220558 h 611131"/>
                  <a:gd name="connsiteX9-49" fmla="*/ 537612 w 771956"/>
                  <a:gd name="connsiteY9-50" fmla="*/ 238938 h 611131"/>
                  <a:gd name="connsiteX10-51" fmla="*/ 537612 w 771956"/>
                  <a:gd name="connsiteY10-52" fmla="*/ 555992 h 611131"/>
                  <a:gd name="connsiteX11-53" fmla="*/ 225154 w 771956"/>
                  <a:gd name="connsiteY11-54" fmla="*/ 555992 h 611131"/>
                  <a:gd name="connsiteX12-55" fmla="*/ 225154 w 771956"/>
                  <a:gd name="connsiteY12-56" fmla="*/ 229748 h 611131"/>
                  <a:gd name="connsiteX13-57" fmla="*/ 188394 w 771956"/>
                  <a:gd name="connsiteY13-58" fmla="*/ 234343 h 611131"/>
                  <a:gd name="connsiteX14-59" fmla="*/ 101089 w 771956"/>
                  <a:gd name="connsiteY14-60" fmla="*/ 592751 h 611131"/>
                  <a:gd name="connsiteX0-61" fmla="*/ 101089 w 771956"/>
                  <a:gd name="connsiteY0-62" fmla="*/ 592751 h 611131"/>
                  <a:gd name="connsiteX1-63" fmla="*/ 0 w 771956"/>
                  <a:gd name="connsiteY1-64" fmla="*/ 583561 h 611131"/>
                  <a:gd name="connsiteX2-65" fmla="*/ 133254 w 771956"/>
                  <a:gd name="connsiteY2-66" fmla="*/ 87304 h 611131"/>
                  <a:gd name="connsiteX3-67" fmla="*/ 349218 w 771956"/>
                  <a:gd name="connsiteY3-68" fmla="*/ 0 h 611131"/>
                  <a:gd name="connsiteX4-69" fmla="*/ 422738 w 771956"/>
                  <a:gd name="connsiteY4-70" fmla="*/ 4595 h 611131"/>
                  <a:gd name="connsiteX5-71" fmla="*/ 634106 w 771956"/>
                  <a:gd name="connsiteY5-72" fmla="*/ 68924 h 611131"/>
                  <a:gd name="connsiteX6-73" fmla="*/ 771956 w 771956"/>
                  <a:gd name="connsiteY6-74" fmla="*/ 588156 h 611131"/>
                  <a:gd name="connsiteX7-75" fmla="*/ 684651 w 771956"/>
                  <a:gd name="connsiteY7-76" fmla="*/ 611131 h 611131"/>
                  <a:gd name="connsiteX8-77" fmla="*/ 583562 w 771956"/>
                  <a:gd name="connsiteY8-78" fmla="*/ 220558 h 611131"/>
                  <a:gd name="connsiteX9-79" fmla="*/ 537612 w 771956"/>
                  <a:gd name="connsiteY9-80" fmla="*/ 238938 h 611131"/>
                  <a:gd name="connsiteX10-81" fmla="*/ 537612 w 771956"/>
                  <a:gd name="connsiteY10-82" fmla="*/ 555992 h 611131"/>
                  <a:gd name="connsiteX11-83" fmla="*/ 225154 w 771956"/>
                  <a:gd name="connsiteY11-84" fmla="*/ 555992 h 611131"/>
                  <a:gd name="connsiteX12-85" fmla="*/ 225154 w 771956"/>
                  <a:gd name="connsiteY12-86" fmla="*/ 229748 h 611131"/>
                  <a:gd name="connsiteX13-87" fmla="*/ 188394 w 771956"/>
                  <a:gd name="connsiteY13-88" fmla="*/ 234343 h 611131"/>
                  <a:gd name="connsiteX14-89" fmla="*/ 101089 w 771956"/>
                  <a:gd name="connsiteY14-90" fmla="*/ 592751 h 611131"/>
                  <a:gd name="connsiteX0-91" fmla="*/ 101089 w 771956"/>
                  <a:gd name="connsiteY0-92" fmla="*/ 592751 h 611131"/>
                  <a:gd name="connsiteX1-93" fmla="*/ 0 w 771956"/>
                  <a:gd name="connsiteY1-94" fmla="*/ 583561 h 611131"/>
                  <a:gd name="connsiteX2-95" fmla="*/ 133254 w 771956"/>
                  <a:gd name="connsiteY2-96" fmla="*/ 87304 h 611131"/>
                  <a:gd name="connsiteX3-97" fmla="*/ 349218 w 771956"/>
                  <a:gd name="connsiteY3-98" fmla="*/ 0 h 611131"/>
                  <a:gd name="connsiteX4-99" fmla="*/ 422738 w 771956"/>
                  <a:gd name="connsiteY4-100" fmla="*/ 4595 h 611131"/>
                  <a:gd name="connsiteX5-101" fmla="*/ 634106 w 771956"/>
                  <a:gd name="connsiteY5-102" fmla="*/ 68924 h 611131"/>
                  <a:gd name="connsiteX6-103" fmla="*/ 771956 w 771956"/>
                  <a:gd name="connsiteY6-104" fmla="*/ 588156 h 611131"/>
                  <a:gd name="connsiteX7-105" fmla="*/ 684651 w 771956"/>
                  <a:gd name="connsiteY7-106" fmla="*/ 611131 h 611131"/>
                  <a:gd name="connsiteX8-107" fmla="*/ 583562 w 771956"/>
                  <a:gd name="connsiteY8-108" fmla="*/ 220558 h 611131"/>
                  <a:gd name="connsiteX9-109" fmla="*/ 537612 w 771956"/>
                  <a:gd name="connsiteY9-110" fmla="*/ 238938 h 611131"/>
                  <a:gd name="connsiteX10-111" fmla="*/ 537612 w 771956"/>
                  <a:gd name="connsiteY10-112" fmla="*/ 555992 h 611131"/>
                  <a:gd name="connsiteX11-113" fmla="*/ 225154 w 771956"/>
                  <a:gd name="connsiteY11-114" fmla="*/ 555992 h 611131"/>
                  <a:gd name="connsiteX12-115" fmla="*/ 225154 w 771956"/>
                  <a:gd name="connsiteY12-116" fmla="*/ 229748 h 611131"/>
                  <a:gd name="connsiteX13-117" fmla="*/ 188394 w 771956"/>
                  <a:gd name="connsiteY13-118" fmla="*/ 234343 h 611131"/>
                  <a:gd name="connsiteX14-119" fmla="*/ 101089 w 771956"/>
                  <a:gd name="connsiteY14-120" fmla="*/ 592751 h 611131"/>
                  <a:gd name="connsiteX0-121" fmla="*/ 101089 w 771956"/>
                  <a:gd name="connsiteY0-122" fmla="*/ 592751 h 611131"/>
                  <a:gd name="connsiteX1-123" fmla="*/ 0 w 771956"/>
                  <a:gd name="connsiteY1-124" fmla="*/ 583561 h 611131"/>
                  <a:gd name="connsiteX2-125" fmla="*/ 133254 w 771956"/>
                  <a:gd name="connsiteY2-126" fmla="*/ 87304 h 611131"/>
                  <a:gd name="connsiteX3-127" fmla="*/ 349218 w 771956"/>
                  <a:gd name="connsiteY3-128" fmla="*/ 0 h 611131"/>
                  <a:gd name="connsiteX4-129" fmla="*/ 422738 w 771956"/>
                  <a:gd name="connsiteY4-130" fmla="*/ 2214 h 611131"/>
                  <a:gd name="connsiteX5-131" fmla="*/ 634106 w 771956"/>
                  <a:gd name="connsiteY5-132" fmla="*/ 68924 h 611131"/>
                  <a:gd name="connsiteX6-133" fmla="*/ 771956 w 771956"/>
                  <a:gd name="connsiteY6-134" fmla="*/ 588156 h 611131"/>
                  <a:gd name="connsiteX7-135" fmla="*/ 684651 w 771956"/>
                  <a:gd name="connsiteY7-136" fmla="*/ 611131 h 611131"/>
                  <a:gd name="connsiteX8-137" fmla="*/ 583562 w 771956"/>
                  <a:gd name="connsiteY8-138" fmla="*/ 220558 h 611131"/>
                  <a:gd name="connsiteX9-139" fmla="*/ 537612 w 771956"/>
                  <a:gd name="connsiteY9-140" fmla="*/ 238938 h 611131"/>
                  <a:gd name="connsiteX10-141" fmla="*/ 537612 w 771956"/>
                  <a:gd name="connsiteY10-142" fmla="*/ 555992 h 611131"/>
                  <a:gd name="connsiteX11-143" fmla="*/ 225154 w 771956"/>
                  <a:gd name="connsiteY11-144" fmla="*/ 555992 h 611131"/>
                  <a:gd name="connsiteX12-145" fmla="*/ 225154 w 771956"/>
                  <a:gd name="connsiteY12-146" fmla="*/ 229748 h 611131"/>
                  <a:gd name="connsiteX13-147" fmla="*/ 188394 w 771956"/>
                  <a:gd name="connsiteY13-148" fmla="*/ 234343 h 611131"/>
                  <a:gd name="connsiteX14-149" fmla="*/ 101089 w 771956"/>
                  <a:gd name="connsiteY14-150" fmla="*/ 592751 h 611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771956" h="611131">
                    <a:moveTo>
                      <a:pt x="101089" y="592751"/>
                    </a:moveTo>
                    <a:lnTo>
                      <a:pt x="0" y="583561"/>
                    </a:lnTo>
                    <a:lnTo>
                      <a:pt x="133254" y="87304"/>
                    </a:lnTo>
                    <a:cubicBezTo>
                      <a:pt x="145711" y="62965"/>
                      <a:pt x="277230" y="29101"/>
                      <a:pt x="349218" y="0"/>
                    </a:cubicBezTo>
                    <a:lnTo>
                      <a:pt x="422738" y="2214"/>
                    </a:lnTo>
                    <a:cubicBezTo>
                      <a:pt x="493194" y="23657"/>
                      <a:pt x="625562" y="47481"/>
                      <a:pt x="634106" y="68924"/>
                    </a:cubicBezTo>
                    <a:lnTo>
                      <a:pt x="771956" y="588156"/>
                    </a:lnTo>
                    <a:lnTo>
                      <a:pt x="684651" y="611131"/>
                    </a:lnTo>
                    <a:lnTo>
                      <a:pt x="583562" y="220558"/>
                    </a:lnTo>
                    <a:cubicBezTo>
                      <a:pt x="573008" y="193347"/>
                      <a:pt x="552929" y="232811"/>
                      <a:pt x="537612" y="238938"/>
                    </a:cubicBezTo>
                    <a:lnTo>
                      <a:pt x="537612" y="555992"/>
                    </a:lnTo>
                    <a:lnTo>
                      <a:pt x="225154" y="555992"/>
                    </a:lnTo>
                    <a:lnTo>
                      <a:pt x="225154" y="229748"/>
                    </a:lnTo>
                    <a:cubicBezTo>
                      <a:pt x="212901" y="231280"/>
                      <a:pt x="198266" y="213761"/>
                      <a:pt x="188394" y="234343"/>
                    </a:cubicBezTo>
                    <a:lnTo>
                      <a:pt x="101089" y="5927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任意多边形 21"/>
              <p:cNvSpPr/>
              <p:nvPr/>
            </p:nvSpPr>
            <p:spPr>
              <a:xfrm>
                <a:off x="1647825"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1" fmla="*/ 107156 w 107156"/>
                  <a:gd name="connsiteY0-2" fmla="*/ 23812 h 76200"/>
                  <a:gd name="connsiteX1-3" fmla="*/ 0 w 107156"/>
                  <a:gd name="connsiteY1-4" fmla="*/ 0 h 76200"/>
                  <a:gd name="connsiteX2-5" fmla="*/ 42863 w 107156"/>
                  <a:gd name="connsiteY2-6" fmla="*/ 76200 h 76200"/>
                  <a:gd name="connsiteX3-7" fmla="*/ 107156 w 107156"/>
                  <a:gd name="connsiteY3-8" fmla="*/ 23812 h 76200"/>
                  <a:gd name="connsiteX0-9" fmla="*/ 107156 w 107156"/>
                  <a:gd name="connsiteY0-10" fmla="*/ 23812 h 76200"/>
                  <a:gd name="connsiteX1-11" fmla="*/ 0 w 107156"/>
                  <a:gd name="connsiteY1-12" fmla="*/ 0 h 76200"/>
                  <a:gd name="connsiteX2-13" fmla="*/ 42863 w 107156"/>
                  <a:gd name="connsiteY2-14" fmla="*/ 76200 h 76200"/>
                  <a:gd name="connsiteX3-15" fmla="*/ 107156 w 107156"/>
                  <a:gd name="connsiteY3-16" fmla="*/ 23812 h 76200"/>
                  <a:gd name="connsiteX0-17" fmla="*/ 107156 w 107156"/>
                  <a:gd name="connsiteY0-18" fmla="*/ 23812 h 76857"/>
                  <a:gd name="connsiteX1-19" fmla="*/ 0 w 107156"/>
                  <a:gd name="connsiteY1-20" fmla="*/ 0 h 76857"/>
                  <a:gd name="connsiteX2-21" fmla="*/ 42863 w 107156"/>
                  <a:gd name="connsiteY2-22" fmla="*/ 76200 h 76857"/>
                  <a:gd name="connsiteX3-23" fmla="*/ 107156 w 107156"/>
                  <a:gd name="connsiteY3-24" fmla="*/ 23812 h 76857"/>
                  <a:gd name="connsiteX0-25" fmla="*/ 107156 w 107156"/>
                  <a:gd name="connsiteY0-26" fmla="*/ 23812 h 76972"/>
                  <a:gd name="connsiteX1-27" fmla="*/ 0 w 107156"/>
                  <a:gd name="connsiteY1-28" fmla="*/ 0 h 76972"/>
                  <a:gd name="connsiteX2-29" fmla="*/ 42863 w 107156"/>
                  <a:gd name="connsiteY2-30" fmla="*/ 76200 h 76972"/>
                  <a:gd name="connsiteX3-31" fmla="*/ 107156 w 107156"/>
                  <a:gd name="connsiteY3-32" fmla="*/ 23812 h 76972"/>
                </a:gdLst>
                <a:ahLst/>
                <a:cxnLst>
                  <a:cxn ang="0">
                    <a:pos x="connsiteX0-1" y="connsiteY0-2"/>
                  </a:cxn>
                  <a:cxn ang="0">
                    <a:pos x="connsiteX1-3" y="connsiteY1-4"/>
                  </a:cxn>
                  <a:cxn ang="0">
                    <a:pos x="connsiteX2-5" y="connsiteY2-6"/>
                  </a:cxn>
                  <a:cxn ang="0">
                    <a:pos x="connsiteX3-7" y="connsiteY3-8"/>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任意多边形 22"/>
              <p:cNvSpPr/>
              <p:nvPr/>
            </p:nvSpPr>
            <p:spPr>
              <a:xfrm flipH="1">
                <a:off x="2344848"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1" fmla="*/ 107156 w 107156"/>
                  <a:gd name="connsiteY0-2" fmla="*/ 23812 h 76200"/>
                  <a:gd name="connsiteX1-3" fmla="*/ 0 w 107156"/>
                  <a:gd name="connsiteY1-4" fmla="*/ 0 h 76200"/>
                  <a:gd name="connsiteX2-5" fmla="*/ 42863 w 107156"/>
                  <a:gd name="connsiteY2-6" fmla="*/ 76200 h 76200"/>
                  <a:gd name="connsiteX3-7" fmla="*/ 107156 w 107156"/>
                  <a:gd name="connsiteY3-8" fmla="*/ 23812 h 76200"/>
                  <a:gd name="connsiteX0-9" fmla="*/ 107156 w 107156"/>
                  <a:gd name="connsiteY0-10" fmla="*/ 23812 h 76200"/>
                  <a:gd name="connsiteX1-11" fmla="*/ 0 w 107156"/>
                  <a:gd name="connsiteY1-12" fmla="*/ 0 h 76200"/>
                  <a:gd name="connsiteX2-13" fmla="*/ 42863 w 107156"/>
                  <a:gd name="connsiteY2-14" fmla="*/ 76200 h 76200"/>
                  <a:gd name="connsiteX3-15" fmla="*/ 107156 w 107156"/>
                  <a:gd name="connsiteY3-16" fmla="*/ 23812 h 76200"/>
                  <a:gd name="connsiteX0-17" fmla="*/ 107156 w 107156"/>
                  <a:gd name="connsiteY0-18" fmla="*/ 23812 h 76857"/>
                  <a:gd name="connsiteX1-19" fmla="*/ 0 w 107156"/>
                  <a:gd name="connsiteY1-20" fmla="*/ 0 h 76857"/>
                  <a:gd name="connsiteX2-21" fmla="*/ 42863 w 107156"/>
                  <a:gd name="connsiteY2-22" fmla="*/ 76200 h 76857"/>
                  <a:gd name="connsiteX3-23" fmla="*/ 107156 w 107156"/>
                  <a:gd name="connsiteY3-24" fmla="*/ 23812 h 76857"/>
                  <a:gd name="connsiteX0-25" fmla="*/ 107156 w 107156"/>
                  <a:gd name="connsiteY0-26" fmla="*/ 23812 h 76972"/>
                  <a:gd name="connsiteX1-27" fmla="*/ 0 w 107156"/>
                  <a:gd name="connsiteY1-28" fmla="*/ 0 h 76972"/>
                  <a:gd name="connsiteX2-29" fmla="*/ 42863 w 107156"/>
                  <a:gd name="connsiteY2-30" fmla="*/ 76200 h 76972"/>
                  <a:gd name="connsiteX3-31" fmla="*/ 107156 w 107156"/>
                  <a:gd name="connsiteY3-32" fmla="*/ 23812 h 76972"/>
                </a:gdLst>
                <a:ahLst/>
                <a:cxnLst>
                  <a:cxn ang="0">
                    <a:pos x="connsiteX0-1" y="connsiteY0-2"/>
                  </a:cxn>
                  <a:cxn ang="0">
                    <a:pos x="connsiteX1-3" y="connsiteY1-4"/>
                  </a:cxn>
                  <a:cxn ang="0">
                    <a:pos x="connsiteX2-5" y="connsiteY2-6"/>
                  </a:cxn>
                  <a:cxn ang="0">
                    <a:pos x="connsiteX3-7" y="connsiteY3-8"/>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任意多边形 23"/>
              <p:cNvSpPr/>
              <p:nvPr/>
            </p:nvSpPr>
            <p:spPr>
              <a:xfrm>
                <a:off x="2350293" y="5366534"/>
                <a:ext cx="113830" cy="412760"/>
              </a:xfrm>
              <a:custGeom>
                <a:avLst/>
                <a:gdLst>
                  <a:gd name="connsiteX0" fmla="*/ 34055 w 113830"/>
                  <a:gd name="connsiteY0" fmla="*/ 0 h 412760"/>
                  <a:gd name="connsiteX1" fmla="*/ 79774 w 113830"/>
                  <a:gd name="connsiteY1" fmla="*/ 0 h 412760"/>
                  <a:gd name="connsiteX2" fmla="*/ 79774 w 113830"/>
                  <a:gd name="connsiteY2" fmla="*/ 17472 h 412760"/>
                  <a:gd name="connsiteX3" fmla="*/ 94858 w 113830"/>
                  <a:gd name="connsiteY3" fmla="*/ 17472 h 412760"/>
                  <a:gd name="connsiteX4" fmla="*/ 113830 w 113830"/>
                  <a:gd name="connsiteY4" fmla="*/ 36444 h 412760"/>
                  <a:gd name="connsiteX5" fmla="*/ 113830 w 113830"/>
                  <a:gd name="connsiteY5" fmla="*/ 393788 h 412760"/>
                  <a:gd name="connsiteX6" fmla="*/ 94858 w 113830"/>
                  <a:gd name="connsiteY6" fmla="*/ 412760 h 412760"/>
                  <a:gd name="connsiteX7" fmla="*/ 18972 w 113830"/>
                  <a:gd name="connsiteY7" fmla="*/ 412760 h 412760"/>
                  <a:gd name="connsiteX8" fmla="*/ 0 w 113830"/>
                  <a:gd name="connsiteY8" fmla="*/ 393788 h 412760"/>
                  <a:gd name="connsiteX9" fmla="*/ 0 w 113830"/>
                  <a:gd name="connsiteY9" fmla="*/ 36444 h 412760"/>
                  <a:gd name="connsiteX10" fmla="*/ 18972 w 113830"/>
                  <a:gd name="connsiteY10" fmla="*/ 17472 h 412760"/>
                  <a:gd name="connsiteX11" fmla="*/ 34055 w 113830"/>
                  <a:gd name="connsiteY11" fmla="*/ 17472 h 41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0" h="412760">
                    <a:moveTo>
                      <a:pt x="34055" y="0"/>
                    </a:moveTo>
                    <a:lnTo>
                      <a:pt x="79774" y="0"/>
                    </a:lnTo>
                    <a:lnTo>
                      <a:pt x="79774" y="17472"/>
                    </a:lnTo>
                    <a:lnTo>
                      <a:pt x="94858" y="17472"/>
                    </a:lnTo>
                    <a:cubicBezTo>
                      <a:pt x="105336" y="17472"/>
                      <a:pt x="113830" y="25966"/>
                      <a:pt x="113830" y="36444"/>
                    </a:cubicBezTo>
                    <a:lnTo>
                      <a:pt x="113830" y="393788"/>
                    </a:lnTo>
                    <a:cubicBezTo>
                      <a:pt x="113830" y="404266"/>
                      <a:pt x="105336" y="412760"/>
                      <a:pt x="94858" y="412760"/>
                    </a:cubicBezTo>
                    <a:lnTo>
                      <a:pt x="18972" y="412760"/>
                    </a:lnTo>
                    <a:cubicBezTo>
                      <a:pt x="8494" y="412760"/>
                      <a:pt x="0" y="404266"/>
                      <a:pt x="0" y="393788"/>
                    </a:cubicBezTo>
                    <a:lnTo>
                      <a:pt x="0" y="36444"/>
                    </a:lnTo>
                    <a:cubicBezTo>
                      <a:pt x="0" y="25966"/>
                      <a:pt x="8494" y="17472"/>
                      <a:pt x="18972" y="17472"/>
                    </a:cubicBezTo>
                    <a:lnTo>
                      <a:pt x="34055" y="1747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任意多边形 24"/>
              <p:cNvSpPr/>
              <p:nvPr/>
            </p:nvSpPr>
            <p:spPr>
              <a:xfrm>
                <a:off x="1900234" y="5253040"/>
                <a:ext cx="311951" cy="728962"/>
              </a:xfrm>
              <a:custGeom>
                <a:avLst/>
                <a:gdLst>
                  <a:gd name="connsiteX0" fmla="*/ 311943 w 311943"/>
                  <a:gd name="connsiteY0" fmla="*/ 647700 h 669131"/>
                  <a:gd name="connsiteX1" fmla="*/ 311943 w 311943"/>
                  <a:gd name="connsiteY1" fmla="*/ 0 h 669131"/>
                  <a:gd name="connsiteX2" fmla="*/ 0 w 311943"/>
                  <a:gd name="connsiteY2" fmla="*/ 0 h 669131"/>
                  <a:gd name="connsiteX3" fmla="*/ 0 w 311943"/>
                  <a:gd name="connsiteY3" fmla="*/ 669131 h 669131"/>
                  <a:gd name="connsiteX4" fmla="*/ 111918 w 311943"/>
                  <a:gd name="connsiteY4" fmla="*/ 669131 h 669131"/>
                  <a:gd name="connsiteX5" fmla="*/ 111918 w 311943"/>
                  <a:gd name="connsiteY5" fmla="*/ 92868 h 669131"/>
                  <a:gd name="connsiteX6" fmla="*/ 192881 w 311943"/>
                  <a:gd name="connsiteY6" fmla="*/ 92868 h 669131"/>
                  <a:gd name="connsiteX7" fmla="*/ 192881 w 311943"/>
                  <a:gd name="connsiteY7" fmla="*/ 652462 h 669131"/>
                  <a:gd name="connsiteX8" fmla="*/ 311943 w 311943"/>
                  <a:gd name="connsiteY8" fmla="*/ 647700 h 669131"/>
                  <a:gd name="connsiteX0-1" fmla="*/ 312037 w 312037"/>
                  <a:gd name="connsiteY0-2" fmla="*/ 647700 h 695589"/>
                  <a:gd name="connsiteX1-3" fmla="*/ 312037 w 312037"/>
                  <a:gd name="connsiteY1-4" fmla="*/ 0 h 695589"/>
                  <a:gd name="connsiteX2-5" fmla="*/ 94 w 312037"/>
                  <a:gd name="connsiteY2-6" fmla="*/ 0 h 695589"/>
                  <a:gd name="connsiteX3-7" fmla="*/ 94 w 312037"/>
                  <a:gd name="connsiteY3-8" fmla="*/ 669131 h 695589"/>
                  <a:gd name="connsiteX4-9" fmla="*/ 112012 w 312037"/>
                  <a:gd name="connsiteY4-10" fmla="*/ 669131 h 695589"/>
                  <a:gd name="connsiteX5-11" fmla="*/ 112012 w 312037"/>
                  <a:gd name="connsiteY5-12" fmla="*/ 92868 h 695589"/>
                  <a:gd name="connsiteX6-13" fmla="*/ 192975 w 312037"/>
                  <a:gd name="connsiteY6-14" fmla="*/ 92868 h 695589"/>
                  <a:gd name="connsiteX7-15" fmla="*/ 192975 w 312037"/>
                  <a:gd name="connsiteY7-16" fmla="*/ 652462 h 695589"/>
                  <a:gd name="connsiteX8-17" fmla="*/ 312037 w 312037"/>
                  <a:gd name="connsiteY8-18" fmla="*/ 647700 h 695589"/>
                  <a:gd name="connsiteX0-19" fmla="*/ 312010 w 312010"/>
                  <a:gd name="connsiteY0-20" fmla="*/ 647700 h 712012"/>
                  <a:gd name="connsiteX1-21" fmla="*/ 312010 w 312010"/>
                  <a:gd name="connsiteY1-22" fmla="*/ 0 h 712012"/>
                  <a:gd name="connsiteX2-23" fmla="*/ 67 w 312010"/>
                  <a:gd name="connsiteY2-24" fmla="*/ 0 h 712012"/>
                  <a:gd name="connsiteX3-25" fmla="*/ 67 w 312010"/>
                  <a:gd name="connsiteY3-26" fmla="*/ 669131 h 712012"/>
                  <a:gd name="connsiteX4-27" fmla="*/ 111985 w 312010"/>
                  <a:gd name="connsiteY4-28" fmla="*/ 669131 h 712012"/>
                  <a:gd name="connsiteX5-29" fmla="*/ 111985 w 312010"/>
                  <a:gd name="connsiteY5-30" fmla="*/ 92868 h 712012"/>
                  <a:gd name="connsiteX6-31" fmla="*/ 192948 w 312010"/>
                  <a:gd name="connsiteY6-32" fmla="*/ 92868 h 712012"/>
                  <a:gd name="connsiteX7-33" fmla="*/ 192948 w 312010"/>
                  <a:gd name="connsiteY7-34" fmla="*/ 652462 h 712012"/>
                  <a:gd name="connsiteX8-35" fmla="*/ 312010 w 312010"/>
                  <a:gd name="connsiteY8-36" fmla="*/ 647700 h 712012"/>
                  <a:gd name="connsiteX0-37" fmla="*/ 312010 w 312010"/>
                  <a:gd name="connsiteY0-38" fmla="*/ 647700 h 712012"/>
                  <a:gd name="connsiteX1-39" fmla="*/ 312010 w 312010"/>
                  <a:gd name="connsiteY1-40" fmla="*/ 0 h 712012"/>
                  <a:gd name="connsiteX2-41" fmla="*/ 67 w 312010"/>
                  <a:gd name="connsiteY2-42" fmla="*/ 0 h 712012"/>
                  <a:gd name="connsiteX3-43" fmla="*/ 67 w 312010"/>
                  <a:gd name="connsiteY3-44" fmla="*/ 669131 h 712012"/>
                  <a:gd name="connsiteX4-45" fmla="*/ 111985 w 312010"/>
                  <a:gd name="connsiteY4-46" fmla="*/ 669131 h 712012"/>
                  <a:gd name="connsiteX5-47" fmla="*/ 111985 w 312010"/>
                  <a:gd name="connsiteY5-48" fmla="*/ 92868 h 712012"/>
                  <a:gd name="connsiteX6-49" fmla="*/ 192948 w 312010"/>
                  <a:gd name="connsiteY6-50" fmla="*/ 92868 h 712012"/>
                  <a:gd name="connsiteX7-51" fmla="*/ 192948 w 312010"/>
                  <a:gd name="connsiteY7-52" fmla="*/ 652462 h 712012"/>
                  <a:gd name="connsiteX8-53" fmla="*/ 312010 w 312010"/>
                  <a:gd name="connsiteY8-54" fmla="*/ 647700 h 712012"/>
                  <a:gd name="connsiteX0-55" fmla="*/ 312010 w 312013"/>
                  <a:gd name="connsiteY0-56" fmla="*/ 647700 h 719108"/>
                  <a:gd name="connsiteX1-57" fmla="*/ 312010 w 312013"/>
                  <a:gd name="connsiteY1-58" fmla="*/ 0 h 719108"/>
                  <a:gd name="connsiteX2-59" fmla="*/ 67 w 312013"/>
                  <a:gd name="connsiteY2-60" fmla="*/ 0 h 719108"/>
                  <a:gd name="connsiteX3-61" fmla="*/ 67 w 312013"/>
                  <a:gd name="connsiteY3-62" fmla="*/ 669131 h 719108"/>
                  <a:gd name="connsiteX4-63" fmla="*/ 111985 w 312013"/>
                  <a:gd name="connsiteY4-64" fmla="*/ 669131 h 719108"/>
                  <a:gd name="connsiteX5-65" fmla="*/ 111985 w 312013"/>
                  <a:gd name="connsiteY5-66" fmla="*/ 92868 h 719108"/>
                  <a:gd name="connsiteX6-67" fmla="*/ 192948 w 312013"/>
                  <a:gd name="connsiteY6-68" fmla="*/ 92868 h 719108"/>
                  <a:gd name="connsiteX7-69" fmla="*/ 192948 w 312013"/>
                  <a:gd name="connsiteY7-70" fmla="*/ 652462 h 719108"/>
                  <a:gd name="connsiteX8-71" fmla="*/ 312010 w 312013"/>
                  <a:gd name="connsiteY8-72" fmla="*/ 647700 h 719108"/>
                  <a:gd name="connsiteX0-73" fmla="*/ 311948 w 311951"/>
                  <a:gd name="connsiteY0-74" fmla="*/ 647700 h 720495"/>
                  <a:gd name="connsiteX1-75" fmla="*/ 311948 w 311951"/>
                  <a:gd name="connsiteY1-76" fmla="*/ 0 h 720495"/>
                  <a:gd name="connsiteX2-77" fmla="*/ 5 w 311951"/>
                  <a:gd name="connsiteY2-78" fmla="*/ 0 h 720495"/>
                  <a:gd name="connsiteX3-79" fmla="*/ 5 w 311951"/>
                  <a:gd name="connsiteY3-80" fmla="*/ 669131 h 720495"/>
                  <a:gd name="connsiteX4-81" fmla="*/ 111923 w 311951"/>
                  <a:gd name="connsiteY4-82" fmla="*/ 669131 h 720495"/>
                  <a:gd name="connsiteX5-83" fmla="*/ 111923 w 311951"/>
                  <a:gd name="connsiteY5-84" fmla="*/ 92868 h 720495"/>
                  <a:gd name="connsiteX6-85" fmla="*/ 192886 w 311951"/>
                  <a:gd name="connsiteY6-86" fmla="*/ 92868 h 720495"/>
                  <a:gd name="connsiteX7-87" fmla="*/ 192886 w 311951"/>
                  <a:gd name="connsiteY7-88" fmla="*/ 652462 h 720495"/>
                  <a:gd name="connsiteX8-89" fmla="*/ 311948 w 311951"/>
                  <a:gd name="connsiteY8-90" fmla="*/ 647700 h 720495"/>
                  <a:gd name="connsiteX0-91" fmla="*/ 311948 w 311951"/>
                  <a:gd name="connsiteY0-92" fmla="*/ 647700 h 728962"/>
                  <a:gd name="connsiteX1-93" fmla="*/ 311948 w 311951"/>
                  <a:gd name="connsiteY1-94" fmla="*/ 0 h 728962"/>
                  <a:gd name="connsiteX2-95" fmla="*/ 5 w 311951"/>
                  <a:gd name="connsiteY2-96" fmla="*/ 0 h 728962"/>
                  <a:gd name="connsiteX3-97" fmla="*/ 5 w 311951"/>
                  <a:gd name="connsiteY3-98" fmla="*/ 669131 h 728962"/>
                  <a:gd name="connsiteX4-99" fmla="*/ 111923 w 311951"/>
                  <a:gd name="connsiteY4-100" fmla="*/ 669131 h 728962"/>
                  <a:gd name="connsiteX5-101" fmla="*/ 111923 w 311951"/>
                  <a:gd name="connsiteY5-102" fmla="*/ 92868 h 728962"/>
                  <a:gd name="connsiteX6-103" fmla="*/ 192886 w 311951"/>
                  <a:gd name="connsiteY6-104" fmla="*/ 92868 h 728962"/>
                  <a:gd name="connsiteX7-105" fmla="*/ 192886 w 311951"/>
                  <a:gd name="connsiteY7-106" fmla="*/ 652462 h 728962"/>
                  <a:gd name="connsiteX8-107" fmla="*/ 311948 w 311951"/>
                  <a:gd name="connsiteY8-108" fmla="*/ 647700 h 7289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11951" h="728962">
                    <a:moveTo>
                      <a:pt x="311948" y="647700"/>
                    </a:moveTo>
                    <a:lnTo>
                      <a:pt x="311948" y="0"/>
                    </a:lnTo>
                    <a:lnTo>
                      <a:pt x="5" y="0"/>
                    </a:lnTo>
                    <a:lnTo>
                      <a:pt x="5" y="669131"/>
                    </a:lnTo>
                    <a:cubicBezTo>
                      <a:pt x="-789" y="750093"/>
                      <a:pt x="107955" y="747712"/>
                      <a:pt x="111923" y="669131"/>
                    </a:cubicBezTo>
                    <a:lnTo>
                      <a:pt x="111923" y="92868"/>
                    </a:lnTo>
                    <a:lnTo>
                      <a:pt x="192886" y="92868"/>
                    </a:lnTo>
                    <a:lnTo>
                      <a:pt x="192886" y="652462"/>
                    </a:lnTo>
                    <a:cubicBezTo>
                      <a:pt x="192091" y="750888"/>
                      <a:pt x="312742" y="732630"/>
                      <a:pt x="311948" y="6477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8" name="Freeform 14"/>
            <p:cNvSpPr>
              <a:spLocks noEditPoints="1"/>
            </p:cNvSpPr>
            <p:nvPr/>
          </p:nvSpPr>
          <p:spPr bwMode="auto">
            <a:xfrm>
              <a:off x="3372767" y="2178986"/>
              <a:ext cx="499696" cy="49768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2" name="文本框 51"/>
            <p:cNvSpPr txBox="1"/>
            <p:nvPr/>
          </p:nvSpPr>
          <p:spPr>
            <a:xfrm>
              <a:off x="2706338" y="2877792"/>
              <a:ext cx="1896245" cy="615553"/>
            </a:xfrm>
            <a:prstGeom prst="rect">
              <a:avLst/>
            </a:prstGeom>
            <a:noFill/>
          </p:spPr>
          <p:txBody>
            <a:bodyPr wrap="none" rtlCol="0">
              <a:spAutoFit/>
            </a:bodyPr>
            <a:lstStyle/>
            <a:p>
              <a:r>
                <a:rPr lang="zh-CN" altLang="en-US" sz="2400" b="1" dirty="0">
                  <a:solidFill>
                    <a:srgbClr val="FFFFFF"/>
                  </a:solidFill>
                  <a:latin typeface="幼圆" panose="02010509060101010101" pitchFamily="49" charset="-122"/>
                  <a:ea typeface="幼圆" panose="02010509060101010101" pitchFamily="49" charset="-122"/>
                </a:rPr>
                <a:t>您的标题</a:t>
              </a:r>
            </a:p>
          </p:txBody>
        </p:sp>
      </p:grpSp>
      <p:sp>
        <p:nvSpPr>
          <p:cNvPr id="55" name="矩形 54"/>
          <p:cNvSpPr/>
          <p:nvPr/>
        </p:nvSpPr>
        <p:spPr>
          <a:xfrm>
            <a:off x="5630059" y="1785118"/>
            <a:ext cx="256043" cy="256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50000"/>
                </a:schemeClr>
              </a:solidFill>
            </a:endParaRPr>
          </a:p>
        </p:txBody>
      </p:sp>
      <p:sp>
        <p:nvSpPr>
          <p:cNvPr id="56" name="矩形 55"/>
          <p:cNvSpPr/>
          <p:nvPr/>
        </p:nvSpPr>
        <p:spPr>
          <a:xfrm>
            <a:off x="5630059" y="2824390"/>
            <a:ext cx="256043" cy="256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50000"/>
                </a:schemeClr>
              </a:solidFill>
            </a:endParaRPr>
          </a:p>
        </p:txBody>
      </p:sp>
      <p:sp>
        <p:nvSpPr>
          <p:cNvPr id="57" name="矩形 56"/>
          <p:cNvSpPr/>
          <p:nvPr/>
        </p:nvSpPr>
        <p:spPr>
          <a:xfrm>
            <a:off x="5652317" y="3933845"/>
            <a:ext cx="256043" cy="2560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50000"/>
                </a:schemeClr>
              </a:solidFill>
            </a:endParaRPr>
          </a:p>
        </p:txBody>
      </p:sp>
      <p:sp>
        <p:nvSpPr>
          <p:cNvPr id="58" name="矩形 47"/>
          <p:cNvSpPr>
            <a:spLocks noChangeArrowheads="1"/>
          </p:cNvSpPr>
          <p:nvPr/>
        </p:nvSpPr>
        <p:spPr bwMode="auto">
          <a:xfrm>
            <a:off x="6135191" y="1623175"/>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
        <p:nvSpPr>
          <p:cNvPr id="59" name="矩形 47"/>
          <p:cNvSpPr>
            <a:spLocks noChangeArrowheads="1"/>
          </p:cNvSpPr>
          <p:nvPr/>
        </p:nvSpPr>
        <p:spPr bwMode="auto">
          <a:xfrm>
            <a:off x="6135190" y="3750230"/>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
        <p:nvSpPr>
          <p:cNvPr id="60" name="矩形 47"/>
          <p:cNvSpPr>
            <a:spLocks noChangeArrowheads="1"/>
          </p:cNvSpPr>
          <p:nvPr/>
        </p:nvSpPr>
        <p:spPr bwMode="auto">
          <a:xfrm>
            <a:off x="6135190" y="2651611"/>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
        <p:nvSpPr>
          <p:cNvPr id="9" name="圆角矩形 8"/>
          <p:cNvSpPr/>
          <p:nvPr/>
        </p:nvSpPr>
        <p:spPr>
          <a:xfrm>
            <a:off x="-344805" y="247650"/>
            <a:ext cx="2414905" cy="522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5400" y="340360"/>
            <a:ext cx="183515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点击输入相关内容</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left)">
                                      <p:cBhvr>
                                        <p:cTn id="33" dur="500"/>
                                        <p:tgtEl>
                                          <p:spTgt spid="58"/>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60"/>
                                        </p:tgtEl>
                                        <p:attrNameLst>
                                          <p:attrName>style.visibility</p:attrName>
                                        </p:attrNameLst>
                                      </p:cBhvr>
                                      <p:to>
                                        <p:strVal val="visible"/>
                                      </p:to>
                                    </p:set>
                                    <p:animEffect transition="in" filter="wipe(left)">
                                      <p:cBhvr>
                                        <p:cTn id="36" dur="500"/>
                                        <p:tgtEl>
                                          <p:spTgt spid="60"/>
                                        </p:tgtEl>
                                      </p:cBhvr>
                                    </p:animEffect>
                                  </p:childTnLst>
                                </p:cTn>
                              </p:par>
                              <p:par>
                                <p:cTn id="37" presetID="22" presetClass="entr" presetSubtype="8" fill="hold" grpId="0" nodeType="withEffect">
                                  <p:stCondLst>
                                    <p:cond delay="50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1127831" y="1879090"/>
            <a:ext cx="330088" cy="324189"/>
          </a:xfrm>
          <a:prstGeom prst="rect">
            <a:avLst/>
          </a:prstGeom>
          <a:noFill/>
        </p:spPr>
        <p:txBody>
          <a:bodyPr wrap="none" lIns="65023" tIns="32511" rIns="65023" bIns="32511"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7"/>
          <p:cNvGrpSpPr/>
          <p:nvPr/>
        </p:nvGrpSpPr>
        <p:grpSpPr>
          <a:xfrm>
            <a:off x="1399757" y="1879090"/>
            <a:ext cx="1694022" cy="651219"/>
            <a:chOff x="509993" y="4146958"/>
            <a:chExt cx="2041329" cy="868341"/>
          </a:xfrm>
        </p:grpSpPr>
        <p:sp>
          <p:nvSpPr>
            <p:cNvPr id="19" name="TextBox 18"/>
            <p:cNvSpPr txBox="1"/>
            <p:nvPr/>
          </p:nvSpPr>
          <p:spPr>
            <a:xfrm>
              <a:off x="515135" y="4146958"/>
              <a:ext cx="1346746" cy="369353"/>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509993" y="4448957"/>
              <a:ext cx="2041329" cy="566342"/>
            </a:xfrm>
            <a:prstGeom prst="rect">
              <a:avLst/>
            </a:prstGeom>
          </p:spPr>
          <p:txBody>
            <a:bodyPr wrap="square">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TextBox 20"/>
          <p:cNvSpPr txBox="1"/>
          <p:nvPr/>
        </p:nvSpPr>
        <p:spPr>
          <a:xfrm>
            <a:off x="1127831" y="2721916"/>
            <a:ext cx="330088" cy="324189"/>
          </a:xfrm>
          <a:prstGeom prst="rect">
            <a:avLst/>
          </a:prstGeom>
          <a:noFill/>
        </p:spPr>
        <p:txBody>
          <a:bodyPr wrap="none" lIns="65023" tIns="32511" rIns="65023" bIns="32511"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1127831" y="3564742"/>
            <a:ext cx="330088" cy="324189"/>
          </a:xfrm>
          <a:prstGeom prst="rect">
            <a:avLst/>
          </a:prstGeom>
          <a:noFill/>
        </p:spPr>
        <p:txBody>
          <a:bodyPr wrap="none" lIns="65023" tIns="32511" rIns="65023" bIns="32511"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32"/>
          <p:cNvGrpSpPr/>
          <p:nvPr/>
        </p:nvGrpSpPr>
        <p:grpSpPr>
          <a:xfrm>
            <a:off x="1399757" y="3564742"/>
            <a:ext cx="1694022" cy="651219"/>
            <a:chOff x="509993" y="4146958"/>
            <a:chExt cx="2041329" cy="868341"/>
          </a:xfrm>
        </p:grpSpPr>
        <p:sp>
          <p:nvSpPr>
            <p:cNvPr id="34" name="TextBox 33"/>
            <p:cNvSpPr txBox="1"/>
            <p:nvPr/>
          </p:nvSpPr>
          <p:spPr>
            <a:xfrm>
              <a:off x="515135" y="4146958"/>
              <a:ext cx="1346746" cy="369353"/>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509993" y="4448957"/>
              <a:ext cx="2041329" cy="566342"/>
            </a:xfrm>
            <a:prstGeom prst="rect">
              <a:avLst/>
            </a:prstGeom>
          </p:spPr>
          <p:txBody>
            <a:bodyPr wrap="square">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5"/>
          <p:cNvGrpSpPr/>
          <p:nvPr/>
        </p:nvGrpSpPr>
        <p:grpSpPr>
          <a:xfrm>
            <a:off x="1399757" y="2721916"/>
            <a:ext cx="1694022" cy="651219"/>
            <a:chOff x="509993" y="4146958"/>
            <a:chExt cx="2041329" cy="868341"/>
          </a:xfrm>
        </p:grpSpPr>
        <p:sp>
          <p:nvSpPr>
            <p:cNvPr id="37" name="TextBox 36"/>
            <p:cNvSpPr txBox="1"/>
            <p:nvPr/>
          </p:nvSpPr>
          <p:spPr>
            <a:xfrm>
              <a:off x="515135" y="4146958"/>
              <a:ext cx="1346746" cy="369353"/>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509993" y="4448957"/>
              <a:ext cx="2041329" cy="566342"/>
            </a:xfrm>
            <a:prstGeom prst="rect">
              <a:avLst/>
            </a:prstGeom>
          </p:spPr>
          <p:txBody>
            <a:bodyPr wrap="square">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38"/>
          <p:cNvGrpSpPr/>
          <p:nvPr/>
        </p:nvGrpSpPr>
        <p:grpSpPr>
          <a:xfrm>
            <a:off x="3068922" y="1628731"/>
            <a:ext cx="2988095" cy="2973632"/>
            <a:chOff x="3685337" y="1514384"/>
            <a:chExt cx="4821324" cy="4797721"/>
          </a:xfrm>
        </p:grpSpPr>
        <p:sp>
          <p:nvSpPr>
            <p:cNvPr id="40"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397" tIns="1086802" rIns="625652" bIns="2423966" numCol="1" spcCol="1270" anchor="ctr" anchorCtr="0">
              <a:noAutofit/>
            </a:bodyPr>
            <a:lstStyle/>
            <a:p>
              <a:pPr algn="just" defTabSz="1732915">
                <a:lnSpc>
                  <a:spcPct val="120000"/>
                </a:lnSpc>
                <a:spcAft>
                  <a:spcPct val="35000"/>
                </a:spcAft>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9930" tIns="3201387" rIns="1172785" bIns="515634" numCol="1" spcCol="1270" anchor="ctr" anchorCtr="0">
              <a:noAutofit/>
            </a:bodyPr>
            <a:lstStyle/>
            <a:p>
              <a:pPr algn="just" defTabSz="2165985">
                <a:lnSpc>
                  <a:spcPct val="120000"/>
                </a:lnSpc>
                <a:spcAft>
                  <a:spcPct val="35000"/>
                </a:spcAft>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654" tIns="1086802" rIns="2599396" bIns="2423966" numCol="1" spcCol="1270" anchor="ctr" anchorCtr="0">
              <a:noAutofit/>
            </a:bodyPr>
            <a:lstStyle/>
            <a:p>
              <a:pPr algn="just" defTabSz="1732915">
                <a:lnSpc>
                  <a:spcPct val="120000"/>
                </a:lnSpc>
                <a:spcAft>
                  <a:spcPct val="35000"/>
                </a:spcAft>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Circular Arrow 42"/>
            <p:cNvSpPr/>
            <p:nvPr/>
          </p:nvSpPr>
          <p:spPr>
            <a:xfrm>
              <a:off x="3856462" y="1514384"/>
              <a:ext cx="4650199" cy="4650202"/>
            </a:xfrm>
            <a:prstGeom prst="circularArrow">
              <a:avLst>
                <a:gd name="adj1" fmla="val 5085"/>
                <a:gd name="adj2" fmla="val 327528"/>
                <a:gd name="adj3" fmla="val 1472472"/>
                <a:gd name="adj4" fmla="val 1619943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ircular Arrow 43"/>
            <p:cNvSpPr/>
            <p:nvPr/>
          </p:nvSpPr>
          <p:spPr>
            <a:xfrm>
              <a:off x="3770899" y="1661904"/>
              <a:ext cx="4650199" cy="4650201"/>
            </a:xfrm>
            <a:prstGeom prst="circularArrow">
              <a:avLst>
                <a:gd name="adj1" fmla="val 5085"/>
                <a:gd name="adj2" fmla="val 327528"/>
                <a:gd name="adj3" fmla="val 8671970"/>
                <a:gd name="adj4" fmla="val 180050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Circular Arrow 44"/>
            <p:cNvSpPr/>
            <p:nvPr/>
          </p:nvSpPr>
          <p:spPr>
            <a:xfrm>
              <a:off x="3685337" y="1514384"/>
              <a:ext cx="4650199" cy="4650202"/>
            </a:xfrm>
            <a:prstGeom prst="circularArrow">
              <a:avLst>
                <a:gd name="adj1" fmla="val 5085"/>
                <a:gd name="adj2" fmla="val 327528"/>
                <a:gd name="adj3" fmla="val 15873039"/>
                <a:gd name="adj4" fmla="val 9000000"/>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Freeform 45"/>
          <p:cNvSpPr>
            <a:spLocks noEditPoints="1"/>
          </p:cNvSpPr>
          <p:nvPr/>
        </p:nvSpPr>
        <p:spPr bwMode="auto">
          <a:xfrm>
            <a:off x="4282539" y="3713690"/>
            <a:ext cx="560859" cy="327869"/>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68571" tIns="34286" rIns="68571" bIns="3428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46"/>
          <p:cNvGrpSpPr/>
          <p:nvPr/>
        </p:nvGrpSpPr>
        <p:grpSpPr>
          <a:xfrm>
            <a:off x="3659080" y="2558521"/>
            <a:ext cx="493286" cy="386675"/>
            <a:chOff x="7200839" y="1790292"/>
            <a:chExt cx="795921" cy="623870"/>
          </a:xfrm>
          <a:solidFill>
            <a:schemeClr val="bg1"/>
          </a:solidFill>
        </p:grpSpPr>
        <p:sp>
          <p:nvSpPr>
            <p:cNvPr id="48"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Freeform 50"/>
          <p:cNvSpPr/>
          <p:nvPr/>
        </p:nvSpPr>
        <p:spPr bwMode="auto">
          <a:xfrm>
            <a:off x="4971209" y="2459900"/>
            <a:ext cx="365647" cy="541346"/>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vert="horz" wrap="square" lIns="68571" tIns="34286" rIns="68571" bIns="3428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3"/>
          <p:cNvGrpSpPr/>
          <p:nvPr/>
        </p:nvGrpSpPr>
        <p:grpSpPr>
          <a:xfrm>
            <a:off x="6081136" y="1854430"/>
            <a:ext cx="2185745" cy="1210939"/>
            <a:chOff x="8461641" y="1680432"/>
            <a:chExt cx="2914647" cy="1614675"/>
          </a:xfrm>
        </p:grpSpPr>
        <p:sp>
          <p:nvSpPr>
            <p:cNvPr id="60" name="Rectangle 59"/>
            <p:cNvSpPr/>
            <p:nvPr/>
          </p:nvSpPr>
          <p:spPr>
            <a:xfrm>
              <a:off x="8461641" y="1680432"/>
              <a:ext cx="2914647" cy="16146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8706535" y="1912546"/>
              <a:ext cx="1490316" cy="369353"/>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8701390" y="2281877"/>
              <a:ext cx="2482640" cy="566341"/>
            </a:xfrm>
            <a:prstGeom prst="rect">
              <a:avLst/>
            </a:prstGeom>
          </p:spPr>
          <p:txBody>
            <a:bodyPr wrap="square">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62"/>
          <p:cNvGrpSpPr/>
          <p:nvPr/>
        </p:nvGrpSpPr>
        <p:grpSpPr>
          <a:xfrm>
            <a:off x="6336080" y="3889399"/>
            <a:ext cx="566716" cy="566747"/>
            <a:chOff x="6895745" y="6076124"/>
            <a:chExt cx="755703" cy="755703"/>
          </a:xfrm>
        </p:grpSpPr>
        <p:sp>
          <p:nvSpPr>
            <p:cNvPr id="64" name="Oval 63"/>
            <p:cNvSpPr/>
            <p:nvPr/>
          </p:nvSpPr>
          <p:spPr>
            <a:xfrm>
              <a:off x="6895745" y="607612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 name="Group 67"/>
          <p:cNvGrpSpPr/>
          <p:nvPr/>
        </p:nvGrpSpPr>
        <p:grpSpPr>
          <a:xfrm>
            <a:off x="6329053" y="3219336"/>
            <a:ext cx="566716" cy="566747"/>
            <a:chOff x="1354194" y="5911456"/>
            <a:chExt cx="755703" cy="755703"/>
          </a:xfrm>
        </p:grpSpPr>
        <p:sp>
          <p:nvSpPr>
            <p:cNvPr id="69" name="Oval 68"/>
            <p:cNvSpPr/>
            <p:nvPr/>
          </p:nvSpPr>
          <p:spPr>
            <a:xfrm>
              <a:off x="1354194" y="5911456"/>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Oval 13"/>
              <p:cNvSpPr>
                <a:spLocks noChangeArrowheads="1"/>
              </p:cNvSpPr>
              <p:nvPr/>
            </p:nvSpPr>
            <p:spPr bwMode="auto">
              <a:xfrm>
                <a:off x="4511675" y="2198688"/>
                <a:ext cx="115888" cy="1158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3" name="TextBox 72"/>
          <p:cNvSpPr txBox="1"/>
          <p:nvPr/>
        </p:nvSpPr>
        <p:spPr>
          <a:xfrm>
            <a:off x="6939121" y="3322640"/>
            <a:ext cx="503213" cy="231856"/>
          </a:xfrm>
          <a:prstGeom prst="rect">
            <a:avLst/>
          </a:prstGeom>
          <a:noFill/>
        </p:spPr>
        <p:txBody>
          <a:bodyPr wrap="none" lIns="65023" tIns="32511" rIns="65023" bIns="32511" rtlCol="0">
            <a:spAutoFit/>
          </a:bodyPr>
          <a:lstStyle/>
          <a:p>
            <a:pPr>
              <a:lnSpc>
                <a:spcPct val="120000"/>
              </a:lnSpc>
            </a:pPr>
            <a:r>
              <a:rPr lang="en-US" sz="9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9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6939401" y="3509099"/>
            <a:ext cx="714809" cy="231856"/>
          </a:xfrm>
          <a:prstGeom prst="rect">
            <a:avLst/>
          </a:prstGeom>
          <a:noFill/>
        </p:spPr>
        <p:txBody>
          <a:bodyPr wrap="none" lIns="65023" tIns="32511" rIns="65023" bIns="32511" rtlCol="0">
            <a:spAutoFit/>
          </a:bodyPr>
          <a:lstStyle/>
          <a:p>
            <a:pPr>
              <a:lnSpc>
                <a:spcPct val="120000"/>
              </a:lnSpc>
            </a:pPr>
            <a:r>
              <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Male Users</a:t>
            </a:r>
            <a:endParaRPr lang="en-GB"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6952097" y="3992704"/>
            <a:ext cx="503213" cy="231856"/>
          </a:xfrm>
          <a:prstGeom prst="rect">
            <a:avLst/>
          </a:prstGeom>
          <a:noFill/>
        </p:spPr>
        <p:txBody>
          <a:bodyPr wrap="none" lIns="65023" tIns="32511" rIns="65023" bIns="32511" rtlCol="0">
            <a:spAutoFit/>
          </a:bodyPr>
          <a:lstStyle/>
          <a:p>
            <a:pPr>
              <a:lnSpc>
                <a:spcPct val="120000"/>
              </a:lnSpc>
            </a:pPr>
            <a:r>
              <a:rPr lang="en-US" sz="9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9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6952711" y="4179162"/>
            <a:ext cx="849461" cy="231856"/>
          </a:xfrm>
          <a:prstGeom prst="rect">
            <a:avLst/>
          </a:prstGeom>
          <a:noFill/>
        </p:spPr>
        <p:txBody>
          <a:bodyPr wrap="none" lIns="65023" tIns="32511" rIns="65023" bIns="32511" rtlCol="0">
            <a:spAutoFit/>
          </a:bodyPr>
          <a:lstStyle/>
          <a:p>
            <a:pPr>
              <a:lnSpc>
                <a:spcPct val="120000"/>
              </a:lnSpc>
            </a:pPr>
            <a:r>
              <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Female Users</a:t>
            </a:r>
            <a:endParaRPr lang="en-GB"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圆角矩形 21"/>
          <p:cNvSpPr/>
          <p:nvPr/>
        </p:nvSpPr>
        <p:spPr>
          <a:xfrm>
            <a:off x="-344805" y="247650"/>
            <a:ext cx="2414905" cy="522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5400" y="340360"/>
            <a:ext cx="183515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点击输入相关内容</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 calcmode="lin" valueType="num">
                                      <p:cBhvr>
                                        <p:cTn id="39" dur="500" fill="hold"/>
                                        <p:tgtEl>
                                          <p:spTgt spid="5"/>
                                        </p:tgtEl>
                                        <p:attrNameLst>
                                          <p:attrName>style.rotation</p:attrName>
                                        </p:attrNameLst>
                                      </p:cBhvr>
                                      <p:tavLst>
                                        <p:tav tm="0">
                                          <p:val>
                                            <p:fltVal val="360"/>
                                          </p:val>
                                        </p:tav>
                                        <p:tav tm="100000">
                                          <p:val>
                                            <p:fltVal val="0"/>
                                          </p:val>
                                        </p:tav>
                                      </p:tavLst>
                                    </p:anim>
                                    <p:animEffect transition="in" filter="fade">
                                      <p:cBhvr>
                                        <p:cTn id="40" dur="500"/>
                                        <p:tgtEl>
                                          <p:spTgt spid="5"/>
                                        </p:tgtEl>
                                      </p:cBhvr>
                                    </p:animEffect>
                                  </p:childTnLst>
                                </p:cTn>
                              </p:par>
                            </p:childTnLst>
                          </p:cTn>
                        </p:par>
                        <p:par>
                          <p:cTn id="41" fill="hold">
                            <p:stCondLst>
                              <p:cond delay="3500"/>
                            </p:stCondLst>
                            <p:childTnLst>
                              <p:par>
                                <p:cTn id="42" presetID="49" presetClass="entr" presetSubtype="0" decel="10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 calcmode="lin" valueType="num">
                                      <p:cBhvr>
                                        <p:cTn id="46" dur="500" fill="hold"/>
                                        <p:tgtEl>
                                          <p:spTgt spid="6"/>
                                        </p:tgtEl>
                                        <p:attrNameLst>
                                          <p:attrName>style.rotation</p:attrName>
                                        </p:attrNameLst>
                                      </p:cBhvr>
                                      <p:tavLst>
                                        <p:tav tm="0">
                                          <p:val>
                                            <p:fltVal val="360"/>
                                          </p:val>
                                        </p:tav>
                                        <p:tav tm="100000">
                                          <p:val>
                                            <p:fltVal val="0"/>
                                          </p:val>
                                        </p:tav>
                                      </p:tavLst>
                                    </p:anim>
                                    <p:animEffect transition="in" filter="fade">
                                      <p:cBhvr>
                                        <p:cTn id="47" dur="500"/>
                                        <p:tgtEl>
                                          <p:spTgt spid="6"/>
                                        </p:tgtEl>
                                      </p:cBhvr>
                                    </p:animEffect>
                                  </p:childTnLst>
                                </p:cTn>
                              </p:par>
                            </p:childTnLst>
                          </p:cTn>
                        </p:par>
                        <p:par>
                          <p:cTn id="48" fill="hold">
                            <p:stCondLst>
                              <p:cond delay="4000"/>
                            </p:stCondLst>
                            <p:childTnLst>
                              <p:par>
                                <p:cTn id="49" presetID="49" presetClass="entr" presetSubtype="0" decel="10000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500" fill="hold"/>
                                        <p:tgtEl>
                                          <p:spTgt spid="51"/>
                                        </p:tgtEl>
                                        <p:attrNameLst>
                                          <p:attrName>ppt_w</p:attrName>
                                        </p:attrNameLst>
                                      </p:cBhvr>
                                      <p:tavLst>
                                        <p:tav tm="0">
                                          <p:val>
                                            <p:fltVal val="0"/>
                                          </p:val>
                                        </p:tav>
                                        <p:tav tm="100000">
                                          <p:val>
                                            <p:strVal val="#ppt_w"/>
                                          </p:val>
                                        </p:tav>
                                      </p:tavLst>
                                    </p:anim>
                                    <p:anim calcmode="lin" valueType="num">
                                      <p:cBhvr>
                                        <p:cTn id="52" dur="500" fill="hold"/>
                                        <p:tgtEl>
                                          <p:spTgt spid="51"/>
                                        </p:tgtEl>
                                        <p:attrNameLst>
                                          <p:attrName>ppt_h</p:attrName>
                                        </p:attrNameLst>
                                      </p:cBhvr>
                                      <p:tavLst>
                                        <p:tav tm="0">
                                          <p:val>
                                            <p:fltVal val="0"/>
                                          </p:val>
                                        </p:tav>
                                        <p:tav tm="100000">
                                          <p:val>
                                            <p:strVal val="#ppt_h"/>
                                          </p:val>
                                        </p:tav>
                                      </p:tavLst>
                                    </p:anim>
                                    <p:anim calcmode="lin" valueType="num">
                                      <p:cBhvr>
                                        <p:cTn id="53" dur="500" fill="hold"/>
                                        <p:tgtEl>
                                          <p:spTgt spid="51"/>
                                        </p:tgtEl>
                                        <p:attrNameLst>
                                          <p:attrName>style.rotation</p:attrName>
                                        </p:attrNameLst>
                                      </p:cBhvr>
                                      <p:tavLst>
                                        <p:tav tm="0">
                                          <p:val>
                                            <p:fltVal val="360"/>
                                          </p:val>
                                        </p:tav>
                                        <p:tav tm="100000">
                                          <p:val>
                                            <p:fltVal val="0"/>
                                          </p:val>
                                        </p:tav>
                                      </p:tavLst>
                                    </p:anim>
                                    <p:animEffect transition="in" filter="fade">
                                      <p:cBhvr>
                                        <p:cTn id="54" dur="500"/>
                                        <p:tgtEl>
                                          <p:spTgt spid="51"/>
                                        </p:tgtEl>
                                      </p:cBhvr>
                                    </p:animEffect>
                                  </p:childTnLst>
                                </p:cTn>
                              </p:par>
                            </p:childTnLst>
                          </p:cTn>
                        </p:par>
                        <p:par>
                          <p:cTn id="55" fill="hold">
                            <p:stCondLst>
                              <p:cond delay="4500"/>
                            </p:stCondLst>
                            <p:childTnLst>
                              <p:par>
                                <p:cTn id="56" presetID="49" presetClass="entr" presetSubtype="0" decel="10000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 calcmode="lin" valueType="num">
                                      <p:cBhvr>
                                        <p:cTn id="60" dur="500" fill="hold"/>
                                        <p:tgtEl>
                                          <p:spTgt spid="46"/>
                                        </p:tgtEl>
                                        <p:attrNameLst>
                                          <p:attrName>style.rotation</p:attrName>
                                        </p:attrNameLst>
                                      </p:cBhvr>
                                      <p:tavLst>
                                        <p:tav tm="0">
                                          <p:val>
                                            <p:fltVal val="360"/>
                                          </p:val>
                                        </p:tav>
                                        <p:tav tm="100000">
                                          <p:val>
                                            <p:fltVal val="0"/>
                                          </p:val>
                                        </p:tav>
                                      </p:tavLst>
                                    </p:anim>
                                    <p:animEffect transition="in" filter="fade">
                                      <p:cBhvr>
                                        <p:cTn id="61" dur="500"/>
                                        <p:tgtEl>
                                          <p:spTgt spid="46"/>
                                        </p:tgtEl>
                                      </p:cBhvr>
                                    </p:animEffect>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10" presetClass="entr" presetSubtype="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500"/>
                                        <p:tgtEl>
                                          <p:spTgt spid="74"/>
                                        </p:tgtEl>
                                      </p:cBhvr>
                                    </p:animEffect>
                                  </p:childTnLst>
                                </p:cTn>
                              </p:par>
                            </p:childTnLst>
                          </p:cTn>
                        </p:par>
                        <p:par>
                          <p:cTn id="80" fill="hold">
                            <p:stCondLst>
                              <p:cond delay="7500"/>
                            </p:stCondLst>
                            <p:childTnLst>
                              <p:par>
                                <p:cTn id="81" presetID="10" presetClass="entr" presetSubtype="0" fill="hold"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500"/>
                                        <p:tgtEl>
                                          <p:spTgt spid="8"/>
                                        </p:tgtEl>
                                      </p:cBhvr>
                                    </p:animEffect>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
                                        <p:tgtEl>
                                          <p:spTgt spid="75"/>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P spid="46" grpId="0" animBg="1"/>
      <p:bldP spid="51" grpId="0" animBg="1"/>
      <p:bldP spid="73" grpId="0"/>
      <p:bldP spid="74" grpId="0"/>
      <p:bldP spid="75" grpId="0"/>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图片 28" descr="C:\Users\Administrator\Desktop\QQ截图20170317130017.jpgQQ截图20170317130017"/>
          <p:cNvPicPr>
            <a:picLocks noChangeAspect="1"/>
          </p:cNvPicPr>
          <p:nvPr/>
        </p:nvPicPr>
        <p:blipFill rotWithShape="1">
          <a:blip r:embed="rId3" cstate="print"/>
          <a:srcRect/>
          <a:stretch>
            <a:fillRect/>
          </a:stretch>
        </p:blipFill>
        <p:spPr>
          <a:xfrm>
            <a:off x="4871956" y="1386531"/>
            <a:ext cx="3565684" cy="2699732"/>
          </a:xfrm>
          <a:prstGeom prst="rect">
            <a:avLst/>
          </a:prstGeom>
        </p:spPr>
      </p:pic>
      <p:pic>
        <p:nvPicPr>
          <p:cNvPr id="11" name="图片 10" descr="C:\Users\Administrator\Desktop\QQ截图20170317125927.jpgQQ截图20170317125927"/>
          <p:cNvPicPr>
            <a:picLocks noChangeAspect="1"/>
          </p:cNvPicPr>
          <p:nvPr/>
        </p:nvPicPr>
        <p:blipFill rotWithShape="1">
          <a:blip r:embed="rId4" cstate="print"/>
          <a:srcRect/>
          <a:stretch>
            <a:fillRect/>
          </a:stretch>
        </p:blipFill>
        <p:spPr>
          <a:xfrm>
            <a:off x="571501" y="1386841"/>
            <a:ext cx="2690336" cy="2680811"/>
          </a:xfrm>
          <a:prstGeom prst="rect">
            <a:avLst/>
          </a:prstGeom>
        </p:spPr>
      </p:pic>
      <p:sp>
        <p:nvSpPr>
          <p:cNvPr id="40" name="矩形 39"/>
          <p:cNvSpPr/>
          <p:nvPr/>
        </p:nvSpPr>
        <p:spPr>
          <a:xfrm>
            <a:off x="3421900" y="1386531"/>
            <a:ext cx="1253531" cy="1253531"/>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矩形 41"/>
          <p:cNvSpPr/>
          <p:nvPr/>
        </p:nvSpPr>
        <p:spPr>
          <a:xfrm>
            <a:off x="3421900" y="2813936"/>
            <a:ext cx="1253531" cy="1253531"/>
          </a:xfrm>
          <a:prstGeom prst="rect">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Freeform 58"/>
          <p:cNvSpPr>
            <a:spLocks noEditPoints="1"/>
          </p:cNvSpPr>
          <p:nvPr/>
        </p:nvSpPr>
        <p:spPr bwMode="auto">
          <a:xfrm>
            <a:off x="3857008" y="3218515"/>
            <a:ext cx="383315" cy="383315"/>
          </a:xfrm>
          <a:custGeom>
            <a:avLst/>
            <a:gdLst/>
            <a:ahLst/>
            <a:cxnLst>
              <a:cxn ang="0">
                <a:pos x="51" y="58"/>
              </a:cxn>
              <a:cxn ang="0">
                <a:pos x="7" y="58"/>
              </a:cxn>
              <a:cxn ang="0">
                <a:pos x="3" y="50"/>
              </a:cxn>
              <a:cxn ang="0">
                <a:pos x="22" y="20"/>
              </a:cxn>
              <a:cxn ang="0">
                <a:pos x="22" y="4"/>
              </a:cxn>
              <a:cxn ang="0">
                <a:pos x="19" y="4"/>
              </a:cxn>
              <a:cxn ang="0">
                <a:pos x="17" y="2"/>
              </a:cxn>
              <a:cxn ang="0">
                <a:pos x="19" y="0"/>
              </a:cxn>
              <a:cxn ang="0">
                <a:pos x="39" y="0"/>
              </a:cxn>
              <a:cxn ang="0">
                <a:pos x="41" y="2"/>
              </a:cxn>
              <a:cxn ang="0">
                <a:pos x="39" y="4"/>
              </a:cxn>
              <a:cxn ang="0">
                <a:pos x="36" y="4"/>
              </a:cxn>
              <a:cxn ang="0">
                <a:pos x="36" y="20"/>
              </a:cxn>
              <a:cxn ang="0">
                <a:pos x="55" y="50"/>
              </a:cxn>
              <a:cxn ang="0">
                <a:pos x="51" y="58"/>
              </a:cxn>
              <a:cxn ang="0">
                <a:pos x="16" y="38"/>
              </a:cxn>
              <a:cxn ang="0">
                <a:pos x="43" y="38"/>
              </a:cxn>
              <a:cxn ang="0">
                <a:pos x="32" y="22"/>
              </a:cxn>
              <a:cxn ang="0">
                <a:pos x="31" y="21"/>
              </a:cxn>
              <a:cxn ang="0">
                <a:pos x="31" y="20"/>
              </a:cxn>
              <a:cxn ang="0">
                <a:pos x="31" y="4"/>
              </a:cxn>
              <a:cxn ang="0">
                <a:pos x="27" y="4"/>
              </a:cxn>
              <a:cxn ang="0">
                <a:pos x="27" y="20"/>
              </a:cxn>
              <a:cxn ang="0">
                <a:pos x="27" y="21"/>
              </a:cxn>
              <a:cxn ang="0">
                <a:pos x="26" y="22"/>
              </a:cxn>
              <a:cxn ang="0">
                <a:pos x="16" y="38"/>
              </a:cxn>
            </a:cxnLst>
            <a:rect l="0" t="0" r="r" b="b"/>
            <a:pathLst>
              <a:path w="58" h="58">
                <a:moveTo>
                  <a:pt x="51" y="58"/>
                </a:moveTo>
                <a:cubicBezTo>
                  <a:pt x="7" y="58"/>
                  <a:pt x="7" y="58"/>
                  <a:pt x="7" y="58"/>
                </a:cubicBezTo>
                <a:cubicBezTo>
                  <a:pt x="2" y="58"/>
                  <a:pt x="0" y="54"/>
                  <a:pt x="3" y="50"/>
                </a:cubicBezTo>
                <a:cubicBezTo>
                  <a:pt x="22" y="20"/>
                  <a:pt x="22" y="20"/>
                  <a:pt x="22" y="20"/>
                </a:cubicBezTo>
                <a:cubicBezTo>
                  <a:pt x="22" y="4"/>
                  <a:pt x="22" y="4"/>
                  <a:pt x="22" y="4"/>
                </a:cubicBezTo>
                <a:cubicBezTo>
                  <a:pt x="19" y="4"/>
                  <a:pt x="19" y="4"/>
                  <a:pt x="19" y="4"/>
                </a:cubicBezTo>
                <a:cubicBezTo>
                  <a:pt x="18" y="4"/>
                  <a:pt x="17" y="3"/>
                  <a:pt x="17" y="2"/>
                </a:cubicBezTo>
                <a:cubicBezTo>
                  <a:pt x="17" y="1"/>
                  <a:pt x="18" y="0"/>
                  <a:pt x="19" y="0"/>
                </a:cubicBezTo>
                <a:cubicBezTo>
                  <a:pt x="39" y="0"/>
                  <a:pt x="39" y="0"/>
                  <a:pt x="39" y="0"/>
                </a:cubicBezTo>
                <a:cubicBezTo>
                  <a:pt x="40" y="0"/>
                  <a:pt x="41" y="1"/>
                  <a:pt x="41" y="2"/>
                </a:cubicBezTo>
                <a:cubicBezTo>
                  <a:pt x="41" y="3"/>
                  <a:pt x="40" y="4"/>
                  <a:pt x="39" y="4"/>
                </a:cubicBezTo>
                <a:cubicBezTo>
                  <a:pt x="36" y="4"/>
                  <a:pt x="36" y="4"/>
                  <a:pt x="36" y="4"/>
                </a:cubicBezTo>
                <a:cubicBezTo>
                  <a:pt x="36" y="20"/>
                  <a:pt x="36" y="20"/>
                  <a:pt x="36" y="20"/>
                </a:cubicBezTo>
                <a:cubicBezTo>
                  <a:pt x="55" y="50"/>
                  <a:pt x="55" y="50"/>
                  <a:pt x="55" y="50"/>
                </a:cubicBezTo>
                <a:cubicBezTo>
                  <a:pt x="58" y="54"/>
                  <a:pt x="56" y="58"/>
                  <a:pt x="51" y="58"/>
                </a:cubicBezTo>
                <a:close/>
                <a:moveTo>
                  <a:pt x="16" y="38"/>
                </a:moveTo>
                <a:cubicBezTo>
                  <a:pt x="43" y="38"/>
                  <a:pt x="43" y="38"/>
                  <a:pt x="43" y="38"/>
                </a:cubicBezTo>
                <a:cubicBezTo>
                  <a:pt x="32" y="22"/>
                  <a:pt x="32" y="22"/>
                  <a:pt x="32" y="22"/>
                </a:cubicBezTo>
                <a:cubicBezTo>
                  <a:pt x="31" y="21"/>
                  <a:pt x="31" y="21"/>
                  <a:pt x="31" y="21"/>
                </a:cubicBezTo>
                <a:cubicBezTo>
                  <a:pt x="31" y="20"/>
                  <a:pt x="31" y="20"/>
                  <a:pt x="31" y="20"/>
                </a:cubicBezTo>
                <a:cubicBezTo>
                  <a:pt x="31" y="4"/>
                  <a:pt x="31" y="4"/>
                  <a:pt x="31" y="4"/>
                </a:cubicBezTo>
                <a:cubicBezTo>
                  <a:pt x="27" y="4"/>
                  <a:pt x="27" y="4"/>
                  <a:pt x="27" y="4"/>
                </a:cubicBezTo>
                <a:cubicBezTo>
                  <a:pt x="27" y="20"/>
                  <a:pt x="27" y="20"/>
                  <a:pt x="27" y="20"/>
                </a:cubicBezTo>
                <a:cubicBezTo>
                  <a:pt x="27" y="21"/>
                  <a:pt x="27" y="21"/>
                  <a:pt x="27" y="21"/>
                </a:cubicBezTo>
                <a:cubicBezTo>
                  <a:pt x="26" y="22"/>
                  <a:pt x="26" y="22"/>
                  <a:pt x="26" y="22"/>
                </a:cubicBezTo>
                <a:lnTo>
                  <a:pt x="16" y="38"/>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47" name="Freeform 89"/>
          <p:cNvSpPr>
            <a:spLocks noEditPoints="1"/>
          </p:cNvSpPr>
          <p:nvPr/>
        </p:nvSpPr>
        <p:spPr bwMode="auto">
          <a:xfrm>
            <a:off x="3815849" y="1878315"/>
            <a:ext cx="465632" cy="359126"/>
          </a:xfrm>
          <a:custGeom>
            <a:avLst/>
            <a:gdLst/>
            <a:ahLst/>
            <a:cxnLst>
              <a:cxn ang="0">
                <a:pos x="191" y="0"/>
              </a:cxn>
              <a:cxn ang="0">
                <a:pos x="160" y="30"/>
              </a:cxn>
              <a:cxn ang="0">
                <a:pos x="177" y="57"/>
              </a:cxn>
              <a:cxn ang="0">
                <a:pos x="161" y="103"/>
              </a:cxn>
              <a:cxn ang="0">
                <a:pos x="155" y="102"/>
              </a:cxn>
              <a:cxn ang="0">
                <a:pos x="142" y="105"/>
              </a:cxn>
              <a:cxn ang="0">
                <a:pos x="107" y="68"/>
              </a:cxn>
              <a:cxn ang="0">
                <a:pos x="109" y="56"/>
              </a:cxn>
              <a:cxn ang="0">
                <a:pos x="79" y="26"/>
              </a:cxn>
              <a:cxn ang="0">
                <a:pos x="48" y="56"/>
              </a:cxn>
              <a:cxn ang="0">
                <a:pos x="59" y="79"/>
              </a:cxn>
              <a:cxn ang="0">
                <a:pos x="44" y="112"/>
              </a:cxn>
              <a:cxn ang="0">
                <a:pos x="30" y="109"/>
              </a:cxn>
              <a:cxn ang="0">
                <a:pos x="0" y="139"/>
              </a:cxn>
              <a:cxn ang="0">
                <a:pos x="30" y="170"/>
              </a:cxn>
              <a:cxn ang="0">
                <a:pos x="61" y="139"/>
              </a:cxn>
              <a:cxn ang="0">
                <a:pos x="54" y="120"/>
              </a:cxn>
              <a:cxn ang="0">
                <a:pos x="70" y="85"/>
              </a:cxn>
              <a:cxn ang="0">
                <a:pos x="78" y="86"/>
              </a:cxn>
              <a:cxn ang="0">
                <a:pos x="99" y="78"/>
              </a:cxn>
              <a:cxn ang="0">
                <a:pos x="132" y="113"/>
              </a:cxn>
              <a:cxn ang="0">
                <a:pos x="125" y="132"/>
              </a:cxn>
              <a:cxn ang="0">
                <a:pos x="156" y="163"/>
              </a:cxn>
              <a:cxn ang="0">
                <a:pos x="186" y="132"/>
              </a:cxn>
              <a:cxn ang="0">
                <a:pos x="173" y="108"/>
              </a:cxn>
              <a:cxn ang="0">
                <a:pos x="189" y="60"/>
              </a:cxn>
              <a:cxn ang="0">
                <a:pos x="191" y="60"/>
              </a:cxn>
              <a:cxn ang="0">
                <a:pos x="221" y="30"/>
              </a:cxn>
              <a:cxn ang="0">
                <a:pos x="191" y="0"/>
              </a:cxn>
              <a:cxn ang="0">
                <a:pos x="31" y="157"/>
              </a:cxn>
              <a:cxn ang="0">
                <a:pos x="13" y="139"/>
              </a:cxn>
              <a:cxn ang="0">
                <a:pos x="31" y="122"/>
              </a:cxn>
              <a:cxn ang="0">
                <a:pos x="48" y="139"/>
              </a:cxn>
              <a:cxn ang="0">
                <a:pos x="31" y="157"/>
              </a:cxn>
              <a:cxn ang="0">
                <a:pos x="79" y="74"/>
              </a:cxn>
              <a:cxn ang="0">
                <a:pos x="61" y="56"/>
              </a:cxn>
              <a:cxn ang="0">
                <a:pos x="79" y="38"/>
              </a:cxn>
              <a:cxn ang="0">
                <a:pos x="96" y="56"/>
              </a:cxn>
              <a:cxn ang="0">
                <a:pos x="79" y="74"/>
              </a:cxn>
              <a:cxn ang="0">
                <a:pos x="156" y="150"/>
              </a:cxn>
              <a:cxn ang="0">
                <a:pos x="138" y="133"/>
              </a:cxn>
              <a:cxn ang="0">
                <a:pos x="156" y="115"/>
              </a:cxn>
              <a:cxn ang="0">
                <a:pos x="173" y="133"/>
              </a:cxn>
              <a:cxn ang="0">
                <a:pos x="156" y="150"/>
              </a:cxn>
              <a:cxn ang="0">
                <a:pos x="191" y="48"/>
              </a:cxn>
              <a:cxn ang="0">
                <a:pos x="173" y="30"/>
              </a:cxn>
              <a:cxn ang="0">
                <a:pos x="191" y="13"/>
              </a:cxn>
              <a:cxn ang="0">
                <a:pos x="208" y="30"/>
              </a:cxn>
              <a:cxn ang="0">
                <a:pos x="191" y="48"/>
              </a:cxn>
              <a:cxn ang="0">
                <a:pos x="191" y="48"/>
              </a:cxn>
              <a:cxn ang="0">
                <a:pos x="191" y="48"/>
              </a:cxn>
            </a:cxnLst>
            <a:rect l="0" t="0" r="r" b="b"/>
            <a:pathLst>
              <a:path w="221" h="170">
                <a:moveTo>
                  <a:pt x="191" y="0"/>
                </a:moveTo>
                <a:cubicBezTo>
                  <a:pt x="174" y="0"/>
                  <a:pt x="160" y="14"/>
                  <a:pt x="160" y="30"/>
                </a:cubicBezTo>
                <a:cubicBezTo>
                  <a:pt x="160" y="42"/>
                  <a:pt x="167" y="52"/>
                  <a:pt x="177" y="57"/>
                </a:cubicBezTo>
                <a:cubicBezTo>
                  <a:pt x="161" y="103"/>
                  <a:pt x="161" y="103"/>
                  <a:pt x="161" y="103"/>
                </a:cubicBezTo>
                <a:cubicBezTo>
                  <a:pt x="159" y="103"/>
                  <a:pt x="157" y="102"/>
                  <a:pt x="155" y="102"/>
                </a:cubicBezTo>
                <a:cubicBezTo>
                  <a:pt x="150" y="102"/>
                  <a:pt x="146" y="103"/>
                  <a:pt x="142" y="105"/>
                </a:cubicBezTo>
                <a:cubicBezTo>
                  <a:pt x="107" y="68"/>
                  <a:pt x="107" y="68"/>
                  <a:pt x="107" y="68"/>
                </a:cubicBezTo>
                <a:cubicBezTo>
                  <a:pt x="108" y="64"/>
                  <a:pt x="109" y="60"/>
                  <a:pt x="109" y="56"/>
                </a:cubicBezTo>
                <a:cubicBezTo>
                  <a:pt x="109" y="39"/>
                  <a:pt x="95" y="26"/>
                  <a:pt x="79" y="26"/>
                </a:cubicBezTo>
                <a:cubicBezTo>
                  <a:pt x="62" y="26"/>
                  <a:pt x="48" y="39"/>
                  <a:pt x="48" y="56"/>
                </a:cubicBezTo>
                <a:cubicBezTo>
                  <a:pt x="48" y="65"/>
                  <a:pt x="52" y="74"/>
                  <a:pt x="59" y="79"/>
                </a:cubicBezTo>
                <a:cubicBezTo>
                  <a:pt x="44" y="112"/>
                  <a:pt x="44" y="112"/>
                  <a:pt x="44" y="112"/>
                </a:cubicBezTo>
                <a:cubicBezTo>
                  <a:pt x="40" y="110"/>
                  <a:pt x="35" y="109"/>
                  <a:pt x="30" y="109"/>
                </a:cubicBezTo>
                <a:cubicBezTo>
                  <a:pt x="14" y="109"/>
                  <a:pt x="0" y="123"/>
                  <a:pt x="0" y="139"/>
                </a:cubicBezTo>
                <a:cubicBezTo>
                  <a:pt x="0" y="156"/>
                  <a:pt x="14" y="170"/>
                  <a:pt x="30" y="170"/>
                </a:cubicBezTo>
                <a:cubicBezTo>
                  <a:pt x="47" y="170"/>
                  <a:pt x="61" y="156"/>
                  <a:pt x="61" y="139"/>
                </a:cubicBezTo>
                <a:cubicBezTo>
                  <a:pt x="61" y="132"/>
                  <a:pt x="58" y="125"/>
                  <a:pt x="54" y="120"/>
                </a:cubicBezTo>
                <a:cubicBezTo>
                  <a:pt x="70" y="85"/>
                  <a:pt x="70" y="85"/>
                  <a:pt x="70" y="85"/>
                </a:cubicBezTo>
                <a:cubicBezTo>
                  <a:pt x="73" y="86"/>
                  <a:pt x="76" y="86"/>
                  <a:pt x="78" y="86"/>
                </a:cubicBezTo>
                <a:cubicBezTo>
                  <a:pt x="86" y="86"/>
                  <a:pt x="93" y="83"/>
                  <a:pt x="99" y="78"/>
                </a:cubicBezTo>
                <a:cubicBezTo>
                  <a:pt x="132" y="113"/>
                  <a:pt x="132" y="113"/>
                  <a:pt x="132" y="113"/>
                </a:cubicBezTo>
                <a:cubicBezTo>
                  <a:pt x="128" y="118"/>
                  <a:pt x="125" y="125"/>
                  <a:pt x="125" y="132"/>
                </a:cubicBezTo>
                <a:cubicBezTo>
                  <a:pt x="125" y="149"/>
                  <a:pt x="139" y="163"/>
                  <a:pt x="156" y="163"/>
                </a:cubicBezTo>
                <a:cubicBezTo>
                  <a:pt x="172" y="163"/>
                  <a:pt x="186" y="149"/>
                  <a:pt x="186" y="132"/>
                </a:cubicBezTo>
                <a:cubicBezTo>
                  <a:pt x="186" y="122"/>
                  <a:pt x="181" y="113"/>
                  <a:pt x="173" y="108"/>
                </a:cubicBezTo>
                <a:cubicBezTo>
                  <a:pt x="189" y="60"/>
                  <a:pt x="189" y="60"/>
                  <a:pt x="189" y="60"/>
                </a:cubicBezTo>
                <a:cubicBezTo>
                  <a:pt x="191" y="60"/>
                  <a:pt x="191" y="60"/>
                  <a:pt x="191" y="60"/>
                </a:cubicBezTo>
                <a:cubicBezTo>
                  <a:pt x="207" y="60"/>
                  <a:pt x="221" y="47"/>
                  <a:pt x="221" y="30"/>
                </a:cubicBezTo>
                <a:cubicBezTo>
                  <a:pt x="221" y="14"/>
                  <a:pt x="207" y="0"/>
                  <a:pt x="191" y="0"/>
                </a:cubicBezTo>
                <a:close/>
                <a:moveTo>
                  <a:pt x="31" y="157"/>
                </a:moveTo>
                <a:cubicBezTo>
                  <a:pt x="21" y="157"/>
                  <a:pt x="13" y="149"/>
                  <a:pt x="13" y="139"/>
                </a:cubicBezTo>
                <a:cubicBezTo>
                  <a:pt x="13" y="130"/>
                  <a:pt x="21" y="122"/>
                  <a:pt x="31" y="122"/>
                </a:cubicBezTo>
                <a:cubicBezTo>
                  <a:pt x="40" y="122"/>
                  <a:pt x="48" y="130"/>
                  <a:pt x="48" y="139"/>
                </a:cubicBezTo>
                <a:cubicBezTo>
                  <a:pt x="48" y="149"/>
                  <a:pt x="40" y="157"/>
                  <a:pt x="31" y="157"/>
                </a:cubicBezTo>
                <a:close/>
                <a:moveTo>
                  <a:pt x="79" y="74"/>
                </a:moveTo>
                <a:cubicBezTo>
                  <a:pt x="69" y="74"/>
                  <a:pt x="61" y="66"/>
                  <a:pt x="61" y="56"/>
                </a:cubicBezTo>
                <a:cubicBezTo>
                  <a:pt x="61" y="46"/>
                  <a:pt x="69" y="38"/>
                  <a:pt x="79" y="38"/>
                </a:cubicBezTo>
                <a:cubicBezTo>
                  <a:pt x="88" y="38"/>
                  <a:pt x="96" y="46"/>
                  <a:pt x="96" y="56"/>
                </a:cubicBezTo>
                <a:cubicBezTo>
                  <a:pt x="96" y="66"/>
                  <a:pt x="88" y="74"/>
                  <a:pt x="79" y="74"/>
                </a:cubicBezTo>
                <a:close/>
                <a:moveTo>
                  <a:pt x="156" y="150"/>
                </a:moveTo>
                <a:cubicBezTo>
                  <a:pt x="146" y="150"/>
                  <a:pt x="138" y="142"/>
                  <a:pt x="138" y="133"/>
                </a:cubicBezTo>
                <a:cubicBezTo>
                  <a:pt x="138" y="123"/>
                  <a:pt x="146" y="115"/>
                  <a:pt x="156" y="115"/>
                </a:cubicBezTo>
                <a:cubicBezTo>
                  <a:pt x="165" y="115"/>
                  <a:pt x="173" y="123"/>
                  <a:pt x="173" y="133"/>
                </a:cubicBezTo>
                <a:cubicBezTo>
                  <a:pt x="173" y="142"/>
                  <a:pt x="165" y="150"/>
                  <a:pt x="156" y="150"/>
                </a:cubicBezTo>
                <a:close/>
                <a:moveTo>
                  <a:pt x="191" y="48"/>
                </a:moveTo>
                <a:cubicBezTo>
                  <a:pt x="181" y="48"/>
                  <a:pt x="173" y="40"/>
                  <a:pt x="173" y="30"/>
                </a:cubicBezTo>
                <a:cubicBezTo>
                  <a:pt x="173" y="21"/>
                  <a:pt x="181" y="13"/>
                  <a:pt x="191" y="13"/>
                </a:cubicBezTo>
                <a:cubicBezTo>
                  <a:pt x="200" y="13"/>
                  <a:pt x="208" y="21"/>
                  <a:pt x="208" y="30"/>
                </a:cubicBezTo>
                <a:cubicBezTo>
                  <a:pt x="208" y="40"/>
                  <a:pt x="200" y="48"/>
                  <a:pt x="191" y="48"/>
                </a:cubicBezTo>
                <a:close/>
                <a:moveTo>
                  <a:pt x="191" y="48"/>
                </a:moveTo>
                <a:cubicBezTo>
                  <a:pt x="191" y="48"/>
                  <a:pt x="191" y="48"/>
                  <a:pt x="191" y="48"/>
                </a:cubicBezTo>
              </a:path>
            </a:pathLst>
          </a:custGeom>
          <a:solidFill>
            <a:schemeClr val="bg1"/>
          </a:solidFill>
          <a:ln w="9525">
            <a:noFill/>
            <a:round/>
          </a:ln>
        </p:spPr>
        <p:txBody>
          <a:bodyPr vert="horz" wrap="square" lIns="68580" tIns="34290" rIns="68580" bIns="34290" numCol="1" anchor="t" anchorCtr="0" compatLnSpc="1"/>
          <a:lstStyle/>
          <a:p>
            <a:endParaRPr lang="en-US"/>
          </a:p>
        </p:txBody>
      </p:sp>
      <p:grpSp>
        <p:nvGrpSpPr>
          <p:cNvPr id="2" name="Group 65"/>
          <p:cNvGrpSpPr/>
          <p:nvPr/>
        </p:nvGrpSpPr>
        <p:grpSpPr>
          <a:xfrm>
            <a:off x="1136905" y="2107406"/>
            <a:ext cx="1645220" cy="1239185"/>
            <a:chOff x="550885" y="1190671"/>
            <a:chExt cx="3840309" cy="2892537"/>
          </a:xfrm>
          <a:solidFill>
            <a:schemeClr val="bg1"/>
          </a:solidFill>
        </p:grpSpPr>
        <p:sp>
          <p:nvSpPr>
            <p:cNvPr id="54" name="Freeform 14"/>
            <p:cNvSpPr>
              <a:spLocks noEditPoints="1"/>
            </p:cNvSpPr>
            <p:nvPr/>
          </p:nvSpPr>
          <p:spPr bwMode="auto">
            <a:xfrm>
              <a:off x="2425794" y="2978264"/>
              <a:ext cx="149229" cy="239723"/>
            </a:xfrm>
            <a:custGeom>
              <a:avLst/>
              <a:gdLst/>
              <a:ahLst/>
              <a:cxnLst>
                <a:cxn ang="0">
                  <a:pos x="65" y="30"/>
                </a:cxn>
                <a:cxn ang="0">
                  <a:pos x="46" y="17"/>
                </a:cxn>
                <a:cxn ang="0">
                  <a:pos x="0" y="0"/>
                </a:cxn>
                <a:cxn ang="0">
                  <a:pos x="0" y="122"/>
                </a:cxn>
                <a:cxn ang="0">
                  <a:pos x="69" y="86"/>
                </a:cxn>
                <a:cxn ang="0">
                  <a:pos x="74" y="48"/>
                </a:cxn>
                <a:cxn ang="0">
                  <a:pos x="65" y="30"/>
                </a:cxn>
                <a:cxn ang="0">
                  <a:pos x="65" y="30"/>
                </a:cxn>
                <a:cxn ang="0">
                  <a:pos x="65" y="30"/>
                </a:cxn>
              </a:cxnLst>
              <a:rect l="0" t="0" r="r" b="b"/>
              <a:pathLst>
                <a:path w="76" h="122">
                  <a:moveTo>
                    <a:pt x="65" y="30"/>
                  </a:moveTo>
                  <a:cubicBezTo>
                    <a:pt x="59" y="24"/>
                    <a:pt x="53" y="20"/>
                    <a:pt x="46" y="17"/>
                  </a:cubicBezTo>
                  <a:cubicBezTo>
                    <a:pt x="32" y="9"/>
                    <a:pt x="16" y="4"/>
                    <a:pt x="0" y="0"/>
                  </a:cubicBezTo>
                  <a:cubicBezTo>
                    <a:pt x="0" y="122"/>
                    <a:pt x="0" y="122"/>
                    <a:pt x="0" y="122"/>
                  </a:cubicBezTo>
                  <a:cubicBezTo>
                    <a:pt x="26" y="119"/>
                    <a:pt x="55" y="110"/>
                    <a:pt x="69" y="86"/>
                  </a:cubicBezTo>
                  <a:cubicBezTo>
                    <a:pt x="75" y="75"/>
                    <a:pt x="76" y="61"/>
                    <a:pt x="74" y="48"/>
                  </a:cubicBezTo>
                  <a:cubicBezTo>
                    <a:pt x="72" y="41"/>
                    <a:pt x="69" y="35"/>
                    <a:pt x="65" y="30"/>
                  </a:cubicBezTo>
                  <a:close/>
                  <a:moveTo>
                    <a:pt x="65" y="30"/>
                  </a:moveTo>
                  <a:cubicBezTo>
                    <a:pt x="65" y="30"/>
                    <a:pt x="65" y="30"/>
                    <a:pt x="65" y="30"/>
                  </a:cubicBezTo>
                </a:path>
              </a:pathLst>
            </a:custGeom>
            <a:grpFill/>
            <a:ln w="9525">
              <a:noFill/>
              <a:round/>
            </a:ln>
          </p:spPr>
          <p:txBody>
            <a:bodyPr vert="horz" wrap="square" lIns="91440" tIns="45720" rIns="91440" bIns="45720" numCol="1" anchor="t" anchorCtr="0" compatLnSpc="1"/>
            <a:lstStyle/>
            <a:p>
              <a:endParaRPr lang="en-US"/>
            </a:p>
          </p:txBody>
        </p:sp>
        <p:sp>
          <p:nvSpPr>
            <p:cNvPr id="55" name="Freeform 15"/>
            <p:cNvSpPr>
              <a:spLocks noEditPoints="1"/>
            </p:cNvSpPr>
            <p:nvPr/>
          </p:nvSpPr>
          <p:spPr bwMode="auto">
            <a:xfrm>
              <a:off x="2559149" y="3148136"/>
              <a:ext cx="1587" cy="1587"/>
            </a:xfrm>
            <a:custGeom>
              <a:avLst/>
              <a:gdLst/>
              <a:ahLst/>
              <a:cxnLst>
                <a:cxn ang="0">
                  <a:pos x="0" y="0"/>
                </a:cxn>
                <a:cxn ang="0">
                  <a:pos x="1" y="0"/>
                </a:cxn>
                <a:cxn ang="0">
                  <a:pos x="0" y="0"/>
                </a:cxn>
                <a:cxn ang="0">
                  <a:pos x="0" y="0"/>
                </a:cxn>
                <a:cxn ang="0">
                  <a:pos x="0" y="0"/>
                </a:cxn>
              </a:cxnLst>
              <a:rect l="0" t="0" r="r" b="b"/>
              <a:pathLst>
                <a:path w="1">
                  <a:moveTo>
                    <a:pt x="0" y="0"/>
                  </a:moveTo>
                  <a:cubicBezTo>
                    <a:pt x="0" y="0"/>
                    <a:pt x="0" y="0"/>
                    <a:pt x="1" y="0"/>
                  </a:cubicBezTo>
                  <a:cubicBezTo>
                    <a:pt x="0" y="0"/>
                    <a:pt x="0" y="0"/>
                    <a:pt x="0" y="0"/>
                  </a:cubicBezTo>
                  <a:close/>
                  <a:moveTo>
                    <a:pt x="0" y="0"/>
                  </a:moveTo>
                  <a:cubicBezTo>
                    <a:pt x="0" y="0"/>
                    <a:pt x="0" y="0"/>
                    <a:pt x="0" y="0"/>
                  </a:cubicBezTo>
                </a:path>
              </a:pathLst>
            </a:custGeom>
            <a:grpFill/>
            <a:ln w="9525">
              <a:noFill/>
              <a:round/>
            </a:ln>
          </p:spPr>
          <p:txBody>
            <a:bodyPr vert="horz" wrap="square" lIns="91440" tIns="45720" rIns="91440" bIns="45720" numCol="1" anchor="t" anchorCtr="0" compatLnSpc="1"/>
            <a:lstStyle/>
            <a:p>
              <a:endParaRPr lang="en-US"/>
            </a:p>
          </p:txBody>
        </p:sp>
        <p:sp>
          <p:nvSpPr>
            <p:cNvPr id="56" name="Freeform 16"/>
            <p:cNvSpPr>
              <a:spLocks noEditPoints="1"/>
            </p:cNvSpPr>
            <p:nvPr/>
          </p:nvSpPr>
          <p:spPr bwMode="auto">
            <a:xfrm>
              <a:off x="2174958" y="2597251"/>
              <a:ext cx="120655" cy="214319"/>
            </a:xfrm>
            <a:custGeom>
              <a:avLst/>
              <a:gdLst/>
              <a:ahLst/>
              <a:cxnLst>
                <a:cxn ang="0">
                  <a:pos x="9" y="30"/>
                </a:cxn>
                <a:cxn ang="0">
                  <a:pos x="1" y="52"/>
                </a:cxn>
                <a:cxn ang="0">
                  <a:pos x="4" y="75"/>
                </a:cxn>
                <a:cxn ang="0">
                  <a:pos x="18" y="92"/>
                </a:cxn>
                <a:cxn ang="0">
                  <a:pos x="40" y="103"/>
                </a:cxn>
                <a:cxn ang="0">
                  <a:pos x="61" y="110"/>
                </a:cxn>
                <a:cxn ang="0">
                  <a:pos x="61" y="0"/>
                </a:cxn>
                <a:cxn ang="0">
                  <a:pos x="9" y="30"/>
                </a:cxn>
                <a:cxn ang="0">
                  <a:pos x="9" y="30"/>
                </a:cxn>
                <a:cxn ang="0">
                  <a:pos x="9" y="30"/>
                </a:cxn>
              </a:cxnLst>
              <a:rect l="0" t="0" r="r" b="b"/>
              <a:pathLst>
                <a:path w="61" h="110">
                  <a:moveTo>
                    <a:pt x="9" y="30"/>
                  </a:moveTo>
                  <a:cubicBezTo>
                    <a:pt x="4" y="37"/>
                    <a:pt x="2" y="44"/>
                    <a:pt x="1" y="52"/>
                  </a:cubicBezTo>
                  <a:cubicBezTo>
                    <a:pt x="0" y="59"/>
                    <a:pt x="1" y="68"/>
                    <a:pt x="4" y="75"/>
                  </a:cubicBezTo>
                  <a:cubicBezTo>
                    <a:pt x="6" y="82"/>
                    <a:pt x="12" y="87"/>
                    <a:pt x="18" y="92"/>
                  </a:cubicBezTo>
                  <a:cubicBezTo>
                    <a:pt x="25" y="96"/>
                    <a:pt x="33" y="100"/>
                    <a:pt x="40" y="103"/>
                  </a:cubicBezTo>
                  <a:cubicBezTo>
                    <a:pt x="47" y="105"/>
                    <a:pt x="54" y="108"/>
                    <a:pt x="61" y="110"/>
                  </a:cubicBezTo>
                  <a:cubicBezTo>
                    <a:pt x="61" y="0"/>
                    <a:pt x="61" y="0"/>
                    <a:pt x="61" y="0"/>
                  </a:cubicBezTo>
                  <a:cubicBezTo>
                    <a:pt x="42" y="4"/>
                    <a:pt x="21" y="13"/>
                    <a:pt x="9" y="30"/>
                  </a:cubicBezTo>
                  <a:close/>
                  <a:moveTo>
                    <a:pt x="9" y="30"/>
                  </a:moveTo>
                  <a:cubicBezTo>
                    <a:pt x="9" y="30"/>
                    <a:pt x="9" y="30"/>
                    <a:pt x="9" y="30"/>
                  </a:cubicBezTo>
                </a:path>
              </a:pathLst>
            </a:custGeom>
            <a:grpFill/>
            <a:ln w="9525">
              <a:noFill/>
              <a:round/>
            </a:ln>
          </p:spPr>
          <p:txBody>
            <a:bodyPr vert="horz" wrap="square" lIns="91440" tIns="45720" rIns="91440" bIns="45720" numCol="1" anchor="t" anchorCtr="0" compatLnSpc="1"/>
            <a:lstStyle/>
            <a:p>
              <a:endParaRPr lang="en-US"/>
            </a:p>
          </p:txBody>
        </p:sp>
        <p:sp>
          <p:nvSpPr>
            <p:cNvPr id="57" name="Freeform 17"/>
            <p:cNvSpPr>
              <a:spLocks noEditPoints="1"/>
            </p:cNvSpPr>
            <p:nvPr/>
          </p:nvSpPr>
          <p:spPr bwMode="auto">
            <a:xfrm>
              <a:off x="2560736" y="3144958"/>
              <a:ext cx="1587" cy="3174"/>
            </a:xfrm>
            <a:custGeom>
              <a:avLst/>
              <a:gdLst/>
              <a:ahLst/>
              <a:cxnLst>
                <a:cxn ang="0">
                  <a:pos x="0" y="0"/>
                </a:cxn>
                <a:cxn ang="0">
                  <a:pos x="0" y="1"/>
                </a:cxn>
                <a:cxn ang="0">
                  <a:pos x="0" y="0"/>
                </a:cxn>
                <a:cxn ang="0">
                  <a:pos x="0" y="0"/>
                </a:cxn>
                <a:cxn ang="0">
                  <a:pos x="0" y="0"/>
                </a:cxn>
              </a:cxnLst>
              <a:rect l="0" t="0" r="r" b="b"/>
              <a:pathLst>
                <a:path h="1">
                  <a:moveTo>
                    <a:pt x="0" y="0"/>
                  </a:moveTo>
                  <a:cubicBezTo>
                    <a:pt x="0" y="0"/>
                    <a:pt x="0" y="1"/>
                    <a:pt x="0" y="1"/>
                  </a:cubicBezTo>
                  <a:cubicBezTo>
                    <a:pt x="0" y="1"/>
                    <a:pt x="0" y="0"/>
                    <a:pt x="0" y="0"/>
                  </a:cubicBezTo>
                  <a:close/>
                  <a:moveTo>
                    <a:pt x="0" y="0"/>
                  </a:moveTo>
                  <a:cubicBezTo>
                    <a:pt x="0" y="0"/>
                    <a:pt x="0" y="0"/>
                    <a:pt x="0" y="0"/>
                  </a:cubicBezTo>
                </a:path>
              </a:pathLst>
            </a:custGeom>
            <a:grpFill/>
            <a:ln w="9525">
              <a:noFill/>
              <a:round/>
            </a:ln>
          </p:spPr>
          <p:txBody>
            <a:bodyPr vert="horz" wrap="square" lIns="91440" tIns="45720" rIns="91440" bIns="45720" numCol="1" anchor="t" anchorCtr="0" compatLnSpc="1"/>
            <a:lstStyle/>
            <a:p>
              <a:endParaRPr lang="en-US"/>
            </a:p>
          </p:txBody>
        </p:sp>
        <p:sp>
          <p:nvSpPr>
            <p:cNvPr id="58" name="Freeform 18"/>
            <p:cNvSpPr>
              <a:spLocks noEditPoints="1"/>
            </p:cNvSpPr>
            <p:nvPr/>
          </p:nvSpPr>
          <p:spPr bwMode="auto">
            <a:xfrm>
              <a:off x="550885" y="1190671"/>
              <a:ext cx="3840309" cy="2892537"/>
            </a:xfrm>
            <a:custGeom>
              <a:avLst/>
              <a:gdLst/>
              <a:ahLst/>
              <a:cxnLst>
                <a:cxn ang="0">
                  <a:pos x="1000" y="335"/>
                </a:cxn>
                <a:cxn ang="0">
                  <a:pos x="1130" y="44"/>
                </a:cxn>
                <a:cxn ang="0">
                  <a:pos x="892" y="91"/>
                </a:cxn>
                <a:cxn ang="0">
                  <a:pos x="664" y="57"/>
                </a:cxn>
                <a:cxn ang="0">
                  <a:pos x="807" y="343"/>
                </a:cxn>
                <a:cxn ang="0">
                  <a:pos x="822" y="1394"/>
                </a:cxn>
                <a:cxn ang="0">
                  <a:pos x="1000" y="335"/>
                </a:cxn>
                <a:cxn ang="0">
                  <a:pos x="1098" y="988"/>
                </a:cxn>
                <a:cxn ang="0">
                  <a:pos x="1052" y="1069"/>
                </a:cxn>
                <a:cxn ang="0">
                  <a:pos x="957" y="1102"/>
                </a:cxn>
                <a:cxn ang="0">
                  <a:pos x="957" y="1138"/>
                </a:cxn>
                <a:cxn ang="0">
                  <a:pos x="946" y="1163"/>
                </a:cxn>
                <a:cxn ang="0">
                  <a:pos x="910" y="1168"/>
                </a:cxn>
                <a:cxn ang="0">
                  <a:pos x="890" y="1138"/>
                </a:cxn>
                <a:cxn ang="0">
                  <a:pos x="890" y="1099"/>
                </a:cxn>
                <a:cxn ang="0">
                  <a:pos x="873" y="1095"/>
                </a:cxn>
                <a:cxn ang="0">
                  <a:pos x="792" y="1045"/>
                </a:cxn>
                <a:cxn ang="0">
                  <a:pos x="766" y="1003"/>
                </a:cxn>
                <a:cxn ang="0">
                  <a:pos x="762" y="991"/>
                </a:cxn>
                <a:cxn ang="0">
                  <a:pos x="759" y="979"/>
                </a:cxn>
                <a:cxn ang="0">
                  <a:pos x="763" y="961"/>
                </a:cxn>
                <a:cxn ang="0">
                  <a:pos x="796" y="943"/>
                </a:cxn>
                <a:cxn ang="0">
                  <a:pos x="825" y="966"/>
                </a:cxn>
                <a:cxn ang="0">
                  <a:pos x="828" y="977"/>
                </a:cxn>
                <a:cxn ang="0">
                  <a:pos x="833" y="988"/>
                </a:cxn>
                <a:cxn ang="0">
                  <a:pos x="848" y="1007"/>
                </a:cxn>
                <a:cxn ang="0">
                  <a:pos x="890" y="1030"/>
                </a:cxn>
                <a:cxn ang="0">
                  <a:pos x="890" y="898"/>
                </a:cxn>
                <a:cxn ang="0">
                  <a:pos x="803" y="860"/>
                </a:cxn>
                <a:cxn ang="0">
                  <a:pos x="773" y="824"/>
                </a:cxn>
                <a:cxn ang="0">
                  <a:pos x="763" y="776"/>
                </a:cxn>
                <a:cxn ang="0">
                  <a:pos x="773" y="728"/>
                </a:cxn>
                <a:cxn ang="0">
                  <a:pos x="800" y="690"/>
                </a:cxn>
                <a:cxn ang="0">
                  <a:pos x="890" y="650"/>
                </a:cxn>
                <a:cxn ang="0">
                  <a:pos x="890" y="613"/>
                </a:cxn>
                <a:cxn ang="0">
                  <a:pos x="902" y="588"/>
                </a:cxn>
                <a:cxn ang="0">
                  <a:pos x="938" y="583"/>
                </a:cxn>
                <a:cxn ang="0">
                  <a:pos x="957" y="613"/>
                </a:cxn>
                <a:cxn ang="0">
                  <a:pos x="957" y="650"/>
                </a:cxn>
                <a:cxn ang="0">
                  <a:pos x="970" y="652"/>
                </a:cxn>
                <a:cxn ang="0">
                  <a:pos x="1058" y="694"/>
                </a:cxn>
                <a:cxn ang="0">
                  <a:pos x="1085" y="733"/>
                </a:cxn>
                <a:cxn ang="0">
                  <a:pos x="1089" y="745"/>
                </a:cxn>
                <a:cxn ang="0">
                  <a:pos x="1092" y="757"/>
                </a:cxn>
                <a:cxn ang="0">
                  <a:pos x="1090" y="776"/>
                </a:cxn>
                <a:cxn ang="0">
                  <a:pos x="1058" y="795"/>
                </a:cxn>
                <a:cxn ang="0">
                  <a:pos x="1028" y="774"/>
                </a:cxn>
                <a:cxn ang="0">
                  <a:pos x="1025" y="763"/>
                </a:cxn>
                <a:cxn ang="0">
                  <a:pos x="1019" y="752"/>
                </a:cxn>
                <a:cxn ang="0">
                  <a:pos x="1003" y="736"/>
                </a:cxn>
                <a:cxn ang="0">
                  <a:pos x="957" y="718"/>
                </a:cxn>
                <a:cxn ang="0">
                  <a:pos x="957" y="844"/>
                </a:cxn>
                <a:cxn ang="0">
                  <a:pos x="1015" y="861"/>
                </a:cxn>
                <a:cxn ang="0">
                  <a:pos x="1084" y="916"/>
                </a:cxn>
                <a:cxn ang="0">
                  <a:pos x="1084" y="916"/>
                </a:cxn>
                <a:cxn ang="0">
                  <a:pos x="1084" y="916"/>
                </a:cxn>
                <a:cxn ang="0">
                  <a:pos x="1098" y="988"/>
                </a:cxn>
                <a:cxn ang="0">
                  <a:pos x="1098" y="988"/>
                </a:cxn>
                <a:cxn ang="0">
                  <a:pos x="1098" y="988"/>
                </a:cxn>
              </a:cxnLst>
              <a:rect l="0" t="0" r="r" b="b"/>
              <a:pathLst>
                <a:path w="1960" h="1477">
                  <a:moveTo>
                    <a:pt x="1000" y="335"/>
                  </a:moveTo>
                  <a:cubicBezTo>
                    <a:pt x="1104" y="248"/>
                    <a:pt x="1173" y="53"/>
                    <a:pt x="1130" y="44"/>
                  </a:cubicBezTo>
                  <a:cubicBezTo>
                    <a:pt x="1074" y="33"/>
                    <a:pt x="951" y="83"/>
                    <a:pt x="892" y="91"/>
                  </a:cubicBezTo>
                  <a:cubicBezTo>
                    <a:pt x="808" y="102"/>
                    <a:pt x="716" y="0"/>
                    <a:pt x="664" y="57"/>
                  </a:cubicBezTo>
                  <a:cubicBezTo>
                    <a:pt x="623" y="103"/>
                    <a:pt x="694" y="270"/>
                    <a:pt x="807" y="343"/>
                  </a:cubicBezTo>
                  <a:cubicBezTo>
                    <a:pt x="472" y="507"/>
                    <a:pt x="0" y="1334"/>
                    <a:pt x="822" y="1394"/>
                  </a:cubicBezTo>
                  <a:cubicBezTo>
                    <a:pt x="1960" y="1477"/>
                    <a:pt x="1390" y="496"/>
                    <a:pt x="1000" y="335"/>
                  </a:cubicBezTo>
                  <a:close/>
                  <a:moveTo>
                    <a:pt x="1098" y="988"/>
                  </a:moveTo>
                  <a:cubicBezTo>
                    <a:pt x="1094" y="1020"/>
                    <a:pt x="1077" y="1049"/>
                    <a:pt x="1052" y="1069"/>
                  </a:cubicBezTo>
                  <a:cubicBezTo>
                    <a:pt x="1025" y="1090"/>
                    <a:pt x="991" y="1099"/>
                    <a:pt x="957" y="1102"/>
                  </a:cubicBezTo>
                  <a:cubicBezTo>
                    <a:pt x="957" y="1138"/>
                    <a:pt x="957" y="1138"/>
                    <a:pt x="957" y="1138"/>
                  </a:cubicBezTo>
                  <a:cubicBezTo>
                    <a:pt x="957" y="1147"/>
                    <a:pt x="953" y="1156"/>
                    <a:pt x="946" y="1163"/>
                  </a:cubicBezTo>
                  <a:cubicBezTo>
                    <a:pt x="936" y="1171"/>
                    <a:pt x="922" y="1174"/>
                    <a:pt x="910" y="1168"/>
                  </a:cubicBezTo>
                  <a:cubicBezTo>
                    <a:pt x="898" y="1163"/>
                    <a:pt x="890" y="1151"/>
                    <a:pt x="890" y="1138"/>
                  </a:cubicBezTo>
                  <a:cubicBezTo>
                    <a:pt x="890" y="1099"/>
                    <a:pt x="890" y="1099"/>
                    <a:pt x="890" y="1099"/>
                  </a:cubicBezTo>
                  <a:cubicBezTo>
                    <a:pt x="885" y="1098"/>
                    <a:pt x="879" y="1096"/>
                    <a:pt x="873" y="1095"/>
                  </a:cubicBezTo>
                  <a:cubicBezTo>
                    <a:pt x="842" y="1086"/>
                    <a:pt x="813" y="1069"/>
                    <a:pt x="792" y="1045"/>
                  </a:cubicBezTo>
                  <a:cubicBezTo>
                    <a:pt x="781" y="1032"/>
                    <a:pt x="772" y="1018"/>
                    <a:pt x="766" y="1003"/>
                  </a:cubicBezTo>
                  <a:cubicBezTo>
                    <a:pt x="765" y="999"/>
                    <a:pt x="763" y="995"/>
                    <a:pt x="762" y="991"/>
                  </a:cubicBezTo>
                  <a:cubicBezTo>
                    <a:pt x="761" y="987"/>
                    <a:pt x="760" y="983"/>
                    <a:pt x="759" y="979"/>
                  </a:cubicBezTo>
                  <a:cubicBezTo>
                    <a:pt x="759" y="973"/>
                    <a:pt x="760" y="966"/>
                    <a:pt x="763" y="961"/>
                  </a:cubicBezTo>
                  <a:cubicBezTo>
                    <a:pt x="769" y="949"/>
                    <a:pt x="782" y="942"/>
                    <a:pt x="796" y="943"/>
                  </a:cubicBezTo>
                  <a:cubicBezTo>
                    <a:pt x="809" y="944"/>
                    <a:pt x="820" y="953"/>
                    <a:pt x="825" y="966"/>
                  </a:cubicBezTo>
                  <a:cubicBezTo>
                    <a:pt x="826" y="969"/>
                    <a:pt x="827" y="973"/>
                    <a:pt x="828" y="977"/>
                  </a:cubicBezTo>
                  <a:cubicBezTo>
                    <a:pt x="830" y="981"/>
                    <a:pt x="831" y="985"/>
                    <a:pt x="833" y="988"/>
                  </a:cubicBezTo>
                  <a:cubicBezTo>
                    <a:pt x="837" y="995"/>
                    <a:pt x="842" y="1001"/>
                    <a:pt x="848" y="1007"/>
                  </a:cubicBezTo>
                  <a:cubicBezTo>
                    <a:pt x="860" y="1018"/>
                    <a:pt x="875" y="1026"/>
                    <a:pt x="890" y="1030"/>
                  </a:cubicBezTo>
                  <a:cubicBezTo>
                    <a:pt x="890" y="898"/>
                    <a:pt x="890" y="898"/>
                    <a:pt x="890" y="898"/>
                  </a:cubicBezTo>
                  <a:cubicBezTo>
                    <a:pt x="860" y="890"/>
                    <a:pt x="828" y="880"/>
                    <a:pt x="803" y="860"/>
                  </a:cubicBezTo>
                  <a:cubicBezTo>
                    <a:pt x="790" y="850"/>
                    <a:pt x="780" y="838"/>
                    <a:pt x="773" y="824"/>
                  </a:cubicBezTo>
                  <a:cubicBezTo>
                    <a:pt x="766" y="809"/>
                    <a:pt x="763" y="793"/>
                    <a:pt x="763" y="776"/>
                  </a:cubicBezTo>
                  <a:cubicBezTo>
                    <a:pt x="763" y="760"/>
                    <a:pt x="766" y="743"/>
                    <a:pt x="773" y="728"/>
                  </a:cubicBezTo>
                  <a:cubicBezTo>
                    <a:pt x="779" y="714"/>
                    <a:pt x="789" y="701"/>
                    <a:pt x="800" y="690"/>
                  </a:cubicBezTo>
                  <a:cubicBezTo>
                    <a:pt x="825" y="668"/>
                    <a:pt x="858" y="655"/>
                    <a:pt x="890" y="650"/>
                  </a:cubicBezTo>
                  <a:cubicBezTo>
                    <a:pt x="890" y="613"/>
                    <a:pt x="890" y="613"/>
                    <a:pt x="890" y="613"/>
                  </a:cubicBezTo>
                  <a:cubicBezTo>
                    <a:pt x="890" y="604"/>
                    <a:pt x="895" y="595"/>
                    <a:pt x="902" y="588"/>
                  </a:cubicBezTo>
                  <a:cubicBezTo>
                    <a:pt x="912" y="580"/>
                    <a:pt x="926" y="577"/>
                    <a:pt x="938" y="583"/>
                  </a:cubicBezTo>
                  <a:cubicBezTo>
                    <a:pt x="950" y="588"/>
                    <a:pt x="957" y="600"/>
                    <a:pt x="957" y="613"/>
                  </a:cubicBezTo>
                  <a:cubicBezTo>
                    <a:pt x="957" y="650"/>
                    <a:pt x="957" y="650"/>
                    <a:pt x="957" y="650"/>
                  </a:cubicBezTo>
                  <a:cubicBezTo>
                    <a:pt x="962" y="651"/>
                    <a:pt x="966" y="651"/>
                    <a:pt x="970" y="652"/>
                  </a:cubicBezTo>
                  <a:cubicBezTo>
                    <a:pt x="1003" y="658"/>
                    <a:pt x="1034" y="671"/>
                    <a:pt x="1058" y="694"/>
                  </a:cubicBezTo>
                  <a:cubicBezTo>
                    <a:pt x="1069" y="705"/>
                    <a:pt x="1078" y="719"/>
                    <a:pt x="1085" y="733"/>
                  </a:cubicBezTo>
                  <a:cubicBezTo>
                    <a:pt x="1086" y="737"/>
                    <a:pt x="1088" y="741"/>
                    <a:pt x="1089" y="745"/>
                  </a:cubicBezTo>
                  <a:cubicBezTo>
                    <a:pt x="1091" y="749"/>
                    <a:pt x="1092" y="753"/>
                    <a:pt x="1092" y="757"/>
                  </a:cubicBezTo>
                  <a:cubicBezTo>
                    <a:pt x="1093" y="763"/>
                    <a:pt x="1092" y="770"/>
                    <a:pt x="1090" y="776"/>
                  </a:cubicBezTo>
                  <a:cubicBezTo>
                    <a:pt x="1084" y="788"/>
                    <a:pt x="1071" y="796"/>
                    <a:pt x="1058" y="795"/>
                  </a:cubicBezTo>
                  <a:cubicBezTo>
                    <a:pt x="1045" y="795"/>
                    <a:pt x="1033" y="786"/>
                    <a:pt x="1028" y="774"/>
                  </a:cubicBezTo>
                  <a:cubicBezTo>
                    <a:pt x="1027" y="770"/>
                    <a:pt x="1026" y="766"/>
                    <a:pt x="1025" y="763"/>
                  </a:cubicBezTo>
                  <a:cubicBezTo>
                    <a:pt x="1023" y="759"/>
                    <a:pt x="1021" y="756"/>
                    <a:pt x="1019" y="752"/>
                  </a:cubicBezTo>
                  <a:cubicBezTo>
                    <a:pt x="1015" y="746"/>
                    <a:pt x="1010" y="740"/>
                    <a:pt x="1003" y="736"/>
                  </a:cubicBezTo>
                  <a:cubicBezTo>
                    <a:pt x="990" y="726"/>
                    <a:pt x="974" y="721"/>
                    <a:pt x="957" y="718"/>
                  </a:cubicBezTo>
                  <a:cubicBezTo>
                    <a:pt x="957" y="844"/>
                    <a:pt x="957" y="844"/>
                    <a:pt x="957" y="844"/>
                  </a:cubicBezTo>
                  <a:cubicBezTo>
                    <a:pt x="977" y="849"/>
                    <a:pt x="996" y="854"/>
                    <a:pt x="1015" y="861"/>
                  </a:cubicBezTo>
                  <a:cubicBezTo>
                    <a:pt x="1043" y="872"/>
                    <a:pt x="1069" y="889"/>
                    <a:pt x="1084" y="916"/>
                  </a:cubicBezTo>
                  <a:cubicBezTo>
                    <a:pt x="1082" y="912"/>
                    <a:pt x="1080" y="908"/>
                    <a:pt x="1084" y="916"/>
                  </a:cubicBezTo>
                  <a:cubicBezTo>
                    <a:pt x="1089" y="924"/>
                    <a:pt x="1087" y="920"/>
                    <a:pt x="1084" y="916"/>
                  </a:cubicBezTo>
                  <a:cubicBezTo>
                    <a:pt x="1097" y="938"/>
                    <a:pt x="1101" y="963"/>
                    <a:pt x="1098" y="988"/>
                  </a:cubicBezTo>
                  <a:close/>
                  <a:moveTo>
                    <a:pt x="1098" y="988"/>
                  </a:moveTo>
                  <a:cubicBezTo>
                    <a:pt x="1098" y="988"/>
                    <a:pt x="1098" y="988"/>
                    <a:pt x="1098" y="988"/>
                  </a:cubicBezTo>
                </a:path>
              </a:pathLst>
            </a:custGeom>
            <a:grpFill/>
            <a:ln w="9525">
              <a:noFill/>
              <a:round/>
            </a:ln>
          </p:spPr>
          <p:txBody>
            <a:bodyPr vert="horz" wrap="square" lIns="91440" tIns="45720" rIns="91440" bIns="45720" numCol="1" anchor="t" anchorCtr="0" compatLnSpc="1"/>
            <a:lstStyle/>
            <a:p>
              <a:endParaRPr lang="en-US"/>
            </a:p>
          </p:txBody>
        </p:sp>
        <p:sp>
          <p:nvSpPr>
            <p:cNvPr id="59" name="Freeform 19"/>
            <p:cNvSpPr>
              <a:spLocks noEditPoints="1"/>
            </p:cNvSpPr>
            <p:nvPr/>
          </p:nvSpPr>
          <p:spPr bwMode="auto">
            <a:xfrm>
              <a:off x="2559051" y="3149601"/>
              <a:ext cx="1587" cy="1587"/>
            </a:xfrm>
            <a:custGeom>
              <a:avLst/>
              <a:gdLst/>
              <a:ahLst/>
              <a:cxnLst>
                <a:cxn ang="0">
                  <a:pos x="0" y="0"/>
                </a:cxn>
                <a:cxn ang="0">
                  <a:pos x="0" y="1"/>
                </a:cxn>
                <a:cxn ang="0">
                  <a:pos x="0" y="0"/>
                </a:cxn>
                <a:cxn ang="0">
                  <a:pos x="0" y="0"/>
                </a:cxn>
                <a:cxn ang="0">
                  <a:pos x="0" y="0"/>
                </a:cxn>
              </a:cxnLst>
              <a:rect l="0" t="0" r="r" b="b"/>
              <a:pathLst>
                <a:path h="1">
                  <a:moveTo>
                    <a:pt x="0" y="0"/>
                  </a:moveTo>
                  <a:cubicBezTo>
                    <a:pt x="0" y="0"/>
                    <a:pt x="0" y="1"/>
                    <a:pt x="0" y="1"/>
                  </a:cubicBezTo>
                  <a:cubicBezTo>
                    <a:pt x="0" y="1"/>
                    <a:pt x="0" y="0"/>
                    <a:pt x="0" y="0"/>
                  </a:cubicBezTo>
                  <a:close/>
                  <a:moveTo>
                    <a:pt x="0" y="0"/>
                  </a:moveTo>
                  <a:cubicBezTo>
                    <a:pt x="0" y="0"/>
                    <a:pt x="0" y="0"/>
                    <a:pt x="0" y="0"/>
                  </a:cubicBezTo>
                </a:path>
              </a:pathLst>
            </a:custGeom>
            <a:grpFill/>
            <a:ln w="9525">
              <a:noFill/>
              <a:round/>
            </a:ln>
          </p:spPr>
          <p:txBody>
            <a:bodyPr vert="horz" wrap="square" lIns="91440" tIns="45720" rIns="91440" bIns="45720" numCol="1" anchor="t" anchorCtr="0" compatLnSpc="1"/>
            <a:lstStyle/>
            <a:p>
              <a:endParaRPr lang="en-US"/>
            </a:p>
          </p:txBody>
        </p:sp>
      </p:grpSp>
      <p:sp>
        <p:nvSpPr>
          <p:cNvPr id="61" name="矩形 60"/>
          <p:cNvSpPr/>
          <p:nvPr/>
        </p:nvSpPr>
        <p:spPr>
          <a:xfrm>
            <a:off x="5069380" y="1607117"/>
            <a:ext cx="3136106" cy="2286000"/>
          </a:xfrm>
          <a:prstGeom prst="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200">
              <a:solidFill>
                <a:schemeClr val="bg1">
                  <a:lumMod val="50000"/>
                </a:schemeClr>
              </a:solidFill>
            </a:endParaRPr>
          </a:p>
        </p:txBody>
      </p:sp>
      <p:sp>
        <p:nvSpPr>
          <p:cNvPr id="62" name="文本框 61"/>
          <p:cNvSpPr txBox="1"/>
          <p:nvPr/>
        </p:nvSpPr>
        <p:spPr>
          <a:xfrm>
            <a:off x="5288096" y="2066089"/>
            <a:ext cx="1331779" cy="253916"/>
          </a:xfrm>
          <a:prstGeom prst="rect">
            <a:avLst/>
          </a:prstGeom>
          <a:noFill/>
        </p:spPr>
        <p:txBody>
          <a:bodyPr wrap="square" lIns="68580" tIns="34290" rIns="68580" bIns="34290" rtlCol="0">
            <a:spAutoFit/>
          </a:bodyPr>
          <a:lstStyle/>
          <a:p>
            <a:r>
              <a:rPr lang="zh-CN" altLang="en-US" sz="1200" b="1" dirty="0">
                <a:solidFill>
                  <a:schemeClr val="bg1">
                    <a:lumMod val="50000"/>
                  </a:schemeClr>
                </a:solidFill>
                <a:latin typeface="冬青黑体简体中文 W3" charset="-122"/>
                <a:ea typeface="冬青黑体简体中文 W3" charset="-122"/>
              </a:rPr>
              <a:t>添加标题</a:t>
            </a:r>
          </a:p>
        </p:txBody>
      </p:sp>
      <p:sp>
        <p:nvSpPr>
          <p:cNvPr id="63" name="矩形 62"/>
          <p:cNvSpPr/>
          <p:nvPr/>
        </p:nvSpPr>
        <p:spPr>
          <a:xfrm>
            <a:off x="5288097" y="2588576"/>
            <a:ext cx="2627179" cy="715260"/>
          </a:xfrm>
          <a:prstGeom prst="rect">
            <a:avLst/>
          </a:prstGeom>
          <a:noFill/>
        </p:spPr>
        <p:txBody>
          <a:bodyPr wrap="square" lIns="68580" tIns="34290" rIns="68580" bIns="34290" rtlCol="0">
            <a:spAutoFit/>
          </a:bodyPr>
          <a:lstStyle/>
          <a:p>
            <a:pPr>
              <a:lnSpc>
                <a:spcPct val="120000"/>
              </a:lnSpc>
            </a:pPr>
            <a:r>
              <a:rPr lang="zh-CN" altLang="en-US" sz="1200" dirty="0">
                <a:solidFill>
                  <a:schemeClr val="bg1">
                    <a:lumMod val="50000"/>
                  </a:schemeClr>
                </a:solidFill>
                <a:latin typeface="冬青黑体简体中文 W3" charset="-122"/>
                <a:ea typeface="冬青黑体简体中文 W3" charset="-122"/>
              </a:rPr>
              <a:t>请在此粘贴或者输入您的文字内容请在此粘贴或者输入您的文字内容请在此粘贴或者输入您的文字内容</a:t>
            </a:r>
          </a:p>
        </p:txBody>
      </p:sp>
      <p:cxnSp>
        <p:nvCxnSpPr>
          <p:cNvPr id="64" name="直接连接符 63"/>
          <p:cNvCxnSpPr/>
          <p:nvPr/>
        </p:nvCxnSpPr>
        <p:spPr>
          <a:xfrm>
            <a:off x="5395473" y="2443847"/>
            <a:ext cx="24129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2449653" y="3570999"/>
            <a:ext cx="1025452" cy="438581"/>
          </a:xfrm>
          <a:prstGeom prst="rect">
            <a:avLst/>
          </a:prstGeom>
          <a:noFill/>
        </p:spPr>
        <p:txBody>
          <a:bodyPr wrap="square" lIns="68580" tIns="34290" rIns="68580" bIns="34290" rtlCol="0">
            <a:spAutoFit/>
          </a:bodyPr>
          <a:lstStyle/>
          <a:p>
            <a:r>
              <a:rPr lang="en-US" altLang="zh-CN" sz="2400" dirty="0">
                <a:solidFill>
                  <a:srgbClr val="FFFFFF"/>
                </a:solidFill>
                <a:latin typeface="Century Gothic" panose="020B0502020202020204" pitchFamily="34" charset="0"/>
                <a:ea typeface="冬青黑体简体中文 W3" charset="-122"/>
              </a:rPr>
              <a:t>89%</a:t>
            </a:r>
            <a:endParaRPr lang="zh-CN" altLang="en-US" sz="2400" dirty="0">
              <a:solidFill>
                <a:srgbClr val="FFFFFF"/>
              </a:solidFill>
              <a:latin typeface="Century Gothic" panose="020B0502020202020204" pitchFamily="34" charset="0"/>
              <a:ea typeface="冬青黑体简体中文 W3" charset="-122"/>
            </a:endParaRPr>
          </a:p>
        </p:txBody>
      </p:sp>
      <p:sp>
        <p:nvSpPr>
          <p:cNvPr id="66" name="文本框 65"/>
          <p:cNvSpPr txBox="1"/>
          <p:nvPr/>
        </p:nvSpPr>
        <p:spPr>
          <a:xfrm>
            <a:off x="4083147" y="3732581"/>
            <a:ext cx="593386" cy="623248"/>
          </a:xfrm>
          <a:prstGeom prst="rect">
            <a:avLst/>
          </a:prstGeom>
          <a:noFill/>
        </p:spPr>
        <p:txBody>
          <a:bodyPr wrap="square" lIns="68580" tIns="34290" rIns="68580" bIns="34290" rtlCol="0">
            <a:spAutoFit/>
          </a:bodyPr>
          <a:lstStyle/>
          <a:p>
            <a:r>
              <a:rPr lang="en-US" altLang="zh-CN">
                <a:solidFill>
                  <a:srgbClr val="FFFFFF"/>
                </a:solidFill>
                <a:latin typeface="Century Gothic" panose="020B0502020202020204" pitchFamily="34" charset="0"/>
                <a:ea typeface="冬青黑体简体中文 W3" charset="-122"/>
              </a:rPr>
              <a:t>120%</a:t>
            </a:r>
            <a:endParaRPr lang="zh-CN" altLang="en-US">
              <a:solidFill>
                <a:srgbClr val="FFFFFF"/>
              </a:solidFill>
              <a:latin typeface="Century Gothic" panose="020B0502020202020204" pitchFamily="34" charset="0"/>
              <a:ea typeface="冬青黑体简体中文 W3" charset="-122"/>
            </a:endParaRPr>
          </a:p>
        </p:txBody>
      </p:sp>
      <p:sp>
        <p:nvSpPr>
          <p:cNvPr id="67" name="文本框 66"/>
          <p:cNvSpPr txBox="1"/>
          <p:nvPr/>
        </p:nvSpPr>
        <p:spPr>
          <a:xfrm>
            <a:off x="4140297" y="2334649"/>
            <a:ext cx="593386" cy="346249"/>
          </a:xfrm>
          <a:prstGeom prst="rect">
            <a:avLst/>
          </a:prstGeom>
          <a:noFill/>
        </p:spPr>
        <p:txBody>
          <a:bodyPr wrap="square" lIns="68580" tIns="34290" rIns="68580" bIns="34290" rtlCol="0">
            <a:spAutoFit/>
          </a:bodyPr>
          <a:lstStyle/>
          <a:p>
            <a:r>
              <a:rPr lang="en-US" altLang="zh-CN">
                <a:solidFill>
                  <a:srgbClr val="FFFFFF"/>
                </a:solidFill>
                <a:latin typeface="Century Gothic" panose="020B0502020202020204" pitchFamily="34" charset="0"/>
                <a:ea typeface="冬青黑体简体中文 W3" charset="-122"/>
              </a:rPr>
              <a:t>68%</a:t>
            </a:r>
            <a:endParaRPr lang="zh-CN" altLang="en-US">
              <a:solidFill>
                <a:srgbClr val="FFFFFF"/>
              </a:solidFill>
              <a:latin typeface="Century Gothic" panose="020B0502020202020204" pitchFamily="34" charset="0"/>
              <a:ea typeface="冬青黑体简体中文 W3" charset="-122"/>
            </a:endParaRPr>
          </a:p>
        </p:txBody>
      </p:sp>
      <p:sp>
        <p:nvSpPr>
          <p:cNvPr id="35" name="等腰三角形 34"/>
          <p:cNvSpPr/>
          <p:nvPr/>
        </p:nvSpPr>
        <p:spPr>
          <a:xfrm rot="10800000">
            <a:off x="4224086" y="2323560"/>
            <a:ext cx="57395" cy="494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8" name="等腰三角形 67"/>
          <p:cNvSpPr/>
          <p:nvPr/>
        </p:nvSpPr>
        <p:spPr>
          <a:xfrm rot="10800000">
            <a:off x="4182928" y="3726268"/>
            <a:ext cx="57395" cy="494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9" name="等腰三角形 68"/>
          <p:cNvSpPr/>
          <p:nvPr/>
        </p:nvSpPr>
        <p:spPr>
          <a:xfrm rot="10800000">
            <a:off x="1800187" y="3543521"/>
            <a:ext cx="116720" cy="10061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1" name="矩形 70"/>
          <p:cNvSpPr/>
          <p:nvPr/>
        </p:nvSpPr>
        <p:spPr>
          <a:xfrm>
            <a:off x="5226806" y="1791873"/>
            <a:ext cx="2793245" cy="193439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200">
              <a:solidFill>
                <a:schemeClr val="bg1">
                  <a:lumMod val="50000"/>
                </a:schemeClr>
              </a:solidFill>
            </a:endParaRPr>
          </a:p>
        </p:txBody>
      </p:sp>
      <p:sp>
        <p:nvSpPr>
          <p:cNvPr id="22" name="圆角矩形 21"/>
          <p:cNvSpPr/>
          <p:nvPr/>
        </p:nvSpPr>
        <p:spPr>
          <a:xfrm>
            <a:off x="-344805" y="247650"/>
            <a:ext cx="2414905" cy="522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5400" y="340360"/>
            <a:ext cx="183515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点击输入相关内容</a:t>
            </a:r>
          </a:p>
        </p:txBody>
      </p:sp>
    </p:spTree>
  </p:cSld>
  <p:clrMapOvr>
    <a:masterClrMapping/>
  </p:clrMapOvr>
  <p:transition spd="med" advClick="0" advTm="1326">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684074" y="1203345"/>
            <a:ext cx="2570480" cy="1198880"/>
          </a:xfrm>
          <a:prstGeom prst="rect">
            <a:avLst/>
          </a:prstGeom>
          <a:noFill/>
        </p:spPr>
        <p:txBody>
          <a:bodyPr wrap="none" rtlCol="0">
            <a:spAutoFit/>
          </a:bodyPr>
          <a:lstStyle/>
          <a:p>
            <a:r>
              <a:rPr lang="en-US" altLang="zh-CN" sz="7200" spc="-300" dirty="0">
                <a:solidFill>
                  <a:schemeClr val="accent1"/>
                </a:solidFill>
                <a:latin typeface="Arial Black" panose="020B0A04020102020204" pitchFamily="34" charset="0"/>
              </a:rPr>
              <a:t>202X</a:t>
            </a:r>
          </a:p>
        </p:txBody>
      </p:sp>
      <p:sp>
        <p:nvSpPr>
          <p:cNvPr id="26" name="TextBox 25"/>
          <p:cNvSpPr txBox="1"/>
          <p:nvPr/>
        </p:nvSpPr>
        <p:spPr>
          <a:xfrm>
            <a:off x="728792" y="2194247"/>
            <a:ext cx="3271217" cy="369332"/>
          </a:xfrm>
          <a:prstGeom prst="rect">
            <a:avLst/>
          </a:prstGeom>
          <a:noFill/>
        </p:spPr>
        <p:txBody>
          <a:bodyPr wrap="non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YOUR COMOANY’S NAME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83707" y="2434084"/>
            <a:ext cx="3738880" cy="706755"/>
          </a:xfrm>
          <a:prstGeom prst="rect">
            <a:avLst/>
          </a:prstGeom>
          <a:noFill/>
        </p:spPr>
        <p:txBody>
          <a:bodyPr wrap="none" rtlCol="0">
            <a:spAutoFit/>
          </a:bodyPr>
          <a:lstStyle/>
          <a:p>
            <a:pPr algn="l"/>
            <a:r>
              <a:rPr lang="zh-CN" altLang="en-US" sz="4000" dirty="0">
                <a:solidFill>
                  <a:schemeClr val="tx1">
                    <a:lumMod val="65000"/>
                    <a:lumOff val="35000"/>
                  </a:schemeClr>
                </a:solidFill>
                <a:latin typeface="微软雅黑" panose="020B0503020204020204" pitchFamily="34" charset="-122"/>
                <a:ea typeface="微软雅黑" panose="020B0503020204020204" pitchFamily="34" charset="-122"/>
                <a:sym typeface="+mn-ea"/>
              </a:rPr>
              <a:t>谢谢您的观看！</a:t>
            </a:r>
            <a:endParaRPr lang="zh-CN" altLang="en-US" sz="4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728792" y="3140917"/>
            <a:ext cx="3031599" cy="307777"/>
          </a:xfrm>
          <a:prstGeom prst="rect">
            <a:avLst/>
          </a:prstGeom>
          <a:noFill/>
        </p:spPr>
        <p:txBody>
          <a:bodyPr wrap="none" rtlCol="0">
            <a:spAutoFit/>
          </a:bodyPr>
          <a:lstStyle/>
          <a:p>
            <a:pPr algn="ctr" eaLnBrk="1" hangingPunct="1">
              <a:buFont typeface="Arial" panose="020B0604020202020204" pitchFamily="34" charset="0"/>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
        <p:nvSpPr>
          <p:cNvPr id="34" name="TextBox 33"/>
          <p:cNvSpPr txBox="1"/>
          <p:nvPr/>
        </p:nvSpPr>
        <p:spPr>
          <a:xfrm>
            <a:off x="734403" y="3405723"/>
            <a:ext cx="2614049" cy="461665"/>
          </a:xfrm>
          <a:prstGeom prst="rect">
            <a:avLst/>
          </a:prstGeom>
          <a:noFill/>
        </p:spPr>
        <p:txBody>
          <a:bodyPr wrap="none" rtlCol="0">
            <a:spAutoFit/>
          </a:bodyPr>
          <a:lstStyle/>
          <a:p>
            <a:r>
              <a:rPr lang="en-US" altLang="zh-CN" sz="1200" dirty="0">
                <a:solidFill>
                  <a:schemeClr val="tx1">
                    <a:lumMod val="65000"/>
                    <a:lumOff val="35000"/>
                  </a:schemeClr>
                </a:solidFill>
              </a:rPr>
              <a:t>CCTV FUTURE ADVERTISING COMPANY</a:t>
            </a:r>
          </a:p>
          <a:p>
            <a:r>
              <a:rPr lang="en-US" altLang="zh-CN" sz="1200" dirty="0">
                <a:solidFill>
                  <a:schemeClr val="tx1">
                    <a:lumMod val="65000"/>
                    <a:lumOff val="35000"/>
                  </a:schemeClr>
                </a:solidFill>
              </a:rPr>
              <a:t>IS CCTV TO EXOLORE</a:t>
            </a:r>
            <a:endParaRPr lang="zh-CN" altLang="en-US" sz="1200" dirty="0">
              <a:solidFill>
                <a:schemeClr val="tx1">
                  <a:lumMod val="65000"/>
                  <a:lumOff val="35000"/>
                </a:schemeClr>
              </a:solidFill>
            </a:endParaRPr>
          </a:p>
        </p:txBody>
      </p:sp>
      <p:pic>
        <p:nvPicPr>
          <p:cNvPr id="2" name="图片 1" descr="1c950a7b02087bf45327a2f9f8d3572c10dfcfd3"/>
          <p:cNvPicPr>
            <a:picLocks noChangeAspect="1"/>
          </p:cNvPicPr>
          <p:nvPr/>
        </p:nvPicPr>
        <p:blipFill>
          <a:blip r:embed="rId3"/>
          <a:srcRect b="8659"/>
          <a:stretch>
            <a:fillRect/>
          </a:stretch>
        </p:blipFill>
        <p:spPr>
          <a:xfrm rot="10800000">
            <a:off x="4267835" y="-34925"/>
            <a:ext cx="5813425" cy="3388995"/>
          </a:xfrm>
          <a:prstGeom prst="triangle">
            <a:avLst/>
          </a:prstGeom>
        </p:spPr>
      </p:pic>
      <p:sp>
        <p:nvSpPr>
          <p:cNvPr id="3" name="直角三角形 2"/>
          <p:cNvSpPr/>
          <p:nvPr/>
        </p:nvSpPr>
        <p:spPr>
          <a:xfrm rot="16200000">
            <a:off x="5180965" y="1265555"/>
            <a:ext cx="4166870" cy="375412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p:nvSpPr>
        <p:spPr>
          <a:xfrm flipH="1">
            <a:off x="3134995" y="-35560"/>
            <a:ext cx="6006465" cy="5261610"/>
          </a:xfrm>
          <a:prstGeom prst="parallelogram">
            <a:avLst>
              <a:gd name="adj" fmla="val 88959"/>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52" name="直接连接符 51"/>
          <p:cNvCxnSpPr/>
          <p:nvPr/>
        </p:nvCxnSpPr>
        <p:spPr>
          <a:xfrm>
            <a:off x="2799080" y="-35560"/>
            <a:ext cx="1484630" cy="18148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1774825" y="-626110"/>
            <a:ext cx="1644015" cy="195961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par>
                          <p:cTn id="18" fill="hold">
                            <p:stCondLst>
                              <p:cond delay="500"/>
                            </p:stCondLst>
                            <p:childTnLst>
                              <p:par>
                                <p:cTn id="19" presetID="45" presetClass="entr" presetSubtype="0" fill="hold" grpId="0" nodeType="afterEffect">
                                  <p:stCondLst>
                                    <p:cond delay="0"/>
                                  </p:stCondLst>
                                  <p:iterate type="lt">
                                    <p:tmPct val="10000"/>
                                  </p:iterate>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ppt_w</p:attrName>
                                        </p:attrNameLst>
                                      </p:cBhvr>
                                      <p:tavLst>
                                        <p:tav tm="0" fmla="#ppt_w*sin(2.5*pi*$)">
                                          <p:val>
                                            <p:fltVal val="0"/>
                                          </p:val>
                                        </p:tav>
                                        <p:tav tm="100000">
                                          <p:val>
                                            <p:fltVal val="1"/>
                                          </p:val>
                                        </p:tav>
                                      </p:tavLst>
                                    </p:anim>
                                    <p:anim calcmode="lin" valueType="num">
                                      <p:cBhvr>
                                        <p:cTn id="23" dur="1000" fill="hold"/>
                                        <p:tgtEl>
                                          <p:spTgt spid="24"/>
                                        </p:tgtEl>
                                        <p:attrNameLst>
                                          <p:attrName>ppt_h</p:attrName>
                                        </p:attrNameLst>
                                      </p:cBhvr>
                                      <p:tavLst>
                                        <p:tav tm="0">
                                          <p:val>
                                            <p:strVal val="#ppt_h"/>
                                          </p:val>
                                        </p:tav>
                                        <p:tav tm="100000">
                                          <p:val>
                                            <p:strVal val="#ppt_h"/>
                                          </p:val>
                                        </p:tav>
                                      </p:tavLst>
                                    </p:anim>
                                  </p:childTnLst>
                                </p:cTn>
                              </p:par>
                            </p:childTnLst>
                          </p:cTn>
                        </p:par>
                        <p:par>
                          <p:cTn id="24" fill="hold">
                            <p:stCondLst>
                              <p:cond delay="1799"/>
                            </p:stCondLst>
                            <p:childTnLst>
                              <p:par>
                                <p:cTn id="25" presetID="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299"/>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27"/>
                                        </p:tgtEl>
                                        <p:attrNameLst>
                                          <p:attrName>style.visibility</p:attrName>
                                        </p:attrNameLst>
                                      </p:cBhvr>
                                      <p:to>
                                        <p:strVal val="visible"/>
                                      </p:to>
                                    </p:set>
                                    <p:anim by="(-#ppt_w*2)" calcmode="lin" valueType="num">
                                      <p:cBhvr rctx="PPT">
                                        <p:cTn id="32" dur="500" autoRev="1" fill="hold">
                                          <p:stCondLst>
                                            <p:cond delay="0"/>
                                          </p:stCondLst>
                                        </p:cTn>
                                        <p:tgtEl>
                                          <p:spTgt spid="27"/>
                                        </p:tgtEl>
                                        <p:attrNameLst>
                                          <p:attrName>ppt_w</p:attrName>
                                        </p:attrNameLst>
                                      </p:cBhvr>
                                    </p:anim>
                                    <p:anim by="(#ppt_w*0.50)" calcmode="lin" valueType="num">
                                      <p:cBhvr>
                                        <p:cTn id="33" dur="500" decel="50000" autoRev="1" fill="hold">
                                          <p:stCondLst>
                                            <p:cond delay="0"/>
                                          </p:stCondLst>
                                        </p:cTn>
                                        <p:tgtEl>
                                          <p:spTgt spid="27"/>
                                        </p:tgtEl>
                                        <p:attrNameLst>
                                          <p:attrName>ppt_x</p:attrName>
                                        </p:attrNameLst>
                                      </p:cBhvr>
                                    </p:anim>
                                    <p:anim from="(-#ppt_h/2)" to="(#ppt_y)" calcmode="lin" valueType="num">
                                      <p:cBhvr>
                                        <p:cTn id="34" dur="1000" fill="hold">
                                          <p:stCondLst>
                                            <p:cond delay="0"/>
                                          </p:stCondLst>
                                        </p:cTn>
                                        <p:tgtEl>
                                          <p:spTgt spid="27"/>
                                        </p:tgtEl>
                                        <p:attrNameLst>
                                          <p:attrName>ppt_y</p:attrName>
                                        </p:attrNameLst>
                                      </p:cBhvr>
                                    </p:anim>
                                    <p:animRot by="21600000">
                                      <p:cBhvr>
                                        <p:cTn id="35" dur="1000" fill="hold">
                                          <p:stCondLst>
                                            <p:cond delay="0"/>
                                          </p:stCondLst>
                                        </p:cTn>
                                        <p:tgtEl>
                                          <p:spTgt spid="27"/>
                                        </p:tgtEl>
                                        <p:attrNameLst>
                                          <p:attrName>r</p:attrName>
                                        </p:attrNameLst>
                                      </p:cBhvr>
                                    </p:animRot>
                                  </p:childTnLst>
                                </p:cTn>
                              </p:par>
                            </p:childTnLst>
                          </p:cTn>
                        </p:par>
                        <p:par>
                          <p:cTn id="36" fill="hold">
                            <p:stCondLst>
                              <p:cond delay="3899"/>
                            </p:stCondLst>
                            <p:childTnLst>
                              <p:par>
                                <p:cTn id="37" presetID="40" presetClass="entr" presetSubtype="0" fill="hold" grpId="0" nodeType="afterEffect">
                                  <p:stCondLst>
                                    <p:cond delay="0"/>
                                  </p:stCondLst>
                                  <p:iterate type="lt">
                                    <p:tmPct val="10000"/>
                                  </p:iterate>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1"/>
                                          </p:val>
                                        </p:tav>
                                        <p:tav tm="100000">
                                          <p:val>
                                            <p:strVal val="#ppt_x"/>
                                          </p:val>
                                        </p:tav>
                                      </p:tavLst>
                                    </p:anim>
                                    <p:anim calcmode="lin" valueType="num">
                                      <p:cBhvr>
                                        <p:cTn id="41" dur="1000" fill="hold"/>
                                        <p:tgtEl>
                                          <p:spTgt spid="33"/>
                                        </p:tgtEl>
                                        <p:attrNameLst>
                                          <p:attrName>ppt_y</p:attrName>
                                        </p:attrNameLst>
                                      </p:cBhvr>
                                      <p:tavLst>
                                        <p:tav tm="0">
                                          <p:val>
                                            <p:strVal val="#ppt_y"/>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1" fill="hold"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up)">
                                      <p:cBhvr>
                                        <p:cTn id="51" dur="500"/>
                                        <p:tgtEl>
                                          <p:spTgt spid="52"/>
                                        </p:tgtEl>
                                      </p:cBhvr>
                                    </p:animEffect>
                                  </p:childTnLst>
                                </p:cTn>
                              </p:par>
                            </p:childTnLst>
                          </p:cTn>
                        </p:par>
                        <p:par>
                          <p:cTn id="52" fill="hold">
                            <p:stCondLst>
                              <p:cond delay="8000"/>
                            </p:stCondLst>
                            <p:childTnLst>
                              <p:par>
                                <p:cTn id="53" presetID="22" presetClass="entr" presetSubtype="4"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33" grpId="0"/>
      <p:bldP spid="34" grpId="0"/>
      <p:bldP spid="3" grpId="0" bldLvl="0" animBg="1"/>
      <p:bldP spid="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
          <p:cNvSpPr/>
          <p:nvPr/>
        </p:nvSpPr>
        <p:spPr>
          <a:xfrm>
            <a:off x="1714364" y="2286746"/>
            <a:ext cx="5364088" cy="11648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 name="connsiteX0-21" fmla="*/ 0 w 5364088"/>
              <a:gd name="connsiteY0-22" fmla="*/ 12700 h 1164822"/>
              <a:gd name="connsiteX1-23" fmla="*/ 5364088 w 5364088"/>
              <a:gd name="connsiteY1-24" fmla="*/ 0 h 1164822"/>
              <a:gd name="connsiteX2-25" fmla="*/ 4759654 w 5364088"/>
              <a:gd name="connsiteY2-26" fmla="*/ 1149323 h 1164822"/>
              <a:gd name="connsiteX3-27" fmla="*/ 0 w 5364088"/>
              <a:gd name="connsiteY3-28" fmla="*/ 1164822 h 1164822"/>
              <a:gd name="connsiteX4-29" fmla="*/ 0 w 5364088"/>
              <a:gd name="connsiteY4-30" fmla="*/ 12700 h 1164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64822">
                <a:moveTo>
                  <a:pt x="0" y="12700"/>
                </a:moveTo>
                <a:lnTo>
                  <a:pt x="5364088" y="0"/>
                </a:lnTo>
                <a:lnTo>
                  <a:pt x="4759654" y="1149323"/>
                </a:lnTo>
                <a:lnTo>
                  <a:pt x="0" y="1164822"/>
                </a:lnTo>
                <a:lnTo>
                  <a:pt x="0" y="12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
          <p:cNvSpPr/>
          <p:nvPr/>
        </p:nvSpPr>
        <p:spPr>
          <a:xfrm>
            <a:off x="-2340768" y="1378443"/>
            <a:ext cx="7888411" cy="2097604"/>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52122">
                <a:moveTo>
                  <a:pt x="0" y="0"/>
                </a:moveTo>
                <a:lnTo>
                  <a:pt x="5364088" y="0"/>
                </a:lnTo>
                <a:lnTo>
                  <a:pt x="4759654" y="1136623"/>
                </a:lnTo>
                <a:lnTo>
                  <a:pt x="0" y="115212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33"/>
          <p:cNvSpPr txBox="1"/>
          <p:nvPr/>
        </p:nvSpPr>
        <p:spPr>
          <a:xfrm>
            <a:off x="683568" y="1719166"/>
            <a:ext cx="4093935" cy="611706"/>
          </a:xfrm>
          <a:prstGeom prst="rect">
            <a:avLst/>
          </a:prstGeom>
          <a:noFill/>
          <a:ln w="9525">
            <a:noFill/>
          </a:ln>
        </p:spPr>
        <p:txBody>
          <a:bodyPr wrap="square" anchor="t">
            <a:spAutoFit/>
          </a:bodyPr>
          <a:lstStyle/>
          <a:p>
            <a:pPr lvl="0"/>
            <a:r>
              <a:rPr lang="zh-CN" altLang="en-US" sz="3375" b="1" dirty="0">
                <a:solidFill>
                  <a:schemeClr val="bg1"/>
                </a:solidFill>
                <a:latin typeface="微软雅黑" panose="020B0503020204020204" pitchFamily="34" charset="-122"/>
                <a:ea typeface="微软雅黑" panose="020B0503020204020204" pitchFamily="34" charset="-122"/>
              </a:rPr>
              <a:t>单击此处添加标题</a:t>
            </a:r>
          </a:p>
        </p:txBody>
      </p:sp>
      <p:cxnSp>
        <p:nvCxnSpPr>
          <p:cNvPr id="11" name="直接连接符 10"/>
          <p:cNvCxnSpPr/>
          <p:nvPr/>
        </p:nvCxnSpPr>
        <p:spPr>
          <a:xfrm>
            <a:off x="796833" y="2282337"/>
            <a:ext cx="33869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p:nvGrpSpPr>
        <p:grpSpPr>
          <a:xfrm>
            <a:off x="947530" y="2431944"/>
            <a:ext cx="1728311" cy="248209"/>
            <a:chOff x="4077325" y="3187722"/>
            <a:chExt cx="2303560" cy="330448"/>
          </a:xfrm>
        </p:grpSpPr>
        <p:sp>
          <p:nvSpPr>
            <p:cNvPr id="13" name="椭圆 12"/>
            <p:cNvSpPr/>
            <p:nvPr/>
          </p:nvSpPr>
          <p:spPr>
            <a:xfrm>
              <a:off x="4077325" y="326785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14" name="文本框 37"/>
            <p:cNvSpPr txBox="1"/>
            <p:nvPr/>
          </p:nvSpPr>
          <p:spPr>
            <a:xfrm>
              <a:off x="4322343" y="3187722"/>
              <a:ext cx="2058542"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3" name="组合 14"/>
          <p:cNvGrpSpPr/>
          <p:nvPr/>
        </p:nvGrpSpPr>
        <p:grpSpPr>
          <a:xfrm>
            <a:off x="947530" y="2731980"/>
            <a:ext cx="2046685" cy="248209"/>
            <a:chOff x="4077325" y="3587832"/>
            <a:chExt cx="2728209" cy="330448"/>
          </a:xfrm>
        </p:grpSpPr>
        <p:sp>
          <p:nvSpPr>
            <p:cNvPr id="16" name="椭圆 15"/>
            <p:cNvSpPr/>
            <p:nvPr/>
          </p:nvSpPr>
          <p:spPr>
            <a:xfrm>
              <a:off x="4077325" y="366796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17" name="文本框 40"/>
            <p:cNvSpPr txBox="1"/>
            <p:nvPr/>
          </p:nvSpPr>
          <p:spPr>
            <a:xfrm>
              <a:off x="4322160" y="3587832"/>
              <a:ext cx="2483374"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4" name="组合 17"/>
          <p:cNvGrpSpPr/>
          <p:nvPr/>
        </p:nvGrpSpPr>
        <p:grpSpPr>
          <a:xfrm>
            <a:off x="2810859" y="2403369"/>
            <a:ext cx="1854994" cy="248209"/>
            <a:chOff x="6560698" y="3150247"/>
            <a:chExt cx="2473385" cy="330448"/>
          </a:xfrm>
        </p:grpSpPr>
        <p:sp>
          <p:nvSpPr>
            <p:cNvPr id="21" name="椭圆 20"/>
            <p:cNvSpPr/>
            <p:nvPr/>
          </p:nvSpPr>
          <p:spPr>
            <a:xfrm>
              <a:off x="6560698" y="3230381"/>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22" name="文本框 46"/>
            <p:cNvSpPr txBox="1"/>
            <p:nvPr/>
          </p:nvSpPr>
          <p:spPr>
            <a:xfrm>
              <a:off x="6805535" y="3150247"/>
              <a:ext cx="2228548"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5" name="组合 22"/>
          <p:cNvGrpSpPr/>
          <p:nvPr/>
        </p:nvGrpSpPr>
        <p:grpSpPr>
          <a:xfrm>
            <a:off x="2810858" y="2731980"/>
            <a:ext cx="2020253" cy="248209"/>
            <a:chOff x="6560698" y="3587832"/>
            <a:chExt cx="2694279" cy="330448"/>
          </a:xfrm>
        </p:grpSpPr>
        <p:sp>
          <p:nvSpPr>
            <p:cNvPr id="24" name="椭圆 23"/>
            <p:cNvSpPr/>
            <p:nvPr/>
          </p:nvSpPr>
          <p:spPr>
            <a:xfrm>
              <a:off x="6560698" y="366796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25" name="文本框 49"/>
            <p:cNvSpPr txBox="1"/>
            <p:nvPr/>
          </p:nvSpPr>
          <p:spPr>
            <a:xfrm>
              <a:off x="6805228" y="3587832"/>
              <a:ext cx="2449749"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sp>
        <p:nvSpPr>
          <p:cNvPr id="27" name="文本框 20" descr="e7d195523061f1c0c8c9ef2b4c47b9232c7d3c1aa29fc33cC35E69D0959227FEE46513058567BC4DFCDEC239794EE7F7D54C53BFAAED1E91F0142CACD1DBF61753822421AB78C025DC4BB29C14829EC7958081C093AE18BE12860807EF136105AA5915B6E1FC903132893A29C0D20F58B8483A3290107E264C17A103AC8D0961565853DA444ACA86"/>
          <p:cNvSpPr txBox="1"/>
          <p:nvPr/>
        </p:nvSpPr>
        <p:spPr>
          <a:xfrm>
            <a:off x="5093779" y="2330872"/>
            <a:ext cx="1229824"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01</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flipH="1">
            <a:off x="5708691" y="0"/>
            <a:ext cx="978603" cy="1856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6013186" y="1483353"/>
            <a:ext cx="1930331" cy="36613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style.rotation</p:attrName>
                                        </p:attrNameLst>
                                      </p:cBhvr>
                                      <p:tavLst>
                                        <p:tav tm="0">
                                          <p:val>
                                            <p:fltVal val="360"/>
                                          </p:val>
                                        </p:tav>
                                        <p:tav tm="100000">
                                          <p:val>
                                            <p:fltVal val="0"/>
                                          </p:val>
                                        </p:tav>
                                      </p:tavLst>
                                    </p:anim>
                                    <p:animEffect transition="in" filter="fade">
                                      <p:cBhvr>
                                        <p:cTn id="34" dur="500"/>
                                        <p:tgtEl>
                                          <p:spTgt spid="2"/>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style.rotation</p:attrName>
                                        </p:attrNameLst>
                                      </p:cBhvr>
                                      <p:tavLst>
                                        <p:tav tm="0">
                                          <p:val>
                                            <p:fltVal val="360"/>
                                          </p:val>
                                        </p:tav>
                                        <p:tav tm="100000">
                                          <p:val>
                                            <p:fltVal val="0"/>
                                          </p:val>
                                        </p:tav>
                                      </p:tavLst>
                                    </p:anim>
                                    <p:animEffect transition="in" filter="fade">
                                      <p:cBhvr>
                                        <p:cTn id="46" dur="500"/>
                                        <p:tgtEl>
                                          <p:spTgt spid="4"/>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style.rotation</p:attrName>
                                        </p:attrNameLst>
                                      </p:cBhvr>
                                      <p:tavLst>
                                        <p:tav tm="0">
                                          <p:val>
                                            <p:fltVal val="360"/>
                                          </p:val>
                                        </p:tav>
                                        <p:tav tm="100000">
                                          <p:val>
                                            <p:fltVal val="0"/>
                                          </p:val>
                                        </p:tav>
                                      </p:tavLst>
                                    </p:anim>
                                    <p:animEffect transition="in" filter="fade">
                                      <p:cBhvr>
                                        <p:cTn id="52" dur="500"/>
                                        <p:tgtEl>
                                          <p:spTgt spid="5"/>
                                        </p:tgtEl>
                                      </p:cBhvr>
                                    </p:animEffect>
                                  </p:childTnLst>
                                </p:cTn>
                              </p:par>
                            </p:childTnLst>
                          </p:cTn>
                        </p:par>
                        <p:par>
                          <p:cTn id="53" fill="hold">
                            <p:stCondLst>
                              <p:cond delay="2500"/>
                            </p:stCondLst>
                            <p:childTnLst>
                              <p:par>
                                <p:cTn id="54" presetID="22" presetClass="entr" presetSubtype="1"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par>
                                <p:cTn id="57" presetID="22" presetClass="entr" presetSubtype="4"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9"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reeform 5"/>
          <p:cNvSpPr/>
          <p:nvPr/>
        </p:nvSpPr>
        <p:spPr bwMode="auto">
          <a:xfrm>
            <a:off x="4589065" y="1692531"/>
            <a:ext cx="923292" cy="1696758"/>
          </a:xfrm>
          <a:custGeom>
            <a:avLst/>
            <a:gdLst>
              <a:gd name="T0" fmla="*/ 1 w 902"/>
              <a:gd name="T1" fmla="*/ 497 h 1659"/>
              <a:gd name="T2" fmla="*/ 66 w 902"/>
              <a:gd name="T3" fmla="*/ 464 h 1659"/>
              <a:gd name="T4" fmla="*/ 246 w 902"/>
              <a:gd name="T5" fmla="*/ 439 h 1659"/>
              <a:gd name="T6" fmla="*/ 404 w 902"/>
              <a:gd name="T7" fmla="*/ 616 h 1659"/>
              <a:gd name="T8" fmla="*/ 307 w 902"/>
              <a:gd name="T9" fmla="*/ 833 h 1659"/>
              <a:gd name="T10" fmla="*/ 70 w 902"/>
              <a:gd name="T11" fmla="*/ 835 h 1659"/>
              <a:gd name="T12" fmla="*/ 1 w 902"/>
              <a:gd name="T13" fmla="*/ 798 h 1659"/>
              <a:gd name="T14" fmla="*/ 2 w 902"/>
              <a:gd name="T15" fmla="*/ 1228 h 1659"/>
              <a:gd name="T16" fmla="*/ 100 w 902"/>
              <a:gd name="T17" fmla="*/ 1319 h 1659"/>
              <a:gd name="T18" fmla="*/ 430 w 902"/>
              <a:gd name="T19" fmla="*/ 1319 h 1659"/>
              <a:gd name="T20" fmla="*/ 589 w 902"/>
              <a:gd name="T21" fmla="*/ 1319 h 1659"/>
              <a:gd name="T22" fmla="*/ 551 w 902"/>
              <a:gd name="T23" fmla="*/ 1470 h 1659"/>
              <a:gd name="T24" fmla="*/ 554 w 902"/>
              <a:gd name="T25" fmla="*/ 1634 h 1659"/>
              <a:gd name="T26" fmla="*/ 574 w 902"/>
              <a:gd name="T27" fmla="*/ 1659 h 1659"/>
              <a:gd name="T28" fmla="*/ 598 w 902"/>
              <a:gd name="T29" fmla="*/ 1446 h 1659"/>
              <a:gd name="T30" fmla="*/ 629 w 902"/>
              <a:gd name="T31" fmla="*/ 1347 h 1659"/>
              <a:gd name="T32" fmla="*/ 630 w 902"/>
              <a:gd name="T33" fmla="*/ 1347 h 1659"/>
              <a:gd name="T34" fmla="*/ 783 w 902"/>
              <a:gd name="T35" fmla="*/ 1090 h 1659"/>
              <a:gd name="T36" fmla="*/ 872 w 902"/>
              <a:gd name="T37" fmla="*/ 915 h 1659"/>
              <a:gd name="T38" fmla="*/ 894 w 902"/>
              <a:gd name="T39" fmla="*/ 660 h 1659"/>
              <a:gd name="T40" fmla="*/ 895 w 902"/>
              <a:gd name="T41" fmla="*/ 660 h 1659"/>
              <a:gd name="T42" fmla="*/ 829 w 902"/>
              <a:gd name="T43" fmla="*/ 374 h 1659"/>
              <a:gd name="T44" fmla="*/ 822 w 902"/>
              <a:gd name="T45" fmla="*/ 353 h 1659"/>
              <a:gd name="T46" fmla="*/ 809 w 902"/>
              <a:gd name="T47" fmla="*/ 363 h 1659"/>
              <a:gd name="T48" fmla="*/ 531 w 902"/>
              <a:gd name="T49" fmla="*/ 343 h 1659"/>
              <a:gd name="T50" fmla="*/ 498 w 902"/>
              <a:gd name="T51" fmla="*/ 63 h 1659"/>
              <a:gd name="T52" fmla="*/ 509 w 902"/>
              <a:gd name="T53" fmla="*/ 45 h 1659"/>
              <a:gd name="T54" fmla="*/ 470 w 902"/>
              <a:gd name="T55" fmla="*/ 32 h 1659"/>
              <a:gd name="T56" fmla="*/ 349 w 902"/>
              <a:gd name="T57" fmla="*/ 0 h 1659"/>
              <a:gd name="T58" fmla="*/ 100 w 902"/>
              <a:gd name="T59" fmla="*/ 1 h 1659"/>
              <a:gd name="T60" fmla="*/ 1 w 902"/>
              <a:gd name="T61" fmla="*/ 103 h 1659"/>
              <a:gd name="T62" fmla="*/ 1 w 902"/>
              <a:gd name="T63" fmla="*/ 364 h 1659"/>
              <a:gd name="T64" fmla="*/ 1 w 902"/>
              <a:gd name="T65" fmla="*/ 49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2" h="1659">
                <a:moveTo>
                  <a:pt x="1" y="497"/>
                </a:moveTo>
                <a:cubicBezTo>
                  <a:pt x="28" y="483"/>
                  <a:pt x="47" y="474"/>
                  <a:pt x="66" y="464"/>
                </a:cubicBezTo>
                <a:cubicBezTo>
                  <a:pt x="123" y="433"/>
                  <a:pt x="183" y="421"/>
                  <a:pt x="246" y="439"/>
                </a:cubicBezTo>
                <a:cubicBezTo>
                  <a:pt x="335" y="464"/>
                  <a:pt x="390" y="525"/>
                  <a:pt x="404" y="616"/>
                </a:cubicBezTo>
                <a:cubicBezTo>
                  <a:pt x="418" y="706"/>
                  <a:pt x="386" y="782"/>
                  <a:pt x="307" y="833"/>
                </a:cubicBezTo>
                <a:cubicBezTo>
                  <a:pt x="230" y="883"/>
                  <a:pt x="149" y="882"/>
                  <a:pt x="70" y="835"/>
                </a:cubicBezTo>
                <a:cubicBezTo>
                  <a:pt x="49" y="823"/>
                  <a:pt x="28" y="812"/>
                  <a:pt x="1" y="798"/>
                </a:cubicBezTo>
                <a:cubicBezTo>
                  <a:pt x="1" y="947"/>
                  <a:pt x="0" y="1088"/>
                  <a:pt x="2" y="1228"/>
                </a:cubicBezTo>
                <a:cubicBezTo>
                  <a:pt x="3" y="1282"/>
                  <a:pt x="44" y="1319"/>
                  <a:pt x="100" y="1319"/>
                </a:cubicBezTo>
                <a:cubicBezTo>
                  <a:pt x="210" y="1319"/>
                  <a:pt x="320" y="1319"/>
                  <a:pt x="430" y="1319"/>
                </a:cubicBezTo>
                <a:cubicBezTo>
                  <a:pt x="482" y="1319"/>
                  <a:pt x="534" y="1319"/>
                  <a:pt x="589" y="1319"/>
                </a:cubicBezTo>
                <a:cubicBezTo>
                  <a:pt x="597" y="1378"/>
                  <a:pt x="577" y="1424"/>
                  <a:pt x="551" y="1470"/>
                </a:cubicBezTo>
                <a:cubicBezTo>
                  <a:pt x="519" y="1525"/>
                  <a:pt x="519" y="1581"/>
                  <a:pt x="554" y="1634"/>
                </a:cubicBezTo>
                <a:cubicBezTo>
                  <a:pt x="560" y="1643"/>
                  <a:pt x="567" y="1652"/>
                  <a:pt x="574" y="1659"/>
                </a:cubicBezTo>
                <a:cubicBezTo>
                  <a:pt x="575" y="1589"/>
                  <a:pt x="583" y="1518"/>
                  <a:pt x="598" y="1446"/>
                </a:cubicBezTo>
                <a:cubicBezTo>
                  <a:pt x="605" y="1412"/>
                  <a:pt x="617" y="1378"/>
                  <a:pt x="629" y="1347"/>
                </a:cubicBezTo>
                <a:cubicBezTo>
                  <a:pt x="630" y="1347"/>
                  <a:pt x="630" y="1347"/>
                  <a:pt x="630" y="1347"/>
                </a:cubicBezTo>
                <a:cubicBezTo>
                  <a:pt x="666" y="1254"/>
                  <a:pt x="724" y="1172"/>
                  <a:pt x="783" y="1090"/>
                </a:cubicBezTo>
                <a:cubicBezTo>
                  <a:pt x="821" y="1039"/>
                  <a:pt x="855" y="978"/>
                  <a:pt x="872" y="915"/>
                </a:cubicBezTo>
                <a:cubicBezTo>
                  <a:pt x="897" y="830"/>
                  <a:pt x="902" y="745"/>
                  <a:pt x="894" y="660"/>
                </a:cubicBezTo>
                <a:cubicBezTo>
                  <a:pt x="895" y="660"/>
                  <a:pt x="895" y="660"/>
                  <a:pt x="895" y="660"/>
                </a:cubicBezTo>
                <a:cubicBezTo>
                  <a:pt x="887" y="563"/>
                  <a:pt x="863" y="469"/>
                  <a:pt x="829" y="374"/>
                </a:cubicBezTo>
                <a:cubicBezTo>
                  <a:pt x="827" y="367"/>
                  <a:pt x="824" y="360"/>
                  <a:pt x="822" y="353"/>
                </a:cubicBezTo>
                <a:cubicBezTo>
                  <a:pt x="817" y="357"/>
                  <a:pt x="813" y="360"/>
                  <a:pt x="809" y="363"/>
                </a:cubicBezTo>
                <a:cubicBezTo>
                  <a:pt x="723" y="423"/>
                  <a:pt x="608" y="415"/>
                  <a:pt x="531" y="343"/>
                </a:cubicBezTo>
                <a:cubicBezTo>
                  <a:pt x="454" y="271"/>
                  <a:pt x="441" y="156"/>
                  <a:pt x="498" y="63"/>
                </a:cubicBezTo>
                <a:cubicBezTo>
                  <a:pt x="502" y="58"/>
                  <a:pt x="505" y="51"/>
                  <a:pt x="509" y="45"/>
                </a:cubicBezTo>
                <a:cubicBezTo>
                  <a:pt x="496" y="41"/>
                  <a:pt x="483" y="36"/>
                  <a:pt x="470" y="32"/>
                </a:cubicBezTo>
                <a:cubicBezTo>
                  <a:pt x="430" y="21"/>
                  <a:pt x="389" y="10"/>
                  <a:pt x="349" y="0"/>
                </a:cubicBezTo>
                <a:cubicBezTo>
                  <a:pt x="266" y="0"/>
                  <a:pt x="183" y="0"/>
                  <a:pt x="100" y="1"/>
                </a:cubicBezTo>
                <a:cubicBezTo>
                  <a:pt x="38" y="1"/>
                  <a:pt x="2" y="41"/>
                  <a:pt x="1" y="103"/>
                </a:cubicBezTo>
                <a:cubicBezTo>
                  <a:pt x="1" y="190"/>
                  <a:pt x="1" y="277"/>
                  <a:pt x="1" y="364"/>
                </a:cubicBezTo>
                <a:cubicBezTo>
                  <a:pt x="1" y="406"/>
                  <a:pt x="1" y="448"/>
                  <a:pt x="1" y="497"/>
                </a:cubicBezTo>
                <a:close/>
              </a:path>
            </a:pathLst>
          </a:custGeom>
          <a:solidFill>
            <a:schemeClr val="accent2"/>
          </a:solidFill>
          <a:ln>
            <a:noFill/>
          </a:ln>
        </p:spPr>
        <p:txBody>
          <a:bodyPr vert="horz" wrap="square" lIns="59553" tIns="29777" rIns="59553" bIns="29777" numCol="1" anchor="t" anchorCtr="0" compatLnSpc="1"/>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3697825" y="2701693"/>
            <a:ext cx="854019" cy="936784"/>
          </a:xfrm>
          <a:custGeom>
            <a:avLst/>
            <a:gdLst>
              <a:gd name="T0" fmla="*/ 494 w 834"/>
              <a:gd name="T1" fmla="*/ 856 h 916"/>
              <a:gd name="T2" fmla="*/ 509 w 834"/>
              <a:gd name="T3" fmla="*/ 892 h 916"/>
              <a:gd name="T4" fmla="*/ 747 w 834"/>
              <a:gd name="T5" fmla="*/ 870 h 916"/>
              <a:gd name="T6" fmla="*/ 830 w 834"/>
              <a:gd name="T7" fmla="*/ 916 h 916"/>
              <a:gd name="T8" fmla="*/ 831 w 834"/>
              <a:gd name="T9" fmla="*/ 516 h 916"/>
              <a:gd name="T10" fmla="*/ 705 w 834"/>
              <a:gd name="T11" fmla="*/ 392 h 916"/>
              <a:gd name="T12" fmla="*/ 291 w 834"/>
              <a:gd name="T13" fmla="*/ 393 h 916"/>
              <a:gd name="T14" fmla="*/ 245 w 834"/>
              <a:gd name="T15" fmla="*/ 393 h 916"/>
              <a:gd name="T16" fmla="*/ 281 w 834"/>
              <a:gd name="T17" fmla="*/ 246 h 916"/>
              <a:gd name="T18" fmla="*/ 274 w 834"/>
              <a:gd name="T19" fmla="*/ 72 h 916"/>
              <a:gd name="T20" fmla="*/ 120 w 834"/>
              <a:gd name="T21" fmla="*/ 13 h 916"/>
              <a:gd name="T22" fmla="*/ 1 w 834"/>
              <a:gd name="T23" fmla="*/ 139 h 916"/>
              <a:gd name="T24" fmla="*/ 5 w 834"/>
              <a:gd name="T25" fmla="*/ 183 h 916"/>
              <a:gd name="T26" fmla="*/ 6 w 834"/>
              <a:gd name="T27" fmla="*/ 184 h 916"/>
              <a:gd name="T28" fmla="*/ 42 w 834"/>
              <a:gd name="T29" fmla="*/ 266 h 916"/>
              <a:gd name="T30" fmla="*/ 35 w 834"/>
              <a:gd name="T31" fmla="*/ 280 h 916"/>
              <a:gd name="T32" fmla="*/ 78 w 834"/>
              <a:gd name="T33" fmla="*/ 393 h 916"/>
              <a:gd name="T34" fmla="*/ 56 w 834"/>
              <a:gd name="T35" fmla="*/ 393 h 916"/>
              <a:gd name="T36" fmla="*/ 40 w 834"/>
              <a:gd name="T37" fmla="*/ 460 h 916"/>
              <a:gd name="T38" fmla="*/ 43 w 834"/>
              <a:gd name="T39" fmla="*/ 596 h 916"/>
              <a:gd name="T40" fmla="*/ 123 w 834"/>
              <a:gd name="T41" fmla="*/ 749 h 916"/>
              <a:gd name="T42" fmla="*/ 365 w 834"/>
              <a:gd name="T43" fmla="*/ 781 h 916"/>
              <a:gd name="T44" fmla="*/ 494 w 834"/>
              <a:gd name="T45" fmla="*/ 85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4" h="916">
                <a:moveTo>
                  <a:pt x="494" y="856"/>
                </a:moveTo>
                <a:cubicBezTo>
                  <a:pt x="499" y="867"/>
                  <a:pt x="504" y="879"/>
                  <a:pt x="509" y="892"/>
                </a:cubicBezTo>
                <a:cubicBezTo>
                  <a:pt x="577" y="839"/>
                  <a:pt x="671" y="830"/>
                  <a:pt x="747" y="870"/>
                </a:cubicBezTo>
                <a:cubicBezTo>
                  <a:pt x="773" y="884"/>
                  <a:pt x="799" y="899"/>
                  <a:pt x="830" y="916"/>
                </a:cubicBezTo>
                <a:cubicBezTo>
                  <a:pt x="830" y="777"/>
                  <a:pt x="827" y="646"/>
                  <a:pt x="831" y="516"/>
                </a:cubicBezTo>
                <a:cubicBezTo>
                  <a:pt x="834" y="422"/>
                  <a:pt x="778" y="391"/>
                  <a:pt x="705" y="392"/>
                </a:cubicBezTo>
                <a:cubicBezTo>
                  <a:pt x="567" y="395"/>
                  <a:pt x="429" y="393"/>
                  <a:pt x="291" y="393"/>
                </a:cubicBezTo>
                <a:cubicBezTo>
                  <a:pt x="275" y="393"/>
                  <a:pt x="260" y="393"/>
                  <a:pt x="245" y="393"/>
                </a:cubicBezTo>
                <a:cubicBezTo>
                  <a:pt x="239" y="335"/>
                  <a:pt x="247" y="303"/>
                  <a:pt x="281" y="246"/>
                </a:cubicBezTo>
                <a:cubicBezTo>
                  <a:pt x="315" y="188"/>
                  <a:pt x="313" y="122"/>
                  <a:pt x="274" y="72"/>
                </a:cubicBezTo>
                <a:cubicBezTo>
                  <a:pt x="235" y="21"/>
                  <a:pt x="182" y="0"/>
                  <a:pt x="120" y="13"/>
                </a:cubicBezTo>
                <a:cubicBezTo>
                  <a:pt x="54" y="28"/>
                  <a:pt x="6" y="71"/>
                  <a:pt x="1" y="139"/>
                </a:cubicBezTo>
                <a:cubicBezTo>
                  <a:pt x="0" y="154"/>
                  <a:pt x="2" y="168"/>
                  <a:pt x="5" y="183"/>
                </a:cubicBezTo>
                <a:cubicBezTo>
                  <a:pt x="6" y="183"/>
                  <a:pt x="6" y="183"/>
                  <a:pt x="6" y="184"/>
                </a:cubicBezTo>
                <a:cubicBezTo>
                  <a:pt x="57" y="198"/>
                  <a:pt x="67" y="222"/>
                  <a:pt x="42" y="266"/>
                </a:cubicBezTo>
                <a:cubicBezTo>
                  <a:pt x="40" y="271"/>
                  <a:pt x="37" y="276"/>
                  <a:pt x="35" y="280"/>
                </a:cubicBezTo>
                <a:cubicBezTo>
                  <a:pt x="46" y="315"/>
                  <a:pt x="62" y="351"/>
                  <a:pt x="78" y="393"/>
                </a:cubicBezTo>
                <a:cubicBezTo>
                  <a:pt x="69" y="393"/>
                  <a:pt x="62" y="393"/>
                  <a:pt x="56" y="393"/>
                </a:cubicBezTo>
                <a:cubicBezTo>
                  <a:pt x="47" y="420"/>
                  <a:pt x="32" y="450"/>
                  <a:pt x="40" y="460"/>
                </a:cubicBezTo>
                <a:cubicBezTo>
                  <a:pt x="79" y="506"/>
                  <a:pt x="62" y="548"/>
                  <a:pt x="43" y="596"/>
                </a:cubicBezTo>
                <a:cubicBezTo>
                  <a:pt x="13" y="681"/>
                  <a:pt x="33" y="727"/>
                  <a:pt x="123" y="749"/>
                </a:cubicBezTo>
                <a:cubicBezTo>
                  <a:pt x="200" y="768"/>
                  <a:pt x="283" y="776"/>
                  <a:pt x="365" y="781"/>
                </a:cubicBezTo>
                <a:cubicBezTo>
                  <a:pt x="424" y="783"/>
                  <a:pt x="467" y="805"/>
                  <a:pt x="494" y="856"/>
                </a:cubicBezTo>
                <a:close/>
              </a:path>
            </a:pathLst>
          </a:custGeom>
          <a:solidFill>
            <a:schemeClr val="accent3"/>
          </a:solidFill>
          <a:ln>
            <a:noFill/>
          </a:ln>
        </p:spPr>
        <p:txBody>
          <a:bodyPr vert="horz" wrap="square" lIns="59553" tIns="29777" rIns="59553" bIns="29777" numCol="1" anchor="t" anchorCtr="0" compatLnSpc="1"/>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bwMode="auto">
          <a:xfrm>
            <a:off x="4028680" y="3947637"/>
            <a:ext cx="520063" cy="507684"/>
          </a:xfrm>
          <a:custGeom>
            <a:avLst/>
            <a:gdLst>
              <a:gd name="T0" fmla="*/ 417 w 508"/>
              <a:gd name="T1" fmla="*/ 496 h 497"/>
              <a:gd name="T2" fmla="*/ 507 w 508"/>
              <a:gd name="T3" fmla="*/ 402 h 497"/>
              <a:gd name="T4" fmla="*/ 507 w 508"/>
              <a:gd name="T5" fmla="*/ 232 h 497"/>
              <a:gd name="T6" fmla="*/ 507 w 508"/>
              <a:gd name="T7" fmla="*/ 0 h 497"/>
              <a:gd name="T8" fmla="*/ 440 w 508"/>
              <a:gd name="T9" fmla="*/ 33 h 497"/>
              <a:gd name="T10" fmla="*/ 334 w 508"/>
              <a:gd name="T11" fmla="*/ 65 h 497"/>
              <a:gd name="T12" fmla="*/ 202 w 508"/>
              <a:gd name="T13" fmla="*/ 30 h 497"/>
              <a:gd name="T14" fmla="*/ 200 w 508"/>
              <a:gd name="T15" fmla="*/ 62 h 497"/>
              <a:gd name="T16" fmla="*/ 40 w 508"/>
              <a:gd name="T17" fmla="*/ 451 h 497"/>
              <a:gd name="T18" fmla="*/ 0 w 508"/>
              <a:gd name="T19" fmla="*/ 496 h 497"/>
              <a:gd name="T20" fmla="*/ 417 w 508"/>
              <a:gd name="T21" fmla="*/ 49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8" h="497">
                <a:moveTo>
                  <a:pt x="417" y="496"/>
                </a:moveTo>
                <a:cubicBezTo>
                  <a:pt x="469" y="495"/>
                  <a:pt x="506" y="456"/>
                  <a:pt x="507" y="402"/>
                </a:cubicBezTo>
                <a:cubicBezTo>
                  <a:pt x="508" y="345"/>
                  <a:pt x="507" y="289"/>
                  <a:pt x="507" y="232"/>
                </a:cubicBezTo>
                <a:cubicBezTo>
                  <a:pt x="507" y="157"/>
                  <a:pt x="507" y="82"/>
                  <a:pt x="507" y="0"/>
                </a:cubicBezTo>
                <a:cubicBezTo>
                  <a:pt x="481" y="13"/>
                  <a:pt x="461" y="25"/>
                  <a:pt x="440" y="33"/>
                </a:cubicBezTo>
                <a:cubicBezTo>
                  <a:pt x="405" y="45"/>
                  <a:pt x="370" y="61"/>
                  <a:pt x="334" y="65"/>
                </a:cubicBezTo>
                <a:cubicBezTo>
                  <a:pt x="287" y="69"/>
                  <a:pt x="240" y="56"/>
                  <a:pt x="202" y="30"/>
                </a:cubicBezTo>
                <a:cubicBezTo>
                  <a:pt x="201" y="41"/>
                  <a:pt x="201" y="52"/>
                  <a:pt x="200" y="62"/>
                </a:cubicBezTo>
                <a:cubicBezTo>
                  <a:pt x="191" y="210"/>
                  <a:pt x="152" y="344"/>
                  <a:pt x="40" y="451"/>
                </a:cubicBezTo>
                <a:cubicBezTo>
                  <a:pt x="26" y="464"/>
                  <a:pt x="13" y="479"/>
                  <a:pt x="0" y="496"/>
                </a:cubicBezTo>
                <a:cubicBezTo>
                  <a:pt x="145" y="496"/>
                  <a:pt x="281" y="497"/>
                  <a:pt x="417" y="496"/>
                </a:cubicBezTo>
                <a:close/>
              </a:path>
            </a:pathLst>
          </a:custGeom>
          <a:solidFill>
            <a:schemeClr val="accent3"/>
          </a:solidFill>
          <a:ln>
            <a:noFill/>
          </a:ln>
        </p:spPr>
        <p:txBody>
          <a:bodyPr vert="horz" wrap="square" lIns="59553" tIns="29777" rIns="59553" bIns="29777" numCol="1" anchor="t" anchorCtr="0" compatLnSpc="1"/>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9"/>
          <p:cNvSpPr/>
          <p:nvPr/>
        </p:nvSpPr>
        <p:spPr bwMode="auto">
          <a:xfrm>
            <a:off x="3625450" y="1705972"/>
            <a:ext cx="1327555" cy="1352443"/>
          </a:xfrm>
          <a:custGeom>
            <a:avLst/>
            <a:gdLst>
              <a:gd name="T0" fmla="*/ 412 w 1297"/>
              <a:gd name="T1" fmla="*/ 1024 h 1322"/>
              <a:gd name="T2" fmla="*/ 417 w 1297"/>
              <a:gd name="T3" fmla="*/ 1259 h 1322"/>
              <a:gd name="T4" fmla="*/ 381 w 1297"/>
              <a:gd name="T5" fmla="*/ 1322 h 1322"/>
              <a:gd name="T6" fmla="*/ 780 w 1297"/>
              <a:gd name="T7" fmla="*/ 1322 h 1322"/>
              <a:gd name="T8" fmla="*/ 900 w 1297"/>
              <a:gd name="T9" fmla="*/ 1202 h 1322"/>
              <a:gd name="T10" fmla="*/ 900 w 1297"/>
              <a:gd name="T11" fmla="*/ 764 h 1322"/>
              <a:gd name="T12" fmla="*/ 936 w 1297"/>
              <a:gd name="T13" fmla="*/ 732 h 1322"/>
              <a:gd name="T14" fmla="*/ 1050 w 1297"/>
              <a:gd name="T15" fmla="*/ 774 h 1322"/>
              <a:gd name="T16" fmla="*/ 1240 w 1297"/>
              <a:gd name="T17" fmla="*/ 748 h 1322"/>
              <a:gd name="T18" fmla="*/ 1256 w 1297"/>
              <a:gd name="T19" fmla="*/ 554 h 1322"/>
              <a:gd name="T20" fmla="*/ 1047 w 1297"/>
              <a:gd name="T21" fmla="*/ 509 h 1322"/>
              <a:gd name="T22" fmla="*/ 900 w 1297"/>
              <a:gd name="T23" fmla="*/ 569 h 1322"/>
              <a:gd name="T24" fmla="*/ 900 w 1297"/>
              <a:gd name="T25" fmla="*/ 516 h 1322"/>
              <a:gd name="T26" fmla="*/ 900 w 1297"/>
              <a:gd name="T27" fmla="*/ 123 h 1322"/>
              <a:gd name="T28" fmla="*/ 777 w 1297"/>
              <a:gd name="T29" fmla="*/ 1 h 1322"/>
              <a:gd name="T30" fmla="*/ 639 w 1297"/>
              <a:gd name="T31" fmla="*/ 0 h 1322"/>
              <a:gd name="T32" fmla="*/ 451 w 1297"/>
              <a:gd name="T33" fmla="*/ 114 h 1322"/>
              <a:gd name="T34" fmla="*/ 126 w 1297"/>
              <a:gd name="T35" fmla="*/ 647 h 1322"/>
              <a:gd name="T36" fmla="*/ 125 w 1297"/>
              <a:gd name="T37" fmla="*/ 647 h 1322"/>
              <a:gd name="T38" fmla="*/ 145 w 1297"/>
              <a:gd name="T39" fmla="*/ 749 h 1322"/>
              <a:gd name="T40" fmla="*/ 150 w 1297"/>
              <a:gd name="T41" fmla="*/ 836 h 1322"/>
              <a:gd name="T42" fmla="*/ 31 w 1297"/>
              <a:gd name="T43" fmla="*/ 1021 h 1322"/>
              <a:gd name="T44" fmla="*/ 12 w 1297"/>
              <a:gd name="T45" fmla="*/ 1113 h 1322"/>
              <a:gd name="T46" fmla="*/ 20 w 1297"/>
              <a:gd name="T47" fmla="*/ 1079 h 1322"/>
              <a:gd name="T48" fmla="*/ 203 w 1297"/>
              <a:gd name="T49" fmla="*/ 927 h 1322"/>
              <a:gd name="T50" fmla="*/ 412 w 1297"/>
              <a:gd name="T51" fmla="*/ 1024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7" h="1322">
                <a:moveTo>
                  <a:pt x="412" y="1024"/>
                </a:moveTo>
                <a:cubicBezTo>
                  <a:pt x="461" y="1100"/>
                  <a:pt x="462" y="1180"/>
                  <a:pt x="417" y="1259"/>
                </a:cubicBezTo>
                <a:cubicBezTo>
                  <a:pt x="406" y="1278"/>
                  <a:pt x="395" y="1297"/>
                  <a:pt x="381" y="1322"/>
                </a:cubicBezTo>
                <a:cubicBezTo>
                  <a:pt x="521" y="1322"/>
                  <a:pt x="651" y="1322"/>
                  <a:pt x="780" y="1322"/>
                </a:cubicBezTo>
                <a:cubicBezTo>
                  <a:pt x="867" y="1322"/>
                  <a:pt x="900" y="1288"/>
                  <a:pt x="900" y="1202"/>
                </a:cubicBezTo>
                <a:cubicBezTo>
                  <a:pt x="900" y="1056"/>
                  <a:pt x="901" y="910"/>
                  <a:pt x="900" y="764"/>
                </a:cubicBezTo>
                <a:cubicBezTo>
                  <a:pt x="900" y="736"/>
                  <a:pt x="909" y="723"/>
                  <a:pt x="936" y="732"/>
                </a:cubicBezTo>
                <a:cubicBezTo>
                  <a:pt x="974" y="744"/>
                  <a:pt x="1014" y="755"/>
                  <a:pt x="1050" y="774"/>
                </a:cubicBezTo>
                <a:cubicBezTo>
                  <a:pt x="1113" y="807"/>
                  <a:pt x="1192" y="798"/>
                  <a:pt x="1240" y="748"/>
                </a:cubicBezTo>
                <a:cubicBezTo>
                  <a:pt x="1290" y="696"/>
                  <a:pt x="1297" y="614"/>
                  <a:pt x="1256" y="554"/>
                </a:cubicBezTo>
                <a:cubicBezTo>
                  <a:pt x="1209" y="485"/>
                  <a:pt x="1130" y="470"/>
                  <a:pt x="1047" y="509"/>
                </a:cubicBezTo>
                <a:cubicBezTo>
                  <a:pt x="1002" y="531"/>
                  <a:pt x="955" y="547"/>
                  <a:pt x="900" y="569"/>
                </a:cubicBezTo>
                <a:cubicBezTo>
                  <a:pt x="900" y="543"/>
                  <a:pt x="900" y="529"/>
                  <a:pt x="900" y="516"/>
                </a:cubicBezTo>
                <a:cubicBezTo>
                  <a:pt x="900" y="385"/>
                  <a:pt x="900" y="254"/>
                  <a:pt x="900" y="123"/>
                </a:cubicBezTo>
                <a:cubicBezTo>
                  <a:pt x="900" y="35"/>
                  <a:pt x="866" y="1"/>
                  <a:pt x="777" y="1"/>
                </a:cubicBezTo>
                <a:cubicBezTo>
                  <a:pt x="731" y="0"/>
                  <a:pt x="685" y="0"/>
                  <a:pt x="639" y="0"/>
                </a:cubicBezTo>
                <a:cubicBezTo>
                  <a:pt x="571" y="27"/>
                  <a:pt x="508" y="64"/>
                  <a:pt x="451" y="114"/>
                </a:cubicBezTo>
                <a:cubicBezTo>
                  <a:pt x="286" y="257"/>
                  <a:pt x="186" y="444"/>
                  <a:pt x="126" y="647"/>
                </a:cubicBezTo>
                <a:cubicBezTo>
                  <a:pt x="125" y="647"/>
                  <a:pt x="125" y="647"/>
                  <a:pt x="125" y="647"/>
                </a:cubicBezTo>
                <a:cubicBezTo>
                  <a:pt x="116" y="676"/>
                  <a:pt x="128" y="720"/>
                  <a:pt x="145" y="749"/>
                </a:cubicBezTo>
                <a:cubicBezTo>
                  <a:pt x="164" y="781"/>
                  <a:pt x="169" y="807"/>
                  <a:pt x="150" y="836"/>
                </a:cubicBezTo>
                <a:cubicBezTo>
                  <a:pt x="113" y="899"/>
                  <a:pt x="72" y="960"/>
                  <a:pt x="31" y="1021"/>
                </a:cubicBezTo>
                <a:cubicBezTo>
                  <a:pt x="7" y="1060"/>
                  <a:pt x="0" y="1090"/>
                  <a:pt x="12" y="1113"/>
                </a:cubicBezTo>
                <a:cubicBezTo>
                  <a:pt x="14" y="1102"/>
                  <a:pt x="17" y="1091"/>
                  <a:pt x="20" y="1079"/>
                </a:cubicBezTo>
                <a:cubicBezTo>
                  <a:pt x="50" y="991"/>
                  <a:pt x="113" y="939"/>
                  <a:pt x="203" y="927"/>
                </a:cubicBezTo>
                <a:cubicBezTo>
                  <a:pt x="291" y="916"/>
                  <a:pt x="364" y="950"/>
                  <a:pt x="412" y="1024"/>
                </a:cubicBezTo>
                <a:close/>
              </a:path>
            </a:pathLst>
          </a:custGeom>
          <a:solidFill>
            <a:schemeClr val="accent1"/>
          </a:solidFill>
          <a:ln>
            <a:noFill/>
          </a:ln>
        </p:spPr>
        <p:txBody>
          <a:bodyPr vert="horz" wrap="square" lIns="59553" tIns="29777" rIns="59553" bIns="29777" numCol="1" anchor="t" anchorCtr="0" compatLnSpc="1"/>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9"/>
          <p:cNvGrpSpPr/>
          <p:nvPr/>
        </p:nvGrpSpPr>
        <p:grpSpPr>
          <a:xfrm>
            <a:off x="5067840" y="3408653"/>
            <a:ext cx="1547781" cy="378513"/>
            <a:chOff x="5095082" y="3828931"/>
            <a:chExt cx="2376489" cy="581144"/>
          </a:xfrm>
          <a:solidFill>
            <a:schemeClr val="accent4"/>
          </a:solidFill>
        </p:grpSpPr>
        <p:cxnSp>
          <p:nvCxnSpPr>
            <p:cNvPr id="11" name="Straight Connector 10"/>
            <p:cNvCxnSpPr/>
            <p:nvPr/>
          </p:nvCxnSpPr>
          <p:spPr bwMode="auto">
            <a:xfrm>
              <a:off x="5095082" y="3828931"/>
              <a:ext cx="403756" cy="376604"/>
            </a:xfrm>
            <a:prstGeom prst="line">
              <a:avLst/>
            </a:prstGeom>
            <a:grpFill/>
            <a:ln w="12700" cap="flat" cmpd="sng" algn="ctr">
              <a:solidFill>
                <a:schemeClr val="accent4"/>
              </a:solidFill>
              <a:prstDash val="sysDash"/>
              <a:round/>
              <a:headEnd type="none" w="med" len="med"/>
              <a:tailEnd type="none" w="med" len="med"/>
            </a:ln>
            <a:effectLst/>
          </p:spPr>
        </p:cxnSp>
        <p:cxnSp>
          <p:nvCxnSpPr>
            <p:cNvPr id="12" name="Straight Connector 11"/>
            <p:cNvCxnSpPr/>
            <p:nvPr/>
          </p:nvCxnSpPr>
          <p:spPr bwMode="auto">
            <a:xfrm flipV="1">
              <a:off x="5686647" y="4315130"/>
              <a:ext cx="1599407" cy="0"/>
            </a:xfrm>
            <a:prstGeom prst="line">
              <a:avLst/>
            </a:prstGeom>
            <a:grpFill/>
            <a:ln w="12700" cap="flat" cmpd="sng" algn="ctr">
              <a:solidFill>
                <a:schemeClr val="accent4"/>
              </a:solidFill>
              <a:prstDash val="sysDash"/>
              <a:round/>
              <a:headEnd type="none" w="med" len="med"/>
              <a:tailEnd type="none" w="med" len="med"/>
            </a:ln>
            <a:effectLst/>
          </p:spPr>
        </p:cxnSp>
        <p:sp>
          <p:nvSpPr>
            <p:cNvPr id="18" name="Freeform 22"/>
            <p:cNvSpPr>
              <a:spLocks noEditPoints="1"/>
            </p:cNvSpPr>
            <p:nvPr/>
          </p:nvSpPr>
          <p:spPr bwMode="auto">
            <a:xfrm flipH="1" flipV="1">
              <a:off x="5491740" y="4199703"/>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4"/>
              </a:solid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22"/>
            <p:cNvSpPr>
              <a:spLocks noEditPoints="1"/>
            </p:cNvSpPr>
            <p:nvPr/>
          </p:nvSpPr>
          <p:spPr bwMode="auto">
            <a:xfrm flipH="1" flipV="1">
              <a:off x="7276664" y="4215168"/>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4"/>
              </a:solid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18"/>
          <p:cNvGrpSpPr/>
          <p:nvPr/>
        </p:nvGrpSpPr>
        <p:grpSpPr>
          <a:xfrm>
            <a:off x="5040889" y="1844136"/>
            <a:ext cx="1547781" cy="378513"/>
            <a:chOff x="5314951" y="1576421"/>
            <a:chExt cx="2376489" cy="581144"/>
          </a:xfrm>
          <a:solidFill>
            <a:schemeClr val="accent5"/>
          </a:solidFill>
        </p:grpSpPr>
        <p:cxnSp>
          <p:nvCxnSpPr>
            <p:cNvPr id="20" name="Straight Connector 19"/>
            <p:cNvCxnSpPr/>
            <p:nvPr/>
          </p:nvCxnSpPr>
          <p:spPr bwMode="auto">
            <a:xfrm flipV="1">
              <a:off x="5314951" y="1780961"/>
              <a:ext cx="403756" cy="376604"/>
            </a:xfrm>
            <a:prstGeom prst="line">
              <a:avLst/>
            </a:prstGeom>
            <a:grpFill/>
            <a:ln w="12700" cap="flat" cmpd="sng" algn="ctr">
              <a:solidFill>
                <a:schemeClr val="accent2"/>
              </a:solidFill>
              <a:prstDash val="sysDash"/>
              <a:round/>
              <a:headEnd type="none" w="med" len="med"/>
              <a:tailEnd type="none" w="med" len="med"/>
            </a:ln>
            <a:effectLst/>
          </p:spPr>
        </p:cxnSp>
        <p:cxnSp>
          <p:nvCxnSpPr>
            <p:cNvPr id="21" name="Straight Connector 20"/>
            <p:cNvCxnSpPr/>
            <p:nvPr/>
          </p:nvCxnSpPr>
          <p:spPr bwMode="auto">
            <a:xfrm>
              <a:off x="5906516" y="1671366"/>
              <a:ext cx="1599407" cy="0"/>
            </a:xfrm>
            <a:prstGeom prst="line">
              <a:avLst/>
            </a:prstGeom>
            <a:grpFill/>
            <a:ln w="12700" cap="flat" cmpd="sng" algn="ctr">
              <a:solidFill>
                <a:schemeClr val="accent2"/>
              </a:solidFill>
              <a:prstDash val="sysDash"/>
              <a:round/>
              <a:headEnd type="none" w="med" len="med"/>
              <a:tailEnd type="none" w="med" len="med"/>
            </a:ln>
            <a:effectLst/>
          </p:spPr>
        </p:cxnSp>
        <p:sp>
          <p:nvSpPr>
            <p:cNvPr id="27" name="Freeform 22"/>
            <p:cNvSpPr>
              <a:spLocks noEditPoints="1"/>
            </p:cNvSpPr>
            <p:nvPr/>
          </p:nvSpPr>
          <p:spPr bwMode="auto">
            <a:xfrm flipH="1">
              <a:off x="5711609" y="1591886"/>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2"/>
              </a:solid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2"/>
            <p:cNvSpPr>
              <a:spLocks noEditPoints="1"/>
            </p:cNvSpPr>
            <p:nvPr/>
          </p:nvSpPr>
          <p:spPr bwMode="auto">
            <a:xfrm flipH="1">
              <a:off x="7496533" y="1576421"/>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2"/>
              </a:solid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27"/>
          <p:cNvGrpSpPr/>
          <p:nvPr/>
        </p:nvGrpSpPr>
        <p:grpSpPr>
          <a:xfrm>
            <a:off x="2473405" y="1844136"/>
            <a:ext cx="1547781" cy="378513"/>
            <a:chOff x="1601392" y="1504354"/>
            <a:chExt cx="2376489" cy="581144"/>
          </a:xfrm>
          <a:solidFill>
            <a:schemeClr val="accent1"/>
          </a:solidFill>
        </p:grpSpPr>
        <p:cxnSp>
          <p:nvCxnSpPr>
            <p:cNvPr id="29" name="Straight Connector 28"/>
            <p:cNvCxnSpPr/>
            <p:nvPr/>
          </p:nvCxnSpPr>
          <p:spPr bwMode="auto">
            <a:xfrm flipH="1" flipV="1">
              <a:off x="3574125" y="1708894"/>
              <a:ext cx="403756" cy="376604"/>
            </a:xfrm>
            <a:prstGeom prst="line">
              <a:avLst/>
            </a:prstGeom>
            <a:grpFill/>
            <a:ln w="12700" cap="flat" cmpd="sng" algn="ctr">
              <a:solidFill>
                <a:schemeClr val="accent1"/>
              </a:solidFill>
              <a:prstDash val="sysDash"/>
              <a:round/>
              <a:headEnd type="none" w="med" len="med"/>
              <a:tailEnd type="none" w="med" len="med"/>
            </a:ln>
            <a:effectLst/>
          </p:spPr>
        </p:cxnSp>
        <p:cxnSp>
          <p:nvCxnSpPr>
            <p:cNvPr id="30" name="Straight Connector 29"/>
            <p:cNvCxnSpPr/>
            <p:nvPr/>
          </p:nvCxnSpPr>
          <p:spPr bwMode="auto">
            <a:xfrm flipH="1">
              <a:off x="1786909" y="1599299"/>
              <a:ext cx="1599407" cy="0"/>
            </a:xfrm>
            <a:prstGeom prst="line">
              <a:avLst/>
            </a:prstGeom>
            <a:grpFill/>
            <a:ln w="12700" cap="flat" cmpd="sng" algn="ctr">
              <a:solidFill>
                <a:schemeClr val="accent1"/>
              </a:solidFill>
              <a:prstDash val="sysDash"/>
              <a:round/>
              <a:headEnd type="none" w="med" len="med"/>
              <a:tailEnd type="none" w="med" len="med"/>
            </a:ln>
            <a:effectLst/>
          </p:spPr>
        </p:cxnSp>
        <p:sp>
          <p:nvSpPr>
            <p:cNvPr id="36" name="Freeform 22"/>
            <p:cNvSpPr>
              <a:spLocks noEditPoints="1"/>
            </p:cNvSpPr>
            <p:nvPr/>
          </p:nvSpPr>
          <p:spPr bwMode="auto">
            <a:xfrm>
              <a:off x="3386316" y="1519819"/>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1"/>
              </a:solidFill>
              <a:round/>
            </a:ln>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22"/>
            <p:cNvSpPr>
              <a:spLocks noEditPoints="1"/>
            </p:cNvSpPr>
            <p:nvPr/>
          </p:nvSpPr>
          <p:spPr bwMode="auto">
            <a:xfrm>
              <a:off x="1601392" y="1504354"/>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1"/>
              </a:solidFill>
              <a:round/>
            </a:ln>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36"/>
          <p:cNvGrpSpPr/>
          <p:nvPr/>
        </p:nvGrpSpPr>
        <p:grpSpPr>
          <a:xfrm>
            <a:off x="2526910" y="3393346"/>
            <a:ext cx="1547781" cy="378513"/>
            <a:chOff x="1683544" y="3746382"/>
            <a:chExt cx="2376489" cy="581144"/>
          </a:xfrm>
          <a:solidFill>
            <a:schemeClr val="accent1"/>
          </a:solidFill>
        </p:grpSpPr>
        <p:cxnSp>
          <p:nvCxnSpPr>
            <p:cNvPr id="38" name="Straight Connector 37"/>
            <p:cNvCxnSpPr/>
            <p:nvPr/>
          </p:nvCxnSpPr>
          <p:spPr bwMode="auto">
            <a:xfrm flipH="1">
              <a:off x="3656277" y="3746382"/>
              <a:ext cx="403756" cy="376604"/>
            </a:xfrm>
            <a:prstGeom prst="line">
              <a:avLst/>
            </a:prstGeom>
            <a:grpFill/>
            <a:ln w="12700" cap="flat" cmpd="sng" algn="ctr">
              <a:solidFill>
                <a:schemeClr val="accent3"/>
              </a:solidFill>
              <a:prstDash val="sysDash"/>
              <a:round/>
              <a:headEnd type="none" w="med" len="med"/>
              <a:tailEnd type="none" w="med" len="med"/>
            </a:ln>
            <a:effectLst/>
          </p:spPr>
        </p:cxnSp>
        <p:cxnSp>
          <p:nvCxnSpPr>
            <p:cNvPr id="39" name="Straight Connector 38"/>
            <p:cNvCxnSpPr/>
            <p:nvPr/>
          </p:nvCxnSpPr>
          <p:spPr bwMode="auto">
            <a:xfrm flipH="1" flipV="1">
              <a:off x="1869061" y="4232581"/>
              <a:ext cx="1599407" cy="0"/>
            </a:xfrm>
            <a:prstGeom prst="line">
              <a:avLst/>
            </a:prstGeom>
            <a:grpFill/>
            <a:ln w="12700" cap="flat" cmpd="sng" algn="ctr">
              <a:solidFill>
                <a:schemeClr val="accent3"/>
              </a:solidFill>
              <a:prstDash val="sysDash"/>
              <a:round/>
              <a:headEnd type="none" w="med" len="med"/>
              <a:tailEnd type="none" w="med" len="med"/>
            </a:ln>
            <a:effectLst/>
          </p:spPr>
        </p:cxnSp>
        <p:sp>
          <p:nvSpPr>
            <p:cNvPr id="45" name="Freeform 22"/>
            <p:cNvSpPr>
              <a:spLocks noEditPoints="1"/>
            </p:cNvSpPr>
            <p:nvPr/>
          </p:nvSpPr>
          <p:spPr bwMode="auto">
            <a:xfrm flipV="1">
              <a:off x="3468468" y="4117154"/>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3"/>
              </a:solidFill>
              <a:round/>
            </a:ln>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22"/>
            <p:cNvSpPr>
              <a:spLocks noEditPoints="1"/>
            </p:cNvSpPr>
            <p:nvPr/>
          </p:nvSpPr>
          <p:spPr bwMode="auto">
            <a:xfrm flipV="1">
              <a:off x="1683544" y="4132619"/>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3"/>
              </a:solidFill>
              <a:round/>
            </a:ln>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Freeform 46"/>
          <p:cNvSpPr/>
          <p:nvPr/>
        </p:nvSpPr>
        <p:spPr bwMode="auto">
          <a:xfrm>
            <a:off x="4240347" y="3095415"/>
            <a:ext cx="1223129" cy="1409313"/>
          </a:xfrm>
          <a:custGeom>
            <a:avLst/>
            <a:gdLst>
              <a:gd name="T0" fmla="*/ 1195 w 1195"/>
              <a:gd name="T1" fmla="*/ 1319 h 1377"/>
              <a:gd name="T2" fmla="*/ 1027 w 1195"/>
              <a:gd name="T3" fmla="*/ 831 h 1377"/>
              <a:gd name="T4" fmla="*/ 972 w 1195"/>
              <a:gd name="T5" fmla="*/ 676 h 1377"/>
              <a:gd name="T6" fmla="*/ 971 w 1195"/>
              <a:gd name="T7" fmla="*/ 676 h 1377"/>
              <a:gd name="T8" fmla="*/ 917 w 1195"/>
              <a:gd name="T9" fmla="*/ 384 h 1377"/>
              <a:gd name="T10" fmla="*/ 861 w 1195"/>
              <a:gd name="T11" fmla="*/ 346 h 1377"/>
              <a:gd name="T12" fmla="*/ 830 w 1195"/>
              <a:gd name="T13" fmla="*/ 60 h 1377"/>
              <a:gd name="T14" fmla="*/ 858 w 1195"/>
              <a:gd name="T15" fmla="*/ 8 h 1377"/>
              <a:gd name="T16" fmla="*/ 846 w 1195"/>
              <a:gd name="T17" fmla="*/ 1 h 1377"/>
              <a:gd name="T18" fmla="*/ 429 w 1195"/>
              <a:gd name="T19" fmla="*/ 3 h 1377"/>
              <a:gd name="T20" fmla="*/ 341 w 1195"/>
              <a:gd name="T21" fmla="*/ 98 h 1377"/>
              <a:gd name="T22" fmla="*/ 341 w 1195"/>
              <a:gd name="T23" fmla="*/ 268 h 1377"/>
              <a:gd name="T24" fmla="*/ 342 w 1195"/>
              <a:gd name="T25" fmla="*/ 591 h 1377"/>
              <a:gd name="T26" fmla="*/ 183 w 1195"/>
              <a:gd name="T27" fmla="*/ 548 h 1377"/>
              <a:gd name="T28" fmla="*/ 23 w 1195"/>
              <a:gd name="T29" fmla="*/ 558 h 1377"/>
              <a:gd name="T30" fmla="*/ 2 w 1195"/>
              <a:gd name="T31" fmla="*/ 575 h 1377"/>
              <a:gd name="T32" fmla="*/ 5 w 1195"/>
              <a:gd name="T33" fmla="*/ 596 h 1377"/>
              <a:gd name="T34" fmla="*/ 5 w 1195"/>
              <a:gd name="T35" fmla="*/ 676 h 1377"/>
              <a:gd name="T36" fmla="*/ 5 w 1195"/>
              <a:gd name="T37" fmla="*/ 676 h 1377"/>
              <a:gd name="T38" fmla="*/ 0 w 1195"/>
              <a:gd name="T39" fmla="*/ 790 h 1377"/>
              <a:gd name="T40" fmla="*/ 71 w 1195"/>
              <a:gd name="T41" fmla="*/ 831 h 1377"/>
              <a:gd name="T42" fmla="*/ 205 w 1195"/>
              <a:gd name="T43" fmla="*/ 810 h 1377"/>
              <a:gd name="T44" fmla="*/ 341 w 1195"/>
              <a:gd name="T45" fmla="*/ 756 h 1377"/>
              <a:gd name="T46" fmla="*/ 343 w 1195"/>
              <a:gd name="T47" fmla="*/ 819 h 1377"/>
              <a:gd name="T48" fmla="*/ 344 w 1195"/>
              <a:gd name="T49" fmla="*/ 1215 h 1377"/>
              <a:gd name="T50" fmla="*/ 452 w 1195"/>
              <a:gd name="T51" fmla="*/ 1321 h 1377"/>
              <a:gd name="T52" fmla="*/ 881 w 1195"/>
              <a:gd name="T53" fmla="*/ 1320 h 1377"/>
              <a:gd name="T54" fmla="*/ 934 w 1195"/>
              <a:gd name="T55" fmla="*/ 1323 h 1377"/>
              <a:gd name="T56" fmla="*/ 913 w 1195"/>
              <a:gd name="T57" fmla="*/ 1377 h 1377"/>
              <a:gd name="T58" fmla="*/ 1117 w 1195"/>
              <a:gd name="T59" fmla="*/ 1377 h 1377"/>
              <a:gd name="T60" fmla="*/ 1094 w 1195"/>
              <a:gd name="T61" fmla="*/ 1320 h 1377"/>
              <a:gd name="T62" fmla="*/ 1146 w 1195"/>
              <a:gd name="T63" fmla="*/ 1319 h 1377"/>
              <a:gd name="T64" fmla="*/ 1195 w 1195"/>
              <a:gd name="T65" fmla="*/ 1319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5" h="1377">
                <a:moveTo>
                  <a:pt x="1195" y="1319"/>
                </a:moveTo>
                <a:cubicBezTo>
                  <a:pt x="1141" y="1155"/>
                  <a:pt x="1094" y="989"/>
                  <a:pt x="1027" y="831"/>
                </a:cubicBezTo>
                <a:cubicBezTo>
                  <a:pt x="1006" y="780"/>
                  <a:pt x="986" y="727"/>
                  <a:pt x="972" y="676"/>
                </a:cubicBezTo>
                <a:cubicBezTo>
                  <a:pt x="971" y="676"/>
                  <a:pt x="971" y="676"/>
                  <a:pt x="971" y="676"/>
                </a:cubicBezTo>
                <a:cubicBezTo>
                  <a:pt x="941" y="580"/>
                  <a:pt x="923" y="483"/>
                  <a:pt x="917" y="384"/>
                </a:cubicBezTo>
                <a:cubicBezTo>
                  <a:pt x="897" y="375"/>
                  <a:pt x="878" y="362"/>
                  <a:pt x="861" y="346"/>
                </a:cubicBezTo>
                <a:cubicBezTo>
                  <a:pt x="781" y="269"/>
                  <a:pt x="769" y="157"/>
                  <a:pt x="830" y="60"/>
                </a:cubicBezTo>
                <a:cubicBezTo>
                  <a:pt x="841" y="43"/>
                  <a:pt x="849" y="25"/>
                  <a:pt x="858" y="8"/>
                </a:cubicBezTo>
                <a:cubicBezTo>
                  <a:pt x="851" y="4"/>
                  <a:pt x="849" y="1"/>
                  <a:pt x="846" y="1"/>
                </a:cubicBezTo>
                <a:cubicBezTo>
                  <a:pt x="707" y="1"/>
                  <a:pt x="568" y="0"/>
                  <a:pt x="429" y="3"/>
                </a:cubicBezTo>
                <a:cubicBezTo>
                  <a:pt x="376" y="4"/>
                  <a:pt x="342" y="43"/>
                  <a:pt x="341" y="98"/>
                </a:cubicBezTo>
                <a:cubicBezTo>
                  <a:pt x="340" y="155"/>
                  <a:pt x="341" y="211"/>
                  <a:pt x="341" y="268"/>
                </a:cubicBezTo>
                <a:cubicBezTo>
                  <a:pt x="341" y="374"/>
                  <a:pt x="342" y="481"/>
                  <a:pt x="342" y="591"/>
                </a:cubicBezTo>
                <a:cubicBezTo>
                  <a:pt x="281" y="597"/>
                  <a:pt x="231" y="575"/>
                  <a:pt x="183" y="548"/>
                </a:cubicBezTo>
                <a:cubicBezTo>
                  <a:pt x="128" y="518"/>
                  <a:pt x="74" y="522"/>
                  <a:pt x="23" y="558"/>
                </a:cubicBezTo>
                <a:cubicBezTo>
                  <a:pt x="16" y="563"/>
                  <a:pt x="9" y="569"/>
                  <a:pt x="2" y="575"/>
                </a:cubicBezTo>
                <a:cubicBezTo>
                  <a:pt x="4" y="582"/>
                  <a:pt x="5" y="589"/>
                  <a:pt x="5" y="596"/>
                </a:cubicBezTo>
                <a:cubicBezTo>
                  <a:pt x="5" y="622"/>
                  <a:pt x="5" y="649"/>
                  <a:pt x="5" y="676"/>
                </a:cubicBezTo>
                <a:cubicBezTo>
                  <a:pt x="5" y="676"/>
                  <a:pt x="5" y="676"/>
                  <a:pt x="5" y="676"/>
                </a:cubicBezTo>
                <a:cubicBezTo>
                  <a:pt x="4" y="714"/>
                  <a:pt x="2" y="752"/>
                  <a:pt x="0" y="790"/>
                </a:cubicBezTo>
                <a:cubicBezTo>
                  <a:pt x="18" y="808"/>
                  <a:pt x="41" y="822"/>
                  <a:pt x="71" y="831"/>
                </a:cubicBezTo>
                <a:cubicBezTo>
                  <a:pt x="119" y="845"/>
                  <a:pt x="162" y="831"/>
                  <a:pt x="205" y="810"/>
                </a:cubicBezTo>
                <a:cubicBezTo>
                  <a:pt x="247" y="789"/>
                  <a:pt x="292" y="775"/>
                  <a:pt x="341" y="756"/>
                </a:cubicBezTo>
                <a:cubicBezTo>
                  <a:pt x="342" y="786"/>
                  <a:pt x="343" y="802"/>
                  <a:pt x="343" y="819"/>
                </a:cubicBezTo>
                <a:cubicBezTo>
                  <a:pt x="343" y="951"/>
                  <a:pt x="343" y="1083"/>
                  <a:pt x="344" y="1215"/>
                </a:cubicBezTo>
                <a:cubicBezTo>
                  <a:pt x="345" y="1286"/>
                  <a:pt x="381" y="1321"/>
                  <a:pt x="452" y="1321"/>
                </a:cubicBezTo>
                <a:cubicBezTo>
                  <a:pt x="595" y="1321"/>
                  <a:pt x="738" y="1320"/>
                  <a:pt x="881" y="1320"/>
                </a:cubicBezTo>
                <a:cubicBezTo>
                  <a:pt x="895" y="1320"/>
                  <a:pt x="910" y="1321"/>
                  <a:pt x="934" y="1323"/>
                </a:cubicBezTo>
                <a:cubicBezTo>
                  <a:pt x="926" y="1342"/>
                  <a:pt x="919" y="1360"/>
                  <a:pt x="913" y="1377"/>
                </a:cubicBezTo>
                <a:cubicBezTo>
                  <a:pt x="981" y="1377"/>
                  <a:pt x="1049" y="1377"/>
                  <a:pt x="1117" y="1377"/>
                </a:cubicBezTo>
                <a:cubicBezTo>
                  <a:pt x="1110" y="1359"/>
                  <a:pt x="1103" y="1340"/>
                  <a:pt x="1094" y="1320"/>
                </a:cubicBezTo>
                <a:cubicBezTo>
                  <a:pt x="1119" y="1320"/>
                  <a:pt x="1133" y="1319"/>
                  <a:pt x="1146" y="1319"/>
                </a:cubicBezTo>
                <a:cubicBezTo>
                  <a:pt x="1162" y="1319"/>
                  <a:pt x="1178" y="1319"/>
                  <a:pt x="1195" y="1319"/>
                </a:cubicBezTo>
                <a:close/>
              </a:path>
            </a:pathLst>
          </a:custGeom>
          <a:solidFill>
            <a:schemeClr val="accent4"/>
          </a:solidFill>
          <a:ln>
            <a:noFill/>
          </a:ln>
        </p:spPr>
        <p:txBody>
          <a:bodyPr vert="horz" wrap="square" lIns="59553" tIns="29777" rIns="59553" bIns="29777" numCol="1" anchor="t" anchorCtr="0" compatLnSpc="1"/>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Rectangle 48"/>
          <p:cNvSpPr/>
          <p:nvPr/>
        </p:nvSpPr>
        <p:spPr>
          <a:xfrm>
            <a:off x="5724875" y="2224938"/>
            <a:ext cx="1042152" cy="443198"/>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9"/>
          <p:cNvSpPr txBox="1"/>
          <p:nvPr/>
        </p:nvSpPr>
        <p:spPr>
          <a:xfrm>
            <a:off x="5724873" y="2057677"/>
            <a:ext cx="904162" cy="184666"/>
          </a:xfrm>
          <a:prstGeom prst="rect">
            <a:avLst/>
          </a:prstGeom>
          <a:noFill/>
        </p:spPr>
        <p:txBody>
          <a:bodyPr wrap="squar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Rectangle 50"/>
          <p:cNvSpPr/>
          <p:nvPr/>
        </p:nvSpPr>
        <p:spPr>
          <a:xfrm>
            <a:off x="2432560" y="2224938"/>
            <a:ext cx="1042152" cy="443198"/>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51"/>
          <p:cNvSpPr txBox="1"/>
          <p:nvPr/>
        </p:nvSpPr>
        <p:spPr>
          <a:xfrm>
            <a:off x="2432559" y="2040029"/>
            <a:ext cx="904162" cy="184666"/>
          </a:xfrm>
          <a:prstGeom prst="rect">
            <a:avLst/>
          </a:prstGeom>
          <a:noFill/>
        </p:spPr>
        <p:txBody>
          <a:bodyPr wrap="squar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Rectangle 52"/>
          <p:cNvSpPr/>
          <p:nvPr/>
        </p:nvSpPr>
        <p:spPr>
          <a:xfrm>
            <a:off x="2432560" y="3188707"/>
            <a:ext cx="1042152" cy="443198"/>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53"/>
          <p:cNvSpPr txBox="1"/>
          <p:nvPr/>
        </p:nvSpPr>
        <p:spPr>
          <a:xfrm>
            <a:off x="2432559" y="3003798"/>
            <a:ext cx="904162" cy="184666"/>
          </a:xfrm>
          <a:prstGeom prst="rect">
            <a:avLst/>
          </a:prstGeom>
          <a:noFill/>
        </p:spPr>
        <p:txBody>
          <a:bodyPr wrap="squar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54"/>
          <p:cNvSpPr/>
          <p:nvPr/>
        </p:nvSpPr>
        <p:spPr>
          <a:xfrm>
            <a:off x="5724875" y="3188707"/>
            <a:ext cx="1042152" cy="443198"/>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55"/>
          <p:cNvSpPr txBox="1"/>
          <p:nvPr/>
        </p:nvSpPr>
        <p:spPr>
          <a:xfrm>
            <a:off x="5724873" y="3021446"/>
            <a:ext cx="904162" cy="184666"/>
          </a:xfrm>
          <a:prstGeom prst="rect">
            <a:avLst/>
          </a:prstGeom>
          <a:noFill/>
        </p:spPr>
        <p:txBody>
          <a:bodyPr wrap="squar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56"/>
          <p:cNvSpPr txBox="1"/>
          <p:nvPr/>
        </p:nvSpPr>
        <p:spPr>
          <a:xfrm>
            <a:off x="5856073" y="1595486"/>
            <a:ext cx="243656" cy="313932"/>
          </a:xfrm>
          <a:prstGeom prst="rect">
            <a:avLst/>
          </a:prstGeom>
          <a:noFill/>
        </p:spPr>
        <p:txBody>
          <a:bodyPr wrap="none" lIns="0" tIns="0" rIns="0" bIns="0" rtlCol="0">
            <a:spAutoFit/>
          </a:bodyPr>
          <a:lstStyle/>
          <a:p>
            <a:pPr>
              <a:lnSpc>
                <a:spcPct val="120000"/>
              </a:lnSpc>
            </a:pPr>
            <a:r>
              <a:rPr lang="en-US" sz="1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58" name="TextBox 57"/>
          <p:cNvSpPr txBox="1"/>
          <p:nvPr/>
        </p:nvSpPr>
        <p:spPr>
          <a:xfrm>
            <a:off x="5856073" y="3752265"/>
            <a:ext cx="243656" cy="313932"/>
          </a:xfrm>
          <a:prstGeom prst="rect">
            <a:avLst/>
          </a:prstGeom>
          <a:noFill/>
        </p:spPr>
        <p:txBody>
          <a:bodyPr wrap="none" lIns="0" tIns="0" rIns="0" bIns="0" rtlCol="0">
            <a:spAutoFit/>
          </a:bodyPr>
          <a:lstStyle/>
          <a:p>
            <a:pPr>
              <a:lnSpc>
                <a:spcPct val="120000"/>
              </a:lnSpc>
            </a:pPr>
            <a:r>
              <a:rPr lang="en-US" sz="1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59" name="TextBox 58"/>
          <p:cNvSpPr txBox="1"/>
          <p:nvPr/>
        </p:nvSpPr>
        <p:spPr>
          <a:xfrm>
            <a:off x="3018409" y="1595486"/>
            <a:ext cx="243656" cy="313932"/>
          </a:xfrm>
          <a:prstGeom prst="rect">
            <a:avLst/>
          </a:prstGeom>
          <a:noFill/>
        </p:spPr>
        <p:txBody>
          <a:bodyPr wrap="none" lIns="0" tIns="0" rIns="0" bIns="0" rtlCol="0">
            <a:spAutoFit/>
          </a:bodyPr>
          <a:lstStyle/>
          <a:p>
            <a:pPr>
              <a:lnSpc>
                <a:spcPct val="120000"/>
              </a:lnSpc>
            </a:pPr>
            <a:r>
              <a:rPr lang="en-US" sz="1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0" name="TextBox 59"/>
          <p:cNvSpPr txBox="1"/>
          <p:nvPr/>
        </p:nvSpPr>
        <p:spPr>
          <a:xfrm>
            <a:off x="3018409" y="3752265"/>
            <a:ext cx="243656" cy="313932"/>
          </a:xfrm>
          <a:prstGeom prst="rect">
            <a:avLst/>
          </a:prstGeom>
          <a:noFill/>
        </p:spPr>
        <p:txBody>
          <a:bodyPr wrap="none" lIns="0" tIns="0" rIns="0" bIns="0" rtlCol="0">
            <a:spAutoFit/>
          </a:bodyPr>
          <a:lstStyle/>
          <a:p>
            <a:pPr>
              <a:lnSpc>
                <a:spcPct val="120000"/>
              </a:lnSpc>
            </a:pPr>
            <a:r>
              <a:rPr lang="en-US" sz="1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grpSp>
        <p:nvGrpSpPr>
          <p:cNvPr id="10" name="Group 60"/>
          <p:cNvGrpSpPr/>
          <p:nvPr/>
        </p:nvGrpSpPr>
        <p:grpSpPr>
          <a:xfrm>
            <a:off x="2069801" y="3577341"/>
            <a:ext cx="297769" cy="297786"/>
            <a:chOff x="4168892" y="2012305"/>
            <a:chExt cx="739552" cy="743795"/>
          </a:xfrm>
        </p:grpSpPr>
        <p:sp>
          <p:nvSpPr>
            <p:cNvPr id="62" name="Oval 61"/>
            <p:cNvSpPr/>
            <p:nvPr/>
          </p:nvSpPr>
          <p:spPr>
            <a:xfrm>
              <a:off x="4168892" y="2012305"/>
              <a:ext cx="739552" cy="743795"/>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9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62"/>
            <p:cNvGrpSpPr/>
            <p:nvPr/>
          </p:nvGrpSpPr>
          <p:grpSpPr>
            <a:xfrm>
              <a:off x="4374990" y="2274029"/>
              <a:ext cx="335260" cy="209340"/>
              <a:chOff x="7507288" y="3873501"/>
              <a:chExt cx="338138" cy="211137"/>
            </a:xfrm>
            <a:solidFill>
              <a:schemeClr val="bg1"/>
            </a:solidFill>
          </p:grpSpPr>
          <p:sp>
            <p:nvSpPr>
              <p:cNvPr id="64" name="Freeform 8"/>
              <p:cNvSpPr/>
              <p:nvPr/>
            </p:nvSpPr>
            <p:spPr bwMode="auto">
              <a:xfrm>
                <a:off x="7507288" y="3873501"/>
                <a:ext cx="338138" cy="79375"/>
              </a:xfrm>
              <a:custGeom>
                <a:avLst/>
                <a:gdLst>
                  <a:gd name="T0" fmla="*/ 154 w 213"/>
                  <a:gd name="T1" fmla="*/ 50 h 50"/>
                  <a:gd name="T2" fmla="*/ 213 w 213"/>
                  <a:gd name="T3" fmla="*/ 50 h 50"/>
                  <a:gd name="T4" fmla="*/ 170 w 213"/>
                  <a:gd name="T5" fmla="*/ 0 h 50"/>
                  <a:gd name="T6" fmla="*/ 106 w 213"/>
                  <a:gd name="T7" fmla="*/ 0 h 50"/>
                  <a:gd name="T8" fmla="*/ 42 w 213"/>
                  <a:gd name="T9" fmla="*/ 0 h 50"/>
                  <a:gd name="T10" fmla="*/ 0 w 213"/>
                  <a:gd name="T11" fmla="*/ 50 h 50"/>
                  <a:gd name="T12" fmla="*/ 59 w 213"/>
                  <a:gd name="T13" fmla="*/ 50 h 50"/>
                  <a:gd name="T14" fmla="*/ 154 w 213"/>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50">
                    <a:moveTo>
                      <a:pt x="154" y="50"/>
                    </a:moveTo>
                    <a:lnTo>
                      <a:pt x="213" y="50"/>
                    </a:lnTo>
                    <a:lnTo>
                      <a:pt x="170" y="0"/>
                    </a:lnTo>
                    <a:lnTo>
                      <a:pt x="106" y="0"/>
                    </a:lnTo>
                    <a:lnTo>
                      <a:pt x="42" y="0"/>
                    </a:lnTo>
                    <a:lnTo>
                      <a:pt x="0" y="50"/>
                    </a:lnTo>
                    <a:lnTo>
                      <a:pt x="59" y="50"/>
                    </a:lnTo>
                    <a:lnTo>
                      <a:pt x="154"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9"/>
              <p:cNvSpPr/>
              <p:nvPr/>
            </p:nvSpPr>
            <p:spPr bwMode="auto">
              <a:xfrm>
                <a:off x="7507288" y="3978276"/>
                <a:ext cx="338138" cy="38100"/>
              </a:xfrm>
              <a:custGeom>
                <a:avLst/>
                <a:gdLst>
                  <a:gd name="T0" fmla="*/ 21 w 213"/>
                  <a:gd name="T1" fmla="*/ 0 h 24"/>
                  <a:gd name="T2" fmla="*/ 0 w 213"/>
                  <a:gd name="T3" fmla="*/ 24 h 24"/>
                  <a:gd name="T4" fmla="*/ 59 w 213"/>
                  <a:gd name="T5" fmla="*/ 24 h 24"/>
                  <a:gd name="T6" fmla="*/ 154 w 213"/>
                  <a:gd name="T7" fmla="*/ 24 h 24"/>
                  <a:gd name="T8" fmla="*/ 213 w 213"/>
                  <a:gd name="T9" fmla="*/ 24 h 24"/>
                  <a:gd name="T10" fmla="*/ 191 w 213"/>
                  <a:gd name="T11" fmla="*/ 0 h 24"/>
                  <a:gd name="T12" fmla="*/ 21 w 21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13" h="24">
                    <a:moveTo>
                      <a:pt x="21" y="0"/>
                    </a:moveTo>
                    <a:lnTo>
                      <a:pt x="0" y="24"/>
                    </a:lnTo>
                    <a:lnTo>
                      <a:pt x="59" y="24"/>
                    </a:lnTo>
                    <a:lnTo>
                      <a:pt x="154" y="24"/>
                    </a:lnTo>
                    <a:lnTo>
                      <a:pt x="213" y="24"/>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0"/>
              <p:cNvSpPr/>
              <p:nvPr/>
            </p:nvSpPr>
            <p:spPr bwMode="auto">
              <a:xfrm>
                <a:off x="7507288" y="4043363"/>
                <a:ext cx="338138" cy="41275"/>
              </a:xfrm>
              <a:custGeom>
                <a:avLst/>
                <a:gdLst>
                  <a:gd name="T0" fmla="*/ 21 w 213"/>
                  <a:gd name="T1" fmla="*/ 0 h 26"/>
                  <a:gd name="T2" fmla="*/ 0 w 213"/>
                  <a:gd name="T3" fmla="*/ 26 h 26"/>
                  <a:gd name="T4" fmla="*/ 59 w 213"/>
                  <a:gd name="T5" fmla="*/ 26 h 26"/>
                  <a:gd name="T6" fmla="*/ 154 w 213"/>
                  <a:gd name="T7" fmla="*/ 26 h 26"/>
                  <a:gd name="T8" fmla="*/ 213 w 213"/>
                  <a:gd name="T9" fmla="*/ 26 h 26"/>
                  <a:gd name="T10" fmla="*/ 191 w 213"/>
                  <a:gd name="T11" fmla="*/ 0 h 26"/>
                  <a:gd name="T12" fmla="*/ 21 w 21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13" h="26">
                    <a:moveTo>
                      <a:pt x="21" y="0"/>
                    </a:moveTo>
                    <a:lnTo>
                      <a:pt x="0" y="26"/>
                    </a:lnTo>
                    <a:lnTo>
                      <a:pt x="59" y="26"/>
                    </a:lnTo>
                    <a:lnTo>
                      <a:pt x="154" y="26"/>
                    </a:lnTo>
                    <a:lnTo>
                      <a:pt x="213" y="26"/>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4" name="Group 66"/>
          <p:cNvGrpSpPr/>
          <p:nvPr/>
        </p:nvGrpSpPr>
        <p:grpSpPr>
          <a:xfrm>
            <a:off x="6740023" y="3577341"/>
            <a:ext cx="297769" cy="297786"/>
            <a:chOff x="8173630" y="2776471"/>
            <a:chExt cx="1039365" cy="1045329"/>
          </a:xfrm>
        </p:grpSpPr>
        <p:sp>
          <p:nvSpPr>
            <p:cNvPr id="68" name="Oval 67"/>
            <p:cNvSpPr/>
            <p:nvPr/>
          </p:nvSpPr>
          <p:spPr>
            <a:xfrm>
              <a:off x="8173630" y="2776471"/>
              <a:ext cx="1039365" cy="1045329"/>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9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oup 68"/>
            <p:cNvGrpSpPr/>
            <p:nvPr/>
          </p:nvGrpSpPr>
          <p:grpSpPr>
            <a:xfrm>
              <a:off x="8473738" y="3091969"/>
              <a:ext cx="429464" cy="359632"/>
              <a:chOff x="5099051" y="3930651"/>
              <a:chExt cx="390525" cy="327025"/>
            </a:xfrm>
            <a:solidFill>
              <a:schemeClr val="bg1"/>
            </a:solidFill>
          </p:grpSpPr>
          <p:sp>
            <p:nvSpPr>
              <p:cNvPr id="70"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7" name="Group 71"/>
          <p:cNvGrpSpPr/>
          <p:nvPr/>
        </p:nvGrpSpPr>
        <p:grpSpPr>
          <a:xfrm>
            <a:off x="2069801" y="1846778"/>
            <a:ext cx="297769" cy="297786"/>
            <a:chOff x="817364" y="1776265"/>
            <a:chExt cx="826181" cy="826181"/>
          </a:xfrm>
        </p:grpSpPr>
        <p:sp>
          <p:nvSpPr>
            <p:cNvPr id="73" name="Oval 72"/>
            <p:cNvSpPr/>
            <p:nvPr/>
          </p:nvSpPr>
          <p:spPr>
            <a:xfrm>
              <a:off x="817364" y="1776265"/>
              <a:ext cx="826181" cy="8261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7"/>
            <p:cNvSpPr>
              <a:spLocks noEditPoints="1"/>
            </p:cNvSpPr>
            <p:nvPr/>
          </p:nvSpPr>
          <p:spPr bwMode="auto">
            <a:xfrm>
              <a:off x="1014427" y="1973328"/>
              <a:ext cx="432054" cy="43205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74"/>
          <p:cNvGrpSpPr/>
          <p:nvPr/>
        </p:nvGrpSpPr>
        <p:grpSpPr>
          <a:xfrm>
            <a:off x="6740023" y="1846778"/>
            <a:ext cx="297769" cy="297786"/>
            <a:chOff x="5773542" y="1776265"/>
            <a:chExt cx="826181" cy="826181"/>
          </a:xfrm>
        </p:grpSpPr>
        <p:sp>
          <p:nvSpPr>
            <p:cNvPr id="76" name="Oval 75"/>
            <p:cNvSpPr/>
            <p:nvPr/>
          </p:nvSpPr>
          <p:spPr>
            <a:xfrm>
              <a:off x="5773542" y="1776265"/>
              <a:ext cx="826181" cy="826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22"/>
            <p:cNvSpPr>
              <a:spLocks noEditPoints="1"/>
            </p:cNvSpPr>
            <p:nvPr/>
          </p:nvSpPr>
          <p:spPr bwMode="auto">
            <a:xfrm>
              <a:off x="5989302" y="1999111"/>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圆角矩形 21"/>
          <p:cNvSpPr/>
          <p:nvPr/>
        </p:nvSpPr>
        <p:spPr>
          <a:xfrm>
            <a:off x="-344805" y="247650"/>
            <a:ext cx="2414905" cy="522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5400" y="340360"/>
            <a:ext cx="183515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点击输入相关内容</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500"/>
                                        <p:tgtEl>
                                          <p:spTgt spid="54"/>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500"/>
                                        <p:tgtEl>
                                          <p:spTgt spid="55"/>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fade">
                                      <p:cBhvr>
                                        <p:cTn id="95" dur="500"/>
                                        <p:tgtEl>
                                          <p:spTgt spid="56"/>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fade">
                                      <p:cBhvr>
                                        <p:cTn id="99" dur="500"/>
                                        <p:tgtEl>
                                          <p:spTgt spid="2"/>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47" grpId="0" animBg="1"/>
      <p:bldP spid="49" grpId="0"/>
      <p:bldP spid="50" grpId="0"/>
      <p:bldP spid="51" grpId="0"/>
      <p:bldP spid="52" grpId="0"/>
      <p:bldP spid="53" grpId="0"/>
      <p:bldP spid="54" grpId="0"/>
      <p:bldP spid="55" grpId="0"/>
      <p:bldP spid="56"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eeform 5"/>
          <p:cNvSpPr/>
          <p:nvPr/>
        </p:nvSpPr>
        <p:spPr bwMode="auto">
          <a:xfrm>
            <a:off x="3257076" y="2193794"/>
            <a:ext cx="2416645" cy="2773432"/>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accent1"/>
          </a:solidFill>
          <a:ln>
            <a:noFill/>
          </a:ln>
        </p:spPr>
        <p:txBody>
          <a:bodyPr lIns="68580" tIns="34290" rIns="68580" bIns="34290"/>
          <a:lstStyle/>
          <a:p>
            <a:endParaRPr lang="zh-CN" altLang="en-US">
              <a:latin typeface="+mn-ea"/>
            </a:endParaRPr>
          </a:p>
        </p:txBody>
      </p:sp>
      <p:sp>
        <p:nvSpPr>
          <p:cNvPr id="4" name="Freeform 7"/>
          <p:cNvSpPr/>
          <p:nvPr/>
        </p:nvSpPr>
        <p:spPr bwMode="auto">
          <a:xfrm>
            <a:off x="4275590" y="1750349"/>
            <a:ext cx="457190" cy="462504"/>
          </a:xfrm>
          <a:prstGeom prst="ellipse">
            <a:avLst/>
          </a:prstGeom>
          <a:solidFill>
            <a:schemeClr val="accent2"/>
          </a:solidFill>
          <a:ln>
            <a:noFill/>
          </a:ln>
        </p:spPr>
        <p:txBody>
          <a:bodyPr lIns="68580" tIns="34290" rIns="68580" bIns="34290"/>
          <a:lstStyle/>
          <a:p>
            <a:endParaRPr lang="zh-CN" altLang="en-US">
              <a:latin typeface="+mn-ea"/>
            </a:endParaRPr>
          </a:p>
        </p:txBody>
      </p:sp>
      <p:sp>
        <p:nvSpPr>
          <p:cNvPr id="5" name="Freeform 8"/>
          <p:cNvSpPr/>
          <p:nvPr/>
        </p:nvSpPr>
        <p:spPr bwMode="auto">
          <a:xfrm>
            <a:off x="5457130" y="2439230"/>
            <a:ext cx="454409" cy="459906"/>
          </a:xfrm>
          <a:prstGeom prst="ellipse">
            <a:avLst/>
          </a:prstGeom>
          <a:solidFill>
            <a:schemeClr val="accent4"/>
          </a:solidFill>
          <a:ln>
            <a:noFill/>
          </a:ln>
        </p:spPr>
        <p:txBody>
          <a:bodyPr lIns="68580" tIns="34290" rIns="68580" bIns="34290"/>
          <a:lstStyle/>
          <a:p>
            <a:endParaRPr lang="zh-CN" altLang="en-US">
              <a:latin typeface="+mn-ea"/>
            </a:endParaRPr>
          </a:p>
        </p:txBody>
      </p:sp>
      <p:sp>
        <p:nvSpPr>
          <p:cNvPr id="6" name="Freeform 9"/>
          <p:cNvSpPr/>
          <p:nvPr/>
        </p:nvSpPr>
        <p:spPr bwMode="auto">
          <a:xfrm>
            <a:off x="5250941" y="3668706"/>
            <a:ext cx="458579" cy="462504"/>
          </a:xfrm>
          <a:prstGeom prst="ellipse">
            <a:avLst/>
          </a:prstGeom>
          <a:solidFill>
            <a:schemeClr val="accent4"/>
          </a:solidFill>
          <a:ln>
            <a:noFill/>
          </a:ln>
        </p:spPr>
        <p:txBody>
          <a:bodyPr lIns="68580" tIns="34290" rIns="68580" bIns="34290"/>
          <a:lstStyle/>
          <a:p>
            <a:endParaRPr lang="zh-CN" altLang="en-US">
              <a:latin typeface="+mn-ea"/>
            </a:endParaRPr>
          </a:p>
        </p:txBody>
      </p:sp>
      <p:sp>
        <p:nvSpPr>
          <p:cNvPr id="7" name="Freeform 10"/>
          <p:cNvSpPr/>
          <p:nvPr/>
        </p:nvSpPr>
        <p:spPr bwMode="auto">
          <a:xfrm>
            <a:off x="3744959" y="2311301"/>
            <a:ext cx="455799" cy="462504"/>
          </a:xfrm>
          <a:prstGeom prst="ellipse">
            <a:avLst/>
          </a:prstGeom>
          <a:solidFill>
            <a:schemeClr val="accent2"/>
          </a:solidFill>
          <a:ln>
            <a:noFill/>
          </a:ln>
        </p:spPr>
        <p:txBody>
          <a:bodyPr lIns="68580" tIns="34290" rIns="68580" bIns="34290"/>
          <a:lstStyle/>
          <a:p>
            <a:endParaRPr lang="zh-CN" altLang="en-US">
              <a:latin typeface="+mn-ea"/>
            </a:endParaRPr>
          </a:p>
        </p:txBody>
      </p:sp>
      <p:sp>
        <p:nvSpPr>
          <p:cNvPr id="8" name="Freeform 11"/>
          <p:cNvSpPr/>
          <p:nvPr/>
        </p:nvSpPr>
        <p:spPr bwMode="auto">
          <a:xfrm>
            <a:off x="3011173" y="3574564"/>
            <a:ext cx="455799" cy="458606"/>
          </a:xfrm>
          <a:prstGeom prst="ellipse">
            <a:avLst/>
          </a:prstGeom>
          <a:solidFill>
            <a:schemeClr val="accent2"/>
          </a:solidFill>
          <a:ln>
            <a:noFill/>
          </a:ln>
        </p:spPr>
        <p:txBody>
          <a:bodyPr lIns="68580" tIns="34290" rIns="68580" bIns="34290"/>
          <a:lstStyle/>
          <a:p>
            <a:endParaRPr lang="zh-CN" altLang="en-US">
              <a:latin typeface="+mn-ea"/>
            </a:endParaRPr>
          </a:p>
        </p:txBody>
      </p:sp>
      <p:sp>
        <p:nvSpPr>
          <p:cNvPr id="9" name="Freeform 13"/>
          <p:cNvSpPr/>
          <p:nvPr/>
        </p:nvSpPr>
        <p:spPr bwMode="auto">
          <a:xfrm>
            <a:off x="4813297" y="4193365"/>
            <a:ext cx="254303" cy="257236"/>
          </a:xfrm>
          <a:prstGeom prst="ellipse">
            <a:avLst/>
          </a:prstGeom>
          <a:solidFill>
            <a:schemeClr val="accent2"/>
          </a:solidFill>
          <a:ln>
            <a:noFill/>
          </a:ln>
        </p:spPr>
        <p:txBody>
          <a:bodyPr lIns="68580" tIns="34290" rIns="68580" bIns="34290"/>
          <a:lstStyle/>
          <a:p>
            <a:endParaRPr lang="zh-CN" altLang="en-US">
              <a:latin typeface="+mn-ea"/>
            </a:endParaRPr>
          </a:p>
        </p:txBody>
      </p:sp>
      <p:sp>
        <p:nvSpPr>
          <p:cNvPr id="10" name="Freeform 14"/>
          <p:cNvSpPr/>
          <p:nvPr/>
        </p:nvSpPr>
        <p:spPr bwMode="auto">
          <a:xfrm>
            <a:off x="3193098" y="2521279"/>
            <a:ext cx="250133" cy="257236"/>
          </a:xfrm>
          <a:prstGeom prst="ellipse">
            <a:avLst/>
          </a:prstGeom>
          <a:solidFill>
            <a:schemeClr val="accent4"/>
          </a:solidFill>
          <a:ln>
            <a:noFill/>
          </a:ln>
        </p:spPr>
        <p:txBody>
          <a:bodyPr lIns="68580" tIns="34290" rIns="68580" bIns="34290"/>
          <a:lstStyle/>
          <a:p>
            <a:endParaRPr lang="zh-CN" altLang="en-US">
              <a:latin typeface="+mn-ea"/>
            </a:endParaRPr>
          </a:p>
        </p:txBody>
      </p:sp>
      <p:sp>
        <p:nvSpPr>
          <p:cNvPr id="11" name="Freeform 15"/>
          <p:cNvSpPr/>
          <p:nvPr/>
        </p:nvSpPr>
        <p:spPr bwMode="auto">
          <a:xfrm>
            <a:off x="4186646" y="2679875"/>
            <a:ext cx="251523" cy="254637"/>
          </a:xfrm>
          <a:prstGeom prst="ellipse">
            <a:avLst/>
          </a:prstGeom>
          <a:solidFill>
            <a:schemeClr val="accent4"/>
          </a:solidFill>
          <a:ln>
            <a:noFill/>
          </a:ln>
        </p:spPr>
        <p:txBody>
          <a:bodyPr lIns="68580" tIns="34290" rIns="68580" bIns="34290"/>
          <a:lstStyle/>
          <a:p>
            <a:endParaRPr lang="zh-CN" altLang="en-US">
              <a:latin typeface="+mn-ea"/>
            </a:endParaRPr>
          </a:p>
        </p:txBody>
      </p:sp>
      <p:sp>
        <p:nvSpPr>
          <p:cNvPr id="12" name="Freeform 16"/>
          <p:cNvSpPr/>
          <p:nvPr/>
        </p:nvSpPr>
        <p:spPr bwMode="auto">
          <a:xfrm>
            <a:off x="4561773" y="3698823"/>
            <a:ext cx="251523" cy="253337"/>
          </a:xfrm>
          <a:prstGeom prst="ellipse">
            <a:avLst/>
          </a:prstGeom>
          <a:solidFill>
            <a:schemeClr val="accent4"/>
          </a:solidFill>
          <a:ln>
            <a:noFill/>
          </a:ln>
        </p:spPr>
        <p:txBody>
          <a:bodyPr lIns="68580" tIns="34290" rIns="68580" bIns="34290"/>
          <a:lstStyle/>
          <a:p>
            <a:endParaRPr lang="zh-CN" altLang="en-US">
              <a:latin typeface="+mn-ea"/>
            </a:endParaRPr>
          </a:p>
        </p:txBody>
      </p:sp>
      <p:sp>
        <p:nvSpPr>
          <p:cNvPr id="13" name="Freeform 17"/>
          <p:cNvSpPr/>
          <p:nvPr/>
        </p:nvSpPr>
        <p:spPr bwMode="auto">
          <a:xfrm>
            <a:off x="3464988" y="3521232"/>
            <a:ext cx="250133" cy="257236"/>
          </a:xfrm>
          <a:prstGeom prst="ellipse">
            <a:avLst/>
          </a:prstGeom>
          <a:solidFill>
            <a:schemeClr val="accent4"/>
          </a:solidFill>
          <a:ln>
            <a:noFill/>
          </a:ln>
        </p:spPr>
        <p:txBody>
          <a:bodyPr lIns="68580" tIns="34290" rIns="68580" bIns="34290"/>
          <a:lstStyle/>
          <a:p>
            <a:endParaRPr lang="zh-CN" altLang="en-US">
              <a:latin typeface="+mn-ea"/>
            </a:endParaRPr>
          </a:p>
        </p:txBody>
      </p:sp>
      <p:sp>
        <p:nvSpPr>
          <p:cNvPr id="14" name="Freeform 18"/>
          <p:cNvSpPr/>
          <p:nvPr/>
        </p:nvSpPr>
        <p:spPr bwMode="auto">
          <a:xfrm>
            <a:off x="5203437" y="3061352"/>
            <a:ext cx="254303" cy="257236"/>
          </a:xfrm>
          <a:prstGeom prst="ellipse">
            <a:avLst/>
          </a:prstGeom>
          <a:solidFill>
            <a:schemeClr val="accent2"/>
          </a:solidFill>
          <a:ln>
            <a:noFill/>
          </a:ln>
        </p:spPr>
        <p:txBody>
          <a:bodyPr lIns="68580" tIns="34290" rIns="68580" bIns="34290"/>
          <a:lstStyle/>
          <a:p>
            <a:endParaRPr lang="zh-CN" altLang="en-US">
              <a:latin typeface="+mn-ea"/>
            </a:endParaRPr>
          </a:p>
        </p:txBody>
      </p:sp>
      <p:sp>
        <p:nvSpPr>
          <p:cNvPr id="15" name="Freeform 19"/>
          <p:cNvSpPr/>
          <p:nvPr/>
        </p:nvSpPr>
        <p:spPr bwMode="auto">
          <a:xfrm>
            <a:off x="3965666" y="3853116"/>
            <a:ext cx="251523" cy="257235"/>
          </a:xfrm>
          <a:prstGeom prst="ellipse">
            <a:avLst/>
          </a:prstGeom>
          <a:solidFill>
            <a:schemeClr val="accent2"/>
          </a:solidFill>
          <a:ln>
            <a:noFill/>
          </a:ln>
        </p:spPr>
        <p:txBody>
          <a:bodyPr lIns="68580" tIns="34290" rIns="68580" bIns="34290"/>
          <a:lstStyle/>
          <a:p>
            <a:endParaRPr lang="zh-CN" altLang="en-US" dirty="0">
              <a:latin typeface="+mn-ea"/>
            </a:endParaRPr>
          </a:p>
        </p:txBody>
      </p:sp>
      <p:sp>
        <p:nvSpPr>
          <p:cNvPr id="16" name="Freeform 20"/>
          <p:cNvSpPr/>
          <p:nvPr/>
        </p:nvSpPr>
        <p:spPr bwMode="auto">
          <a:xfrm>
            <a:off x="4504185" y="3050989"/>
            <a:ext cx="251523" cy="255935"/>
          </a:xfrm>
          <a:prstGeom prst="ellipse">
            <a:avLst/>
          </a:prstGeom>
          <a:solidFill>
            <a:schemeClr val="accent2"/>
          </a:solidFill>
          <a:ln>
            <a:noFill/>
          </a:ln>
        </p:spPr>
        <p:txBody>
          <a:bodyPr lIns="68580" tIns="34290" rIns="68580" bIns="34290"/>
          <a:lstStyle/>
          <a:p>
            <a:endParaRPr lang="zh-CN" altLang="en-US">
              <a:latin typeface="+mn-ea"/>
            </a:endParaRPr>
          </a:p>
        </p:txBody>
      </p:sp>
      <p:sp>
        <p:nvSpPr>
          <p:cNvPr id="17" name="Freeform 6"/>
          <p:cNvSpPr/>
          <p:nvPr/>
        </p:nvSpPr>
        <p:spPr bwMode="auto">
          <a:xfrm>
            <a:off x="3720703" y="1801895"/>
            <a:ext cx="453020" cy="462504"/>
          </a:xfrm>
          <a:prstGeom prst="ellipse">
            <a:avLst/>
          </a:prstGeom>
          <a:solidFill>
            <a:schemeClr val="accent4"/>
          </a:solidFill>
          <a:ln>
            <a:noFill/>
          </a:ln>
        </p:spPr>
        <p:txBody>
          <a:bodyPr lIns="68580" tIns="34290" rIns="68580" bIns="34290"/>
          <a:lstStyle/>
          <a:p>
            <a:endParaRPr lang="zh-CN" altLang="en-US">
              <a:latin typeface="+mn-ea"/>
            </a:endParaRPr>
          </a:p>
        </p:txBody>
      </p:sp>
      <p:sp>
        <p:nvSpPr>
          <p:cNvPr id="18" name="Freeform 12"/>
          <p:cNvSpPr/>
          <p:nvPr/>
        </p:nvSpPr>
        <p:spPr bwMode="auto">
          <a:xfrm>
            <a:off x="4883036" y="2578709"/>
            <a:ext cx="455799" cy="459906"/>
          </a:xfrm>
          <a:prstGeom prst="ellipse">
            <a:avLst/>
          </a:prstGeom>
          <a:solidFill>
            <a:schemeClr val="accent2"/>
          </a:solidFill>
          <a:ln>
            <a:noFill/>
          </a:ln>
        </p:spPr>
        <p:txBody>
          <a:bodyPr lIns="68580" tIns="34290" rIns="68580" bIns="34290"/>
          <a:lstStyle/>
          <a:p>
            <a:endParaRPr lang="zh-CN" altLang="en-US">
              <a:latin typeface="+mn-ea"/>
            </a:endParaRPr>
          </a:p>
        </p:txBody>
      </p:sp>
      <p:sp>
        <p:nvSpPr>
          <p:cNvPr id="19" name="TextBox 8"/>
          <p:cNvSpPr txBox="1">
            <a:spLocks noChangeArrowheads="1"/>
          </p:cNvSpPr>
          <p:nvPr/>
        </p:nvSpPr>
        <p:spPr bwMode="auto">
          <a:xfrm>
            <a:off x="1943351" y="3702912"/>
            <a:ext cx="75405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0" name="TextBox 9"/>
          <p:cNvSpPr txBox="1">
            <a:spLocks noChangeArrowheads="1"/>
          </p:cNvSpPr>
          <p:nvPr/>
        </p:nvSpPr>
        <p:spPr bwMode="auto">
          <a:xfrm>
            <a:off x="6867608" y="2558255"/>
            <a:ext cx="75405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1" name="TextBox 10"/>
          <p:cNvSpPr txBox="1">
            <a:spLocks noChangeArrowheads="1"/>
          </p:cNvSpPr>
          <p:nvPr/>
        </p:nvSpPr>
        <p:spPr bwMode="auto">
          <a:xfrm>
            <a:off x="6099410" y="3803866"/>
            <a:ext cx="75405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2" name="TextBox 11"/>
          <p:cNvSpPr txBox="1">
            <a:spLocks noChangeArrowheads="1"/>
          </p:cNvSpPr>
          <p:nvPr/>
        </p:nvSpPr>
        <p:spPr bwMode="auto">
          <a:xfrm>
            <a:off x="1929794" y="2331454"/>
            <a:ext cx="75405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3" name="TextBox 12"/>
          <p:cNvSpPr txBox="1">
            <a:spLocks noChangeArrowheads="1"/>
          </p:cNvSpPr>
          <p:nvPr/>
        </p:nvSpPr>
        <p:spPr bwMode="auto">
          <a:xfrm>
            <a:off x="4724245" y="2009787"/>
            <a:ext cx="75405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4" name="任意多边形 31"/>
          <p:cNvSpPr/>
          <p:nvPr/>
        </p:nvSpPr>
        <p:spPr bwMode="auto">
          <a:xfrm flipV="1">
            <a:off x="2598758" y="3769333"/>
            <a:ext cx="386097" cy="35376"/>
          </a:xfrm>
          <a:custGeom>
            <a:avLst/>
            <a:gdLst>
              <a:gd name="T0" fmla="*/ 0 w 361950"/>
              <a:gd name="T1" fmla="*/ 0 h 54478"/>
              <a:gd name="T2" fmla="*/ 2852087 w 361950"/>
              <a:gd name="T3" fmla="*/ 0 h 54478"/>
              <a:gd name="T4" fmla="*/ 0 60000 65536"/>
              <a:gd name="T5" fmla="*/ 0 60000 65536"/>
            </a:gdLst>
            <a:ahLst/>
            <a:cxnLst>
              <a:cxn ang="T4">
                <a:pos x="T0" y="T1"/>
              </a:cxn>
              <a:cxn ang="T5">
                <a:pos x="T2" y="T3"/>
              </a:cxn>
            </a:cxnLst>
            <a:rect l="0" t="0" r="r" b="b"/>
            <a:pathLst>
              <a:path w="361950" h="54478">
                <a:moveTo>
                  <a:pt x="0" y="0"/>
                </a:moveTo>
                <a:lnTo>
                  <a:pt x="361950" y="0"/>
                </a:lnTo>
              </a:path>
            </a:pathLst>
          </a:custGeom>
          <a:noFill/>
          <a:ln w="6350" cap="flat" cmpd="sng">
            <a:solidFill>
              <a:schemeClr val="accent4"/>
            </a:solidFill>
            <a:prstDash val="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latin typeface="+mn-ea"/>
            </a:endParaRPr>
          </a:p>
        </p:txBody>
      </p:sp>
      <p:cxnSp>
        <p:nvCxnSpPr>
          <p:cNvPr id="25" name="直接连接符 24"/>
          <p:cNvCxnSpPr/>
          <p:nvPr/>
        </p:nvCxnSpPr>
        <p:spPr>
          <a:xfrm>
            <a:off x="2617317" y="2440091"/>
            <a:ext cx="1127644"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3" idx="2"/>
          </p:cNvCxnSpPr>
          <p:nvPr/>
        </p:nvCxnSpPr>
        <p:spPr>
          <a:xfrm>
            <a:off x="5101271" y="2263703"/>
            <a:ext cx="1620" cy="300022"/>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966163" y="2649896"/>
            <a:ext cx="90379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756251" y="3899948"/>
            <a:ext cx="419822"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344805" y="247650"/>
            <a:ext cx="2414905" cy="522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5400" y="340360"/>
            <a:ext cx="183515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点击输入相关内容</a:t>
            </a:r>
          </a:p>
        </p:txBody>
      </p:sp>
    </p:spTree>
  </p:cSld>
  <p:clrMapOvr>
    <a:masterClrMapping/>
  </p:clrMapOvr>
  <p:transition spd="med" advClick="0" advTm="35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25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grpId="0" nodeType="withEffect">
                                  <p:stCondLst>
                                    <p:cond delay="25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grpId="0" nodeType="withEffect">
                                  <p:stCondLst>
                                    <p:cond delay="25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grpId="0" nodeType="withEffect">
                                  <p:stCondLst>
                                    <p:cond delay="25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16" fill="hold" grpId="0" nodeType="withEffect">
                                  <p:stCondLst>
                                    <p:cond delay="25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par>
                          <p:cTn id="84" fill="hold">
                            <p:stCondLst>
                              <p:cond delay="1000"/>
                            </p:stCondLst>
                            <p:childTnLst>
                              <p:par>
                                <p:cTn id="85" presetID="22" presetClass="entr" presetSubtype="4"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down)">
                                      <p:cBhvr>
                                        <p:cTn id="87" dur="500"/>
                                        <p:tgtEl>
                                          <p:spTgt spid="26"/>
                                        </p:tgtEl>
                                      </p:cBhvr>
                                    </p:animEffect>
                                  </p:childTnLst>
                                </p:cTn>
                              </p:par>
                              <p:par>
                                <p:cTn id="88" presetID="22" presetClass="entr" presetSubtype="8" fill="hold"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left)">
                                      <p:cBhvr>
                                        <p:cTn id="90" dur="500"/>
                                        <p:tgtEl>
                                          <p:spTgt spid="27"/>
                                        </p:tgtEl>
                                      </p:cBhvr>
                                    </p:animEffect>
                                  </p:childTnLst>
                                </p:cTn>
                              </p:par>
                              <p:par>
                                <p:cTn id="91" presetID="22" presetClass="entr" presetSubtype="8" fill="hold"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right)">
                                      <p:cBhvr>
                                        <p:cTn id="96" dur="500"/>
                                        <p:tgtEl>
                                          <p:spTgt spid="24"/>
                                        </p:tgtEl>
                                      </p:cBhvr>
                                    </p:animEffect>
                                  </p:childTnLst>
                                </p:cTn>
                              </p:par>
                              <p:par>
                                <p:cTn id="97" presetID="22" presetClass="entr" presetSubtype="2" fill="hold"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right)">
                                      <p:cBhvr>
                                        <p:cTn id="99" dur="500"/>
                                        <p:tgtEl>
                                          <p:spTgt spid="25"/>
                                        </p:tgtEl>
                                      </p:cBhvr>
                                    </p:animEffect>
                                  </p:childTnLst>
                                </p:cTn>
                              </p:par>
                            </p:childTnLst>
                          </p:cTn>
                        </p:par>
                        <p:par>
                          <p:cTn id="100" fill="hold">
                            <p:stCondLst>
                              <p:cond delay="1500"/>
                            </p:stCondLst>
                            <p:childTnLst>
                              <p:par>
                                <p:cTn id="101" presetID="12" presetClass="entr" presetSubtype="4"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p:tgtEl>
                                          <p:spTgt spid="23"/>
                                        </p:tgtEl>
                                        <p:attrNameLst>
                                          <p:attrName>ppt_y</p:attrName>
                                        </p:attrNameLst>
                                      </p:cBhvr>
                                      <p:tavLst>
                                        <p:tav tm="0">
                                          <p:val>
                                            <p:strVal val="#ppt_y+#ppt_h*1.125000"/>
                                          </p:val>
                                        </p:tav>
                                        <p:tav tm="100000">
                                          <p:val>
                                            <p:strVal val="#ppt_y"/>
                                          </p:val>
                                        </p:tav>
                                      </p:tavLst>
                                    </p:anim>
                                    <p:animEffect transition="in" filter="wipe(up)">
                                      <p:cBhvr>
                                        <p:cTn id="104" dur="500"/>
                                        <p:tgtEl>
                                          <p:spTgt spid="23"/>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additive="base">
                                        <p:cTn id="107" dur="500"/>
                                        <p:tgtEl>
                                          <p:spTgt spid="20"/>
                                        </p:tgtEl>
                                        <p:attrNameLst>
                                          <p:attrName>ppt_x</p:attrName>
                                        </p:attrNameLst>
                                      </p:cBhvr>
                                      <p:tavLst>
                                        <p:tav tm="0">
                                          <p:val>
                                            <p:strVal val="#ppt_x-#ppt_w*1.125000"/>
                                          </p:val>
                                        </p:tav>
                                        <p:tav tm="100000">
                                          <p:val>
                                            <p:strVal val="#ppt_x"/>
                                          </p:val>
                                        </p:tav>
                                      </p:tavLst>
                                    </p:anim>
                                    <p:animEffect transition="in" filter="wipe(right)">
                                      <p:cBhvr>
                                        <p:cTn id="108" dur="500"/>
                                        <p:tgtEl>
                                          <p:spTgt spid="20"/>
                                        </p:tgtEl>
                                      </p:cBhvr>
                                    </p:animEffect>
                                  </p:childTnLst>
                                </p:cTn>
                              </p:par>
                              <p:par>
                                <p:cTn id="109" presetID="12" presetClass="entr" presetSubtype="8"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500"/>
                                        <p:tgtEl>
                                          <p:spTgt spid="21"/>
                                        </p:tgtEl>
                                        <p:attrNameLst>
                                          <p:attrName>ppt_x</p:attrName>
                                        </p:attrNameLst>
                                      </p:cBhvr>
                                      <p:tavLst>
                                        <p:tav tm="0">
                                          <p:val>
                                            <p:strVal val="#ppt_x-#ppt_w*1.125000"/>
                                          </p:val>
                                        </p:tav>
                                        <p:tav tm="100000">
                                          <p:val>
                                            <p:strVal val="#ppt_x"/>
                                          </p:val>
                                        </p:tav>
                                      </p:tavLst>
                                    </p:anim>
                                    <p:animEffect transition="in" filter="wipe(right)">
                                      <p:cBhvr>
                                        <p:cTn id="112" dur="500"/>
                                        <p:tgtEl>
                                          <p:spTgt spid="21"/>
                                        </p:tgtEl>
                                      </p:cBhvr>
                                    </p:animEffect>
                                  </p:childTnLst>
                                </p:cTn>
                              </p:par>
                              <p:par>
                                <p:cTn id="113" presetID="12" presetClass="entr" presetSubtype="2" fill="hold" grpId="0" nodeType="with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p:tgtEl>
                                          <p:spTgt spid="19"/>
                                        </p:tgtEl>
                                        <p:attrNameLst>
                                          <p:attrName>ppt_x</p:attrName>
                                        </p:attrNameLst>
                                      </p:cBhvr>
                                      <p:tavLst>
                                        <p:tav tm="0">
                                          <p:val>
                                            <p:strVal val="#ppt_x+#ppt_w*1.125000"/>
                                          </p:val>
                                        </p:tav>
                                        <p:tav tm="100000">
                                          <p:val>
                                            <p:strVal val="#ppt_x"/>
                                          </p:val>
                                        </p:tav>
                                      </p:tavLst>
                                    </p:anim>
                                    <p:animEffect transition="in" filter="wipe(left)">
                                      <p:cBhvr>
                                        <p:cTn id="116" dur="500"/>
                                        <p:tgtEl>
                                          <p:spTgt spid="19"/>
                                        </p:tgtEl>
                                      </p:cBhvr>
                                    </p:animEffect>
                                  </p:childTnLst>
                                </p:cTn>
                              </p:par>
                              <p:par>
                                <p:cTn id="117" presetID="12" presetClass="entr" presetSubtype="2"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500"/>
                                        <p:tgtEl>
                                          <p:spTgt spid="22"/>
                                        </p:tgtEl>
                                        <p:attrNameLst>
                                          <p:attrName>ppt_x</p:attrName>
                                        </p:attrNameLst>
                                      </p:cBhvr>
                                      <p:tavLst>
                                        <p:tav tm="0">
                                          <p:val>
                                            <p:strVal val="#ppt_x+#ppt_w*1.125000"/>
                                          </p:val>
                                        </p:tav>
                                        <p:tav tm="100000">
                                          <p:val>
                                            <p:strVal val="#ppt_x"/>
                                          </p:val>
                                        </p:tav>
                                      </p:tavLst>
                                    </p:anim>
                                    <p:animEffect transition="in" filter="wipe(left)">
                                      <p:cBhvr>
                                        <p:cTn id="1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2"/>
          <p:cNvGrpSpPr/>
          <p:nvPr/>
        </p:nvGrpSpPr>
        <p:grpSpPr>
          <a:xfrm>
            <a:off x="1096917" y="1339803"/>
            <a:ext cx="3021498" cy="3020404"/>
            <a:chOff x="1063124" y="1429779"/>
            <a:chExt cx="4513613" cy="4513613"/>
          </a:xfrm>
        </p:grpSpPr>
        <p:sp>
          <p:nvSpPr>
            <p:cNvPr id="25" name="Freeform 8"/>
            <p:cNvSpPr/>
            <p:nvPr/>
          </p:nvSpPr>
          <p:spPr>
            <a:xfrm>
              <a:off x="2067860" y="2434515"/>
              <a:ext cx="2504140" cy="2504140"/>
            </a:xfrm>
            <a:custGeom>
              <a:avLst/>
              <a:gdLst>
                <a:gd name="connsiteX0" fmla="*/ 0 w 2504140"/>
                <a:gd name="connsiteY0" fmla="*/ 1252070 h 2504140"/>
                <a:gd name="connsiteX1" fmla="*/ 1252070 w 2504140"/>
                <a:gd name="connsiteY1" fmla="*/ 0 h 2504140"/>
                <a:gd name="connsiteX2" fmla="*/ 2504140 w 2504140"/>
                <a:gd name="connsiteY2" fmla="*/ 1252070 h 2504140"/>
                <a:gd name="connsiteX3" fmla="*/ 1252070 w 2504140"/>
                <a:gd name="connsiteY3" fmla="*/ 2504140 h 2504140"/>
                <a:gd name="connsiteX4" fmla="*/ 0 w 2504140"/>
                <a:gd name="connsiteY4" fmla="*/ 1252070 h 250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140" h="2504140">
                  <a:moveTo>
                    <a:pt x="0" y="1252070"/>
                  </a:moveTo>
                  <a:cubicBezTo>
                    <a:pt x="0" y="560571"/>
                    <a:pt x="560571" y="0"/>
                    <a:pt x="1252070" y="0"/>
                  </a:cubicBezTo>
                  <a:cubicBezTo>
                    <a:pt x="1943569" y="0"/>
                    <a:pt x="2504140" y="560571"/>
                    <a:pt x="2504140" y="1252070"/>
                  </a:cubicBezTo>
                  <a:cubicBezTo>
                    <a:pt x="2504140" y="1943569"/>
                    <a:pt x="1943569" y="2504140"/>
                    <a:pt x="1252070" y="2504140"/>
                  </a:cubicBezTo>
                  <a:cubicBezTo>
                    <a:pt x="560571" y="2504140"/>
                    <a:pt x="0" y="1943569"/>
                    <a:pt x="0" y="1252070"/>
                  </a:cubicBezTo>
                  <a:close/>
                </a:path>
              </a:pathLst>
            </a:custGeom>
            <a:solidFill>
              <a:schemeClr val="accent1"/>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7843" tIns="437843" rIns="437843" bIns="437843" numCol="1" spcCol="1270" anchor="ctr" anchorCtr="0">
              <a:noAutofit/>
            </a:bodyPr>
            <a:lstStyle/>
            <a:p>
              <a:pPr algn="ctr" defTabSz="1866900">
                <a:lnSpc>
                  <a:spcPct val="90000"/>
                </a:lnSpc>
                <a:spcBef>
                  <a:spcPct val="0"/>
                </a:spcBef>
                <a:spcAft>
                  <a:spcPct val="35000"/>
                </a:spcAft>
              </a:pPr>
              <a:endParaRPr lang="en-US" sz="4100" dirty="0"/>
            </a:p>
          </p:txBody>
        </p:sp>
        <p:sp>
          <p:nvSpPr>
            <p:cNvPr id="26" name="Freeform 9"/>
            <p:cNvSpPr/>
            <p:nvPr/>
          </p:nvSpPr>
          <p:spPr>
            <a:xfrm>
              <a:off x="2693895" y="1429779"/>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1"/>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933450">
                <a:lnSpc>
                  <a:spcPct val="90000"/>
                </a:lnSpc>
                <a:spcBef>
                  <a:spcPct val="0"/>
                </a:spcBef>
                <a:spcAft>
                  <a:spcPct val="35000"/>
                </a:spcAft>
              </a:pPr>
              <a:r>
                <a:rPr lang="zh-CN" altLang="en-US" dirty="0">
                  <a:solidFill>
                    <a:schemeClr val="bg1"/>
                  </a:solidFill>
                </a:rPr>
                <a:t>标题</a:t>
              </a:r>
              <a:endParaRPr lang="en-US" dirty="0">
                <a:solidFill>
                  <a:schemeClr val="bg1"/>
                </a:solidFill>
              </a:endParaRPr>
            </a:p>
          </p:txBody>
        </p:sp>
        <p:sp>
          <p:nvSpPr>
            <p:cNvPr id="27" name="Freeform 10"/>
            <p:cNvSpPr/>
            <p:nvPr/>
          </p:nvSpPr>
          <p:spPr>
            <a:xfrm>
              <a:off x="4324667" y="3060550"/>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2"/>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933450">
                <a:lnSpc>
                  <a:spcPct val="90000"/>
                </a:lnSpc>
                <a:spcBef>
                  <a:spcPct val="0"/>
                </a:spcBef>
                <a:spcAft>
                  <a:spcPct val="35000"/>
                </a:spcAft>
              </a:pPr>
              <a:r>
                <a:rPr lang="zh-CN" altLang="en-US" dirty="0">
                  <a:solidFill>
                    <a:schemeClr val="bg1"/>
                  </a:solidFill>
                </a:rPr>
                <a:t>标题</a:t>
              </a:r>
              <a:endParaRPr lang="en-US" altLang="zh-CN" dirty="0">
                <a:solidFill>
                  <a:schemeClr val="bg1"/>
                </a:solidFill>
              </a:endParaRPr>
            </a:p>
          </p:txBody>
        </p:sp>
        <p:sp>
          <p:nvSpPr>
            <p:cNvPr id="28" name="Freeform 11"/>
            <p:cNvSpPr/>
            <p:nvPr/>
          </p:nvSpPr>
          <p:spPr>
            <a:xfrm>
              <a:off x="2693895" y="4691322"/>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3"/>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933450">
                <a:lnSpc>
                  <a:spcPct val="90000"/>
                </a:lnSpc>
                <a:spcBef>
                  <a:spcPct val="0"/>
                </a:spcBef>
                <a:spcAft>
                  <a:spcPct val="35000"/>
                </a:spcAft>
              </a:pPr>
              <a:r>
                <a:rPr lang="zh-CN" altLang="en-US" dirty="0">
                  <a:solidFill>
                    <a:schemeClr val="bg1"/>
                  </a:solidFill>
                </a:rPr>
                <a:t>标题</a:t>
              </a:r>
              <a:endParaRPr lang="en-US" altLang="zh-CN" dirty="0">
                <a:solidFill>
                  <a:schemeClr val="bg1"/>
                </a:solidFill>
              </a:endParaRPr>
            </a:p>
          </p:txBody>
        </p:sp>
        <p:sp>
          <p:nvSpPr>
            <p:cNvPr id="29" name="Freeform 12"/>
            <p:cNvSpPr/>
            <p:nvPr/>
          </p:nvSpPr>
          <p:spPr>
            <a:xfrm>
              <a:off x="1063124" y="3060550"/>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4"/>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933450">
                <a:lnSpc>
                  <a:spcPct val="90000"/>
                </a:lnSpc>
                <a:spcBef>
                  <a:spcPct val="0"/>
                </a:spcBef>
                <a:spcAft>
                  <a:spcPct val="35000"/>
                </a:spcAft>
              </a:pPr>
              <a:r>
                <a:rPr lang="zh-CN" altLang="en-US" dirty="0">
                  <a:solidFill>
                    <a:schemeClr val="bg1"/>
                  </a:solidFill>
                </a:rPr>
                <a:t>标题</a:t>
              </a:r>
              <a:endParaRPr lang="en-US" altLang="zh-CN" dirty="0">
                <a:solidFill>
                  <a:schemeClr val="bg1"/>
                </a:solidFill>
              </a:endParaRPr>
            </a:p>
          </p:txBody>
        </p:sp>
        <p:sp>
          <p:nvSpPr>
            <p:cNvPr id="30" name="TextBox 78"/>
            <p:cNvSpPr txBox="1"/>
            <p:nvPr/>
          </p:nvSpPr>
          <p:spPr>
            <a:xfrm>
              <a:off x="2335762" y="3040254"/>
              <a:ext cx="1968335" cy="1356803"/>
            </a:xfrm>
            <a:prstGeom prst="rect">
              <a:avLst/>
            </a:prstGeom>
            <a:noFill/>
            <a:ln w="3175">
              <a:noFill/>
            </a:ln>
          </p:spPr>
          <p:txBody>
            <a:bodyPr wrap="square" rtlCol="0">
              <a:spAutoFit/>
            </a:bodyPr>
            <a:lstStyle/>
            <a:p>
              <a:pPr algn="ctr"/>
              <a:r>
                <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EXCLUSIVE </a:t>
              </a:r>
            </a:p>
            <a:p>
              <a:pPr algn="ctr"/>
              <a:endPar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Sed</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ut</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perspiciatis</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unde</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omnis</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iste</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natus</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error sit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voluptatem</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accusantium</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doloremque</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laudantium</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totam</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rem</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7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aperiam</a:t>
              </a:r>
              <a:r>
                <a:rPr lang="en-US" sz="7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grpSp>
      <p:sp>
        <p:nvSpPr>
          <p:cNvPr id="31" name="TextBox 54"/>
          <p:cNvSpPr txBox="1"/>
          <p:nvPr/>
        </p:nvSpPr>
        <p:spPr>
          <a:xfrm>
            <a:off x="4682977" y="1687343"/>
            <a:ext cx="415277" cy="530026"/>
          </a:xfrm>
          <a:prstGeom prst="rect">
            <a:avLst/>
          </a:prstGeom>
          <a:noFill/>
        </p:spPr>
        <p:txBody>
          <a:bodyPr wrap="square" lIns="37221" tIns="18610" rIns="37221" bIns="18610" rtlCol="0">
            <a:spAutoFit/>
          </a:bodyPr>
          <a:lstStyle/>
          <a:p>
            <a:r>
              <a:rPr lang="id-ID" sz="3200" dirty="0">
                <a:solidFill>
                  <a:schemeClr val="bg1">
                    <a:lumMod val="50000"/>
                  </a:schemeClr>
                </a:solidFill>
                <a:latin typeface="+mj-lt"/>
              </a:rPr>
              <a:t>1</a:t>
            </a:r>
            <a:r>
              <a:rPr lang="en-US" sz="3200" dirty="0">
                <a:solidFill>
                  <a:schemeClr val="bg1">
                    <a:lumMod val="50000"/>
                  </a:schemeClr>
                </a:solidFill>
                <a:latin typeface="+mj-lt"/>
              </a:rPr>
              <a:t>.</a:t>
            </a:r>
            <a:endParaRPr lang="id-ID" sz="3200" dirty="0">
              <a:solidFill>
                <a:schemeClr val="bg1">
                  <a:lumMod val="50000"/>
                </a:schemeClr>
              </a:solidFill>
              <a:latin typeface="+mj-lt"/>
            </a:endParaRPr>
          </a:p>
        </p:txBody>
      </p:sp>
      <p:sp>
        <p:nvSpPr>
          <p:cNvPr id="32" name="Rectangle 19"/>
          <p:cNvSpPr/>
          <p:nvPr/>
        </p:nvSpPr>
        <p:spPr>
          <a:xfrm>
            <a:off x="5043841" y="1749148"/>
            <a:ext cx="2944215" cy="453082"/>
          </a:xfrm>
          <a:prstGeom prst="rect">
            <a:avLst/>
          </a:prstGeom>
        </p:spPr>
        <p:txBody>
          <a:bodyPr wrap="square" lIns="37221" tIns="18610" rIns="37221" bIns="18610">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在此框中选择粘贴，并选择只保留文字。您的内容打在这后，在此框您的内容打在这里，或者通过复制您的文本后，</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TextBox 56"/>
          <p:cNvSpPr txBox="1"/>
          <p:nvPr/>
        </p:nvSpPr>
        <p:spPr>
          <a:xfrm>
            <a:off x="4682977" y="2300020"/>
            <a:ext cx="415277" cy="533755"/>
          </a:xfrm>
          <a:prstGeom prst="rect">
            <a:avLst/>
          </a:prstGeom>
          <a:noFill/>
        </p:spPr>
        <p:txBody>
          <a:bodyPr wrap="square" lIns="37221" tIns="18610" rIns="37221" bIns="18610" rtlCol="0">
            <a:spAutoFit/>
          </a:bodyPr>
          <a:lstStyle/>
          <a:p>
            <a:r>
              <a:rPr lang="en-US" sz="3200" dirty="0">
                <a:solidFill>
                  <a:schemeClr val="bg1">
                    <a:lumMod val="50000"/>
                  </a:schemeClr>
                </a:solidFill>
                <a:latin typeface="+mj-lt"/>
              </a:rPr>
              <a:t>2.</a:t>
            </a:r>
            <a:endParaRPr lang="id-ID" sz="3200" dirty="0">
              <a:solidFill>
                <a:schemeClr val="bg1">
                  <a:lumMod val="50000"/>
                </a:schemeClr>
              </a:solidFill>
              <a:latin typeface="+mj-lt"/>
            </a:endParaRPr>
          </a:p>
        </p:txBody>
      </p:sp>
      <p:sp>
        <p:nvSpPr>
          <p:cNvPr id="34" name="Rectangle 19"/>
          <p:cNvSpPr/>
          <p:nvPr/>
        </p:nvSpPr>
        <p:spPr>
          <a:xfrm>
            <a:off x="5043841" y="2361825"/>
            <a:ext cx="2944215" cy="453082"/>
          </a:xfrm>
          <a:prstGeom prst="rect">
            <a:avLst/>
          </a:prstGeom>
        </p:spPr>
        <p:txBody>
          <a:bodyPr wrap="square" lIns="37221" tIns="18610" rIns="37221" bIns="18610">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在此框中选择粘贴，并选择只保留文字。您的内容打在这后，在此框您的内容打在这里，或者通过复制您的文本后，</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TextBox 58"/>
          <p:cNvSpPr txBox="1"/>
          <p:nvPr/>
        </p:nvSpPr>
        <p:spPr>
          <a:xfrm>
            <a:off x="4682977" y="2923065"/>
            <a:ext cx="415277" cy="533755"/>
          </a:xfrm>
          <a:prstGeom prst="rect">
            <a:avLst/>
          </a:prstGeom>
          <a:noFill/>
        </p:spPr>
        <p:txBody>
          <a:bodyPr wrap="square" lIns="37221" tIns="18610" rIns="37221" bIns="18610" rtlCol="0">
            <a:spAutoFit/>
          </a:bodyPr>
          <a:lstStyle/>
          <a:p>
            <a:r>
              <a:rPr lang="en-US" sz="3200" dirty="0">
                <a:solidFill>
                  <a:schemeClr val="bg1">
                    <a:lumMod val="50000"/>
                  </a:schemeClr>
                </a:solidFill>
                <a:latin typeface="+mj-lt"/>
              </a:rPr>
              <a:t>3.</a:t>
            </a:r>
            <a:endParaRPr lang="id-ID" sz="3200" dirty="0">
              <a:solidFill>
                <a:schemeClr val="bg1">
                  <a:lumMod val="50000"/>
                </a:schemeClr>
              </a:solidFill>
              <a:latin typeface="+mj-lt"/>
            </a:endParaRPr>
          </a:p>
        </p:txBody>
      </p:sp>
      <p:sp>
        <p:nvSpPr>
          <p:cNvPr id="36" name="Rectangle 19"/>
          <p:cNvSpPr/>
          <p:nvPr/>
        </p:nvSpPr>
        <p:spPr>
          <a:xfrm>
            <a:off x="5043841" y="2984870"/>
            <a:ext cx="2944215" cy="453082"/>
          </a:xfrm>
          <a:prstGeom prst="rect">
            <a:avLst/>
          </a:prstGeom>
        </p:spPr>
        <p:txBody>
          <a:bodyPr wrap="square" lIns="37221" tIns="18610" rIns="37221" bIns="18610">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在此框中选择粘贴，并选择只保留文字。您的内容打在这后，在此框您的内容打在这里，或者通过复制您的文本后，</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4793526" y="2303986"/>
            <a:ext cx="3194528" cy="0"/>
          </a:xfrm>
          <a:prstGeom prst="line">
            <a:avLst/>
          </a:prstGeom>
          <a:ln>
            <a:solidFill>
              <a:srgbClr val="659532"/>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793526" y="2878812"/>
            <a:ext cx="3194528" cy="0"/>
          </a:xfrm>
          <a:prstGeom prst="line">
            <a:avLst/>
          </a:prstGeom>
          <a:ln>
            <a:solidFill>
              <a:srgbClr val="659532"/>
            </a:solidFill>
          </a:ln>
        </p:spPr>
        <p:style>
          <a:lnRef idx="1">
            <a:schemeClr val="accent1"/>
          </a:lnRef>
          <a:fillRef idx="0">
            <a:schemeClr val="accent1"/>
          </a:fillRef>
          <a:effectRef idx="0">
            <a:schemeClr val="accent1"/>
          </a:effectRef>
          <a:fontRef idx="minor">
            <a:schemeClr val="tx1"/>
          </a:fontRef>
        </p:style>
      </p:cxnSp>
      <p:sp>
        <p:nvSpPr>
          <p:cNvPr id="39" name="TextBox 58"/>
          <p:cNvSpPr txBox="1"/>
          <p:nvPr/>
        </p:nvSpPr>
        <p:spPr>
          <a:xfrm>
            <a:off x="4682977" y="3554262"/>
            <a:ext cx="415277" cy="533755"/>
          </a:xfrm>
          <a:prstGeom prst="rect">
            <a:avLst/>
          </a:prstGeom>
          <a:noFill/>
        </p:spPr>
        <p:txBody>
          <a:bodyPr wrap="square" lIns="37221" tIns="18610" rIns="37221" bIns="18610" rtlCol="0">
            <a:spAutoFit/>
          </a:bodyPr>
          <a:lstStyle/>
          <a:p>
            <a:r>
              <a:rPr lang="en-US" sz="3200" dirty="0">
                <a:solidFill>
                  <a:schemeClr val="bg1">
                    <a:lumMod val="50000"/>
                  </a:schemeClr>
                </a:solidFill>
                <a:latin typeface="+mj-lt"/>
              </a:rPr>
              <a:t>4.</a:t>
            </a:r>
            <a:endParaRPr lang="id-ID" sz="3200" dirty="0">
              <a:solidFill>
                <a:schemeClr val="bg1">
                  <a:lumMod val="50000"/>
                </a:schemeClr>
              </a:solidFill>
              <a:latin typeface="+mj-lt"/>
            </a:endParaRPr>
          </a:p>
        </p:txBody>
      </p:sp>
      <p:sp>
        <p:nvSpPr>
          <p:cNvPr id="40" name="Rectangle 19"/>
          <p:cNvSpPr/>
          <p:nvPr/>
        </p:nvSpPr>
        <p:spPr>
          <a:xfrm>
            <a:off x="5043841" y="3632791"/>
            <a:ext cx="2944215" cy="453082"/>
          </a:xfrm>
          <a:prstGeom prst="rect">
            <a:avLst/>
          </a:prstGeom>
        </p:spPr>
        <p:txBody>
          <a:bodyPr wrap="square" lIns="37221" tIns="18610" rIns="37221" bIns="18610">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在此框中选择粘贴，并选择只保留文字。您的内容打在这后，在此框您的内容打在这里，或者通过复制您的文本后，</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4793526" y="3510009"/>
            <a:ext cx="3194528" cy="0"/>
          </a:xfrm>
          <a:prstGeom prst="line">
            <a:avLst/>
          </a:prstGeom>
          <a:ln>
            <a:solidFill>
              <a:srgbClr val="659532"/>
            </a:solidFill>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344805" y="247650"/>
            <a:ext cx="2414905" cy="522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5400" y="340360"/>
            <a:ext cx="183515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点击输入相关内容</a:t>
            </a:r>
          </a:p>
        </p:txBody>
      </p:sp>
    </p:spTree>
  </p:cSld>
  <p:clrMapOvr>
    <a:masterClrMapping/>
  </p:clrMapOvr>
  <p:transition spd="med" advClick="0" advTm="1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p:tgtEl>
                                          <p:spTgt spid="32"/>
                                        </p:tgtEl>
                                        <p:attrNameLst>
                                          <p:attrName>ppt_y</p:attrName>
                                        </p:attrNameLst>
                                      </p:cBhvr>
                                      <p:tavLst>
                                        <p:tav tm="0">
                                          <p:val>
                                            <p:strVal val="#ppt_y+#ppt_h*1.125000"/>
                                          </p:val>
                                        </p:tav>
                                        <p:tav tm="100000">
                                          <p:val>
                                            <p:strVal val="#ppt_y"/>
                                          </p:val>
                                        </p:tav>
                                      </p:tavLst>
                                    </p:anim>
                                    <p:animEffect transition="in" filter="wipe(up)">
                                      <p:cBhvr>
                                        <p:cTn id="12" dur="500"/>
                                        <p:tgtEl>
                                          <p:spTgt spid="32"/>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p:tgtEl>
                                          <p:spTgt spid="37"/>
                                        </p:tgtEl>
                                        <p:attrNameLst>
                                          <p:attrName>ppt_y</p:attrName>
                                        </p:attrNameLst>
                                      </p:cBhvr>
                                      <p:tavLst>
                                        <p:tav tm="0">
                                          <p:val>
                                            <p:strVal val="#ppt_y+#ppt_h*1.125000"/>
                                          </p:val>
                                        </p:tav>
                                        <p:tav tm="100000">
                                          <p:val>
                                            <p:strVal val="#ppt_y"/>
                                          </p:val>
                                        </p:tav>
                                      </p:tavLst>
                                    </p:anim>
                                    <p:animEffect transition="in" filter="wipe(up)">
                                      <p:cBhvr>
                                        <p:cTn id="17" dur="500"/>
                                        <p:tgtEl>
                                          <p:spTgt spid="37"/>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randombar(horizontal)">
                                      <p:cBhvr>
                                        <p:cTn id="21" dur="500"/>
                                        <p:tgtEl>
                                          <p:spTgt spid="33"/>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p:tgtEl>
                                          <p:spTgt spid="34"/>
                                        </p:tgtEl>
                                        <p:attrNameLst>
                                          <p:attrName>ppt_y</p:attrName>
                                        </p:attrNameLst>
                                      </p:cBhvr>
                                      <p:tavLst>
                                        <p:tav tm="0">
                                          <p:val>
                                            <p:strVal val="#ppt_y+#ppt_h*1.125000"/>
                                          </p:val>
                                        </p:tav>
                                        <p:tav tm="100000">
                                          <p:val>
                                            <p:strVal val="#ppt_y"/>
                                          </p:val>
                                        </p:tav>
                                      </p:tavLst>
                                    </p:anim>
                                    <p:animEffect transition="in" filter="wipe(up)">
                                      <p:cBhvr>
                                        <p:cTn id="26" dur="500"/>
                                        <p:tgtEl>
                                          <p:spTgt spid="34"/>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p:tgtEl>
                                          <p:spTgt spid="38"/>
                                        </p:tgtEl>
                                        <p:attrNameLst>
                                          <p:attrName>ppt_y</p:attrName>
                                        </p:attrNameLst>
                                      </p:cBhvr>
                                      <p:tavLst>
                                        <p:tav tm="0">
                                          <p:val>
                                            <p:strVal val="#ppt_y+#ppt_h*1.125000"/>
                                          </p:val>
                                        </p:tav>
                                        <p:tav tm="100000">
                                          <p:val>
                                            <p:strVal val="#ppt_y"/>
                                          </p:val>
                                        </p:tav>
                                      </p:tavLst>
                                    </p:anim>
                                    <p:animEffect transition="in" filter="wipe(up)">
                                      <p:cBhvr>
                                        <p:cTn id="31" dur="500"/>
                                        <p:tgtEl>
                                          <p:spTgt spid="38"/>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randombar(horizontal)">
                                      <p:cBhvr>
                                        <p:cTn id="35" dur="500"/>
                                        <p:tgtEl>
                                          <p:spTgt spid="35"/>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ppt_y</p:attrName>
                                        </p:attrNameLst>
                                      </p:cBhvr>
                                      <p:tavLst>
                                        <p:tav tm="0">
                                          <p:val>
                                            <p:strVal val="#ppt_y+#ppt_h*1.125000"/>
                                          </p:val>
                                        </p:tav>
                                        <p:tav tm="100000">
                                          <p:val>
                                            <p:strVal val="#ppt_y"/>
                                          </p:val>
                                        </p:tav>
                                      </p:tavLst>
                                    </p:anim>
                                    <p:animEffect transition="in" filter="wipe(up)">
                                      <p:cBhvr>
                                        <p:cTn id="40" dur="500"/>
                                        <p:tgtEl>
                                          <p:spTgt spid="36"/>
                                        </p:tgtEl>
                                      </p:cBhvr>
                                    </p:animEffect>
                                  </p:childTnLst>
                                </p:cTn>
                              </p:par>
                            </p:childTnLst>
                          </p:cTn>
                        </p:par>
                        <p:par>
                          <p:cTn id="41" fill="hold">
                            <p:stCondLst>
                              <p:cond delay="4000"/>
                            </p:stCondLst>
                            <p:childTnLst>
                              <p:par>
                                <p:cTn id="42" presetID="12" presetClass="entr" presetSubtype="4"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p:tgtEl>
                                          <p:spTgt spid="41"/>
                                        </p:tgtEl>
                                        <p:attrNameLst>
                                          <p:attrName>ppt_y</p:attrName>
                                        </p:attrNameLst>
                                      </p:cBhvr>
                                      <p:tavLst>
                                        <p:tav tm="0">
                                          <p:val>
                                            <p:strVal val="#ppt_y+#ppt_h*1.125000"/>
                                          </p:val>
                                        </p:tav>
                                        <p:tav tm="100000">
                                          <p:val>
                                            <p:strVal val="#ppt_y"/>
                                          </p:val>
                                        </p:tav>
                                      </p:tavLst>
                                    </p:anim>
                                    <p:animEffect transition="in" filter="wipe(up)">
                                      <p:cBhvr>
                                        <p:cTn id="45" dur="500"/>
                                        <p:tgtEl>
                                          <p:spTgt spid="41"/>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randombar(horizontal)">
                                      <p:cBhvr>
                                        <p:cTn id="49" dur="500"/>
                                        <p:tgtEl>
                                          <p:spTgt spid="39"/>
                                        </p:tgtEl>
                                      </p:cBhvr>
                                    </p:animEffect>
                                  </p:childTnLst>
                                </p:cTn>
                              </p:par>
                            </p:childTnLst>
                          </p:cTn>
                        </p:par>
                        <p:par>
                          <p:cTn id="50" fill="hold">
                            <p:stCondLst>
                              <p:cond delay="5000"/>
                            </p:stCondLst>
                            <p:childTnLst>
                              <p:par>
                                <p:cTn id="51" presetID="12" presetClass="entr" presetSubtype="4"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p:tgtEl>
                                          <p:spTgt spid="40"/>
                                        </p:tgtEl>
                                        <p:attrNameLst>
                                          <p:attrName>ppt_y</p:attrName>
                                        </p:attrNameLst>
                                      </p:cBhvr>
                                      <p:tavLst>
                                        <p:tav tm="0">
                                          <p:val>
                                            <p:strVal val="#ppt_y+#ppt_h*1.125000"/>
                                          </p:val>
                                        </p:tav>
                                        <p:tav tm="100000">
                                          <p:val>
                                            <p:strVal val="#ppt_y"/>
                                          </p:val>
                                        </p:tav>
                                      </p:tavLst>
                                    </p:anim>
                                    <p:animEffect transition="in" filter="wipe(up)">
                                      <p:cBhvr>
                                        <p:cTn id="54" dur="500"/>
                                        <p:tgtEl>
                                          <p:spTgt spid="40"/>
                                        </p:tgtEl>
                                      </p:cBhvr>
                                    </p:animEffect>
                                  </p:childTnLst>
                                </p:cTn>
                              </p:par>
                            </p:childTnLst>
                          </p:cTn>
                        </p:par>
                        <p:par>
                          <p:cTn id="55" fill="hold">
                            <p:stCondLst>
                              <p:cond delay="5500"/>
                            </p:stCondLst>
                            <p:childTnLst>
                              <p:par>
                                <p:cTn id="56" presetID="2" presetClass="entr" presetSubtype="8"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0-#ppt_w/2"/>
                                          </p:val>
                                        </p:tav>
                                        <p:tav tm="100000">
                                          <p:val>
                                            <p:strVal val="#ppt_x"/>
                                          </p:val>
                                        </p:tav>
                                      </p:tavLst>
                                    </p:anim>
                                    <p:anim calcmode="lin" valueType="num">
                                      <p:cBhvr additive="base">
                                        <p:cTn id="5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Subtitle 21"/>
          <p:cNvSpPr txBox="1"/>
          <p:nvPr/>
        </p:nvSpPr>
        <p:spPr>
          <a:xfrm>
            <a:off x="1630885" y="4116005"/>
            <a:ext cx="849153" cy="553998"/>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
          <p:cNvSpPr>
            <a:spLocks noChangeArrowheads="1"/>
          </p:cNvSpPr>
          <p:nvPr/>
        </p:nvSpPr>
        <p:spPr bwMode="auto">
          <a:xfrm>
            <a:off x="1646923" y="1272331"/>
            <a:ext cx="817240" cy="1195616"/>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1"/>
          </a:solidFill>
          <a:ln>
            <a:noFill/>
          </a:ln>
          <a:effectLst/>
        </p:spPr>
        <p:txBody>
          <a:bodyPr wrap="none" lIns="59541" tIns="29771" rIns="59541" bIns="29771" anchor="ctr"/>
          <a:lstStyle/>
          <a:p>
            <a:pPr algn="just">
              <a:lnSpc>
                <a:spcPct val="120000"/>
              </a:lnSpc>
            </a:pPr>
            <a:endParaRPr lang="en-US" sz="5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2"/>
          <p:cNvSpPr>
            <a:spLocks noChangeArrowheads="1"/>
          </p:cNvSpPr>
          <p:nvPr/>
        </p:nvSpPr>
        <p:spPr bwMode="auto">
          <a:xfrm>
            <a:off x="1979875" y="1574403"/>
            <a:ext cx="151341" cy="149981"/>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1"/>
          <p:cNvSpPr>
            <a:spLocks noChangeArrowheads="1"/>
          </p:cNvSpPr>
          <p:nvPr/>
        </p:nvSpPr>
        <p:spPr bwMode="auto">
          <a:xfrm>
            <a:off x="2635093" y="1837154"/>
            <a:ext cx="817240" cy="1195616"/>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2"/>
          <p:cNvSpPr>
            <a:spLocks noChangeArrowheads="1"/>
          </p:cNvSpPr>
          <p:nvPr/>
        </p:nvSpPr>
        <p:spPr bwMode="auto">
          <a:xfrm>
            <a:off x="2968045" y="2139227"/>
            <a:ext cx="151341" cy="149981"/>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
          <p:cNvSpPr>
            <a:spLocks noChangeArrowheads="1"/>
          </p:cNvSpPr>
          <p:nvPr/>
        </p:nvSpPr>
        <p:spPr bwMode="auto">
          <a:xfrm>
            <a:off x="3638121" y="1272331"/>
            <a:ext cx="817240" cy="1195616"/>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2"/>
          <p:cNvSpPr>
            <a:spLocks noChangeArrowheads="1"/>
          </p:cNvSpPr>
          <p:nvPr/>
        </p:nvSpPr>
        <p:spPr bwMode="auto">
          <a:xfrm>
            <a:off x="3971072" y="1574403"/>
            <a:ext cx="151341" cy="149981"/>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
          <p:cNvSpPr>
            <a:spLocks noChangeArrowheads="1"/>
          </p:cNvSpPr>
          <p:nvPr/>
        </p:nvSpPr>
        <p:spPr bwMode="auto">
          <a:xfrm>
            <a:off x="4641150" y="1837154"/>
            <a:ext cx="817240" cy="1195616"/>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2"/>
          <p:cNvSpPr>
            <a:spLocks noChangeArrowheads="1"/>
          </p:cNvSpPr>
          <p:nvPr/>
        </p:nvSpPr>
        <p:spPr bwMode="auto">
          <a:xfrm>
            <a:off x="4974102" y="2139227"/>
            <a:ext cx="151341" cy="149981"/>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
          <p:cNvSpPr>
            <a:spLocks noChangeArrowheads="1"/>
          </p:cNvSpPr>
          <p:nvPr/>
        </p:nvSpPr>
        <p:spPr bwMode="auto">
          <a:xfrm>
            <a:off x="5662116" y="1272331"/>
            <a:ext cx="817240" cy="1195616"/>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2"/>
          <p:cNvSpPr>
            <a:spLocks noChangeArrowheads="1"/>
          </p:cNvSpPr>
          <p:nvPr/>
        </p:nvSpPr>
        <p:spPr bwMode="auto">
          <a:xfrm>
            <a:off x="5995069" y="1574403"/>
            <a:ext cx="151341" cy="149981"/>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1"/>
          <p:cNvSpPr>
            <a:spLocks noChangeArrowheads="1"/>
          </p:cNvSpPr>
          <p:nvPr/>
        </p:nvSpPr>
        <p:spPr bwMode="auto">
          <a:xfrm>
            <a:off x="6685360" y="1803393"/>
            <a:ext cx="817240" cy="1195616"/>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6"/>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2"/>
          <p:cNvSpPr>
            <a:spLocks noChangeArrowheads="1"/>
          </p:cNvSpPr>
          <p:nvPr/>
        </p:nvSpPr>
        <p:spPr bwMode="auto">
          <a:xfrm>
            <a:off x="7018311" y="2105464"/>
            <a:ext cx="151341" cy="149981"/>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6"/>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3"/>
          <p:cNvSpPr>
            <a:spLocks noChangeArrowheads="1"/>
          </p:cNvSpPr>
          <p:nvPr/>
        </p:nvSpPr>
        <p:spPr bwMode="auto">
          <a:xfrm>
            <a:off x="1902431" y="3588761"/>
            <a:ext cx="312647" cy="431067"/>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1"/>
          </a:solidFill>
          <a:ln>
            <a:noFill/>
          </a:ln>
          <a:effectLst/>
        </p:spPr>
        <p:txBody>
          <a:bodyPr wrap="none" lIns="79386" tIns="39693" rIns="79386" bIns="39693"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3"/>
          <p:cNvSpPr>
            <a:spLocks noChangeArrowheads="1"/>
          </p:cNvSpPr>
          <p:nvPr/>
        </p:nvSpPr>
        <p:spPr bwMode="auto">
          <a:xfrm>
            <a:off x="2890604" y="3588761"/>
            <a:ext cx="312647" cy="431067"/>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2"/>
          </a:solidFill>
          <a:ln>
            <a:noFill/>
          </a:ln>
          <a:effectLst/>
        </p:spPr>
        <p:txBody>
          <a:bodyPr wrap="none" lIns="79386" tIns="39693" rIns="79386" bIns="39693"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
          <p:cNvSpPr>
            <a:spLocks noChangeArrowheads="1"/>
          </p:cNvSpPr>
          <p:nvPr/>
        </p:nvSpPr>
        <p:spPr bwMode="auto">
          <a:xfrm>
            <a:off x="3880853" y="3588761"/>
            <a:ext cx="312647" cy="431067"/>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3"/>
          </a:solidFill>
          <a:ln>
            <a:noFill/>
          </a:ln>
          <a:effectLst/>
        </p:spPr>
        <p:txBody>
          <a:bodyPr wrap="none" lIns="79386" tIns="39693" rIns="79386" bIns="39693"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3"/>
          <p:cNvSpPr>
            <a:spLocks noChangeArrowheads="1"/>
          </p:cNvSpPr>
          <p:nvPr/>
        </p:nvSpPr>
        <p:spPr bwMode="auto">
          <a:xfrm>
            <a:off x="5914147" y="3596193"/>
            <a:ext cx="312647" cy="431067"/>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5"/>
          </a:solidFill>
          <a:ln>
            <a:noFill/>
          </a:ln>
          <a:effectLst/>
        </p:spPr>
        <p:txBody>
          <a:bodyPr wrap="none" lIns="79386" tIns="39693" rIns="79386" bIns="39693"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Oval 67"/>
          <p:cNvSpPr/>
          <p:nvPr/>
        </p:nvSpPr>
        <p:spPr>
          <a:xfrm>
            <a:off x="2017023" y="2465409"/>
            <a:ext cx="84265" cy="84291"/>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5023" tIns="32511" rIns="65023" bIns="32511"/>
          <a:lstStyle/>
          <a:p>
            <a:pPr algn="just">
              <a:lnSpc>
                <a:spcPct val="120000"/>
              </a:lnSpc>
            </a:pPr>
            <a:endParaRPr lang="zh-CN" alt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Connector 68"/>
          <p:cNvCxnSpPr/>
          <p:nvPr/>
        </p:nvCxnSpPr>
        <p:spPr>
          <a:xfrm flipV="1">
            <a:off x="2055462" y="2544532"/>
            <a:ext cx="0" cy="1044231"/>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4011831" y="2460237"/>
            <a:ext cx="84265" cy="84291"/>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5023" tIns="32511" rIns="65023" bIns="32511"/>
          <a:lstStyle/>
          <a:p>
            <a:pPr algn="just">
              <a:lnSpc>
                <a:spcPct val="120000"/>
              </a:lnSpc>
            </a:pPr>
            <a:endParaRPr lang="zh-CN" alt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flipV="1">
            <a:off x="4043564" y="2539363"/>
            <a:ext cx="0" cy="1049399"/>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6032002" y="2455071"/>
            <a:ext cx="84265" cy="84291"/>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5023" tIns="32511" rIns="65023" bIns="32511"/>
          <a:lstStyle/>
          <a:p>
            <a:pPr algn="just">
              <a:lnSpc>
                <a:spcPct val="120000"/>
              </a:lnSpc>
            </a:pPr>
            <a:endParaRPr lang="zh-CN" alt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3" name="Straight Connector 72"/>
          <p:cNvCxnSpPr/>
          <p:nvPr/>
        </p:nvCxnSpPr>
        <p:spPr>
          <a:xfrm flipV="1">
            <a:off x="6070443" y="2534192"/>
            <a:ext cx="0" cy="1054660"/>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3005401" y="2998784"/>
            <a:ext cx="84265" cy="84291"/>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5023" tIns="32511" rIns="65023" bIns="32511"/>
          <a:lstStyle/>
          <a:p>
            <a:pPr algn="just">
              <a:lnSpc>
                <a:spcPct val="120000"/>
              </a:lnSpc>
            </a:pPr>
            <a:endParaRPr lang="zh-CN" alt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5" name="Straight Connector 74"/>
          <p:cNvCxnSpPr/>
          <p:nvPr/>
        </p:nvCxnSpPr>
        <p:spPr>
          <a:xfrm flipV="1">
            <a:off x="3043841" y="3077904"/>
            <a:ext cx="0" cy="518290"/>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5007847" y="3001047"/>
            <a:ext cx="84265" cy="84291"/>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5023" tIns="32511" rIns="65023" bIns="32511"/>
          <a:lstStyle/>
          <a:p>
            <a:pPr algn="just">
              <a:lnSpc>
                <a:spcPct val="120000"/>
              </a:lnSpc>
            </a:pPr>
            <a:endParaRPr lang="zh-CN" alt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7" name="Straight Connector 76"/>
          <p:cNvCxnSpPr/>
          <p:nvPr/>
        </p:nvCxnSpPr>
        <p:spPr>
          <a:xfrm flipV="1">
            <a:off x="5046288" y="3080169"/>
            <a:ext cx="0" cy="508594"/>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7049598" y="3004447"/>
            <a:ext cx="84265" cy="84291"/>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5023" tIns="32511" rIns="65023" bIns="32511"/>
          <a:lstStyle/>
          <a:p>
            <a:pPr algn="just">
              <a:lnSpc>
                <a:spcPct val="120000"/>
              </a:lnSpc>
            </a:pPr>
            <a:endParaRPr lang="zh-CN" alt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9" name="Straight Connector 78"/>
          <p:cNvCxnSpPr/>
          <p:nvPr/>
        </p:nvCxnSpPr>
        <p:spPr>
          <a:xfrm flipV="1">
            <a:off x="7088038" y="3083567"/>
            <a:ext cx="0" cy="505193"/>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80" name="Freeform 3"/>
          <p:cNvSpPr>
            <a:spLocks noChangeArrowheads="1"/>
          </p:cNvSpPr>
          <p:nvPr/>
        </p:nvSpPr>
        <p:spPr bwMode="auto">
          <a:xfrm>
            <a:off x="6931600" y="3588851"/>
            <a:ext cx="312647" cy="431067"/>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6"/>
          </a:solidFill>
          <a:ln>
            <a:noFill/>
          </a:ln>
          <a:effectLst/>
        </p:spPr>
        <p:txBody>
          <a:bodyPr wrap="none" lIns="79386" tIns="39693" rIns="79386" bIns="39693"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3"/>
          <p:cNvSpPr>
            <a:spLocks noChangeArrowheads="1"/>
          </p:cNvSpPr>
          <p:nvPr/>
        </p:nvSpPr>
        <p:spPr bwMode="auto">
          <a:xfrm>
            <a:off x="4888827" y="3588761"/>
            <a:ext cx="312647" cy="431067"/>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4"/>
          </a:solidFill>
          <a:ln>
            <a:noFill/>
          </a:ln>
          <a:effectLst/>
        </p:spPr>
        <p:txBody>
          <a:bodyPr wrap="none" lIns="79386" tIns="39693" rIns="79386" bIns="39693"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Subtitle 21"/>
          <p:cNvSpPr txBox="1"/>
          <p:nvPr/>
        </p:nvSpPr>
        <p:spPr>
          <a:xfrm>
            <a:off x="2637654" y="4115074"/>
            <a:ext cx="849153" cy="553998"/>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Subtitle 21"/>
          <p:cNvSpPr txBox="1"/>
          <p:nvPr/>
        </p:nvSpPr>
        <p:spPr>
          <a:xfrm>
            <a:off x="3644423" y="4119821"/>
            <a:ext cx="849153" cy="553998"/>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Subtitle 21"/>
          <p:cNvSpPr txBox="1"/>
          <p:nvPr/>
        </p:nvSpPr>
        <p:spPr>
          <a:xfrm>
            <a:off x="4651192" y="4119210"/>
            <a:ext cx="849153" cy="553998"/>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Subtitle 21"/>
          <p:cNvSpPr txBox="1"/>
          <p:nvPr/>
        </p:nvSpPr>
        <p:spPr>
          <a:xfrm>
            <a:off x="5657961" y="4115074"/>
            <a:ext cx="849153" cy="553998"/>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Subtitle 21"/>
          <p:cNvSpPr txBox="1"/>
          <p:nvPr/>
        </p:nvSpPr>
        <p:spPr>
          <a:xfrm>
            <a:off x="6664731" y="4119821"/>
            <a:ext cx="849153" cy="553998"/>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圆角矩形 21"/>
          <p:cNvSpPr/>
          <p:nvPr/>
        </p:nvSpPr>
        <p:spPr>
          <a:xfrm>
            <a:off x="-344805" y="247650"/>
            <a:ext cx="2414905" cy="522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5400" y="340360"/>
            <a:ext cx="183515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点击输入相关内容</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fade">
                                      <p:cBhvr>
                                        <p:cTn id="51" dur="500"/>
                                        <p:tgtEl>
                                          <p:spTgt spid="8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500"/>
                                        <p:tgtEl>
                                          <p:spTgt spid="71"/>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fade">
                                      <p:cBhvr>
                                        <p:cTn id="75" dur="500"/>
                                        <p:tgtEl>
                                          <p:spTgt spid="83"/>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500"/>
                                        <p:tgtEl>
                                          <p:spTgt spid="59"/>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81"/>
                                        </p:tgtEl>
                                        <p:attrNameLst>
                                          <p:attrName>style.visibility</p:attrName>
                                        </p:attrNameLst>
                                      </p:cBhvr>
                                      <p:to>
                                        <p:strVal val="visible"/>
                                      </p:to>
                                    </p:set>
                                    <p:animEffect transition="in" filter="fade">
                                      <p:cBhvr>
                                        <p:cTn id="95" dur="500"/>
                                        <p:tgtEl>
                                          <p:spTgt spid="81"/>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fade">
                                      <p:cBhvr>
                                        <p:cTn id="99" dur="500"/>
                                        <p:tgtEl>
                                          <p:spTgt spid="84"/>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500"/>
                                        <p:tgtEl>
                                          <p:spTgt spid="60"/>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fade">
                                      <p:cBhvr>
                                        <p:cTn id="107" dur="500"/>
                                        <p:tgtEl>
                                          <p:spTgt spid="61"/>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72"/>
                                        </p:tgtEl>
                                        <p:attrNameLst>
                                          <p:attrName>style.visibility</p:attrName>
                                        </p:attrNameLst>
                                      </p:cBhvr>
                                      <p:to>
                                        <p:strVal val="visible"/>
                                      </p:to>
                                    </p:set>
                                    <p:animEffect transition="in" filter="fade">
                                      <p:cBhvr>
                                        <p:cTn id="111" dur="500"/>
                                        <p:tgtEl>
                                          <p:spTgt spid="72"/>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500"/>
                                        <p:tgtEl>
                                          <p:spTgt spid="73"/>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fade">
                                      <p:cBhvr>
                                        <p:cTn id="119" dur="500"/>
                                        <p:tgtEl>
                                          <p:spTgt spid="67"/>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85"/>
                                        </p:tgtEl>
                                        <p:attrNameLst>
                                          <p:attrName>style.visibility</p:attrName>
                                        </p:attrNameLst>
                                      </p:cBhvr>
                                      <p:to>
                                        <p:strVal val="visible"/>
                                      </p:to>
                                    </p:set>
                                    <p:animEffect transition="in" filter="fade">
                                      <p:cBhvr>
                                        <p:cTn id="123" dur="500"/>
                                        <p:tgtEl>
                                          <p:spTgt spid="85"/>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fade">
                                      <p:cBhvr>
                                        <p:cTn id="127" dur="500"/>
                                        <p:tgtEl>
                                          <p:spTgt spid="62"/>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fade">
                                      <p:cBhvr>
                                        <p:cTn id="131" dur="500"/>
                                        <p:tgtEl>
                                          <p:spTgt spid="63"/>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500"/>
                                        <p:tgtEl>
                                          <p:spTgt spid="7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79"/>
                                        </p:tgtEl>
                                        <p:attrNameLst>
                                          <p:attrName>style.visibility</p:attrName>
                                        </p:attrNameLst>
                                      </p:cBhvr>
                                      <p:to>
                                        <p:strVal val="visible"/>
                                      </p:to>
                                    </p:set>
                                    <p:animEffect transition="in" filter="fade">
                                      <p:cBhvr>
                                        <p:cTn id="139" dur="500"/>
                                        <p:tgtEl>
                                          <p:spTgt spid="79"/>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80"/>
                                        </p:tgtEl>
                                        <p:attrNameLst>
                                          <p:attrName>style.visibility</p:attrName>
                                        </p:attrNameLst>
                                      </p:cBhvr>
                                      <p:to>
                                        <p:strVal val="visible"/>
                                      </p:to>
                                    </p:set>
                                    <p:animEffect transition="in" filter="fade">
                                      <p:cBhvr>
                                        <p:cTn id="143" dur="500"/>
                                        <p:tgtEl>
                                          <p:spTgt spid="80"/>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86"/>
                                        </p:tgtEl>
                                        <p:attrNameLst>
                                          <p:attrName>style.visibility</p:attrName>
                                        </p:attrNameLst>
                                      </p:cBhvr>
                                      <p:to>
                                        <p:strVal val="visible"/>
                                      </p:to>
                                    </p:set>
                                    <p:animEffect transition="in" filter="fade">
                                      <p:cBhvr>
                                        <p:cTn id="14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80" grpId="0" animBg="1"/>
      <p:bldP spid="81" grpId="0" animBg="1"/>
      <p:bldP spid="82" grpId="0"/>
      <p:bldP spid="83" grpId="0"/>
      <p:bldP spid="84" grpId="0"/>
      <p:bldP spid="85" grpId="0"/>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AutoShape 1"/>
          <p:cNvSpPr/>
          <p:nvPr/>
        </p:nvSpPr>
        <p:spPr bwMode="auto">
          <a:xfrm>
            <a:off x="-6772" y="1393955"/>
            <a:ext cx="4578773" cy="204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noFill/>
            <a:prstDash val="solid"/>
            <a:miter lim="0"/>
          </a:ln>
          <a:effectLst/>
        </p:spPr>
        <p:txBody>
          <a:bodyPr lIns="0" tIns="0" rIns="0" bIns="0"/>
          <a:lstStyle/>
          <a:p>
            <a:pPr>
              <a:lnSpc>
                <a:spcPct val="150000"/>
              </a:lnSpc>
              <a:defRPr/>
            </a:pPr>
            <a:endParaRPr lang="es-ES" sz="1900" dirty="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nvGrpSpPr>
          <p:cNvPr id="2" name="组合 19"/>
          <p:cNvGrpSpPr/>
          <p:nvPr/>
        </p:nvGrpSpPr>
        <p:grpSpPr bwMode="auto">
          <a:xfrm>
            <a:off x="577991" y="3799749"/>
            <a:ext cx="7988018" cy="640948"/>
            <a:chOff x="1160463" y="2907288"/>
            <a:chExt cx="9421420" cy="640840"/>
          </a:xfrm>
        </p:grpSpPr>
        <p:sp>
          <p:nvSpPr>
            <p:cNvPr id="19" name="Text Box 11"/>
            <p:cNvSpPr txBox="1">
              <a:spLocks noChangeArrowheads="1"/>
            </p:cNvSpPr>
            <p:nvPr/>
          </p:nvSpPr>
          <p:spPr bwMode="auto">
            <a:xfrm>
              <a:off x="1160463" y="2907288"/>
              <a:ext cx="1833524" cy="1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 name="矩形 18"/>
            <p:cNvSpPr>
              <a:spLocks noChangeArrowheads="1"/>
            </p:cNvSpPr>
            <p:nvPr/>
          </p:nvSpPr>
          <p:spPr bwMode="auto">
            <a:xfrm>
              <a:off x="1160463" y="3132700"/>
              <a:ext cx="9421420" cy="4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Box 15"/>
          <p:cNvSpPr txBox="1"/>
          <p:nvPr/>
        </p:nvSpPr>
        <p:spPr>
          <a:xfrm>
            <a:off x="577991" y="2109871"/>
            <a:ext cx="3737980" cy="830997"/>
          </a:xfrm>
          <a:prstGeom prst="rect">
            <a:avLst/>
          </a:prstGeom>
          <a:noFill/>
        </p:spPr>
        <p:txBody>
          <a:bodyPr wrap="square" lIns="0" tIns="0" rIns="0" bIns="0" rtlCol="0">
            <a:spAutoFit/>
          </a:body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3" name="AutoShape 1"/>
          <p:cNvSpPr/>
          <p:nvPr/>
        </p:nvSpPr>
        <p:spPr bwMode="auto">
          <a:xfrm>
            <a:off x="4572000" y="1393955"/>
            <a:ext cx="4572001" cy="204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noFill/>
            <a:prstDash val="solid"/>
            <a:miter lim="0"/>
          </a:ln>
          <a:effectLst/>
        </p:spPr>
        <p:txBody>
          <a:bodyPr lIns="0" tIns="0" rIns="0" bIns="0"/>
          <a:lstStyle/>
          <a:p>
            <a:pPr>
              <a:lnSpc>
                <a:spcPct val="150000"/>
              </a:lnSpc>
              <a:defRPr/>
            </a:pPr>
            <a:endParaRPr lang="es-ES" sz="1900" dirty="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2" name="圆角矩形 21"/>
          <p:cNvSpPr/>
          <p:nvPr/>
        </p:nvSpPr>
        <p:spPr>
          <a:xfrm>
            <a:off x="-344805" y="247650"/>
            <a:ext cx="2414905" cy="522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5400" y="340360"/>
            <a:ext cx="1835150" cy="337185"/>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点击输入相关内容</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37"/>
                                        </p:tgtEl>
                                        <p:attrNameLst>
                                          <p:attrName>style.visibility</p:attrName>
                                        </p:attrNameLst>
                                      </p:cBhvr>
                                      <p:to>
                                        <p:strVal val="visible"/>
                                      </p:to>
                                    </p:set>
                                    <p:anim calcmode="lin" valueType="num">
                                      <p:cBhvr additive="base">
                                        <p:cTn id="7" dur="500" fill="hold"/>
                                        <p:tgtEl>
                                          <p:spTgt spid="14337"/>
                                        </p:tgtEl>
                                        <p:attrNameLst>
                                          <p:attrName>ppt_x</p:attrName>
                                        </p:attrNameLst>
                                      </p:cBhvr>
                                      <p:tavLst>
                                        <p:tav tm="0">
                                          <p:val>
                                            <p:strVal val="1+#ppt_w/2"/>
                                          </p:val>
                                        </p:tav>
                                        <p:tav tm="100000">
                                          <p:val>
                                            <p:strVal val="#ppt_x"/>
                                          </p:val>
                                        </p:tav>
                                      </p:tavLst>
                                    </p:anim>
                                    <p:anim calcmode="lin" valueType="num">
                                      <p:cBhvr additive="base">
                                        <p:cTn id="8" dur="500" fill="hold"/>
                                        <p:tgtEl>
                                          <p:spTgt spid="143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
          <p:cNvSpPr/>
          <p:nvPr/>
        </p:nvSpPr>
        <p:spPr>
          <a:xfrm>
            <a:off x="1714364" y="2286746"/>
            <a:ext cx="5364088" cy="11648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 name="connsiteX0-21" fmla="*/ 0 w 5364088"/>
              <a:gd name="connsiteY0-22" fmla="*/ 12700 h 1164822"/>
              <a:gd name="connsiteX1-23" fmla="*/ 5364088 w 5364088"/>
              <a:gd name="connsiteY1-24" fmla="*/ 0 h 1164822"/>
              <a:gd name="connsiteX2-25" fmla="*/ 4759654 w 5364088"/>
              <a:gd name="connsiteY2-26" fmla="*/ 1149323 h 1164822"/>
              <a:gd name="connsiteX3-27" fmla="*/ 0 w 5364088"/>
              <a:gd name="connsiteY3-28" fmla="*/ 1164822 h 1164822"/>
              <a:gd name="connsiteX4-29" fmla="*/ 0 w 5364088"/>
              <a:gd name="connsiteY4-30" fmla="*/ 12700 h 1164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64822">
                <a:moveTo>
                  <a:pt x="0" y="12700"/>
                </a:moveTo>
                <a:lnTo>
                  <a:pt x="5364088" y="0"/>
                </a:lnTo>
                <a:lnTo>
                  <a:pt x="4759654" y="1149323"/>
                </a:lnTo>
                <a:lnTo>
                  <a:pt x="0" y="1164822"/>
                </a:lnTo>
                <a:lnTo>
                  <a:pt x="0" y="12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
          <p:cNvSpPr/>
          <p:nvPr/>
        </p:nvSpPr>
        <p:spPr>
          <a:xfrm>
            <a:off x="-2340768" y="1378443"/>
            <a:ext cx="7888411" cy="2097604"/>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52122">
                <a:moveTo>
                  <a:pt x="0" y="0"/>
                </a:moveTo>
                <a:lnTo>
                  <a:pt x="5364088" y="0"/>
                </a:lnTo>
                <a:lnTo>
                  <a:pt x="4759654" y="1136623"/>
                </a:lnTo>
                <a:lnTo>
                  <a:pt x="0" y="115212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33"/>
          <p:cNvSpPr txBox="1"/>
          <p:nvPr/>
        </p:nvSpPr>
        <p:spPr>
          <a:xfrm>
            <a:off x="683568" y="1719166"/>
            <a:ext cx="4093935" cy="611706"/>
          </a:xfrm>
          <a:prstGeom prst="rect">
            <a:avLst/>
          </a:prstGeom>
          <a:noFill/>
          <a:ln w="9525">
            <a:noFill/>
          </a:ln>
        </p:spPr>
        <p:txBody>
          <a:bodyPr wrap="square" anchor="t">
            <a:spAutoFit/>
          </a:bodyPr>
          <a:lstStyle/>
          <a:p>
            <a:pPr lvl="0"/>
            <a:r>
              <a:rPr lang="zh-CN" altLang="en-US" sz="3375" b="1" dirty="0">
                <a:solidFill>
                  <a:schemeClr val="bg1"/>
                </a:solidFill>
                <a:latin typeface="微软雅黑" panose="020B0503020204020204" pitchFamily="34" charset="-122"/>
                <a:ea typeface="微软雅黑" panose="020B0503020204020204" pitchFamily="34" charset="-122"/>
              </a:rPr>
              <a:t>单击此处添加标题</a:t>
            </a:r>
          </a:p>
        </p:txBody>
      </p:sp>
      <p:cxnSp>
        <p:nvCxnSpPr>
          <p:cNvPr id="11" name="直接连接符 10"/>
          <p:cNvCxnSpPr/>
          <p:nvPr/>
        </p:nvCxnSpPr>
        <p:spPr>
          <a:xfrm>
            <a:off x="796833" y="2282337"/>
            <a:ext cx="33869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p:nvGrpSpPr>
        <p:grpSpPr>
          <a:xfrm>
            <a:off x="947530" y="2431944"/>
            <a:ext cx="1728311" cy="248209"/>
            <a:chOff x="4077325" y="3187722"/>
            <a:chExt cx="2303560" cy="330448"/>
          </a:xfrm>
        </p:grpSpPr>
        <p:sp>
          <p:nvSpPr>
            <p:cNvPr id="13" name="椭圆 12"/>
            <p:cNvSpPr/>
            <p:nvPr/>
          </p:nvSpPr>
          <p:spPr>
            <a:xfrm>
              <a:off x="4077325" y="326785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14" name="文本框 37"/>
            <p:cNvSpPr txBox="1"/>
            <p:nvPr/>
          </p:nvSpPr>
          <p:spPr>
            <a:xfrm>
              <a:off x="4322343" y="3187722"/>
              <a:ext cx="2058542"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3" name="组合 14"/>
          <p:cNvGrpSpPr/>
          <p:nvPr/>
        </p:nvGrpSpPr>
        <p:grpSpPr>
          <a:xfrm>
            <a:off x="947530" y="2731980"/>
            <a:ext cx="2046685" cy="248209"/>
            <a:chOff x="4077325" y="3587832"/>
            <a:chExt cx="2728209" cy="330448"/>
          </a:xfrm>
        </p:grpSpPr>
        <p:sp>
          <p:nvSpPr>
            <p:cNvPr id="16" name="椭圆 15"/>
            <p:cNvSpPr/>
            <p:nvPr/>
          </p:nvSpPr>
          <p:spPr>
            <a:xfrm>
              <a:off x="4077325" y="366796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17" name="文本框 40"/>
            <p:cNvSpPr txBox="1"/>
            <p:nvPr/>
          </p:nvSpPr>
          <p:spPr>
            <a:xfrm>
              <a:off x="4322160" y="3587832"/>
              <a:ext cx="2483374"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4" name="组合 17"/>
          <p:cNvGrpSpPr/>
          <p:nvPr/>
        </p:nvGrpSpPr>
        <p:grpSpPr>
          <a:xfrm>
            <a:off x="2810859" y="2403369"/>
            <a:ext cx="1854994" cy="248209"/>
            <a:chOff x="6560698" y="3150247"/>
            <a:chExt cx="2473385" cy="330448"/>
          </a:xfrm>
        </p:grpSpPr>
        <p:sp>
          <p:nvSpPr>
            <p:cNvPr id="21" name="椭圆 20"/>
            <p:cNvSpPr/>
            <p:nvPr/>
          </p:nvSpPr>
          <p:spPr>
            <a:xfrm>
              <a:off x="6560698" y="3230381"/>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22" name="文本框 46"/>
            <p:cNvSpPr txBox="1"/>
            <p:nvPr/>
          </p:nvSpPr>
          <p:spPr>
            <a:xfrm>
              <a:off x="6805535" y="3150247"/>
              <a:ext cx="2228548"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5" name="组合 22"/>
          <p:cNvGrpSpPr/>
          <p:nvPr/>
        </p:nvGrpSpPr>
        <p:grpSpPr>
          <a:xfrm>
            <a:off x="2810858" y="2731980"/>
            <a:ext cx="2020253" cy="248209"/>
            <a:chOff x="6560698" y="3587832"/>
            <a:chExt cx="2694279" cy="330448"/>
          </a:xfrm>
        </p:grpSpPr>
        <p:sp>
          <p:nvSpPr>
            <p:cNvPr id="24" name="椭圆 23"/>
            <p:cNvSpPr/>
            <p:nvPr/>
          </p:nvSpPr>
          <p:spPr>
            <a:xfrm>
              <a:off x="6560698" y="366796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25" name="文本框 49"/>
            <p:cNvSpPr txBox="1"/>
            <p:nvPr/>
          </p:nvSpPr>
          <p:spPr>
            <a:xfrm>
              <a:off x="6805228" y="3587832"/>
              <a:ext cx="2449749"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sp>
        <p:nvSpPr>
          <p:cNvPr id="27" name="文本框 20" descr="e7d195523061f1c0c8c9ef2b4c47b9232c7d3c1aa29fc33cC35E69D0959227FEE46513058567BC4DFCDEC239794EE7F7D54C53BFAAED1E91F0142CACD1DBF61753822421AB78C025DC4BB29C14829EC7958081C093AE18BE12860807EF136105AA5915B6E1FC903132893A29C0D20F58B8483A3290107E264C17A103AC8D0961565853DA444ACA86"/>
          <p:cNvSpPr txBox="1"/>
          <p:nvPr/>
        </p:nvSpPr>
        <p:spPr>
          <a:xfrm>
            <a:off x="5093779" y="2330872"/>
            <a:ext cx="1229824"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02</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flipH="1">
            <a:off x="5708691" y="0"/>
            <a:ext cx="978603" cy="1856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6013186" y="1483353"/>
            <a:ext cx="1930331" cy="36613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style.rotation</p:attrName>
                                        </p:attrNameLst>
                                      </p:cBhvr>
                                      <p:tavLst>
                                        <p:tav tm="0">
                                          <p:val>
                                            <p:fltVal val="360"/>
                                          </p:val>
                                        </p:tav>
                                        <p:tav tm="100000">
                                          <p:val>
                                            <p:fltVal val="0"/>
                                          </p:val>
                                        </p:tav>
                                      </p:tavLst>
                                    </p:anim>
                                    <p:animEffect transition="in" filter="fade">
                                      <p:cBhvr>
                                        <p:cTn id="34" dur="500"/>
                                        <p:tgtEl>
                                          <p:spTgt spid="2"/>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style.rotation</p:attrName>
                                        </p:attrNameLst>
                                      </p:cBhvr>
                                      <p:tavLst>
                                        <p:tav tm="0">
                                          <p:val>
                                            <p:fltVal val="360"/>
                                          </p:val>
                                        </p:tav>
                                        <p:tav tm="100000">
                                          <p:val>
                                            <p:fltVal val="0"/>
                                          </p:val>
                                        </p:tav>
                                      </p:tavLst>
                                    </p:anim>
                                    <p:animEffect transition="in" filter="fade">
                                      <p:cBhvr>
                                        <p:cTn id="46" dur="500"/>
                                        <p:tgtEl>
                                          <p:spTgt spid="4"/>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style.rotation</p:attrName>
                                        </p:attrNameLst>
                                      </p:cBhvr>
                                      <p:tavLst>
                                        <p:tav tm="0">
                                          <p:val>
                                            <p:fltVal val="360"/>
                                          </p:val>
                                        </p:tav>
                                        <p:tav tm="100000">
                                          <p:val>
                                            <p:fltVal val="0"/>
                                          </p:val>
                                        </p:tav>
                                      </p:tavLst>
                                    </p:anim>
                                    <p:animEffect transition="in" filter="fade">
                                      <p:cBhvr>
                                        <p:cTn id="52" dur="500"/>
                                        <p:tgtEl>
                                          <p:spTgt spid="5"/>
                                        </p:tgtEl>
                                      </p:cBhvr>
                                    </p:animEffect>
                                  </p:childTnLst>
                                </p:cTn>
                              </p:par>
                            </p:childTnLst>
                          </p:cTn>
                        </p:par>
                        <p:par>
                          <p:cTn id="53" fill="hold">
                            <p:stCondLst>
                              <p:cond delay="2500"/>
                            </p:stCondLst>
                            <p:childTnLst>
                              <p:par>
                                <p:cTn id="54" presetID="22" presetClass="entr" presetSubtype="1"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par>
                                <p:cTn id="57" presetID="22" presetClass="entr" presetSubtype="4"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9" grpId="0"/>
      <p:bldP spid="27" grpId="0"/>
    </p:bldLst>
  </p:timing>
</p:sld>
</file>

<file path=ppt/theme/theme1.xml><?xml version="1.0" encoding="utf-8"?>
<a:theme xmlns:a="http://schemas.openxmlformats.org/drawingml/2006/main" name="Office 主题​​">
  <a:themeElements>
    <a:clrScheme name="自定义 973">
      <a:dk1>
        <a:sysClr val="windowText" lastClr="000000"/>
      </a:dk1>
      <a:lt1>
        <a:sysClr val="window" lastClr="FFFFFF"/>
      </a:lt1>
      <a:dk2>
        <a:srgbClr val="1F497D"/>
      </a:dk2>
      <a:lt2>
        <a:srgbClr val="EEECE1"/>
      </a:lt2>
      <a:accent1>
        <a:srgbClr val="7BC1D0"/>
      </a:accent1>
      <a:accent2>
        <a:srgbClr val="E8804E"/>
      </a:accent2>
      <a:accent3>
        <a:srgbClr val="7BC1D0"/>
      </a:accent3>
      <a:accent4>
        <a:srgbClr val="E8804E"/>
      </a:accent4>
      <a:accent5>
        <a:srgbClr val="7BC1D0"/>
      </a:accent5>
      <a:accent6>
        <a:srgbClr val="E8804E"/>
      </a:accent6>
      <a:hlink>
        <a:srgbClr val="007FA2"/>
      </a:hlink>
      <a:folHlink>
        <a:srgbClr val="FF49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2680</Words>
  <Application>Microsoft Office PowerPoint</Application>
  <PresentationFormat>全屏显示(16:9)</PresentationFormat>
  <Paragraphs>284</Paragraphs>
  <Slides>25</Slides>
  <Notes>24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Open Sans</vt:lpstr>
      <vt:lpstr>冬青黑体简体中文 W3</vt:lpstr>
      <vt:lpstr>方正姚体</vt:lpstr>
      <vt:lpstr>宋体</vt:lpstr>
      <vt:lpstr>微软雅黑</vt:lpstr>
      <vt:lpstr>幼圆</vt:lpstr>
      <vt:lpstr>Arial</vt:lpstr>
      <vt:lpstr>Arial Black</vt:lpstr>
      <vt:lpstr>Calibri</vt:lpstr>
      <vt:lpstr>Century Gothic</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多彩年度工作总结</dc:title>
  <dc:creator/>
  <cp:lastModifiedBy>天 下</cp:lastModifiedBy>
  <cp:revision>392</cp:revision>
  <dcterms:created xsi:type="dcterms:W3CDTF">2014-11-09T01:07:00Z</dcterms:created>
  <dcterms:modified xsi:type="dcterms:W3CDTF">2021-01-05T15:56:56Z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