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Lst>
  <p:notesMasterIdLst>
    <p:notesMasterId r:id="rId28"/>
  </p:notesMasterIdLst>
  <p:handoutMasterIdLst>
    <p:handoutMasterId r:id="rId29"/>
  </p:handoutMasterIdLst>
  <p:sldIdLst>
    <p:sldId id="3188" r:id="rId2"/>
    <p:sldId id="3182" r:id="rId3"/>
    <p:sldId id="3183" r:id="rId4"/>
    <p:sldId id="3098" r:id="rId5"/>
    <p:sldId id="3106" r:id="rId6"/>
    <p:sldId id="3104" r:id="rId7"/>
    <p:sldId id="3101" r:id="rId8"/>
    <p:sldId id="3102" r:id="rId9"/>
    <p:sldId id="3184" r:id="rId10"/>
    <p:sldId id="3110" r:id="rId11"/>
    <p:sldId id="3099" r:id="rId12"/>
    <p:sldId id="3107" r:id="rId13"/>
    <p:sldId id="3173" r:id="rId14"/>
    <p:sldId id="3105" r:id="rId15"/>
    <p:sldId id="3185" r:id="rId16"/>
    <p:sldId id="3097" r:id="rId17"/>
    <p:sldId id="3094" r:id="rId18"/>
    <p:sldId id="3112" r:id="rId19"/>
    <p:sldId id="3095" r:id="rId20"/>
    <p:sldId id="3096" r:id="rId21"/>
    <p:sldId id="3174" r:id="rId22"/>
    <p:sldId id="3186" r:id="rId23"/>
    <p:sldId id="3176" r:id="rId24"/>
    <p:sldId id="3100" r:id="rId25"/>
    <p:sldId id="3175" r:id="rId26"/>
    <p:sldId id="3189" r:id="rId27"/>
  </p:sldIdLst>
  <p:sldSz cx="12858750" cy="7232650"/>
  <p:notesSz cx="6858000" cy="9144000"/>
  <p:custDataLst>
    <p:tags r:id="rId30"/>
  </p:custDataLst>
  <p:defaultTex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640080" indent="-18288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1282700" indent="-3683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925955" indent="-55435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2568575" indent="-73977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328">
          <p15:clr>
            <a:srgbClr val="A4A3A4"/>
          </p15:clr>
        </p15:guide>
        <p15:guide id="2" pos="4050">
          <p15:clr>
            <a:srgbClr val="A4A3A4"/>
          </p15:clr>
        </p15:guide>
        <p15:guide id="3" pos="557">
          <p15:clr>
            <a:srgbClr val="A4A3A4"/>
          </p15:clr>
        </p15:guide>
        <p15:guide id="4" orient="horz" pos="4228">
          <p15:clr>
            <a:srgbClr val="A4A3A4"/>
          </p15:clr>
        </p15:guide>
        <p15:guide id="5" pos="7588">
          <p15:clr>
            <a:srgbClr val="A4A3A4"/>
          </p15:clr>
        </p15:guide>
        <p15:guide id="6" pos="376">
          <p15:clr>
            <a:srgbClr val="A4A3A4"/>
          </p15:clr>
        </p15:guide>
        <p15:guide id="7" pos="135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200"/>
    <a:srgbClr val="172838"/>
    <a:srgbClr val="863C36"/>
    <a:srgbClr val="0070C0"/>
    <a:srgbClr val="FFFFFF"/>
    <a:srgbClr val="08B689"/>
    <a:srgbClr val="79B50F"/>
    <a:srgbClr val="09B0DE"/>
    <a:srgbClr val="6669D2"/>
    <a:srgbClr val="33BE9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598" autoAdjust="0"/>
    <p:restoredTop sz="96340" autoAdjust="0"/>
  </p:normalViewPr>
  <p:slideViewPr>
    <p:cSldViewPr>
      <p:cViewPr varScale="1">
        <p:scale>
          <a:sx n="54" d="100"/>
          <a:sy n="54" d="100"/>
        </p:scale>
        <p:origin x="42" y="366"/>
      </p:cViewPr>
      <p:guideLst>
        <p:guide orient="horz" pos="328"/>
        <p:guide pos="4050"/>
        <p:guide pos="557"/>
        <p:guide orient="horz" pos="4228"/>
        <p:guide pos="7588"/>
        <p:guide pos="376"/>
        <p:guide pos="1350"/>
      </p:guideLst>
    </p:cSldViewPr>
  </p:slideViewPr>
  <p:outlineViewPr>
    <p:cViewPr>
      <p:scale>
        <a:sx n="100" d="100"/>
        <a:sy n="100" d="100"/>
      </p:scale>
      <p:origin x="0" y="0"/>
    </p:cViewPr>
  </p:outlineViewPr>
  <p:notesTextViewPr>
    <p:cViewPr>
      <p:scale>
        <a:sx n="1" d="1"/>
        <a:sy n="1" d="1"/>
      </p:scale>
      <p:origin x="0" y="0"/>
    </p:cViewPr>
  </p:notesTextViewPr>
  <p:sorterViewPr>
    <p:cViewPr>
      <p:scale>
        <a:sx n="50" d="100"/>
        <a:sy n="50" d="100"/>
      </p:scale>
      <p:origin x="0" y="0"/>
    </p:cViewPr>
  </p:sorterViewPr>
  <p:notesViewPr>
    <p:cSldViewPr>
      <p:cViewPr varScale="1">
        <p:scale>
          <a:sx n="85" d="100"/>
          <a:sy n="85" d="100"/>
        </p:scale>
        <p:origin x="3804"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ags" Target="tags/tag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7DCE-4511-A241-0252EADFB2AF}"/>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7DCE-4511-A241-0252EADFB2AF}"/>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7DCE-4511-A241-0252EADFB2AF}"/>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7DCE-4511-A241-0252EADFB2AF}"/>
              </c:ext>
            </c:extLst>
          </c:dPt>
          <c:dPt>
            <c:idx val="4"/>
            <c:bubble3D val="0"/>
            <c:spPr>
              <a:solidFill>
                <a:schemeClr val="tx2"/>
              </a:solidFill>
              <a:ln w="19050">
                <a:solidFill>
                  <a:schemeClr val="lt1"/>
                </a:solidFill>
              </a:ln>
              <a:effectLst/>
            </c:spPr>
            <c:extLst>
              <c:ext xmlns:c16="http://schemas.microsoft.com/office/drawing/2014/chart" uri="{C3380CC4-5D6E-409C-BE32-E72D297353CC}">
                <c16:uniqueId val="{00000009-7DCE-4511-A241-0252EADFB2AF}"/>
              </c:ext>
            </c:extLst>
          </c:dPt>
          <c:val>
            <c:numRef>
              <c:f>Sheet1!$B$2:$B$6</c:f>
              <c:numCache>
                <c:formatCode>General</c:formatCode>
                <c:ptCount val="5"/>
                <c:pt idx="0">
                  <c:v>8.1999999999999993</c:v>
                </c:pt>
                <c:pt idx="1">
                  <c:v>3.2</c:v>
                </c:pt>
                <c:pt idx="2">
                  <c:v>2.6</c:v>
                </c:pt>
                <c:pt idx="3">
                  <c:v>2.2000000000000002</c:v>
                </c:pt>
                <c:pt idx="4">
                  <c:v>2.2999999999999998</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Sales</c:v>
                      </c:pt>
                    </c:strCache>
                  </c:strRef>
                </c15:tx>
              </c15:filteredSeriesTitle>
            </c:ext>
            <c:ext xmlns:c15="http://schemas.microsoft.com/office/drawing/2012/chart" uri="{02D57815-91ED-43cb-92C2-25804820EDAC}">
              <c15:filteredCategoryTitle>
                <c15:cat>
                  <c:strRef>
                    <c:extLst>
                      <c:ext uri="{02D57815-91ED-43cb-92C2-25804820EDAC}">
                        <c15:formulaRef>
                          <c15:sqref>Sheet1!$A$2:$A$6</c15:sqref>
                        </c15:formulaRef>
                      </c:ext>
                    </c:extLst>
                    <c:strCache>
                      <c:ptCount val="5"/>
                      <c:pt idx="0">
                        <c:v>1st Qtr</c:v>
                      </c:pt>
                      <c:pt idx="1">
                        <c:v>2nd Qtr</c:v>
                      </c:pt>
                      <c:pt idx="2">
                        <c:v>3rd Qtr</c:v>
                      </c:pt>
                      <c:pt idx="3">
                        <c:v>4th Qtr</c:v>
                      </c:pt>
                      <c:pt idx="4">
                        <c:v>5th Qtr</c:v>
                      </c:pt>
                    </c:strCache>
                  </c:strRef>
                </c15:cat>
              </c15:filteredCategoryTitle>
            </c:ext>
            <c:ext xmlns:c16="http://schemas.microsoft.com/office/drawing/2014/chart" uri="{C3380CC4-5D6E-409C-BE32-E72D297353CC}">
              <c16:uniqueId val="{0000000A-7DCE-4511-A241-0252EADFB2AF}"/>
            </c:ext>
          </c:extLst>
        </c:ser>
        <c:dLbls>
          <c:showLegendKey val="0"/>
          <c:showVal val="0"/>
          <c:showCatName val="0"/>
          <c:showSerName val="0"/>
          <c:showPercent val="0"/>
          <c:showBubbleSize val="0"/>
          <c:showLeaderLines val="1"/>
        </c:dLbls>
        <c:firstSliceAng val="0"/>
        <c:holeSize val="56"/>
      </c:doughnutChart>
      <c:spPr>
        <a:noFill/>
        <a:ln>
          <a:noFill/>
        </a:ln>
        <a:effectLst/>
      </c:spPr>
    </c:plotArea>
    <c:plotVisOnly val="1"/>
    <c:dispBlanksAs val="gap"/>
    <c:showDLblsOverMax val="0"/>
  </c:chart>
  <c:spPr>
    <a:noFill/>
    <a:ln>
      <a:noFill/>
    </a:ln>
    <a:effectLst/>
  </c:spPr>
  <c:txPr>
    <a:bodyPr/>
    <a:lstStyle/>
    <a:p>
      <a:pPr>
        <a:defRPr lang="zh-CN">
          <a:latin typeface="Arial" panose="020B0604020202020204" pitchFamily="34" charset="0"/>
          <a:ea typeface="微软雅黑" panose="020B0503020204020204" pitchFamily="34" charset="-122"/>
          <a:cs typeface="+mn-ea"/>
          <a:sym typeface="Arial" panose="020B0604020202020204" pitchFamily="34" charset="0"/>
        </a:defRPr>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17742FC-62BB-4B81-9CA5-3B750A4B4580}" type="datetimeFigureOut">
              <a:rPr lang="zh-CN" altLang="en-US" smtClean="0"/>
              <a:t>2021/1/5</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67E82F1-5B17-4D95-A6D6-EB96F2D72B61}" type="slidenum">
              <a:rPr lang="zh-CN" altLang="en-US" smtClean="0"/>
              <a:t>‹#›</a:t>
            </a:fld>
            <a:endParaRPr lang="zh-CN"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06024D97-E667-405D-B634-E583E2108D71}" type="datetimeFigureOut">
              <a:rPr lang="zh-CN" altLang="en-US"/>
              <a:t>2021/1/5</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lstStyle>
            <a:lvl1pPr algn="r">
              <a:defRPr sz="1200"/>
            </a:lvl1pPr>
          </a:lstStyle>
          <a:p>
            <a:fld id="{418F03C3-53C1-4F10-8DAF-D1F318E96C6E}" type="slidenum">
              <a:rPr lang="zh-CN" altLang="en-US"/>
              <a:t>‹#›</a:t>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300" kern="1200">
        <a:solidFill>
          <a:schemeClr val="tx1"/>
        </a:solidFill>
        <a:latin typeface="+mn-lt"/>
        <a:ea typeface="+mn-ea"/>
        <a:cs typeface="+mn-cs"/>
      </a:defRPr>
    </a:lvl1pPr>
    <a:lvl2pPr marL="455930" algn="l" rtl="0" eaLnBrk="0" fontAlgn="base" hangingPunct="0">
      <a:spcBef>
        <a:spcPct val="30000"/>
      </a:spcBef>
      <a:spcAft>
        <a:spcPct val="0"/>
      </a:spcAft>
      <a:defRPr sz="1300" kern="1200">
        <a:solidFill>
          <a:schemeClr val="tx1"/>
        </a:solidFill>
        <a:latin typeface="+mn-lt"/>
        <a:ea typeface="+mn-ea"/>
        <a:cs typeface="+mn-cs"/>
      </a:defRPr>
    </a:lvl2pPr>
    <a:lvl3pPr marL="913130" algn="l" rtl="0" eaLnBrk="0" fontAlgn="base" hangingPunct="0">
      <a:spcBef>
        <a:spcPct val="30000"/>
      </a:spcBef>
      <a:spcAft>
        <a:spcPct val="0"/>
      </a:spcAft>
      <a:defRPr sz="1300" kern="1200">
        <a:solidFill>
          <a:schemeClr val="tx1"/>
        </a:solidFill>
        <a:latin typeface="+mn-lt"/>
        <a:ea typeface="+mn-ea"/>
        <a:cs typeface="+mn-cs"/>
      </a:defRPr>
    </a:lvl3pPr>
    <a:lvl4pPr marL="1370330" algn="l" rtl="0" eaLnBrk="0" fontAlgn="base" hangingPunct="0">
      <a:spcBef>
        <a:spcPct val="30000"/>
      </a:spcBef>
      <a:spcAft>
        <a:spcPct val="0"/>
      </a:spcAft>
      <a:defRPr sz="1300" kern="1200">
        <a:solidFill>
          <a:schemeClr val="tx1"/>
        </a:solidFill>
        <a:latin typeface="+mn-lt"/>
        <a:ea typeface="+mn-ea"/>
        <a:cs typeface="+mn-cs"/>
      </a:defRPr>
    </a:lvl4pPr>
    <a:lvl5pPr marL="1827530" algn="l" rtl="0" eaLnBrk="0" fontAlgn="base" hangingPunct="0">
      <a:spcBef>
        <a:spcPct val="30000"/>
      </a:spcBef>
      <a:spcAft>
        <a:spcPct val="0"/>
      </a:spcAft>
      <a:defRPr sz="1300" kern="1200">
        <a:solidFill>
          <a:schemeClr val="tx1"/>
        </a:solidFill>
        <a:latin typeface="+mn-lt"/>
        <a:ea typeface="+mn-ea"/>
        <a:cs typeface="+mn-cs"/>
      </a:defRPr>
    </a:lvl5pPr>
    <a:lvl6pPr marL="2285365" algn="l" defTabSz="914400" rtl="0" eaLnBrk="1" latinLnBrk="0" hangingPunct="1">
      <a:defRPr sz="1300" kern="1200">
        <a:solidFill>
          <a:schemeClr val="tx1"/>
        </a:solidFill>
        <a:latin typeface="+mn-lt"/>
        <a:ea typeface="+mn-ea"/>
        <a:cs typeface="+mn-cs"/>
      </a:defRPr>
    </a:lvl6pPr>
    <a:lvl7pPr marL="2742565" algn="l" defTabSz="914400" rtl="0" eaLnBrk="1" latinLnBrk="0" hangingPunct="1">
      <a:defRPr sz="1300" kern="1200">
        <a:solidFill>
          <a:schemeClr val="tx1"/>
        </a:solidFill>
        <a:latin typeface="+mn-lt"/>
        <a:ea typeface="+mn-ea"/>
        <a:cs typeface="+mn-cs"/>
      </a:defRPr>
    </a:lvl7pPr>
    <a:lvl8pPr marL="3199765" algn="l" defTabSz="914400" rtl="0" eaLnBrk="1" latinLnBrk="0" hangingPunct="1">
      <a:defRPr sz="1300" kern="1200">
        <a:solidFill>
          <a:schemeClr val="tx1"/>
        </a:solidFill>
        <a:latin typeface="+mn-lt"/>
        <a:ea typeface="+mn-ea"/>
        <a:cs typeface="+mn-cs"/>
      </a:defRPr>
    </a:lvl8pPr>
    <a:lvl9pPr marL="3656965" algn="l" defTabSz="914400"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6B02EC-97C0-4E19-AA45-E904FCC1D11E}" type="slidenum">
              <a:rPr lang="en-GB" smtClean="0"/>
              <a:t>11</a:t>
            </a:fld>
            <a:endParaRPr lang="en-GB"/>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FEC4DAE-4541-43CA-A4FF-DC618A162F89}"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07390C9-E209-452A-AF2C-23D0DB5DF8D6}"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07390C9-E209-452A-AF2C-23D0DB5DF8D6}"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FEC4DAE-4541-43CA-A4FF-DC618A162F89}"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FEC4DAE-4541-43CA-A4FF-DC618A162F89}"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6B02EC-97C0-4E19-AA45-E904FCC1D11E}" type="slidenum">
              <a:rPr lang="en-GB" smtClean="0"/>
              <a:t>23</a:t>
            </a:fld>
            <a:endParaRPr lang="en-GB"/>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6B02EC-97C0-4E19-AA45-E904FCC1D11E}" type="slidenum">
              <a:rPr lang="en-GB" smtClean="0"/>
              <a:t>24</a:t>
            </a:fld>
            <a:endParaRPr lang="en-GB"/>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6B02EC-97C0-4E19-AA45-E904FCC1D11E}" type="slidenum">
              <a:rPr lang="en-GB" smtClean="0"/>
              <a:t>25</a:t>
            </a:fld>
            <a:endParaRPr lang="en-GB"/>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26</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FEC4DAE-4541-43CA-A4FF-DC618A162F89}"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6B02EC-97C0-4E19-AA45-E904FCC1D11E}" type="slidenum">
              <a:rPr lang="en-GB" smtClean="0"/>
              <a:t>6</a:t>
            </a:fld>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6B02EC-97C0-4E19-AA45-E904FCC1D11E}" type="slidenum">
              <a:rPr lang="en-GB" smtClean="0"/>
              <a:t>7</a:t>
            </a:fld>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6B02EC-97C0-4E19-AA45-E904FCC1D11E}" type="slidenum">
              <a:rPr lang="en-GB" smtClean="0"/>
              <a:t>8</a:t>
            </a:fld>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FEC4DAE-4541-43CA-A4FF-DC618A162F89}"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
        <p:nvSpPr>
          <p:cNvPr id="2" name="矩形 34"/>
          <p:cNvSpPr>
            <a:spLocks noChangeArrowheads="1"/>
          </p:cNvSpPr>
          <p:nvPr userDrawn="1"/>
        </p:nvSpPr>
        <p:spPr bwMode="auto">
          <a:xfrm>
            <a:off x="-12700" y="6611938"/>
            <a:ext cx="12871450" cy="620712"/>
          </a:xfrm>
          <a:prstGeom prst="rect">
            <a:avLst/>
          </a:prstGeom>
          <a:solidFill>
            <a:srgbClr val="3F3F3F"/>
          </a:solidFill>
          <a:ln>
            <a:noFill/>
          </a:ln>
          <a:extLst>
            <a:ext uri="{91240B29-F687-4F45-9708-019B960494DF}">
              <a14:hiddenLine xmlns:a14="http://schemas.microsoft.com/office/drawing/2010/main" w="25400">
                <a:solidFill>
                  <a:srgbClr val="000000"/>
                </a:solidFill>
                <a:bevel/>
              </a14:hiddenLine>
            </a:ext>
          </a:extLst>
        </p:spPr>
        <p:txBody>
          <a:bodyPr anchor="ctr"/>
          <a:lstStyle/>
          <a:p>
            <a:pPr algn="ctr"/>
            <a:endParaRPr lang="zh-CN" altLang="zh-CN" sz="11500">
              <a:solidFill>
                <a:srgbClr val="FFFFFF"/>
              </a:solidFill>
              <a:latin typeface="Segoe Media Center Light" charset="0"/>
              <a:ea typeface="方正细等线简体" charset="-122"/>
              <a:sym typeface="Segoe Media Center Light" charset="0"/>
            </a:endParaRPr>
          </a:p>
        </p:txBody>
      </p:sp>
      <p:sp>
        <p:nvSpPr>
          <p:cNvPr id="3" name="任意多边形 15"/>
          <p:cNvSpPr>
            <a:spLocks noChangeArrowheads="1"/>
          </p:cNvSpPr>
          <p:nvPr userDrawn="1"/>
        </p:nvSpPr>
        <p:spPr bwMode="auto">
          <a:xfrm>
            <a:off x="11210925" y="628650"/>
            <a:ext cx="3124200" cy="1162050"/>
          </a:xfrm>
          <a:custGeom>
            <a:avLst/>
            <a:gdLst>
              <a:gd name="T0" fmla="*/ 0 w 3124200"/>
              <a:gd name="T1" fmla="*/ 0 h 1162050"/>
              <a:gd name="T2" fmla="*/ 1123950 w 3124200"/>
              <a:gd name="T3" fmla="*/ 1162050 h 1162050"/>
              <a:gd name="T4" fmla="*/ 3124200 w 3124200"/>
              <a:gd name="T5" fmla="*/ 781050 h 1162050"/>
              <a:gd name="T6" fmla="*/ 0 w 3124200"/>
              <a:gd name="T7" fmla="*/ 0 h 1162050"/>
              <a:gd name="T8" fmla="*/ 0 60000 65536"/>
              <a:gd name="T9" fmla="*/ 0 60000 65536"/>
              <a:gd name="T10" fmla="*/ 0 60000 65536"/>
              <a:gd name="T11" fmla="*/ 0 60000 65536"/>
              <a:gd name="T12" fmla="*/ 0 w 3124200"/>
              <a:gd name="T13" fmla="*/ 0 h 1162050"/>
              <a:gd name="T14" fmla="*/ 3124200 w 3124200"/>
              <a:gd name="T15" fmla="*/ 1162050 h 1162050"/>
            </a:gdLst>
            <a:ahLst/>
            <a:cxnLst>
              <a:cxn ang="T8">
                <a:pos x="T0" y="T1"/>
              </a:cxn>
              <a:cxn ang="T9">
                <a:pos x="T2" y="T3"/>
              </a:cxn>
              <a:cxn ang="T10">
                <a:pos x="T4" y="T5"/>
              </a:cxn>
              <a:cxn ang="T11">
                <a:pos x="T6" y="T7"/>
              </a:cxn>
            </a:cxnLst>
            <a:rect l="T12" t="T13" r="T14" b="T15"/>
            <a:pathLst>
              <a:path w="3124200" h="1162050">
                <a:moveTo>
                  <a:pt x="0" y="0"/>
                </a:moveTo>
                <a:lnTo>
                  <a:pt x="1123950" y="1162050"/>
                </a:lnTo>
                <a:lnTo>
                  <a:pt x="3124200" y="781050"/>
                </a:lnTo>
                <a:lnTo>
                  <a:pt x="0" y="0"/>
                </a:lnTo>
                <a:close/>
              </a:path>
            </a:pathLst>
          </a:custGeom>
          <a:solidFill>
            <a:srgbClr val="3F3F3F"/>
          </a:solidFill>
          <a:ln>
            <a:noFill/>
          </a:ln>
          <a:extLst>
            <a:ext uri="{91240B29-F687-4F45-9708-019B960494DF}">
              <a14:hiddenLine xmlns:a14="http://schemas.microsoft.com/office/drawing/2010/main" w="25400">
                <a:solidFill>
                  <a:srgbClr val="395E8A"/>
                </a:solidFill>
                <a:bevel/>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4" name="直角三角形 16"/>
          <p:cNvSpPr>
            <a:spLocks noChangeArrowheads="1"/>
          </p:cNvSpPr>
          <p:nvPr userDrawn="1"/>
        </p:nvSpPr>
        <p:spPr bwMode="auto">
          <a:xfrm flipH="1" flipV="1">
            <a:off x="8834438" y="-22225"/>
            <a:ext cx="4024312" cy="1117600"/>
          </a:xfrm>
          <a:prstGeom prst="rtTriangle">
            <a:avLst/>
          </a:prstGeom>
          <a:solidFill>
            <a:srgbClr val="FFC000"/>
          </a:solidFill>
          <a:ln>
            <a:noFill/>
          </a:ln>
          <a:extLst>
            <a:ext uri="{91240B29-F687-4F45-9708-019B960494DF}">
              <a14:hiddenLine xmlns:a14="http://schemas.microsoft.com/office/drawing/2010/main" w="25400">
                <a:solidFill>
                  <a:srgbClr val="395E8A"/>
                </a:solidFill>
                <a:bevel/>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5" name="任意多边形 17"/>
          <p:cNvSpPr>
            <a:spLocks noChangeArrowheads="1"/>
          </p:cNvSpPr>
          <p:nvPr userDrawn="1"/>
        </p:nvSpPr>
        <p:spPr bwMode="auto">
          <a:xfrm>
            <a:off x="-14288" y="6540500"/>
            <a:ext cx="3941763" cy="792163"/>
          </a:xfrm>
          <a:custGeom>
            <a:avLst/>
            <a:gdLst>
              <a:gd name="T0" fmla="*/ 0 w 3942413"/>
              <a:gd name="T1" fmla="*/ 0 h 719528"/>
              <a:gd name="T2" fmla="*/ 3942413 w 3942413"/>
              <a:gd name="T3" fmla="*/ 14990 h 719528"/>
              <a:gd name="T4" fmla="*/ 2038662 w 3942413"/>
              <a:gd name="T5" fmla="*/ 704538 h 719528"/>
              <a:gd name="T6" fmla="*/ 0 w 3942413"/>
              <a:gd name="T7" fmla="*/ 719528 h 719528"/>
              <a:gd name="T8" fmla="*/ 0 w 3942413"/>
              <a:gd name="T9" fmla="*/ 0 h 719528"/>
              <a:gd name="T10" fmla="*/ 0 60000 65536"/>
              <a:gd name="T11" fmla="*/ 0 60000 65536"/>
              <a:gd name="T12" fmla="*/ 0 60000 65536"/>
              <a:gd name="T13" fmla="*/ 0 60000 65536"/>
              <a:gd name="T14" fmla="*/ 0 60000 65536"/>
              <a:gd name="T15" fmla="*/ 0 w 3942413"/>
              <a:gd name="T16" fmla="*/ 0 h 719528"/>
              <a:gd name="T17" fmla="*/ 3942413 w 3942413"/>
              <a:gd name="T18" fmla="*/ 719528 h 719528"/>
            </a:gdLst>
            <a:ahLst/>
            <a:cxnLst>
              <a:cxn ang="T10">
                <a:pos x="T0" y="T1"/>
              </a:cxn>
              <a:cxn ang="T11">
                <a:pos x="T2" y="T3"/>
              </a:cxn>
              <a:cxn ang="T12">
                <a:pos x="T4" y="T5"/>
              </a:cxn>
              <a:cxn ang="T13">
                <a:pos x="T6" y="T7"/>
              </a:cxn>
              <a:cxn ang="T14">
                <a:pos x="T8" y="T9"/>
              </a:cxn>
            </a:cxnLst>
            <a:rect l="T15" t="T16" r="T17" b="T18"/>
            <a:pathLst>
              <a:path w="3942413" h="719528">
                <a:moveTo>
                  <a:pt x="0" y="0"/>
                </a:moveTo>
                <a:lnTo>
                  <a:pt x="3942413" y="14990"/>
                </a:lnTo>
                <a:lnTo>
                  <a:pt x="2038662" y="704538"/>
                </a:lnTo>
                <a:lnTo>
                  <a:pt x="0" y="719528"/>
                </a:lnTo>
                <a:lnTo>
                  <a:pt x="0" y="0"/>
                </a:lnTo>
                <a:close/>
              </a:path>
            </a:pathLst>
          </a:custGeom>
          <a:solidFill>
            <a:srgbClr val="FFC000"/>
          </a:solidFill>
          <a:ln>
            <a:noFill/>
          </a:ln>
          <a:extLst>
            <a:ext uri="{91240B29-F687-4F45-9708-019B960494DF}">
              <a14:hiddenLine xmlns:a14="http://schemas.microsoft.com/office/drawing/2010/main" w="25400">
                <a:solidFill>
                  <a:srgbClr val="395E8A"/>
                </a:solidFill>
                <a:bevel/>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2_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3_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42938" y="289641"/>
            <a:ext cx="11572875" cy="1205442"/>
          </a:xfrm>
        </p:spPr>
        <p:txBody>
          <a:bodyPr/>
          <a:lstStyle/>
          <a:p>
            <a:r>
              <a:rPr lang="zh-CN" altLang="en-US"/>
              <a:t>单击此处编辑母版标题样式</a:t>
            </a:r>
          </a:p>
        </p:txBody>
      </p:sp>
      <p:sp>
        <p:nvSpPr>
          <p:cNvPr id="3" name="日期占位符 2"/>
          <p:cNvSpPr>
            <a:spLocks noGrp="1"/>
          </p:cNvSpPr>
          <p:nvPr>
            <p:ph type="dt" sz="half" idx="10"/>
          </p:nvPr>
        </p:nvSpPr>
        <p:spPr>
          <a:xfrm>
            <a:off x="642938" y="6703595"/>
            <a:ext cx="3000375" cy="385072"/>
          </a:xfrm>
        </p:spPr>
        <p:txBody>
          <a:bodyPr/>
          <a:lstStyle>
            <a:lvl1pPr>
              <a:defRPr/>
            </a:lvl1pPr>
          </a:lstStyle>
          <a:p>
            <a:fld id="{0E49C70D-14CC-4574-8511-14C8B1059B68}" type="datetime1">
              <a:rPr lang="zh-CN" altLang="en-US"/>
              <a:t>2021/1/5</a:t>
            </a:fld>
            <a:endParaRPr lang="zh-CN" altLang="en-US" sz="1900">
              <a:solidFill>
                <a:schemeClr val="tx1"/>
              </a:solidFill>
              <a:latin typeface="Arial" panose="020B0604020202020204" pitchFamily="34" charset="0"/>
              <a:ea typeface="+mn-ea"/>
            </a:endParaRPr>
          </a:p>
        </p:txBody>
      </p:sp>
      <p:sp>
        <p:nvSpPr>
          <p:cNvPr id="4" name="页脚占位符 3"/>
          <p:cNvSpPr>
            <a:spLocks noGrp="1"/>
          </p:cNvSpPr>
          <p:nvPr>
            <p:ph type="ftr" sz="quarter" idx="11"/>
          </p:nvPr>
        </p:nvSpPr>
        <p:spPr>
          <a:xfrm>
            <a:off x="4393406" y="6703595"/>
            <a:ext cx="4071938" cy="385072"/>
          </a:xfrm>
        </p:spPr>
        <p:txBody>
          <a:bodyPr/>
          <a:lstStyle>
            <a:lvl1pPr>
              <a:defRPr/>
            </a:lvl1pPr>
          </a:lstStyle>
          <a:p>
            <a:endParaRPr lang="zh-CN" altLang="zh-CN"/>
          </a:p>
        </p:txBody>
      </p:sp>
      <p:sp>
        <p:nvSpPr>
          <p:cNvPr id="5" name="灯片编号占位符 4"/>
          <p:cNvSpPr>
            <a:spLocks noGrp="1"/>
          </p:cNvSpPr>
          <p:nvPr>
            <p:ph type="sldNum" sz="quarter" idx="12"/>
          </p:nvPr>
        </p:nvSpPr>
        <p:spPr>
          <a:xfrm>
            <a:off x="9215438" y="6703595"/>
            <a:ext cx="3000375" cy="385072"/>
          </a:xfrm>
        </p:spPr>
        <p:txBody>
          <a:bodyPr/>
          <a:lstStyle>
            <a:lvl1pPr>
              <a:defRPr/>
            </a:lvl1pPr>
          </a:lstStyle>
          <a:p>
            <a:fld id="{3965763E-9217-46B6-8C1F-167C8248118C}" type="slidenum">
              <a:rPr lang="zh-CN" altLang="en-US"/>
              <a:t>‹#›</a:t>
            </a:fld>
            <a:endParaRPr lang="zh-CN" altLang="en-US" sz="1900">
              <a:solidFill>
                <a:schemeClr val="tx1"/>
              </a:solidFill>
              <a:latin typeface="Arial" panose="020B0604020202020204" pitchFamily="34" charset="0"/>
              <a:ea typeface="+mn-ea"/>
            </a:endParaRPr>
          </a:p>
        </p:txBody>
      </p:sp>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84238" y="385763"/>
            <a:ext cx="11090275" cy="139700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84238" y="1925638"/>
            <a:ext cx="11090275" cy="4589462"/>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84238" y="6704013"/>
            <a:ext cx="2892425" cy="384175"/>
          </a:xfrm>
          <a:prstGeom prst="rect">
            <a:avLst/>
          </a:prstGeom>
        </p:spPr>
        <p:txBody>
          <a:bodyPr vert="horz" lIns="91440" tIns="45720" rIns="91440" bIns="45720" rtlCol="0" anchor="ctr"/>
          <a:lstStyle>
            <a:lvl1pPr algn="l">
              <a:defRPr sz="1200">
                <a:solidFill>
                  <a:schemeClr val="tx1">
                    <a:tint val="75000"/>
                  </a:schemeClr>
                </a:solidFill>
              </a:defRPr>
            </a:lvl1pPr>
          </a:lstStyle>
          <a:p>
            <a:fld id="{43A93E93-166D-47F5-9EF1-ACEABE24AEEA}" type="datetimeFigureOut">
              <a:rPr lang="zh-CN" altLang="en-US" smtClean="0"/>
              <a:t>2021/1/5</a:t>
            </a:fld>
            <a:endParaRPr lang="zh-CN" altLang="en-US"/>
          </a:p>
        </p:txBody>
      </p:sp>
      <p:sp>
        <p:nvSpPr>
          <p:cNvPr id="5" name="页脚占位符 4"/>
          <p:cNvSpPr>
            <a:spLocks noGrp="1"/>
          </p:cNvSpPr>
          <p:nvPr>
            <p:ph type="ftr" sz="quarter" idx="3"/>
          </p:nvPr>
        </p:nvSpPr>
        <p:spPr>
          <a:xfrm>
            <a:off x="4259263" y="6704013"/>
            <a:ext cx="4340225" cy="38417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9082088" y="6704013"/>
            <a:ext cx="2892425" cy="384175"/>
          </a:xfrm>
          <a:prstGeom prst="rect">
            <a:avLst/>
          </a:prstGeom>
        </p:spPr>
        <p:txBody>
          <a:bodyPr vert="horz" lIns="91440" tIns="45720" rIns="91440" bIns="45720" rtlCol="0" anchor="ctr"/>
          <a:lstStyle>
            <a:lvl1pPr algn="r">
              <a:defRPr sz="1200">
                <a:solidFill>
                  <a:schemeClr val="tx1">
                    <a:tint val="75000"/>
                  </a:schemeClr>
                </a:solidFill>
              </a:defRPr>
            </a:lvl1pPr>
          </a:lstStyle>
          <a:p>
            <a:fld id="{118D5ACA-62CA-46DB-AD6B-12EDD6D51A23}"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1.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10.jpeg"/></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等腰三角形 11"/>
          <p:cNvSpPr>
            <a:spLocks noChangeArrowheads="1"/>
          </p:cNvSpPr>
          <p:nvPr/>
        </p:nvSpPr>
        <p:spPr bwMode="auto">
          <a:xfrm rot="13558711">
            <a:off x="11522474" y="-451966"/>
            <a:ext cx="1685944" cy="3264738"/>
          </a:xfrm>
          <a:prstGeom prst="triangle">
            <a:avLst>
              <a:gd name="adj" fmla="val 65106"/>
            </a:avLst>
          </a:prstGeom>
          <a:solidFill>
            <a:srgbClr val="3F3F3F"/>
          </a:solidFill>
          <a:ln>
            <a:noFill/>
          </a:ln>
          <a:extLst>
            <a:ext uri="{91240B29-F687-4F45-9708-019B960494DF}">
              <a14:hiddenLine xmlns:a14="http://schemas.microsoft.com/office/drawing/2010/main" w="25400">
                <a:solidFill>
                  <a:srgbClr val="395E8A"/>
                </a:solidFill>
                <a:bevel/>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6147" name="任意多边形 8"/>
          <p:cNvSpPr>
            <a:spLocks noChangeArrowheads="1"/>
          </p:cNvSpPr>
          <p:nvPr/>
        </p:nvSpPr>
        <p:spPr bwMode="auto">
          <a:xfrm>
            <a:off x="1436278" y="3940084"/>
            <a:ext cx="3768961" cy="3321595"/>
          </a:xfrm>
          <a:custGeom>
            <a:avLst/>
            <a:gdLst>
              <a:gd name="T0" fmla="*/ 1638300 w 4533900"/>
              <a:gd name="T1" fmla="*/ 0 h 2997200"/>
              <a:gd name="T2" fmla="*/ 4533900 w 4533900"/>
              <a:gd name="T3" fmla="*/ 762000 h 2997200"/>
              <a:gd name="T4" fmla="*/ 0 w 4533900"/>
              <a:gd name="T5" fmla="*/ 2997200 h 2997200"/>
              <a:gd name="T6" fmla="*/ 1638300 w 4533900"/>
              <a:gd name="T7" fmla="*/ 0 h 2997200"/>
              <a:gd name="T8" fmla="*/ 0 60000 65536"/>
              <a:gd name="T9" fmla="*/ 0 60000 65536"/>
              <a:gd name="T10" fmla="*/ 0 60000 65536"/>
              <a:gd name="T11" fmla="*/ 0 60000 65536"/>
              <a:gd name="T12" fmla="*/ 0 w 4533900"/>
              <a:gd name="T13" fmla="*/ 0 h 2997200"/>
              <a:gd name="T14" fmla="*/ 4533900 w 4533900"/>
              <a:gd name="T15" fmla="*/ 2997200 h 2997200"/>
            </a:gdLst>
            <a:ahLst/>
            <a:cxnLst>
              <a:cxn ang="T8">
                <a:pos x="T0" y="T1"/>
              </a:cxn>
              <a:cxn ang="T9">
                <a:pos x="T2" y="T3"/>
              </a:cxn>
              <a:cxn ang="T10">
                <a:pos x="T4" y="T5"/>
              </a:cxn>
              <a:cxn ang="T11">
                <a:pos x="T6" y="T7"/>
              </a:cxn>
            </a:cxnLst>
            <a:rect l="T12" t="T13" r="T14" b="T15"/>
            <a:pathLst>
              <a:path w="4533900" h="2997200">
                <a:moveTo>
                  <a:pt x="1638300" y="0"/>
                </a:moveTo>
                <a:lnTo>
                  <a:pt x="4533900" y="762000"/>
                </a:lnTo>
                <a:lnTo>
                  <a:pt x="0" y="2997200"/>
                </a:lnTo>
                <a:lnTo>
                  <a:pt x="1638300" y="0"/>
                </a:lnTo>
                <a:close/>
              </a:path>
            </a:pathLst>
          </a:custGeom>
          <a:solidFill>
            <a:srgbClr val="3F3F3F"/>
          </a:solidFill>
          <a:ln>
            <a:noFill/>
          </a:ln>
          <a:extLst>
            <a:ext uri="{91240B29-F687-4F45-9708-019B960494DF}">
              <a14:hiddenLine xmlns:a14="http://schemas.microsoft.com/office/drawing/2010/main" w="25400">
                <a:solidFill>
                  <a:srgbClr val="395E8A"/>
                </a:solidFill>
                <a:bevel/>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6148" name="任意多边形 4"/>
          <p:cNvSpPr>
            <a:spLocks noChangeArrowheads="1"/>
          </p:cNvSpPr>
          <p:nvPr/>
        </p:nvSpPr>
        <p:spPr bwMode="auto">
          <a:xfrm>
            <a:off x="-17992" y="3179958"/>
            <a:ext cx="2855753" cy="4081721"/>
          </a:xfrm>
          <a:custGeom>
            <a:avLst/>
            <a:gdLst>
              <a:gd name="T0" fmla="*/ 0 w 3435179"/>
              <a:gd name="T1" fmla="*/ 3657600 h 3682313"/>
              <a:gd name="T2" fmla="*/ 1754660 w 3435179"/>
              <a:gd name="T3" fmla="*/ 3682313 h 3682313"/>
              <a:gd name="T4" fmla="*/ 3385752 w 3435179"/>
              <a:gd name="T5" fmla="*/ 630194 h 3682313"/>
              <a:gd name="T6" fmla="*/ 3435179 w 3435179"/>
              <a:gd name="T7" fmla="*/ 0 h 3682313"/>
              <a:gd name="T8" fmla="*/ 12357 w 3435179"/>
              <a:gd name="T9" fmla="*/ 2792627 h 3682313"/>
              <a:gd name="T10" fmla="*/ 0 w 3435179"/>
              <a:gd name="T11" fmla="*/ 3657600 h 3682313"/>
              <a:gd name="T12" fmla="*/ 0 60000 65536"/>
              <a:gd name="T13" fmla="*/ 0 60000 65536"/>
              <a:gd name="T14" fmla="*/ 0 60000 65536"/>
              <a:gd name="T15" fmla="*/ 0 60000 65536"/>
              <a:gd name="T16" fmla="*/ 0 60000 65536"/>
              <a:gd name="T17" fmla="*/ 0 60000 65536"/>
              <a:gd name="T18" fmla="*/ 0 w 3435179"/>
              <a:gd name="T19" fmla="*/ 0 h 3682313"/>
              <a:gd name="T20" fmla="*/ 3435179 w 3435179"/>
              <a:gd name="T21" fmla="*/ 3682313 h 3682313"/>
            </a:gdLst>
            <a:ahLst/>
            <a:cxnLst>
              <a:cxn ang="T12">
                <a:pos x="T0" y="T1"/>
              </a:cxn>
              <a:cxn ang="T13">
                <a:pos x="T2" y="T3"/>
              </a:cxn>
              <a:cxn ang="T14">
                <a:pos x="T4" y="T5"/>
              </a:cxn>
              <a:cxn ang="T15">
                <a:pos x="T6" y="T7"/>
              </a:cxn>
              <a:cxn ang="T16">
                <a:pos x="T8" y="T9"/>
              </a:cxn>
              <a:cxn ang="T17">
                <a:pos x="T10" y="T11"/>
              </a:cxn>
            </a:cxnLst>
            <a:rect l="T18" t="T19" r="T20" b="T21"/>
            <a:pathLst>
              <a:path w="3435179" h="3682313">
                <a:moveTo>
                  <a:pt x="0" y="3657600"/>
                </a:moveTo>
                <a:lnTo>
                  <a:pt x="1754660" y="3682313"/>
                </a:lnTo>
                <a:lnTo>
                  <a:pt x="3385752" y="630194"/>
                </a:lnTo>
                <a:lnTo>
                  <a:pt x="3435179" y="0"/>
                </a:lnTo>
                <a:lnTo>
                  <a:pt x="12357" y="2792627"/>
                </a:lnTo>
                <a:lnTo>
                  <a:pt x="0" y="3657600"/>
                </a:lnTo>
                <a:close/>
              </a:path>
            </a:pathLst>
          </a:custGeom>
          <a:solidFill>
            <a:srgbClr val="FFC000"/>
          </a:solidFill>
          <a:ln>
            <a:noFill/>
          </a:ln>
          <a:extLst>
            <a:ext uri="{91240B29-F687-4F45-9708-019B960494DF}">
              <a14:hiddenLine xmlns:a14="http://schemas.microsoft.com/office/drawing/2010/main" w="25400">
                <a:solidFill>
                  <a:srgbClr val="395E8A"/>
                </a:solidFill>
                <a:bevel/>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6149" name="任意多边形 10"/>
          <p:cNvSpPr>
            <a:spLocks noChangeArrowheads="1"/>
          </p:cNvSpPr>
          <p:nvPr/>
        </p:nvSpPr>
        <p:spPr bwMode="auto">
          <a:xfrm>
            <a:off x="9345145" y="-484614"/>
            <a:ext cx="3484061" cy="2953332"/>
          </a:xfrm>
          <a:custGeom>
            <a:avLst/>
            <a:gdLst>
              <a:gd name="T0" fmla="*/ 0 w 3225113"/>
              <a:gd name="T1" fmla="*/ 1692876 h 2100649"/>
              <a:gd name="T2" fmla="*/ 1556951 w 3225113"/>
              <a:gd name="T3" fmla="*/ 2100649 h 2100649"/>
              <a:gd name="T4" fmla="*/ 3225113 w 3225113"/>
              <a:gd name="T5" fmla="*/ 0 h 2100649"/>
              <a:gd name="T6" fmla="*/ 0 w 3225113"/>
              <a:gd name="T7" fmla="*/ 1692876 h 2100649"/>
              <a:gd name="T8" fmla="*/ 0 60000 65536"/>
              <a:gd name="T9" fmla="*/ 0 60000 65536"/>
              <a:gd name="T10" fmla="*/ 0 60000 65536"/>
              <a:gd name="T11" fmla="*/ 0 60000 65536"/>
              <a:gd name="T12" fmla="*/ 0 w 3225113"/>
              <a:gd name="T13" fmla="*/ 0 h 2100649"/>
              <a:gd name="T14" fmla="*/ 3225113 w 3225113"/>
              <a:gd name="T15" fmla="*/ 2100649 h 2100649"/>
            </a:gdLst>
            <a:ahLst/>
            <a:cxnLst>
              <a:cxn ang="T8">
                <a:pos x="T0" y="T1"/>
              </a:cxn>
              <a:cxn ang="T9">
                <a:pos x="T2" y="T3"/>
              </a:cxn>
              <a:cxn ang="T10">
                <a:pos x="T4" y="T5"/>
              </a:cxn>
              <a:cxn ang="T11">
                <a:pos x="T6" y="T7"/>
              </a:cxn>
            </a:cxnLst>
            <a:rect l="T12" t="T13" r="T14" b="T15"/>
            <a:pathLst>
              <a:path w="3225113" h="2100649">
                <a:moveTo>
                  <a:pt x="0" y="1692876"/>
                </a:moveTo>
                <a:lnTo>
                  <a:pt x="1556951" y="2100649"/>
                </a:lnTo>
                <a:lnTo>
                  <a:pt x="3225113" y="0"/>
                </a:lnTo>
                <a:lnTo>
                  <a:pt x="0" y="1692876"/>
                </a:lnTo>
                <a:close/>
              </a:path>
            </a:pathLst>
          </a:custGeom>
          <a:solidFill>
            <a:srgbClr val="FFC000"/>
          </a:solidFill>
          <a:ln>
            <a:noFill/>
          </a:ln>
          <a:extLst>
            <a:ext uri="{91240B29-F687-4F45-9708-019B960494DF}">
              <a14:hiddenLine xmlns:a14="http://schemas.microsoft.com/office/drawing/2010/main" w="25400">
                <a:solidFill>
                  <a:srgbClr val="395E8A"/>
                </a:solidFill>
                <a:bevel/>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9" name="矩形 259"/>
          <p:cNvSpPr>
            <a:spLocks noChangeArrowheads="1"/>
          </p:cNvSpPr>
          <p:nvPr/>
        </p:nvSpPr>
        <p:spPr bwMode="auto">
          <a:xfrm>
            <a:off x="3668395" y="1551940"/>
            <a:ext cx="4147185"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en-US" altLang="zh-CN" sz="9600" cap="all" dirty="0">
                <a:solidFill>
                  <a:schemeClr val="accent2"/>
                </a:solidFill>
                <a:latin typeface="Berlin Sans FB Demi" panose="020E0802020502020306" pitchFamily="34" charset="0"/>
                <a:cs typeface="Arial" panose="020B0604020202020204" pitchFamily="34" charset="0"/>
              </a:rPr>
              <a:t>202X</a:t>
            </a:r>
            <a:endParaRPr lang="zh-CN" altLang="en-US" sz="9600" cap="all" dirty="0">
              <a:solidFill>
                <a:schemeClr val="accent2"/>
              </a:solidFill>
              <a:latin typeface="Berlin Sans FB Demi" panose="020E0802020502020306" pitchFamily="34" charset="0"/>
              <a:cs typeface="Arial" panose="020B0604020202020204" pitchFamily="34" charset="0"/>
            </a:endParaRPr>
          </a:p>
        </p:txBody>
      </p:sp>
      <p:sp>
        <p:nvSpPr>
          <p:cNvPr id="10" name="矩形 259"/>
          <p:cNvSpPr>
            <a:spLocks noChangeArrowheads="1"/>
          </p:cNvSpPr>
          <p:nvPr/>
        </p:nvSpPr>
        <p:spPr bwMode="auto">
          <a:xfrm>
            <a:off x="3871100" y="3687681"/>
            <a:ext cx="51165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en-US" altLang="zh-CN" sz="1800" dirty="0">
                <a:solidFill>
                  <a:schemeClr val="tx1">
                    <a:lumMod val="65000"/>
                    <a:lumOff val="35000"/>
                  </a:schemeClr>
                </a:solidFill>
                <a:latin typeface="Arial" panose="020B0604020202020204" pitchFamily="34" charset="0"/>
                <a:cs typeface="Arial" panose="020B0604020202020204" pitchFamily="34" charset="0"/>
              </a:rPr>
              <a:t>THE ANNUAL FINANCIAL DATA ANALYSIS</a:t>
            </a:r>
            <a:endParaRPr lang="zh-CN" altLang="en-US" sz="180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11" name="矩形 259"/>
          <p:cNvSpPr>
            <a:spLocks noChangeArrowheads="1"/>
          </p:cNvSpPr>
          <p:nvPr/>
        </p:nvSpPr>
        <p:spPr bwMode="auto">
          <a:xfrm>
            <a:off x="4143686" y="4008457"/>
            <a:ext cx="4571378" cy="338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en-US" altLang="zh-CN" sz="1600" cap="all" dirty="0">
                <a:solidFill>
                  <a:schemeClr val="tx1">
                    <a:lumMod val="65000"/>
                    <a:lumOff val="35000"/>
                  </a:schemeClr>
                </a:solidFill>
                <a:cs typeface="Arial" panose="020B0604020202020204" pitchFamily="34" charset="0"/>
              </a:rPr>
              <a:t>|</a:t>
            </a:r>
            <a:r>
              <a:rPr lang="zh-CN" altLang="en-US" sz="1600" cap="all" dirty="0">
                <a:solidFill>
                  <a:schemeClr val="tx1">
                    <a:lumMod val="65000"/>
                    <a:lumOff val="35000"/>
                  </a:schemeClr>
                </a:solidFill>
                <a:cs typeface="Arial" panose="020B0604020202020204" pitchFamily="34" charset="0"/>
              </a:rPr>
              <a:t>适用于述职报告</a:t>
            </a:r>
            <a:r>
              <a:rPr lang="en-US" altLang="zh-CN" sz="1600" cap="all" dirty="0">
                <a:solidFill>
                  <a:schemeClr val="tx1">
                    <a:lumMod val="65000"/>
                    <a:lumOff val="35000"/>
                  </a:schemeClr>
                </a:solidFill>
                <a:cs typeface="Arial" panose="020B0604020202020204" pitchFamily="34" charset="0"/>
              </a:rPr>
              <a:t>|</a:t>
            </a:r>
            <a:r>
              <a:rPr lang="zh-CN" altLang="en-US" sz="1600" cap="all" dirty="0">
                <a:solidFill>
                  <a:schemeClr val="tx1">
                    <a:lumMod val="65000"/>
                    <a:lumOff val="35000"/>
                  </a:schemeClr>
                </a:solidFill>
                <a:cs typeface="Arial" panose="020B0604020202020204" pitchFamily="34" charset="0"/>
              </a:rPr>
              <a:t>个人简介</a:t>
            </a:r>
            <a:r>
              <a:rPr lang="en-US" altLang="zh-CN" sz="1600" cap="all" dirty="0">
                <a:solidFill>
                  <a:schemeClr val="tx1">
                    <a:lumMod val="65000"/>
                    <a:lumOff val="35000"/>
                  </a:schemeClr>
                </a:solidFill>
                <a:cs typeface="Arial" panose="020B0604020202020204" pitchFamily="34" charset="0"/>
              </a:rPr>
              <a:t>|</a:t>
            </a:r>
            <a:r>
              <a:rPr lang="zh-CN" altLang="en-US" sz="1600" cap="all" dirty="0">
                <a:solidFill>
                  <a:schemeClr val="tx1">
                    <a:lumMod val="65000"/>
                    <a:lumOff val="35000"/>
                  </a:schemeClr>
                </a:solidFill>
                <a:cs typeface="Arial" panose="020B0604020202020204" pitchFamily="34" charset="0"/>
              </a:rPr>
              <a:t>工作总结</a:t>
            </a:r>
            <a:r>
              <a:rPr lang="en-US" altLang="zh-CN" sz="1600" cap="all" dirty="0">
                <a:solidFill>
                  <a:schemeClr val="tx1">
                    <a:lumMod val="65000"/>
                    <a:lumOff val="35000"/>
                  </a:schemeClr>
                </a:solidFill>
                <a:cs typeface="Arial" panose="020B0604020202020204" pitchFamily="34" charset="0"/>
              </a:rPr>
              <a:t>|</a:t>
            </a:r>
            <a:r>
              <a:rPr lang="zh-CN" altLang="en-US" sz="1600" cap="all" dirty="0">
                <a:solidFill>
                  <a:schemeClr val="tx1">
                    <a:lumMod val="65000"/>
                    <a:lumOff val="35000"/>
                  </a:schemeClr>
                </a:solidFill>
                <a:cs typeface="Arial" panose="020B0604020202020204" pitchFamily="34" charset="0"/>
              </a:rPr>
              <a:t>会议报告等</a:t>
            </a:r>
            <a:r>
              <a:rPr lang="en-US" altLang="zh-CN" sz="1600" cap="all" dirty="0">
                <a:solidFill>
                  <a:schemeClr val="tx1">
                    <a:lumMod val="65000"/>
                    <a:lumOff val="35000"/>
                  </a:schemeClr>
                </a:solidFill>
                <a:cs typeface="Arial" panose="020B0604020202020204" pitchFamily="34" charset="0"/>
              </a:rPr>
              <a:t>|</a:t>
            </a:r>
            <a:endParaRPr lang="zh-CN" altLang="en-US" sz="1600" cap="all" dirty="0">
              <a:solidFill>
                <a:schemeClr val="tx1">
                  <a:lumMod val="65000"/>
                  <a:lumOff val="35000"/>
                </a:schemeClr>
              </a:solidFill>
              <a:cs typeface="Arial" panose="020B0604020202020204" pitchFamily="34" charset="0"/>
            </a:endParaRPr>
          </a:p>
        </p:txBody>
      </p:sp>
      <p:sp>
        <p:nvSpPr>
          <p:cNvPr id="12" name="矩形 259"/>
          <p:cNvSpPr>
            <a:spLocks noChangeArrowheads="1"/>
          </p:cNvSpPr>
          <p:nvPr/>
        </p:nvSpPr>
        <p:spPr bwMode="auto">
          <a:xfrm>
            <a:off x="2797365" y="2779828"/>
            <a:ext cx="7264021"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zh-CN" altLang="en-US" sz="6600" cap="all" dirty="0">
                <a:solidFill>
                  <a:schemeClr val="accent1"/>
                </a:solidFill>
                <a:latin typeface="方正粗谭黑简体" panose="02000000000000000000" pitchFamily="2" charset="-122"/>
                <a:ea typeface="方正粗谭黑简体" panose="02000000000000000000" pitchFamily="2" charset="-122"/>
                <a:cs typeface="Arial" panose="020B0604020202020204" pitchFamily="34" charset="0"/>
              </a:rPr>
              <a:t>年度财务数据分析</a:t>
            </a:r>
          </a:p>
        </p:txBody>
      </p:sp>
      <p:pic>
        <p:nvPicPr>
          <p:cNvPr id="2" name="Weezer - You Might Think">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6124575" y="-1034438"/>
            <a:ext cx="609600" cy="609600"/>
          </a:xfrm>
          <a:prstGeom prst="rect">
            <a:avLst/>
          </a:prstGeom>
        </p:spPr>
      </p:pic>
      <p:sp>
        <p:nvSpPr>
          <p:cNvPr id="3" name="矩形 2"/>
          <p:cNvSpPr/>
          <p:nvPr/>
        </p:nvSpPr>
        <p:spPr>
          <a:xfrm>
            <a:off x="4760591" y="5220818"/>
            <a:ext cx="4365298" cy="459934"/>
          </a:xfrm>
          <a:prstGeom prst="rect">
            <a:avLst/>
          </a:prstGeom>
        </p:spPr>
        <p:txBody>
          <a:bodyPr wrap="none">
            <a:spAutoFit/>
          </a:bodyPr>
          <a:lstStyle/>
          <a:p>
            <a:pPr>
              <a:lnSpc>
                <a:spcPct val="150000"/>
              </a:lnSpc>
              <a:spcAft>
                <a:spcPts val="0"/>
              </a:spcAft>
            </a:pPr>
            <a:r>
              <a:rPr lang="zh-CN" altLang="en-US" b="1" kern="0">
                <a:latin typeface="方正粗谭黑简体" panose="02000000000000000000" pitchFamily="2" charset="-122"/>
                <a:ea typeface="方正粗谭黑简体" panose="02000000000000000000" pitchFamily="2" charset="-122"/>
                <a:cs typeface="微软雅黑" panose="020B0503020204020204" pitchFamily="34" charset="-122"/>
              </a:rPr>
              <a:t>汇报人 </a:t>
            </a:r>
            <a:r>
              <a:rPr lang="en-US" altLang="zh-CN" b="1" kern="0">
                <a:latin typeface="方正粗谭黑简体" panose="02000000000000000000" pitchFamily="2" charset="-122"/>
                <a:ea typeface="方正粗谭黑简体" panose="02000000000000000000" pitchFamily="2" charset="-122"/>
                <a:cs typeface="微软雅黑" panose="020B0503020204020204" pitchFamily="34" charset="-122"/>
              </a:rPr>
              <a:t>xiazaii         </a:t>
            </a:r>
            <a:r>
              <a:rPr lang="zh-CN" altLang="en-US" b="1" kern="0">
                <a:latin typeface="方正粗谭黑简体" panose="02000000000000000000" pitchFamily="2" charset="-122"/>
                <a:ea typeface="方正粗谭黑简体" panose="02000000000000000000" pitchFamily="2" charset="-122"/>
                <a:cs typeface="微软雅黑" panose="020B0503020204020204" pitchFamily="34" charset="-122"/>
              </a:rPr>
              <a:t>汇报时间 </a:t>
            </a:r>
            <a:r>
              <a:rPr lang="en-US" altLang="zh-CN" b="1" kern="0">
                <a:latin typeface="方正粗谭黑简体" panose="02000000000000000000" pitchFamily="2" charset="-122"/>
                <a:ea typeface="方正粗谭黑简体" panose="02000000000000000000" pitchFamily="2" charset="-122"/>
                <a:cs typeface="微软雅黑" panose="020B0503020204020204" pitchFamily="34" charset="-122"/>
              </a:rPr>
              <a:t>XX</a:t>
            </a:r>
            <a:r>
              <a:rPr lang="zh-CN" altLang="en-US" b="1" kern="0">
                <a:latin typeface="方正粗谭黑简体" panose="02000000000000000000" pitchFamily="2" charset="-122"/>
                <a:ea typeface="方正粗谭黑简体" panose="02000000000000000000" pitchFamily="2" charset="-122"/>
                <a:cs typeface="微软雅黑" panose="020B0503020204020204" pitchFamily="34" charset="-122"/>
              </a:rPr>
              <a:t>年</a:t>
            </a:r>
            <a:r>
              <a:rPr lang="en-US" altLang="zh-CN" b="1" kern="0">
                <a:latin typeface="方正粗谭黑简体" panose="02000000000000000000" pitchFamily="2" charset="-122"/>
                <a:ea typeface="方正粗谭黑简体" panose="02000000000000000000" pitchFamily="2" charset="-122"/>
                <a:cs typeface="微软雅黑" panose="020B0503020204020204" pitchFamily="34" charset="-122"/>
              </a:rPr>
              <a:t>XX</a:t>
            </a:r>
            <a:r>
              <a:rPr lang="zh-CN" altLang="en-US" b="1" kern="0">
                <a:latin typeface="方正粗谭黑简体" panose="02000000000000000000" pitchFamily="2" charset="-122"/>
                <a:ea typeface="方正粗谭黑简体" panose="02000000000000000000" pitchFamily="2" charset="-122"/>
                <a:cs typeface="微软雅黑" panose="020B0503020204020204" pitchFamily="34" charset="-122"/>
              </a:rPr>
              <a:t>月</a:t>
            </a:r>
            <a:endParaRPr lang="zh-CN" altLang="zh-CN" sz="1400" kern="100" dirty="0">
              <a:latin typeface="方正粗谭黑简体" panose="02000000000000000000" pitchFamily="2" charset="-122"/>
              <a:ea typeface="方正粗谭黑简体" panose="02000000000000000000" pitchFamily="2" charset="-122"/>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par>
                          <p:cTn id="7" fill="hold">
                            <p:stCondLst>
                              <p:cond delay="0"/>
                            </p:stCondLst>
                            <p:childTnLst>
                              <p:par>
                                <p:cTn id="8" presetID="2" presetClass="entr" presetSubtype="4" fill="hold" grpId="0" nodeType="afterEffect">
                                  <p:stCondLst>
                                    <p:cond delay="0"/>
                                  </p:stCondLst>
                                  <p:childTnLst>
                                    <p:set>
                                      <p:cBhvr>
                                        <p:cTn id="9" dur="1" fill="hold">
                                          <p:stCondLst>
                                            <p:cond delay="0"/>
                                          </p:stCondLst>
                                        </p:cTn>
                                        <p:tgtEl>
                                          <p:spTgt spid="6148"/>
                                        </p:tgtEl>
                                        <p:attrNameLst>
                                          <p:attrName>style.visibility</p:attrName>
                                        </p:attrNameLst>
                                      </p:cBhvr>
                                      <p:to>
                                        <p:strVal val="visible"/>
                                      </p:to>
                                    </p:set>
                                    <p:anim calcmode="lin" valueType="num">
                                      <p:cBhvr additive="base">
                                        <p:cTn id="10" dur="1000" fill="hold"/>
                                        <p:tgtEl>
                                          <p:spTgt spid="6148"/>
                                        </p:tgtEl>
                                        <p:attrNameLst>
                                          <p:attrName>ppt_x</p:attrName>
                                        </p:attrNameLst>
                                      </p:cBhvr>
                                      <p:tavLst>
                                        <p:tav tm="0">
                                          <p:val>
                                            <p:strVal val="#ppt_x"/>
                                          </p:val>
                                        </p:tav>
                                        <p:tav tm="100000">
                                          <p:val>
                                            <p:strVal val="#ppt_x"/>
                                          </p:val>
                                        </p:tav>
                                      </p:tavLst>
                                    </p:anim>
                                    <p:anim calcmode="lin" valueType="num">
                                      <p:cBhvr additive="base">
                                        <p:cTn id="11" dur="1000" fill="hold"/>
                                        <p:tgtEl>
                                          <p:spTgt spid="6148"/>
                                        </p:tgtEl>
                                        <p:attrNameLst>
                                          <p:attrName>ppt_y</p:attrName>
                                        </p:attrNameLst>
                                      </p:cBhvr>
                                      <p:tavLst>
                                        <p:tav tm="0">
                                          <p:val>
                                            <p:strVal val="1+#ppt_h/2"/>
                                          </p:val>
                                        </p:tav>
                                        <p:tav tm="100000">
                                          <p:val>
                                            <p:strVal val="#ppt_y"/>
                                          </p:val>
                                        </p:tav>
                                      </p:tavLst>
                                    </p:anim>
                                  </p:childTnLst>
                                </p:cTn>
                              </p:par>
                              <p:par>
                                <p:cTn id="12" presetID="2" presetClass="entr" presetSubtype="4" fill="hold" grpId="0" nodeType="withEffect">
                                  <p:stCondLst>
                                    <p:cond delay="250"/>
                                  </p:stCondLst>
                                  <p:childTnLst>
                                    <p:set>
                                      <p:cBhvr>
                                        <p:cTn id="13" dur="1" fill="hold">
                                          <p:stCondLst>
                                            <p:cond delay="0"/>
                                          </p:stCondLst>
                                        </p:cTn>
                                        <p:tgtEl>
                                          <p:spTgt spid="6147"/>
                                        </p:tgtEl>
                                        <p:attrNameLst>
                                          <p:attrName>style.visibility</p:attrName>
                                        </p:attrNameLst>
                                      </p:cBhvr>
                                      <p:to>
                                        <p:strVal val="visible"/>
                                      </p:to>
                                    </p:set>
                                    <p:anim calcmode="lin" valueType="num">
                                      <p:cBhvr additive="base">
                                        <p:cTn id="14" dur="1000" fill="hold"/>
                                        <p:tgtEl>
                                          <p:spTgt spid="6147"/>
                                        </p:tgtEl>
                                        <p:attrNameLst>
                                          <p:attrName>ppt_x</p:attrName>
                                        </p:attrNameLst>
                                      </p:cBhvr>
                                      <p:tavLst>
                                        <p:tav tm="0">
                                          <p:val>
                                            <p:strVal val="#ppt_x"/>
                                          </p:val>
                                        </p:tav>
                                        <p:tav tm="100000">
                                          <p:val>
                                            <p:strVal val="#ppt_x"/>
                                          </p:val>
                                        </p:tav>
                                      </p:tavLst>
                                    </p:anim>
                                    <p:anim calcmode="lin" valueType="num">
                                      <p:cBhvr additive="base">
                                        <p:cTn id="15" dur="1000" fill="hold"/>
                                        <p:tgtEl>
                                          <p:spTgt spid="6147"/>
                                        </p:tgtEl>
                                        <p:attrNameLst>
                                          <p:attrName>ppt_y</p:attrName>
                                        </p:attrNameLst>
                                      </p:cBhvr>
                                      <p:tavLst>
                                        <p:tav tm="0">
                                          <p:val>
                                            <p:strVal val="1+#ppt_h/2"/>
                                          </p:val>
                                        </p:tav>
                                        <p:tav tm="100000">
                                          <p:val>
                                            <p:strVal val="#ppt_y"/>
                                          </p:val>
                                        </p:tav>
                                      </p:tavLst>
                                    </p:anim>
                                  </p:childTnLst>
                                </p:cTn>
                              </p:par>
                              <p:par>
                                <p:cTn id="16" presetID="2" presetClass="entr" presetSubtype="3" fill="hold" grpId="0" nodeType="withEffect">
                                  <p:stCondLst>
                                    <p:cond delay="500"/>
                                  </p:stCondLst>
                                  <p:childTnLst>
                                    <p:set>
                                      <p:cBhvr>
                                        <p:cTn id="17" dur="1" fill="hold">
                                          <p:stCondLst>
                                            <p:cond delay="0"/>
                                          </p:stCondLst>
                                        </p:cTn>
                                        <p:tgtEl>
                                          <p:spTgt spid="6149"/>
                                        </p:tgtEl>
                                        <p:attrNameLst>
                                          <p:attrName>style.visibility</p:attrName>
                                        </p:attrNameLst>
                                      </p:cBhvr>
                                      <p:to>
                                        <p:strVal val="visible"/>
                                      </p:to>
                                    </p:set>
                                    <p:anim calcmode="lin" valueType="num">
                                      <p:cBhvr additive="base">
                                        <p:cTn id="18" dur="1000" fill="hold"/>
                                        <p:tgtEl>
                                          <p:spTgt spid="6149"/>
                                        </p:tgtEl>
                                        <p:attrNameLst>
                                          <p:attrName>ppt_x</p:attrName>
                                        </p:attrNameLst>
                                      </p:cBhvr>
                                      <p:tavLst>
                                        <p:tav tm="0">
                                          <p:val>
                                            <p:strVal val="1+#ppt_w/2"/>
                                          </p:val>
                                        </p:tav>
                                        <p:tav tm="100000">
                                          <p:val>
                                            <p:strVal val="#ppt_x"/>
                                          </p:val>
                                        </p:tav>
                                      </p:tavLst>
                                    </p:anim>
                                    <p:anim calcmode="lin" valueType="num">
                                      <p:cBhvr additive="base">
                                        <p:cTn id="19" dur="1000" fill="hold"/>
                                        <p:tgtEl>
                                          <p:spTgt spid="6149"/>
                                        </p:tgtEl>
                                        <p:attrNameLst>
                                          <p:attrName>ppt_y</p:attrName>
                                        </p:attrNameLst>
                                      </p:cBhvr>
                                      <p:tavLst>
                                        <p:tav tm="0">
                                          <p:val>
                                            <p:strVal val="0-#ppt_h/2"/>
                                          </p:val>
                                        </p:tav>
                                        <p:tav tm="100000">
                                          <p:val>
                                            <p:strVal val="#ppt_y"/>
                                          </p:val>
                                        </p:tav>
                                      </p:tavLst>
                                    </p:anim>
                                  </p:childTnLst>
                                </p:cTn>
                              </p:par>
                              <p:par>
                                <p:cTn id="20" presetID="2" presetClass="entr" presetSubtype="3" fill="hold" grpId="0" nodeType="withEffect">
                                  <p:stCondLst>
                                    <p:cond delay="750"/>
                                  </p:stCondLst>
                                  <p:childTnLst>
                                    <p:set>
                                      <p:cBhvr>
                                        <p:cTn id="21" dur="1" fill="hold">
                                          <p:stCondLst>
                                            <p:cond delay="0"/>
                                          </p:stCondLst>
                                        </p:cTn>
                                        <p:tgtEl>
                                          <p:spTgt spid="6146"/>
                                        </p:tgtEl>
                                        <p:attrNameLst>
                                          <p:attrName>style.visibility</p:attrName>
                                        </p:attrNameLst>
                                      </p:cBhvr>
                                      <p:to>
                                        <p:strVal val="visible"/>
                                      </p:to>
                                    </p:set>
                                    <p:anim calcmode="lin" valueType="num">
                                      <p:cBhvr additive="base">
                                        <p:cTn id="22" dur="1000" fill="hold"/>
                                        <p:tgtEl>
                                          <p:spTgt spid="6146"/>
                                        </p:tgtEl>
                                        <p:attrNameLst>
                                          <p:attrName>ppt_x</p:attrName>
                                        </p:attrNameLst>
                                      </p:cBhvr>
                                      <p:tavLst>
                                        <p:tav tm="0">
                                          <p:val>
                                            <p:strVal val="1+#ppt_w/2"/>
                                          </p:val>
                                        </p:tav>
                                        <p:tav tm="100000">
                                          <p:val>
                                            <p:strVal val="#ppt_x"/>
                                          </p:val>
                                        </p:tav>
                                      </p:tavLst>
                                    </p:anim>
                                    <p:anim calcmode="lin" valueType="num">
                                      <p:cBhvr additive="base">
                                        <p:cTn id="23" dur="1000" fill="hold"/>
                                        <p:tgtEl>
                                          <p:spTgt spid="6146"/>
                                        </p:tgtEl>
                                        <p:attrNameLst>
                                          <p:attrName>ppt_y</p:attrName>
                                        </p:attrNameLst>
                                      </p:cBhvr>
                                      <p:tavLst>
                                        <p:tav tm="0">
                                          <p:val>
                                            <p:strVal val="0-#ppt_h/2"/>
                                          </p:val>
                                        </p:tav>
                                        <p:tav tm="100000">
                                          <p:val>
                                            <p:strVal val="#ppt_y"/>
                                          </p:val>
                                        </p:tav>
                                      </p:tavLst>
                                    </p:anim>
                                  </p:childTnLst>
                                </p:cTn>
                              </p:par>
                            </p:childTnLst>
                          </p:cTn>
                        </p:par>
                        <p:par>
                          <p:cTn id="24" fill="hold">
                            <p:stCondLst>
                              <p:cond delay="1000"/>
                            </p:stCondLst>
                            <p:childTnLst>
                              <p:par>
                                <p:cTn id="25" presetID="41" presetClass="entr" presetSubtype="0" fill="hold" grpId="0" nodeType="afterEffect">
                                  <p:stCondLst>
                                    <p:cond delay="0"/>
                                  </p:stCondLst>
                                  <p:iterate type="lt">
                                    <p:tmPct val="10000"/>
                                  </p:iterate>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28" dur="500" fill="hold"/>
                                        <p:tgtEl>
                                          <p:spTgt spid="9"/>
                                        </p:tgtEl>
                                        <p:attrNameLst>
                                          <p:attrName>ppt_y</p:attrName>
                                        </p:attrNameLst>
                                      </p:cBhvr>
                                      <p:tavLst>
                                        <p:tav tm="0">
                                          <p:val>
                                            <p:strVal val="#ppt_y"/>
                                          </p:val>
                                        </p:tav>
                                        <p:tav tm="100000">
                                          <p:val>
                                            <p:strVal val="#ppt_y"/>
                                          </p:val>
                                        </p:tav>
                                      </p:tavLst>
                                    </p:anim>
                                    <p:anim calcmode="lin" valueType="num">
                                      <p:cBhvr>
                                        <p:cTn id="29" dur="5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30" dur="5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31" dur="500" tmFilter="0,0; .5, 1; 1, 1"/>
                                        <p:tgtEl>
                                          <p:spTgt spid="9"/>
                                        </p:tgtEl>
                                      </p:cBhvr>
                                    </p:animEffect>
                                  </p:childTnLst>
                                </p:cTn>
                              </p:par>
                            </p:childTnLst>
                          </p:cTn>
                        </p:par>
                        <p:par>
                          <p:cTn id="32" fill="hold">
                            <p:stCondLst>
                              <p:cond delay="2401"/>
                            </p:stCondLst>
                            <p:childTnLst>
                              <p:par>
                                <p:cTn id="33" presetID="41" presetClass="entr" presetSubtype="0" fill="hold" grpId="0" nodeType="afterEffect">
                                  <p:stCondLst>
                                    <p:cond delay="0"/>
                                  </p:stCondLst>
                                  <p:iterate type="lt">
                                    <p:tmPct val="10000"/>
                                  </p:iterate>
                                  <p:childTnLst>
                                    <p:set>
                                      <p:cBhvr>
                                        <p:cTn id="34" dur="1" fill="hold">
                                          <p:stCondLst>
                                            <p:cond delay="0"/>
                                          </p:stCondLst>
                                        </p:cTn>
                                        <p:tgtEl>
                                          <p:spTgt spid="12"/>
                                        </p:tgtEl>
                                        <p:attrNameLst>
                                          <p:attrName>style.visibility</p:attrName>
                                        </p:attrNameLst>
                                      </p:cBhvr>
                                      <p:to>
                                        <p:strVal val="visible"/>
                                      </p:to>
                                    </p:set>
                                    <p:anim calcmode="lin" valueType="num">
                                      <p:cBhvr>
                                        <p:cTn id="35" dur="500" fill="hold"/>
                                        <p:tgtEl>
                                          <p:spTgt spid="12"/>
                                        </p:tgtEl>
                                        <p:attrNameLst>
                                          <p:attrName>ppt_x</p:attrName>
                                        </p:attrNameLst>
                                      </p:cBhvr>
                                      <p:tavLst>
                                        <p:tav tm="0">
                                          <p:val>
                                            <p:strVal val="#ppt_x"/>
                                          </p:val>
                                        </p:tav>
                                        <p:tav tm="50000">
                                          <p:val>
                                            <p:strVal val="#ppt_x+.1"/>
                                          </p:val>
                                        </p:tav>
                                        <p:tav tm="100000">
                                          <p:val>
                                            <p:strVal val="#ppt_x"/>
                                          </p:val>
                                        </p:tav>
                                      </p:tavLst>
                                    </p:anim>
                                    <p:anim calcmode="lin" valueType="num">
                                      <p:cBhvr>
                                        <p:cTn id="36" dur="500" fill="hold"/>
                                        <p:tgtEl>
                                          <p:spTgt spid="12"/>
                                        </p:tgtEl>
                                        <p:attrNameLst>
                                          <p:attrName>ppt_y</p:attrName>
                                        </p:attrNameLst>
                                      </p:cBhvr>
                                      <p:tavLst>
                                        <p:tav tm="0">
                                          <p:val>
                                            <p:strVal val="#ppt_y"/>
                                          </p:val>
                                        </p:tav>
                                        <p:tav tm="100000">
                                          <p:val>
                                            <p:strVal val="#ppt_y"/>
                                          </p:val>
                                        </p:tav>
                                      </p:tavLst>
                                    </p:anim>
                                    <p:anim calcmode="lin" valueType="num">
                                      <p:cBhvr>
                                        <p:cTn id="37" dur="500" fill="hold"/>
                                        <p:tgtEl>
                                          <p:spTgt spid="12"/>
                                        </p:tgtEl>
                                        <p:attrNameLst>
                                          <p:attrName>ppt_h</p:attrName>
                                        </p:attrNameLst>
                                      </p:cBhvr>
                                      <p:tavLst>
                                        <p:tav tm="0">
                                          <p:val>
                                            <p:strVal val="#ppt_h/10"/>
                                          </p:val>
                                        </p:tav>
                                        <p:tav tm="50000">
                                          <p:val>
                                            <p:strVal val="#ppt_h+.01"/>
                                          </p:val>
                                        </p:tav>
                                        <p:tav tm="100000">
                                          <p:val>
                                            <p:strVal val="#ppt_h"/>
                                          </p:val>
                                        </p:tav>
                                      </p:tavLst>
                                    </p:anim>
                                    <p:anim calcmode="lin" valueType="num">
                                      <p:cBhvr>
                                        <p:cTn id="38" dur="500" fill="hold"/>
                                        <p:tgtEl>
                                          <p:spTgt spid="12"/>
                                        </p:tgtEl>
                                        <p:attrNameLst>
                                          <p:attrName>ppt_w</p:attrName>
                                        </p:attrNameLst>
                                      </p:cBhvr>
                                      <p:tavLst>
                                        <p:tav tm="0">
                                          <p:val>
                                            <p:strVal val="#ppt_w/10"/>
                                          </p:val>
                                        </p:tav>
                                        <p:tav tm="50000">
                                          <p:val>
                                            <p:strVal val="#ppt_w+.01"/>
                                          </p:val>
                                        </p:tav>
                                        <p:tav tm="100000">
                                          <p:val>
                                            <p:strVal val="#ppt_w"/>
                                          </p:val>
                                        </p:tav>
                                      </p:tavLst>
                                    </p:anim>
                                    <p:animEffect transition="in" filter="fade">
                                      <p:cBhvr>
                                        <p:cTn id="39" dur="500" tmFilter="0,0; .5, 1; 1, 1"/>
                                        <p:tgtEl>
                                          <p:spTgt spid="12"/>
                                        </p:tgtEl>
                                      </p:cBhvr>
                                    </p:animEffect>
                                  </p:childTnLst>
                                </p:cTn>
                              </p:par>
                            </p:childTnLst>
                          </p:cTn>
                        </p:par>
                        <p:par>
                          <p:cTn id="40" fill="hold">
                            <p:stCondLst>
                              <p:cond delay="3250"/>
                            </p:stCondLst>
                            <p:childTnLst>
                              <p:par>
                                <p:cTn id="41" presetID="26" presetClass="emph" presetSubtype="0" fill="hold" grpId="1" nodeType="afterEffect">
                                  <p:stCondLst>
                                    <p:cond delay="0"/>
                                  </p:stCondLst>
                                  <p:iterate type="lt">
                                    <p:tmPct val="0"/>
                                  </p:iterate>
                                  <p:childTnLst>
                                    <p:animEffect transition="out" filter="fade">
                                      <p:cBhvr>
                                        <p:cTn id="42" dur="500" tmFilter="0, 0; .2, .5; .8, .5; 1, 0"/>
                                        <p:tgtEl>
                                          <p:spTgt spid="12"/>
                                        </p:tgtEl>
                                      </p:cBhvr>
                                    </p:animEffect>
                                    <p:animScale>
                                      <p:cBhvr>
                                        <p:cTn id="43" dur="250" autoRev="1" fill="hold"/>
                                        <p:tgtEl>
                                          <p:spTgt spid="12"/>
                                        </p:tgtEl>
                                      </p:cBhvr>
                                      <p:by x="105000" y="105000"/>
                                    </p:animScale>
                                  </p:childTnLst>
                                </p:cTn>
                              </p:par>
                            </p:childTnLst>
                          </p:cTn>
                        </p:par>
                        <p:par>
                          <p:cTn id="44" fill="hold">
                            <p:stCondLst>
                              <p:cond delay="3750"/>
                            </p:stCondLst>
                            <p:childTnLst>
                              <p:par>
                                <p:cTn id="45" presetID="41" presetClass="entr" presetSubtype="0" fill="hold" grpId="0" nodeType="afterEffect">
                                  <p:stCondLst>
                                    <p:cond delay="0"/>
                                  </p:stCondLst>
                                  <p:iterate type="lt">
                                    <p:tmPct val="10000"/>
                                  </p:iterate>
                                  <p:childTnLst>
                                    <p:set>
                                      <p:cBhvr>
                                        <p:cTn id="46" dur="1" fill="hold">
                                          <p:stCondLst>
                                            <p:cond delay="0"/>
                                          </p:stCondLst>
                                        </p:cTn>
                                        <p:tgtEl>
                                          <p:spTgt spid="10"/>
                                        </p:tgtEl>
                                        <p:attrNameLst>
                                          <p:attrName>style.visibility</p:attrName>
                                        </p:attrNameLst>
                                      </p:cBhvr>
                                      <p:to>
                                        <p:strVal val="visible"/>
                                      </p:to>
                                    </p:set>
                                    <p:anim calcmode="lin" valueType="num">
                                      <p:cBhvr>
                                        <p:cTn id="47"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48" dur="500" fill="hold"/>
                                        <p:tgtEl>
                                          <p:spTgt spid="10"/>
                                        </p:tgtEl>
                                        <p:attrNameLst>
                                          <p:attrName>ppt_y</p:attrName>
                                        </p:attrNameLst>
                                      </p:cBhvr>
                                      <p:tavLst>
                                        <p:tav tm="0">
                                          <p:val>
                                            <p:strVal val="#ppt_y"/>
                                          </p:val>
                                        </p:tav>
                                        <p:tav tm="100000">
                                          <p:val>
                                            <p:strVal val="#ppt_y"/>
                                          </p:val>
                                        </p:tav>
                                      </p:tavLst>
                                    </p:anim>
                                    <p:anim calcmode="lin" valueType="num">
                                      <p:cBhvr>
                                        <p:cTn id="49"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50"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51" dur="500" tmFilter="0,0; .5, 1; 1, 1"/>
                                        <p:tgtEl>
                                          <p:spTgt spid="10"/>
                                        </p:tgtEl>
                                      </p:cBhvr>
                                    </p:animEffect>
                                  </p:childTnLst>
                                </p:cTn>
                              </p:par>
                            </p:childTnLst>
                          </p:cTn>
                        </p:par>
                        <p:par>
                          <p:cTn id="52" fill="hold">
                            <p:stCondLst>
                              <p:cond delay="5901"/>
                            </p:stCondLst>
                            <p:childTnLst>
                              <p:par>
                                <p:cTn id="53" presetID="26" presetClass="emph" presetSubtype="0" fill="hold" grpId="1" nodeType="afterEffect">
                                  <p:stCondLst>
                                    <p:cond delay="0"/>
                                  </p:stCondLst>
                                  <p:iterate type="lt">
                                    <p:tmPct val="0"/>
                                  </p:iterate>
                                  <p:childTnLst>
                                    <p:animEffect transition="out" filter="fade">
                                      <p:cBhvr>
                                        <p:cTn id="54" dur="500" tmFilter="0, 0; .2, .5; .8, .5; 1, 0"/>
                                        <p:tgtEl>
                                          <p:spTgt spid="10"/>
                                        </p:tgtEl>
                                      </p:cBhvr>
                                    </p:animEffect>
                                    <p:animScale>
                                      <p:cBhvr>
                                        <p:cTn id="55" dur="250" autoRev="1" fill="hold"/>
                                        <p:tgtEl>
                                          <p:spTgt spid="10"/>
                                        </p:tgtEl>
                                      </p:cBhvr>
                                      <p:by x="105000" y="105000"/>
                                    </p:animScale>
                                  </p:childTnLst>
                                </p:cTn>
                              </p:par>
                            </p:childTnLst>
                          </p:cTn>
                        </p:par>
                        <p:par>
                          <p:cTn id="56" fill="hold">
                            <p:stCondLst>
                              <p:cond delay="6401"/>
                            </p:stCondLst>
                            <p:childTnLst>
                              <p:par>
                                <p:cTn id="57" presetID="41" presetClass="entr" presetSubtype="0" fill="hold" grpId="0" nodeType="afterEffect">
                                  <p:stCondLst>
                                    <p:cond delay="0"/>
                                  </p:stCondLst>
                                  <p:iterate type="lt">
                                    <p:tmPct val="10000"/>
                                  </p:iterate>
                                  <p:childTnLst>
                                    <p:set>
                                      <p:cBhvr>
                                        <p:cTn id="58" dur="1" fill="hold">
                                          <p:stCondLst>
                                            <p:cond delay="0"/>
                                          </p:stCondLst>
                                        </p:cTn>
                                        <p:tgtEl>
                                          <p:spTgt spid="11"/>
                                        </p:tgtEl>
                                        <p:attrNameLst>
                                          <p:attrName>style.visibility</p:attrName>
                                        </p:attrNameLst>
                                      </p:cBhvr>
                                      <p:to>
                                        <p:strVal val="visible"/>
                                      </p:to>
                                    </p:set>
                                    <p:anim calcmode="lin" valueType="num">
                                      <p:cBhvr>
                                        <p:cTn id="59" dur="500" fill="hold"/>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id="60" dur="500" fill="hold"/>
                                        <p:tgtEl>
                                          <p:spTgt spid="11"/>
                                        </p:tgtEl>
                                        <p:attrNameLst>
                                          <p:attrName>ppt_y</p:attrName>
                                        </p:attrNameLst>
                                      </p:cBhvr>
                                      <p:tavLst>
                                        <p:tav tm="0">
                                          <p:val>
                                            <p:strVal val="#ppt_y"/>
                                          </p:val>
                                        </p:tav>
                                        <p:tav tm="100000">
                                          <p:val>
                                            <p:strVal val="#ppt_y"/>
                                          </p:val>
                                        </p:tav>
                                      </p:tavLst>
                                    </p:anim>
                                    <p:anim calcmode="lin" valueType="num">
                                      <p:cBhvr>
                                        <p:cTn id="61" dur="500" fill="hold"/>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id="62" dur="500" fill="hold"/>
                                        <p:tgtEl>
                                          <p:spTgt spid="11"/>
                                        </p:tgtEl>
                                        <p:attrNameLst>
                                          <p:attrName>ppt_w</p:attrName>
                                        </p:attrNameLst>
                                      </p:cBhvr>
                                      <p:tavLst>
                                        <p:tav tm="0">
                                          <p:val>
                                            <p:strVal val="#ppt_w/10"/>
                                          </p:val>
                                        </p:tav>
                                        <p:tav tm="50000">
                                          <p:val>
                                            <p:strVal val="#ppt_w+.01"/>
                                          </p:val>
                                        </p:tav>
                                        <p:tav tm="100000">
                                          <p:val>
                                            <p:strVal val="#ppt_w"/>
                                          </p:val>
                                        </p:tav>
                                      </p:tavLst>
                                    </p:anim>
                                    <p:animEffect transition="in" filter="fade">
                                      <p:cBhvr>
                                        <p:cTn id="63" dur="500" tmFilter="0,0; .5, 1; 1, 1"/>
                                        <p:tgtEl>
                                          <p:spTgt spid="11"/>
                                        </p:tgtEl>
                                      </p:cBhvr>
                                    </p:animEffect>
                                  </p:childTnLst>
                                </p:cTn>
                              </p:par>
                            </p:childTnLst>
                          </p:cTn>
                        </p:par>
                        <p:par>
                          <p:cTn id="64" fill="hold">
                            <p:stCondLst>
                              <p:cond delay="8101"/>
                            </p:stCondLst>
                            <p:childTnLst>
                              <p:par>
                                <p:cTn id="65" presetID="26" presetClass="emph" presetSubtype="0" fill="hold" grpId="1" nodeType="afterEffect">
                                  <p:stCondLst>
                                    <p:cond delay="0"/>
                                  </p:stCondLst>
                                  <p:iterate type="lt">
                                    <p:tmPct val="0"/>
                                  </p:iterate>
                                  <p:childTnLst>
                                    <p:animEffect transition="out" filter="fade">
                                      <p:cBhvr>
                                        <p:cTn id="66" dur="500" tmFilter="0, 0; .2, .5; .8, .5; 1, 0"/>
                                        <p:tgtEl>
                                          <p:spTgt spid="11"/>
                                        </p:tgtEl>
                                      </p:cBhvr>
                                    </p:animEffect>
                                    <p:animScale>
                                      <p:cBhvr>
                                        <p:cTn id="67" dur="250" autoRev="1" fill="hold"/>
                                        <p:tgtEl>
                                          <p:spTgt spid="11"/>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68" repeatCount="indefinite" fill="remove" display="0">
                  <p:stCondLst>
                    <p:cond delay="indefinite"/>
                  </p:stCondLst>
                  <p:endCondLst>
                    <p:cond evt="onStopAudio" delay="0">
                      <p:tgtEl>
                        <p:sldTgt/>
                      </p:tgtEl>
                    </p:cond>
                  </p:endCondLst>
                </p:cTn>
                <p:tgtEl>
                  <p:spTgt spid="2"/>
                </p:tgtEl>
              </p:cMediaNode>
            </p:audio>
          </p:childTnLst>
        </p:cTn>
      </p:par>
    </p:tnLst>
    <p:bldLst>
      <p:bldP spid="6146" grpId="0" animBg="1"/>
      <p:bldP spid="6147" grpId="0" animBg="1"/>
      <p:bldP spid="6148" grpId="0" animBg="1"/>
      <p:bldP spid="6149" grpId="0" animBg="1"/>
      <p:bldP spid="9" grpId="0"/>
      <p:bldP spid="10" grpId="0"/>
      <p:bldP spid="10" grpId="1"/>
      <p:bldP spid="11" grpId="0"/>
      <p:bldP spid="11" grpId="1"/>
      <p:bldP spid="12" grpId="0"/>
      <p:bldP spid="12"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6"/>
          <p:cNvSpPr>
            <a:spLocks noChangeAspect="1"/>
          </p:cNvSpPr>
          <p:nvPr/>
        </p:nvSpPr>
        <p:spPr>
          <a:xfrm>
            <a:off x="1369869" y="2358983"/>
            <a:ext cx="1898571" cy="1898571"/>
          </a:xfrm>
          <a:prstGeom prst="ellipse">
            <a:avLst/>
          </a:prstGeom>
          <a:blipFill dpi="0" rotWithShape="1">
            <a:blip r:embed="rId3" cstate="print">
              <a:extLst>
                <a:ext uri="{28A0092B-C50C-407E-A947-70E740481C1C}">
                  <a14:useLocalDpi xmlns:a14="http://schemas.microsoft.com/office/drawing/2010/main" val="0"/>
                </a:ext>
              </a:extLst>
            </a:blip>
            <a:srcRect/>
            <a:stretch>
              <a:fillRect/>
            </a:stretch>
          </a:blipFill>
          <a:ln w="635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zh-CN" sz="2000" dirty="0">
              <a:solidFill>
                <a:srgbClr val="3C3C3C"/>
              </a:solidFill>
              <a:latin typeface="微软雅黑" panose="020B0503020204020204" pitchFamily="34" charset="-122"/>
              <a:ea typeface="微软雅黑" panose="020B0503020204020204" pitchFamily="34" charset="-122"/>
            </a:endParaRPr>
          </a:p>
        </p:txBody>
      </p:sp>
      <p:sp>
        <p:nvSpPr>
          <p:cNvPr id="9" name="Oval 8"/>
          <p:cNvSpPr>
            <a:spLocks noChangeAspect="1"/>
          </p:cNvSpPr>
          <p:nvPr/>
        </p:nvSpPr>
        <p:spPr>
          <a:xfrm>
            <a:off x="5518597" y="2358983"/>
            <a:ext cx="1898571" cy="1898571"/>
          </a:xfrm>
          <a:prstGeom prst="ellipse">
            <a:avLst/>
          </a:prstGeom>
          <a:blipFill dpi="0" rotWithShape="1">
            <a:blip r:embed="rId4" cstate="print">
              <a:extLst>
                <a:ext uri="{28A0092B-C50C-407E-A947-70E740481C1C}">
                  <a14:useLocalDpi xmlns:a14="http://schemas.microsoft.com/office/drawing/2010/main" val="0"/>
                </a:ext>
              </a:extLst>
            </a:blip>
            <a:srcRect/>
            <a:stretch>
              <a:fillRect/>
            </a:stretch>
          </a:blipFill>
          <a:ln w="635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zh-CN" sz="2000" dirty="0">
              <a:solidFill>
                <a:srgbClr val="3C3C3C"/>
              </a:solidFill>
              <a:latin typeface="微软雅黑" panose="020B0503020204020204" pitchFamily="34" charset="-122"/>
              <a:ea typeface="微软雅黑" panose="020B0503020204020204" pitchFamily="34" charset="-122"/>
            </a:endParaRPr>
          </a:p>
        </p:txBody>
      </p:sp>
      <p:sp>
        <p:nvSpPr>
          <p:cNvPr id="11" name="Oval 10"/>
          <p:cNvSpPr>
            <a:spLocks noChangeAspect="1"/>
          </p:cNvSpPr>
          <p:nvPr/>
        </p:nvSpPr>
        <p:spPr>
          <a:xfrm>
            <a:off x="9667326" y="2358983"/>
            <a:ext cx="1898571" cy="1898571"/>
          </a:xfrm>
          <a:prstGeom prst="ellipse">
            <a:avLst/>
          </a:prstGeom>
          <a:blipFill dpi="0" rotWithShape="1">
            <a:blip r:embed="rId5" cstate="print">
              <a:extLst>
                <a:ext uri="{28A0092B-C50C-407E-A947-70E740481C1C}">
                  <a14:useLocalDpi xmlns:a14="http://schemas.microsoft.com/office/drawing/2010/main" val="0"/>
                </a:ext>
              </a:extLst>
            </a:blip>
            <a:srcRect/>
            <a:stretch>
              <a:fillRect/>
            </a:stretch>
          </a:blipFill>
          <a:ln w="635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zh-CN" sz="2000" dirty="0">
              <a:solidFill>
                <a:srgbClr val="3C3C3C"/>
              </a:solidFill>
              <a:latin typeface="微软雅黑" panose="020B0503020204020204" pitchFamily="34" charset="-122"/>
              <a:ea typeface="微软雅黑" panose="020B0503020204020204" pitchFamily="34" charset="-122"/>
            </a:endParaRPr>
          </a:p>
        </p:txBody>
      </p:sp>
      <p:cxnSp>
        <p:nvCxnSpPr>
          <p:cNvPr id="12" name="Straight Connector 11"/>
          <p:cNvCxnSpPr/>
          <p:nvPr/>
        </p:nvCxnSpPr>
        <p:spPr>
          <a:xfrm>
            <a:off x="2319154" y="4371401"/>
            <a:ext cx="0" cy="430275"/>
          </a:xfrm>
          <a:prstGeom prst="line">
            <a:avLst/>
          </a:prstGeom>
          <a:ln w="9525">
            <a:solidFill>
              <a:schemeClr val="bg1">
                <a:lumMod val="65000"/>
              </a:schemeClr>
            </a:solidFill>
            <a:prstDash val="sysDot"/>
            <a:headEnd type="oval" w="med" len="med"/>
            <a:tailEnd type="none" w="med" len="med"/>
          </a:ln>
        </p:spPr>
        <p:style>
          <a:lnRef idx="1">
            <a:schemeClr val="accent1"/>
          </a:lnRef>
          <a:fillRef idx="0">
            <a:schemeClr val="accent1"/>
          </a:fillRef>
          <a:effectRef idx="0">
            <a:schemeClr val="accent1"/>
          </a:effectRef>
          <a:fontRef idx="minor">
            <a:schemeClr val="tx1"/>
          </a:fontRef>
        </p:style>
      </p:cxnSp>
      <p:sp>
        <p:nvSpPr>
          <p:cNvPr id="13" name="Title 13"/>
          <p:cNvSpPr txBox="1"/>
          <p:nvPr/>
        </p:nvSpPr>
        <p:spPr bwMode="auto">
          <a:xfrm>
            <a:off x="1369869" y="4761495"/>
            <a:ext cx="1898571" cy="989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nSpc>
                <a:spcPct val="150000"/>
              </a:lnSpc>
            </a:pPr>
            <a:r>
              <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点击请替换文字内容</a:t>
            </a:r>
          </a:p>
          <a:p>
            <a:pPr>
              <a:lnSpc>
                <a:spcPct val="150000"/>
              </a:lnSpc>
            </a:pPr>
            <a:r>
              <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请替换文字内容，点击添加相关标题文字，修改文字内容，也可以直接复制你的内容到此。</a:t>
            </a:r>
          </a:p>
        </p:txBody>
      </p:sp>
      <p:cxnSp>
        <p:nvCxnSpPr>
          <p:cNvPr id="14" name="Straight Connector 13"/>
          <p:cNvCxnSpPr/>
          <p:nvPr/>
        </p:nvCxnSpPr>
        <p:spPr>
          <a:xfrm>
            <a:off x="4393518" y="4637602"/>
            <a:ext cx="0" cy="190862"/>
          </a:xfrm>
          <a:prstGeom prst="line">
            <a:avLst/>
          </a:prstGeom>
          <a:ln w="9525">
            <a:solidFill>
              <a:schemeClr val="bg1">
                <a:lumMod val="65000"/>
              </a:schemeClr>
            </a:solidFill>
            <a:prstDash val="sysDot"/>
            <a:headEnd type="oval" w="med" len="med"/>
            <a:tailEnd type="none" w="med" len="med"/>
          </a:ln>
        </p:spPr>
        <p:style>
          <a:lnRef idx="1">
            <a:schemeClr val="accent1"/>
          </a:lnRef>
          <a:fillRef idx="0">
            <a:schemeClr val="accent1"/>
          </a:fillRef>
          <a:effectRef idx="0">
            <a:schemeClr val="accent1"/>
          </a:effectRef>
          <a:fontRef idx="minor">
            <a:schemeClr val="tx1"/>
          </a:fontRef>
        </p:style>
      </p:cxnSp>
      <p:sp>
        <p:nvSpPr>
          <p:cNvPr id="15" name="Title 13"/>
          <p:cNvSpPr txBox="1"/>
          <p:nvPr/>
        </p:nvSpPr>
        <p:spPr bwMode="auto">
          <a:xfrm>
            <a:off x="3444234" y="4801677"/>
            <a:ext cx="1898571" cy="989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nSpc>
                <a:spcPct val="150000"/>
              </a:lnSpc>
            </a:pPr>
            <a:r>
              <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点击请替换文字内容</a:t>
            </a:r>
          </a:p>
          <a:p>
            <a:pPr>
              <a:lnSpc>
                <a:spcPct val="150000"/>
              </a:lnSpc>
            </a:pPr>
            <a:r>
              <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请替换文字内容，点击添加相关标题文字，修改文字内容，也可以直接复制你的内容到此。</a:t>
            </a:r>
          </a:p>
        </p:txBody>
      </p:sp>
      <p:cxnSp>
        <p:nvCxnSpPr>
          <p:cNvPr id="16" name="Straight Connector 15"/>
          <p:cNvCxnSpPr/>
          <p:nvPr/>
        </p:nvCxnSpPr>
        <p:spPr>
          <a:xfrm>
            <a:off x="6466208" y="4411583"/>
            <a:ext cx="0" cy="430275"/>
          </a:xfrm>
          <a:prstGeom prst="line">
            <a:avLst/>
          </a:prstGeom>
          <a:ln w="9525">
            <a:solidFill>
              <a:schemeClr val="bg1">
                <a:lumMod val="65000"/>
              </a:schemeClr>
            </a:solidFill>
            <a:prstDash val="sysDot"/>
            <a:headEnd type="oval" w="med" len="med"/>
            <a:tailEnd type="none" w="med" len="med"/>
          </a:ln>
        </p:spPr>
        <p:style>
          <a:lnRef idx="1">
            <a:schemeClr val="accent1"/>
          </a:lnRef>
          <a:fillRef idx="0">
            <a:schemeClr val="accent1"/>
          </a:fillRef>
          <a:effectRef idx="0">
            <a:schemeClr val="accent1"/>
          </a:effectRef>
          <a:fontRef idx="minor">
            <a:schemeClr val="tx1"/>
          </a:fontRef>
        </p:style>
      </p:cxnSp>
      <p:sp>
        <p:nvSpPr>
          <p:cNvPr id="17" name="Title 13"/>
          <p:cNvSpPr txBox="1"/>
          <p:nvPr/>
        </p:nvSpPr>
        <p:spPr bwMode="auto">
          <a:xfrm>
            <a:off x="5516923" y="4801677"/>
            <a:ext cx="1898571" cy="989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nSpc>
                <a:spcPct val="150000"/>
              </a:lnSpc>
            </a:pPr>
            <a:r>
              <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点击请替换文字内容</a:t>
            </a:r>
          </a:p>
          <a:p>
            <a:pPr>
              <a:lnSpc>
                <a:spcPct val="150000"/>
              </a:lnSpc>
            </a:pPr>
            <a:r>
              <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请替换文字内容，点击添加相关标题文字，修改文字内容，也可以直接复制你的内容到此。</a:t>
            </a:r>
          </a:p>
        </p:txBody>
      </p:sp>
      <p:cxnSp>
        <p:nvCxnSpPr>
          <p:cNvPr id="18" name="Straight Connector 17"/>
          <p:cNvCxnSpPr/>
          <p:nvPr/>
        </p:nvCxnSpPr>
        <p:spPr>
          <a:xfrm>
            <a:off x="8537224" y="4679458"/>
            <a:ext cx="0" cy="190862"/>
          </a:xfrm>
          <a:prstGeom prst="line">
            <a:avLst/>
          </a:prstGeom>
          <a:ln w="9525">
            <a:solidFill>
              <a:schemeClr val="bg1">
                <a:lumMod val="65000"/>
              </a:schemeClr>
            </a:solidFill>
            <a:prstDash val="sysDot"/>
            <a:headEnd type="oval" w="med" len="med"/>
            <a:tailEnd type="none" w="med" len="med"/>
          </a:ln>
        </p:spPr>
        <p:style>
          <a:lnRef idx="1">
            <a:schemeClr val="accent1"/>
          </a:lnRef>
          <a:fillRef idx="0">
            <a:schemeClr val="accent1"/>
          </a:fillRef>
          <a:effectRef idx="0">
            <a:schemeClr val="accent1"/>
          </a:effectRef>
          <a:fontRef idx="minor">
            <a:schemeClr val="tx1"/>
          </a:fontRef>
        </p:style>
      </p:cxnSp>
      <p:sp>
        <p:nvSpPr>
          <p:cNvPr id="20" name="Title 13"/>
          <p:cNvSpPr txBox="1"/>
          <p:nvPr/>
        </p:nvSpPr>
        <p:spPr bwMode="auto">
          <a:xfrm>
            <a:off x="7589613" y="4843533"/>
            <a:ext cx="1898571" cy="9877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nSpc>
                <a:spcPct val="150000"/>
              </a:lnSpc>
            </a:pPr>
            <a:r>
              <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点击请替换文字内容</a:t>
            </a:r>
          </a:p>
          <a:p>
            <a:pPr>
              <a:lnSpc>
                <a:spcPct val="150000"/>
              </a:lnSpc>
            </a:pPr>
            <a:r>
              <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请替换文字内容，点击添加相关标题文字，修改文字内容，也可以直接复制你的内容到此。</a:t>
            </a:r>
          </a:p>
        </p:txBody>
      </p:sp>
      <p:cxnSp>
        <p:nvCxnSpPr>
          <p:cNvPr id="23" name="Straight Connector 22"/>
          <p:cNvCxnSpPr/>
          <p:nvPr/>
        </p:nvCxnSpPr>
        <p:spPr>
          <a:xfrm>
            <a:off x="10608239" y="4453437"/>
            <a:ext cx="0" cy="430276"/>
          </a:xfrm>
          <a:prstGeom prst="line">
            <a:avLst/>
          </a:prstGeom>
          <a:ln w="9525">
            <a:solidFill>
              <a:schemeClr val="bg1">
                <a:lumMod val="65000"/>
              </a:schemeClr>
            </a:solidFill>
            <a:prstDash val="sysDot"/>
            <a:headEnd type="oval" w="med" len="med"/>
            <a:tailEnd type="none" w="med" len="med"/>
          </a:ln>
        </p:spPr>
        <p:style>
          <a:lnRef idx="1">
            <a:schemeClr val="accent1"/>
          </a:lnRef>
          <a:fillRef idx="0">
            <a:schemeClr val="accent1"/>
          </a:fillRef>
          <a:effectRef idx="0">
            <a:schemeClr val="accent1"/>
          </a:effectRef>
          <a:fontRef idx="minor">
            <a:schemeClr val="tx1"/>
          </a:fontRef>
        </p:style>
      </p:cxnSp>
      <p:sp>
        <p:nvSpPr>
          <p:cNvPr id="24" name="Title 13"/>
          <p:cNvSpPr txBox="1"/>
          <p:nvPr/>
        </p:nvSpPr>
        <p:spPr bwMode="auto">
          <a:xfrm>
            <a:off x="9660629" y="4843533"/>
            <a:ext cx="1898571" cy="9877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nSpc>
                <a:spcPct val="150000"/>
              </a:lnSpc>
            </a:pPr>
            <a:r>
              <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点击请替换文字内容</a:t>
            </a:r>
          </a:p>
          <a:p>
            <a:pPr>
              <a:lnSpc>
                <a:spcPct val="150000"/>
              </a:lnSpc>
            </a:pPr>
            <a:r>
              <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请替换文字内容，点击添加相关标题文字，修改文字内容，也可以直接复制你的内容到此。</a:t>
            </a:r>
          </a:p>
        </p:txBody>
      </p:sp>
      <p:sp>
        <p:nvSpPr>
          <p:cNvPr id="8" name="Oval 7"/>
          <p:cNvSpPr>
            <a:spLocks noChangeAspect="1"/>
          </p:cNvSpPr>
          <p:nvPr/>
        </p:nvSpPr>
        <p:spPr>
          <a:xfrm>
            <a:off x="3060836" y="1893548"/>
            <a:ext cx="2656995" cy="2658669"/>
          </a:xfrm>
          <a:prstGeom prst="ellipse">
            <a:avLst/>
          </a:prstGeom>
          <a:blipFill dpi="0" rotWithShape="1">
            <a:blip r:embed="rId6" cstate="print">
              <a:extLst>
                <a:ext uri="{28A0092B-C50C-407E-A947-70E740481C1C}">
                  <a14:useLocalDpi xmlns:a14="http://schemas.microsoft.com/office/drawing/2010/main" val="0"/>
                </a:ext>
              </a:extLst>
            </a:blip>
            <a:srcRect/>
            <a:stretch>
              <a:fillRect/>
            </a:stretch>
          </a:blipFill>
          <a:ln w="635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zh-CN" sz="2000" dirty="0">
              <a:solidFill>
                <a:srgbClr val="3C3C3C"/>
              </a:solidFill>
              <a:latin typeface="微软雅黑" panose="020B0503020204020204" pitchFamily="34" charset="-122"/>
              <a:ea typeface="微软雅黑" panose="020B0503020204020204" pitchFamily="34" charset="-122"/>
            </a:endParaRPr>
          </a:p>
        </p:txBody>
      </p:sp>
      <p:sp>
        <p:nvSpPr>
          <p:cNvPr id="10" name="Oval 9"/>
          <p:cNvSpPr>
            <a:spLocks noChangeAspect="1"/>
          </p:cNvSpPr>
          <p:nvPr/>
        </p:nvSpPr>
        <p:spPr>
          <a:xfrm>
            <a:off x="7209564" y="1923684"/>
            <a:ext cx="2656995" cy="2658669"/>
          </a:xfrm>
          <a:prstGeom prst="ellipse">
            <a:avLst/>
          </a:prstGeom>
          <a:blipFill dpi="0" rotWithShape="1">
            <a:blip r:embed="rId7" cstate="print">
              <a:extLst>
                <a:ext uri="{28A0092B-C50C-407E-A947-70E740481C1C}">
                  <a14:useLocalDpi xmlns:a14="http://schemas.microsoft.com/office/drawing/2010/main" val="0"/>
                </a:ext>
              </a:extLst>
            </a:blip>
            <a:srcRect/>
            <a:stretch>
              <a:fillRect/>
            </a:stretch>
          </a:blipFill>
          <a:ln w="635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zh-CN" sz="2000" dirty="0">
              <a:solidFill>
                <a:srgbClr val="3C3C3C"/>
              </a:solidFill>
              <a:latin typeface="微软雅黑" panose="020B0503020204020204" pitchFamily="34" charset="-122"/>
              <a:ea typeface="微软雅黑" panose="020B0503020204020204" pitchFamily="34" charset="-122"/>
            </a:endParaRPr>
          </a:p>
        </p:txBody>
      </p:sp>
      <p:sp>
        <p:nvSpPr>
          <p:cNvPr id="22" name="TextBox 4"/>
          <p:cNvSpPr txBox="1"/>
          <p:nvPr/>
        </p:nvSpPr>
        <p:spPr>
          <a:xfrm>
            <a:off x="3896275" y="1086572"/>
            <a:ext cx="5066203" cy="905889"/>
          </a:xfrm>
          <a:prstGeom prst="rect">
            <a:avLst/>
          </a:prstGeom>
          <a:noFill/>
        </p:spPr>
        <p:txBody>
          <a:bodyPr>
            <a:spAutoFit/>
          </a:bodyPr>
          <a:lstStyle/>
          <a:p>
            <a:pPr>
              <a:lnSpc>
                <a:spcPct val="150000"/>
              </a:lnSpc>
            </a:pPr>
            <a:r>
              <a:rPr lang="zh-CN" altLang="en-US" sz="4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点击请替换文字内容</a:t>
            </a:r>
          </a:p>
        </p:txBody>
      </p:sp>
      <p:sp>
        <p:nvSpPr>
          <p:cNvPr id="25" name="矩形 24"/>
          <p:cNvSpPr/>
          <p:nvPr/>
        </p:nvSpPr>
        <p:spPr>
          <a:xfrm>
            <a:off x="308695" y="-50892"/>
            <a:ext cx="3952471" cy="767390"/>
          </a:xfrm>
          <a:prstGeom prst="rect">
            <a:avLst/>
          </a:prstGeom>
          <a:effectLst>
            <a:outerShdw blurRad="50800" dist="38100" algn="l" rotWithShape="0">
              <a:prstClr val="black">
                <a:alpha val="40000"/>
              </a:prstClr>
            </a:outerShdw>
          </a:effectLst>
        </p:spPr>
        <p:txBody>
          <a:bodyPr vert="horz" wrap="square">
            <a:spAutoFit/>
          </a:bodyPr>
          <a:lstStyle/>
          <a:p>
            <a:pPr>
              <a:lnSpc>
                <a:spcPct val="120000"/>
              </a:lnSpc>
            </a:pPr>
            <a:r>
              <a:rPr lang="zh-CN" altLang="en-US" sz="40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p>
        </p:txBody>
      </p:sp>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100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100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100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100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0-#ppt_w/2"/>
                                          </p:val>
                                        </p:tav>
                                        <p:tav tm="100000">
                                          <p:val>
                                            <p:strVal val="#ppt_x"/>
                                          </p:val>
                                        </p:tav>
                                      </p:tavLst>
                                    </p:anim>
                                    <p:anim calcmode="lin" valueType="num">
                                      <p:cBhvr additive="base">
                                        <p:cTn id="20" dur="500" fill="hold"/>
                                        <p:tgtEl>
                                          <p:spTgt spid="10"/>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100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500" fill="hold"/>
                                        <p:tgtEl>
                                          <p:spTgt spid="11"/>
                                        </p:tgtEl>
                                        <p:attrNameLst>
                                          <p:attrName>ppt_x</p:attrName>
                                        </p:attrNameLst>
                                      </p:cBhvr>
                                      <p:tavLst>
                                        <p:tav tm="0">
                                          <p:val>
                                            <p:strVal val="0-#ppt_w/2"/>
                                          </p:val>
                                        </p:tav>
                                        <p:tav tm="100000">
                                          <p:val>
                                            <p:strVal val="#ppt_x"/>
                                          </p:val>
                                        </p:tav>
                                      </p:tavLst>
                                    </p:anim>
                                    <p:anim calcmode="lin" valueType="num">
                                      <p:cBhvr additive="base">
                                        <p:cTn id="24" dur="500" fill="hold"/>
                                        <p:tgtEl>
                                          <p:spTgt spid="11"/>
                                        </p:tgtEl>
                                        <p:attrNameLst>
                                          <p:attrName>ppt_y</p:attrName>
                                        </p:attrNameLst>
                                      </p:cBhvr>
                                      <p:tavLst>
                                        <p:tav tm="0">
                                          <p:val>
                                            <p:strVal val="#ppt_y"/>
                                          </p:val>
                                        </p:tav>
                                        <p:tav tm="100000">
                                          <p:val>
                                            <p:strVal val="#ppt_y"/>
                                          </p:val>
                                        </p:tav>
                                      </p:tavLst>
                                    </p:anim>
                                  </p:childTnLst>
                                </p:cTn>
                              </p:par>
                              <p:par>
                                <p:cTn id="25" presetID="22" presetClass="entr" presetSubtype="4" fill="hold" nodeType="withEffect">
                                  <p:stCondLst>
                                    <p:cond delay="500"/>
                                  </p:stCondLst>
                                  <p:childTnLst>
                                    <p:set>
                                      <p:cBhvr>
                                        <p:cTn id="26" dur="1" fill="hold">
                                          <p:stCondLst>
                                            <p:cond delay="0"/>
                                          </p:stCondLst>
                                        </p:cTn>
                                        <p:tgtEl>
                                          <p:spTgt spid="12"/>
                                        </p:tgtEl>
                                        <p:attrNameLst>
                                          <p:attrName>style.visibility</p:attrName>
                                        </p:attrNameLst>
                                      </p:cBhvr>
                                      <p:to>
                                        <p:strVal val="visible"/>
                                      </p:to>
                                    </p:set>
                                    <p:animEffect transition="in" filter="wipe(down)">
                                      <p:cBhvr>
                                        <p:cTn id="27" dur="500"/>
                                        <p:tgtEl>
                                          <p:spTgt spid="12"/>
                                        </p:tgtEl>
                                      </p:cBhvr>
                                    </p:animEffect>
                                  </p:childTnLst>
                                </p:cTn>
                              </p:par>
                              <p:par>
                                <p:cTn id="28" presetID="22" presetClass="entr" presetSubtype="4" fill="hold" grpId="0" nodeType="withEffect">
                                  <p:stCondLst>
                                    <p:cond delay="1500"/>
                                  </p:stCondLst>
                                  <p:childTnLst>
                                    <p:set>
                                      <p:cBhvr>
                                        <p:cTn id="29" dur="1" fill="hold">
                                          <p:stCondLst>
                                            <p:cond delay="0"/>
                                          </p:stCondLst>
                                        </p:cTn>
                                        <p:tgtEl>
                                          <p:spTgt spid="13"/>
                                        </p:tgtEl>
                                        <p:attrNameLst>
                                          <p:attrName>style.visibility</p:attrName>
                                        </p:attrNameLst>
                                      </p:cBhvr>
                                      <p:to>
                                        <p:strVal val="visible"/>
                                      </p:to>
                                    </p:set>
                                    <p:animEffect transition="in" filter="wipe(down)">
                                      <p:cBhvr>
                                        <p:cTn id="30" dur="500"/>
                                        <p:tgtEl>
                                          <p:spTgt spid="13"/>
                                        </p:tgtEl>
                                      </p:cBhvr>
                                    </p:animEffect>
                                  </p:childTnLst>
                                </p:cTn>
                              </p:par>
                              <p:par>
                                <p:cTn id="31" presetID="22" presetClass="entr" presetSubtype="4" fill="hold" nodeType="withEffect">
                                  <p:stCondLst>
                                    <p:cond delay="50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par>
                                <p:cTn id="34" presetID="22" presetClass="entr" presetSubtype="4" fill="hold" grpId="0" nodeType="withEffect">
                                  <p:stCondLst>
                                    <p:cond delay="1500"/>
                                  </p:stCondLst>
                                  <p:childTnLst>
                                    <p:set>
                                      <p:cBhvr>
                                        <p:cTn id="35" dur="1" fill="hold">
                                          <p:stCondLst>
                                            <p:cond delay="0"/>
                                          </p:stCondLst>
                                        </p:cTn>
                                        <p:tgtEl>
                                          <p:spTgt spid="15"/>
                                        </p:tgtEl>
                                        <p:attrNameLst>
                                          <p:attrName>style.visibility</p:attrName>
                                        </p:attrNameLst>
                                      </p:cBhvr>
                                      <p:to>
                                        <p:strVal val="visible"/>
                                      </p:to>
                                    </p:set>
                                    <p:animEffect transition="in" filter="wipe(down)">
                                      <p:cBhvr>
                                        <p:cTn id="36" dur="500"/>
                                        <p:tgtEl>
                                          <p:spTgt spid="15"/>
                                        </p:tgtEl>
                                      </p:cBhvr>
                                    </p:animEffect>
                                  </p:childTnLst>
                                </p:cTn>
                              </p:par>
                              <p:par>
                                <p:cTn id="37" presetID="22" presetClass="entr" presetSubtype="4" fill="hold" nodeType="withEffect">
                                  <p:stCondLst>
                                    <p:cond delay="500"/>
                                  </p:stCondLst>
                                  <p:childTnLst>
                                    <p:set>
                                      <p:cBhvr>
                                        <p:cTn id="38" dur="1" fill="hold">
                                          <p:stCondLst>
                                            <p:cond delay="0"/>
                                          </p:stCondLst>
                                        </p:cTn>
                                        <p:tgtEl>
                                          <p:spTgt spid="16"/>
                                        </p:tgtEl>
                                        <p:attrNameLst>
                                          <p:attrName>style.visibility</p:attrName>
                                        </p:attrNameLst>
                                      </p:cBhvr>
                                      <p:to>
                                        <p:strVal val="visible"/>
                                      </p:to>
                                    </p:set>
                                    <p:animEffect transition="in" filter="wipe(down)">
                                      <p:cBhvr>
                                        <p:cTn id="39" dur="500"/>
                                        <p:tgtEl>
                                          <p:spTgt spid="16"/>
                                        </p:tgtEl>
                                      </p:cBhvr>
                                    </p:animEffect>
                                  </p:childTnLst>
                                </p:cTn>
                              </p:par>
                              <p:par>
                                <p:cTn id="40" presetID="22" presetClass="entr" presetSubtype="4" fill="hold" grpId="0" nodeType="withEffect">
                                  <p:stCondLst>
                                    <p:cond delay="1500"/>
                                  </p:stCondLst>
                                  <p:childTnLst>
                                    <p:set>
                                      <p:cBhvr>
                                        <p:cTn id="41" dur="1" fill="hold">
                                          <p:stCondLst>
                                            <p:cond delay="0"/>
                                          </p:stCondLst>
                                        </p:cTn>
                                        <p:tgtEl>
                                          <p:spTgt spid="17"/>
                                        </p:tgtEl>
                                        <p:attrNameLst>
                                          <p:attrName>style.visibility</p:attrName>
                                        </p:attrNameLst>
                                      </p:cBhvr>
                                      <p:to>
                                        <p:strVal val="visible"/>
                                      </p:to>
                                    </p:set>
                                    <p:animEffect transition="in" filter="wipe(down)">
                                      <p:cBhvr>
                                        <p:cTn id="42" dur="500"/>
                                        <p:tgtEl>
                                          <p:spTgt spid="17"/>
                                        </p:tgtEl>
                                      </p:cBhvr>
                                    </p:animEffect>
                                  </p:childTnLst>
                                </p:cTn>
                              </p:par>
                              <p:par>
                                <p:cTn id="43" presetID="22" presetClass="entr" presetSubtype="4" fill="hold" nodeType="withEffect">
                                  <p:stCondLst>
                                    <p:cond delay="500"/>
                                  </p:stCondLst>
                                  <p:childTnLst>
                                    <p:set>
                                      <p:cBhvr>
                                        <p:cTn id="44" dur="1" fill="hold">
                                          <p:stCondLst>
                                            <p:cond delay="0"/>
                                          </p:stCondLst>
                                        </p:cTn>
                                        <p:tgtEl>
                                          <p:spTgt spid="18"/>
                                        </p:tgtEl>
                                        <p:attrNameLst>
                                          <p:attrName>style.visibility</p:attrName>
                                        </p:attrNameLst>
                                      </p:cBhvr>
                                      <p:to>
                                        <p:strVal val="visible"/>
                                      </p:to>
                                    </p:set>
                                    <p:animEffect transition="in" filter="wipe(down)">
                                      <p:cBhvr>
                                        <p:cTn id="45" dur="500"/>
                                        <p:tgtEl>
                                          <p:spTgt spid="18"/>
                                        </p:tgtEl>
                                      </p:cBhvr>
                                    </p:animEffect>
                                  </p:childTnLst>
                                </p:cTn>
                              </p:par>
                              <p:par>
                                <p:cTn id="46" presetID="22" presetClass="entr" presetSubtype="4" fill="hold" grpId="0" nodeType="withEffect">
                                  <p:stCondLst>
                                    <p:cond delay="1500"/>
                                  </p:stCondLst>
                                  <p:childTnLst>
                                    <p:set>
                                      <p:cBhvr>
                                        <p:cTn id="47" dur="1" fill="hold">
                                          <p:stCondLst>
                                            <p:cond delay="0"/>
                                          </p:stCondLst>
                                        </p:cTn>
                                        <p:tgtEl>
                                          <p:spTgt spid="20"/>
                                        </p:tgtEl>
                                        <p:attrNameLst>
                                          <p:attrName>style.visibility</p:attrName>
                                        </p:attrNameLst>
                                      </p:cBhvr>
                                      <p:to>
                                        <p:strVal val="visible"/>
                                      </p:to>
                                    </p:set>
                                    <p:animEffect transition="in" filter="wipe(down)">
                                      <p:cBhvr>
                                        <p:cTn id="48" dur="500"/>
                                        <p:tgtEl>
                                          <p:spTgt spid="20"/>
                                        </p:tgtEl>
                                      </p:cBhvr>
                                    </p:animEffect>
                                  </p:childTnLst>
                                </p:cTn>
                              </p:par>
                              <p:par>
                                <p:cTn id="49" presetID="22" presetClass="entr" presetSubtype="4" fill="hold" nodeType="withEffect">
                                  <p:stCondLst>
                                    <p:cond delay="500"/>
                                  </p:stCondLst>
                                  <p:childTnLst>
                                    <p:set>
                                      <p:cBhvr>
                                        <p:cTn id="50" dur="1" fill="hold">
                                          <p:stCondLst>
                                            <p:cond delay="0"/>
                                          </p:stCondLst>
                                        </p:cTn>
                                        <p:tgtEl>
                                          <p:spTgt spid="23"/>
                                        </p:tgtEl>
                                        <p:attrNameLst>
                                          <p:attrName>style.visibility</p:attrName>
                                        </p:attrNameLst>
                                      </p:cBhvr>
                                      <p:to>
                                        <p:strVal val="visible"/>
                                      </p:to>
                                    </p:set>
                                    <p:animEffect transition="in" filter="wipe(down)">
                                      <p:cBhvr>
                                        <p:cTn id="51" dur="500"/>
                                        <p:tgtEl>
                                          <p:spTgt spid="23"/>
                                        </p:tgtEl>
                                      </p:cBhvr>
                                    </p:animEffect>
                                  </p:childTnLst>
                                </p:cTn>
                              </p:par>
                              <p:par>
                                <p:cTn id="52" presetID="22" presetClass="entr" presetSubtype="4" fill="hold" grpId="0" nodeType="withEffect">
                                  <p:stCondLst>
                                    <p:cond delay="1500"/>
                                  </p:stCondLst>
                                  <p:childTnLst>
                                    <p:set>
                                      <p:cBhvr>
                                        <p:cTn id="53" dur="1" fill="hold">
                                          <p:stCondLst>
                                            <p:cond delay="0"/>
                                          </p:stCondLst>
                                        </p:cTn>
                                        <p:tgtEl>
                                          <p:spTgt spid="24"/>
                                        </p:tgtEl>
                                        <p:attrNameLst>
                                          <p:attrName>style.visibility</p:attrName>
                                        </p:attrNameLst>
                                      </p:cBhvr>
                                      <p:to>
                                        <p:strVal val="visible"/>
                                      </p:to>
                                    </p:set>
                                    <p:animEffect transition="in" filter="wipe(down)">
                                      <p:cBhvr>
                                        <p:cTn id="54" dur="500"/>
                                        <p:tgtEl>
                                          <p:spTgt spid="24"/>
                                        </p:tgtEl>
                                      </p:cBhvr>
                                    </p:animEffect>
                                  </p:childTnLst>
                                </p:cTn>
                              </p:par>
                              <p:par>
                                <p:cTn id="55" presetID="22" presetClass="entr" presetSubtype="8" fill="hold" grpId="0" nodeType="withEffect">
                                  <p:stCondLst>
                                    <p:cond delay="1000"/>
                                  </p:stCondLst>
                                  <p:childTnLst>
                                    <p:set>
                                      <p:cBhvr>
                                        <p:cTn id="56" dur="1" fill="hold">
                                          <p:stCondLst>
                                            <p:cond delay="0"/>
                                          </p:stCondLst>
                                        </p:cTn>
                                        <p:tgtEl>
                                          <p:spTgt spid="22"/>
                                        </p:tgtEl>
                                        <p:attrNameLst>
                                          <p:attrName>style.visibility</p:attrName>
                                        </p:attrNameLst>
                                      </p:cBhvr>
                                      <p:to>
                                        <p:strVal val="visible"/>
                                      </p:to>
                                    </p:set>
                                    <p:animEffect transition="in" filter="wipe(left)">
                                      <p:cBhvr>
                                        <p:cTn id="5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1" grpId="0" animBg="1"/>
      <p:bldP spid="13" grpId="0"/>
      <p:bldP spid="15" grpId="0"/>
      <p:bldP spid="17" grpId="0"/>
      <p:bldP spid="20" grpId="0"/>
      <p:bldP spid="24" grpId="0"/>
      <p:bldP spid="8" grpId="0" animBg="1"/>
      <p:bldP spid="10" grpId="0" animBg="1"/>
      <p:bldP spid="2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1583106" y="2642326"/>
            <a:ext cx="470000" cy="427746"/>
          </a:xfrm>
          <a:prstGeom prst="rect">
            <a:avLst/>
          </a:prstGeom>
          <a:noFill/>
        </p:spPr>
        <p:txBody>
          <a:bodyPr wrap="none" rtlCol="0">
            <a:spAutoFit/>
          </a:bodyPr>
          <a:lstStyle/>
          <a:p>
            <a:pPr algn="just">
              <a:lnSpc>
                <a:spcPct val="120000"/>
              </a:lnSpc>
            </a:pPr>
            <a:r>
              <a:rPr lang="en-US" sz="20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01</a:t>
            </a:r>
            <a:endParaRPr lang="en-GB" sz="20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18" name="Group 17"/>
          <p:cNvGrpSpPr/>
          <p:nvPr/>
        </p:nvGrpSpPr>
        <p:grpSpPr>
          <a:xfrm>
            <a:off x="1968409" y="2642322"/>
            <a:ext cx="2382218" cy="840416"/>
            <a:chOff x="509993" y="4146958"/>
            <a:chExt cx="2041329" cy="796928"/>
          </a:xfrm>
        </p:grpSpPr>
        <p:sp>
          <p:nvSpPr>
            <p:cNvPr id="19" name="TextBox 18"/>
            <p:cNvSpPr txBox="1"/>
            <p:nvPr/>
          </p:nvSpPr>
          <p:spPr>
            <a:xfrm>
              <a:off x="515135" y="4146958"/>
              <a:ext cx="1277740" cy="311550"/>
            </a:xfrm>
            <a:prstGeom prst="rect">
              <a:avLst/>
            </a:prstGeom>
            <a:noFill/>
          </p:spPr>
          <p:txBody>
            <a:bodyPr wrap="none" rtlCol="0">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 </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 name="Rectangle 19"/>
            <p:cNvSpPr/>
            <p:nvPr/>
          </p:nvSpPr>
          <p:spPr>
            <a:xfrm>
              <a:off x="509993" y="4448956"/>
              <a:ext cx="2041329" cy="494930"/>
            </a:xfrm>
            <a:prstGeom prst="rect">
              <a:avLst/>
            </a:prstGeom>
          </p:spPr>
          <p:txBody>
            <a:bodyPr wrap="square">
              <a:spAutoFit/>
            </a:bodyPr>
            <a:lstStyle/>
            <a:p>
              <a:pPr>
                <a:lnSpc>
                  <a:spcPct val="120000"/>
                </a:lnSpc>
              </a:pPr>
              <a:r>
                <a:rPr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点击输入文本内容点击输入文本内容点击输入文本内容点击输入文本内容点击输入文本内容点击输入文本内容</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21" name="TextBox 20"/>
          <p:cNvSpPr txBox="1"/>
          <p:nvPr/>
        </p:nvSpPr>
        <p:spPr>
          <a:xfrm>
            <a:off x="1583106" y="3827485"/>
            <a:ext cx="470000" cy="427746"/>
          </a:xfrm>
          <a:prstGeom prst="rect">
            <a:avLst/>
          </a:prstGeom>
          <a:noFill/>
        </p:spPr>
        <p:txBody>
          <a:bodyPr wrap="none" rtlCol="0">
            <a:spAutoFit/>
          </a:bodyPr>
          <a:lstStyle/>
          <a:p>
            <a:pPr algn="just">
              <a:lnSpc>
                <a:spcPct val="120000"/>
              </a:lnSpc>
            </a:pPr>
            <a:r>
              <a:rPr lang="en-US" sz="20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02</a:t>
            </a:r>
            <a:endParaRPr lang="en-GB" sz="20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5" name="TextBox 24"/>
          <p:cNvSpPr txBox="1"/>
          <p:nvPr/>
        </p:nvSpPr>
        <p:spPr>
          <a:xfrm>
            <a:off x="1583106" y="5012644"/>
            <a:ext cx="470000" cy="427746"/>
          </a:xfrm>
          <a:prstGeom prst="rect">
            <a:avLst/>
          </a:prstGeom>
          <a:noFill/>
        </p:spPr>
        <p:txBody>
          <a:bodyPr wrap="none" rtlCol="0">
            <a:spAutoFit/>
          </a:bodyPr>
          <a:lstStyle/>
          <a:p>
            <a:pPr algn="just">
              <a:lnSpc>
                <a:spcPct val="120000"/>
              </a:lnSpc>
            </a:pPr>
            <a:r>
              <a:rPr lang="en-US" sz="20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03</a:t>
            </a:r>
            <a:endParaRPr lang="en-GB" sz="20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33" name="Group 32"/>
          <p:cNvGrpSpPr/>
          <p:nvPr/>
        </p:nvGrpSpPr>
        <p:grpSpPr>
          <a:xfrm>
            <a:off x="1968409" y="5012640"/>
            <a:ext cx="2382218" cy="840416"/>
            <a:chOff x="509993" y="4146958"/>
            <a:chExt cx="2041329" cy="796928"/>
          </a:xfrm>
        </p:grpSpPr>
        <p:sp>
          <p:nvSpPr>
            <p:cNvPr id="34" name="TextBox 33"/>
            <p:cNvSpPr txBox="1"/>
            <p:nvPr/>
          </p:nvSpPr>
          <p:spPr>
            <a:xfrm>
              <a:off x="515135" y="4146958"/>
              <a:ext cx="1277740" cy="311550"/>
            </a:xfrm>
            <a:prstGeom prst="rect">
              <a:avLst/>
            </a:prstGeom>
            <a:noFill/>
          </p:spPr>
          <p:txBody>
            <a:bodyPr wrap="none" rtlCol="0">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 </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5" name="Rectangle 34"/>
            <p:cNvSpPr/>
            <p:nvPr/>
          </p:nvSpPr>
          <p:spPr>
            <a:xfrm>
              <a:off x="509993" y="4448956"/>
              <a:ext cx="2041329" cy="494930"/>
            </a:xfrm>
            <a:prstGeom prst="rect">
              <a:avLst/>
            </a:prstGeom>
          </p:spPr>
          <p:txBody>
            <a:bodyPr wrap="square">
              <a:spAutoFit/>
            </a:bodyPr>
            <a:lstStyle/>
            <a:p>
              <a:pPr>
                <a:lnSpc>
                  <a:spcPct val="120000"/>
                </a:lnSpc>
              </a:pPr>
              <a:r>
                <a:rPr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点击输入文本内容点击输入文本内容点击输入文本内容点击输入文本内容点击输入文本内容点击输入文本内容</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6" name="Group 35"/>
          <p:cNvGrpSpPr/>
          <p:nvPr/>
        </p:nvGrpSpPr>
        <p:grpSpPr>
          <a:xfrm>
            <a:off x="1968409" y="3827481"/>
            <a:ext cx="2382218" cy="840416"/>
            <a:chOff x="509993" y="4146958"/>
            <a:chExt cx="2041329" cy="796928"/>
          </a:xfrm>
        </p:grpSpPr>
        <p:sp>
          <p:nvSpPr>
            <p:cNvPr id="37" name="TextBox 36"/>
            <p:cNvSpPr txBox="1"/>
            <p:nvPr/>
          </p:nvSpPr>
          <p:spPr>
            <a:xfrm>
              <a:off x="515135" y="4146958"/>
              <a:ext cx="1277740" cy="311550"/>
            </a:xfrm>
            <a:prstGeom prst="rect">
              <a:avLst/>
            </a:prstGeom>
            <a:noFill/>
          </p:spPr>
          <p:txBody>
            <a:bodyPr wrap="none" rtlCol="0">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 </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8" name="Rectangle 37"/>
            <p:cNvSpPr/>
            <p:nvPr/>
          </p:nvSpPr>
          <p:spPr>
            <a:xfrm>
              <a:off x="509993" y="4448956"/>
              <a:ext cx="2041329" cy="494930"/>
            </a:xfrm>
            <a:prstGeom prst="rect">
              <a:avLst/>
            </a:prstGeom>
          </p:spPr>
          <p:txBody>
            <a:bodyPr wrap="square">
              <a:spAutoFit/>
            </a:bodyPr>
            <a:lstStyle/>
            <a:p>
              <a:pPr>
                <a:lnSpc>
                  <a:spcPct val="120000"/>
                </a:lnSpc>
              </a:pPr>
              <a:r>
                <a:rPr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点击输入文本内容点击输入文本内容点击输入文本内容点击输入文本内容点击输入文本内容点击输入文本内容</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9" name="Group 38"/>
          <p:cNvGrpSpPr/>
          <p:nvPr/>
        </p:nvGrpSpPr>
        <p:grpSpPr>
          <a:xfrm>
            <a:off x="4315671" y="2290278"/>
            <a:ext cx="4202009" cy="4181440"/>
            <a:chOff x="3685337" y="1514384"/>
            <a:chExt cx="4821324" cy="4797721"/>
          </a:xfrm>
        </p:grpSpPr>
        <p:sp>
          <p:nvSpPr>
            <p:cNvPr id="40" name="Freeform 39"/>
            <p:cNvSpPr/>
            <p:nvPr/>
          </p:nvSpPr>
          <p:spPr>
            <a:xfrm>
              <a:off x="4112274" y="1770540"/>
              <a:ext cx="4137890" cy="4137892"/>
            </a:xfrm>
            <a:custGeom>
              <a:avLst/>
              <a:gdLst>
                <a:gd name="connsiteX0" fmla="*/ 2275840 w 4551680"/>
                <a:gd name="connsiteY0" fmla="*/ 0 h 4551680"/>
                <a:gd name="connsiteX1" fmla="*/ 4246775 w 4551680"/>
                <a:gd name="connsiteY1" fmla="*/ 1137920 h 4551680"/>
                <a:gd name="connsiteX2" fmla="*/ 4246775 w 4551680"/>
                <a:gd name="connsiteY2" fmla="*/ 3413760 h 4551680"/>
                <a:gd name="connsiteX3" fmla="*/ 2275840 w 4551680"/>
                <a:gd name="connsiteY3" fmla="*/ 2275840 h 4551680"/>
                <a:gd name="connsiteX4" fmla="*/ 2275840 w 4551680"/>
                <a:gd name="connsiteY4" fmla="*/ 0 h 4551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51680" h="4551680">
                  <a:moveTo>
                    <a:pt x="2275840" y="0"/>
                  </a:moveTo>
                  <a:cubicBezTo>
                    <a:pt x="3088919" y="0"/>
                    <a:pt x="3840236" y="433773"/>
                    <a:pt x="4246775" y="1137920"/>
                  </a:cubicBezTo>
                  <a:cubicBezTo>
                    <a:pt x="4653315" y="1842067"/>
                    <a:pt x="4653315" y="2709613"/>
                    <a:pt x="4246775" y="3413760"/>
                  </a:cubicBezTo>
                  <a:lnTo>
                    <a:pt x="2275840" y="2275840"/>
                  </a:lnTo>
                  <a:lnTo>
                    <a:pt x="2275840" y="0"/>
                  </a:lnTo>
                  <a:close/>
                </a:path>
              </a:pathLst>
            </a:custGeom>
            <a:solidFill>
              <a:schemeClr val="accent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599397" tIns="1086802" rIns="625652" bIns="2423966" numCol="1" spcCol="1270" anchor="ctr" anchorCtr="0">
              <a:noAutofit/>
            </a:bodyPr>
            <a:lstStyle/>
            <a:p>
              <a:pPr algn="just" defTabSz="2437130">
                <a:lnSpc>
                  <a:spcPct val="120000"/>
                </a:lnSpc>
                <a:spcAft>
                  <a:spcPct val="35000"/>
                </a:spcAft>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1" name="Freeform 40"/>
            <p:cNvSpPr/>
            <p:nvPr/>
          </p:nvSpPr>
          <p:spPr>
            <a:xfrm>
              <a:off x="4027053" y="1918321"/>
              <a:ext cx="4137890" cy="4137892"/>
            </a:xfrm>
            <a:custGeom>
              <a:avLst/>
              <a:gdLst>
                <a:gd name="connsiteX0" fmla="*/ 4246775 w 4551680"/>
                <a:gd name="connsiteY0" fmla="*/ 3413760 h 4551680"/>
                <a:gd name="connsiteX1" fmla="*/ 2275840 w 4551680"/>
                <a:gd name="connsiteY1" fmla="*/ 4551680 h 4551680"/>
                <a:gd name="connsiteX2" fmla="*/ 304905 w 4551680"/>
                <a:gd name="connsiteY2" fmla="*/ 3413760 h 4551680"/>
                <a:gd name="connsiteX3" fmla="*/ 2275840 w 4551680"/>
                <a:gd name="connsiteY3" fmla="*/ 2275840 h 4551680"/>
                <a:gd name="connsiteX4" fmla="*/ 4246775 w 4551680"/>
                <a:gd name="connsiteY4" fmla="*/ 3413760 h 4551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51680" h="4551680">
                  <a:moveTo>
                    <a:pt x="4246775" y="3413760"/>
                  </a:moveTo>
                  <a:cubicBezTo>
                    <a:pt x="3840235" y="4117907"/>
                    <a:pt x="3088919" y="4551680"/>
                    <a:pt x="2275840" y="4551680"/>
                  </a:cubicBezTo>
                  <a:cubicBezTo>
                    <a:pt x="1462761" y="4551680"/>
                    <a:pt x="711444" y="4117907"/>
                    <a:pt x="304905" y="3413760"/>
                  </a:cubicBezTo>
                  <a:lnTo>
                    <a:pt x="2275840" y="2275840"/>
                  </a:lnTo>
                  <a:lnTo>
                    <a:pt x="4246775" y="3413760"/>
                  </a:lnTo>
                  <a:close/>
                </a:path>
              </a:pathLst>
            </a:custGeom>
            <a:solidFill>
              <a:schemeClr val="accent3"/>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29930" tIns="3201387" rIns="1172785" bIns="515634" numCol="1" spcCol="1270" anchor="ctr" anchorCtr="0">
              <a:noAutofit/>
            </a:bodyPr>
            <a:lstStyle/>
            <a:p>
              <a:pPr algn="just" defTabSz="3046730">
                <a:lnSpc>
                  <a:spcPct val="120000"/>
                </a:lnSpc>
                <a:spcAft>
                  <a:spcPct val="35000"/>
                </a:spcAft>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2" name="Freeform 41"/>
            <p:cNvSpPr/>
            <p:nvPr/>
          </p:nvSpPr>
          <p:spPr>
            <a:xfrm>
              <a:off x="3941832" y="1770540"/>
              <a:ext cx="4137890" cy="4137892"/>
            </a:xfrm>
            <a:custGeom>
              <a:avLst/>
              <a:gdLst>
                <a:gd name="connsiteX0" fmla="*/ 304905 w 4551680"/>
                <a:gd name="connsiteY0" fmla="*/ 3413760 h 4551680"/>
                <a:gd name="connsiteX1" fmla="*/ 304905 w 4551680"/>
                <a:gd name="connsiteY1" fmla="*/ 1137920 h 4551680"/>
                <a:gd name="connsiteX2" fmla="*/ 2275840 w 4551680"/>
                <a:gd name="connsiteY2" fmla="*/ 0 h 4551680"/>
                <a:gd name="connsiteX3" fmla="*/ 2275840 w 4551680"/>
                <a:gd name="connsiteY3" fmla="*/ 2275840 h 4551680"/>
                <a:gd name="connsiteX4" fmla="*/ 304905 w 4551680"/>
                <a:gd name="connsiteY4" fmla="*/ 3413760 h 4551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51680" h="4551680">
                  <a:moveTo>
                    <a:pt x="304905" y="3413760"/>
                  </a:moveTo>
                  <a:cubicBezTo>
                    <a:pt x="-101635" y="2709613"/>
                    <a:pt x="-101635" y="1842067"/>
                    <a:pt x="304905" y="1137920"/>
                  </a:cubicBezTo>
                  <a:cubicBezTo>
                    <a:pt x="711445" y="433773"/>
                    <a:pt x="1462761" y="0"/>
                    <a:pt x="2275840" y="0"/>
                  </a:cubicBezTo>
                  <a:lnTo>
                    <a:pt x="2275840" y="2275840"/>
                  </a:lnTo>
                  <a:lnTo>
                    <a:pt x="304905" y="341376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25654" tIns="1086802" rIns="2599396" bIns="2423966" numCol="1" spcCol="1270" anchor="ctr" anchorCtr="0">
              <a:noAutofit/>
            </a:bodyPr>
            <a:lstStyle/>
            <a:p>
              <a:pPr algn="just" defTabSz="2437130">
                <a:lnSpc>
                  <a:spcPct val="120000"/>
                </a:lnSpc>
                <a:spcAft>
                  <a:spcPct val="35000"/>
                </a:spcAft>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3" name="Circular Arrow 42"/>
            <p:cNvSpPr/>
            <p:nvPr/>
          </p:nvSpPr>
          <p:spPr>
            <a:xfrm>
              <a:off x="3856462" y="1514384"/>
              <a:ext cx="4650199" cy="4650202"/>
            </a:xfrm>
            <a:prstGeom prst="circularArrow">
              <a:avLst>
                <a:gd name="adj1" fmla="val 5085"/>
                <a:gd name="adj2" fmla="val 327528"/>
                <a:gd name="adj3" fmla="val 1472472"/>
                <a:gd name="adj4" fmla="val 16199432"/>
                <a:gd name="adj5" fmla="val 5932"/>
              </a:avLst>
            </a:prstGeom>
            <a:solidFill>
              <a:schemeClr val="bg1">
                <a:lumMod val="95000"/>
              </a:schemeClr>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pPr algn="just">
                <a:lnSpc>
                  <a:spcPct val="120000"/>
                </a:lnSpc>
              </a:pPr>
              <a:endParaRPr lang="zh-CN" altLang="en-US"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4" name="Circular Arrow 43"/>
            <p:cNvSpPr/>
            <p:nvPr/>
          </p:nvSpPr>
          <p:spPr>
            <a:xfrm>
              <a:off x="3770899" y="1661904"/>
              <a:ext cx="4650199" cy="4650201"/>
            </a:xfrm>
            <a:prstGeom prst="circularArrow">
              <a:avLst>
                <a:gd name="adj1" fmla="val 5085"/>
                <a:gd name="adj2" fmla="val 327528"/>
                <a:gd name="adj3" fmla="val 8671970"/>
                <a:gd name="adj4" fmla="val 1800502"/>
                <a:gd name="adj5" fmla="val 5932"/>
              </a:avLst>
            </a:prstGeom>
            <a:solidFill>
              <a:schemeClr val="bg1">
                <a:lumMod val="95000"/>
              </a:schemeClr>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pPr algn="just">
                <a:lnSpc>
                  <a:spcPct val="120000"/>
                </a:lnSpc>
              </a:pPr>
              <a:endParaRPr lang="zh-CN" altLang="en-US"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5" name="Circular Arrow 44"/>
            <p:cNvSpPr/>
            <p:nvPr/>
          </p:nvSpPr>
          <p:spPr>
            <a:xfrm>
              <a:off x="3685337" y="1514384"/>
              <a:ext cx="4650199" cy="4650202"/>
            </a:xfrm>
            <a:prstGeom prst="circularArrow">
              <a:avLst>
                <a:gd name="adj1" fmla="val 5085"/>
                <a:gd name="adj2" fmla="val 327528"/>
                <a:gd name="adj3" fmla="val 15873039"/>
                <a:gd name="adj4" fmla="val 9000000"/>
                <a:gd name="adj5" fmla="val 5932"/>
              </a:avLst>
            </a:prstGeom>
            <a:solidFill>
              <a:schemeClr val="bg1">
                <a:lumMod val="95000"/>
              </a:schemeClr>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pPr algn="just">
                <a:lnSpc>
                  <a:spcPct val="120000"/>
                </a:lnSpc>
              </a:pPr>
              <a:endParaRPr lang="zh-CN" altLang="en-US" sz="95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46" name="Freeform 45"/>
          <p:cNvSpPr>
            <a:spLocks noEditPoints="1"/>
          </p:cNvSpPr>
          <p:nvPr/>
        </p:nvSpPr>
        <p:spPr bwMode="auto">
          <a:xfrm>
            <a:off x="6022321" y="5222090"/>
            <a:ext cx="788708" cy="461040"/>
          </a:xfrm>
          <a:custGeom>
            <a:avLst/>
            <a:gdLst>
              <a:gd name="T0" fmla="*/ 232 w 316"/>
              <a:gd name="T1" fmla="*/ 27 h 172"/>
              <a:gd name="T2" fmla="*/ 221 w 316"/>
              <a:gd name="T3" fmla="*/ 20 h 172"/>
              <a:gd name="T4" fmla="*/ 157 w 316"/>
              <a:gd name="T5" fmla="*/ 10 h 172"/>
              <a:gd name="T6" fmla="*/ 92 w 316"/>
              <a:gd name="T7" fmla="*/ 9 h 172"/>
              <a:gd name="T8" fmla="*/ 84 w 316"/>
              <a:gd name="T9" fmla="*/ 13 h 172"/>
              <a:gd name="T10" fmla="*/ 0 w 316"/>
              <a:gd name="T11" fmla="*/ 121 h 172"/>
              <a:gd name="T12" fmla="*/ 78 w 316"/>
              <a:gd name="T13" fmla="*/ 109 h 172"/>
              <a:gd name="T14" fmla="*/ 84 w 316"/>
              <a:gd name="T15" fmla="*/ 113 h 172"/>
              <a:gd name="T16" fmla="*/ 120 w 316"/>
              <a:gd name="T17" fmla="*/ 142 h 172"/>
              <a:gd name="T18" fmla="*/ 159 w 316"/>
              <a:gd name="T19" fmla="*/ 163 h 172"/>
              <a:gd name="T20" fmla="*/ 163 w 316"/>
              <a:gd name="T21" fmla="*/ 165 h 172"/>
              <a:gd name="T22" fmla="*/ 190 w 316"/>
              <a:gd name="T23" fmla="*/ 164 h 172"/>
              <a:gd name="T24" fmla="*/ 217 w 316"/>
              <a:gd name="T25" fmla="*/ 153 h 172"/>
              <a:gd name="T26" fmla="*/ 233 w 316"/>
              <a:gd name="T27" fmla="*/ 146 h 172"/>
              <a:gd name="T28" fmla="*/ 265 w 316"/>
              <a:gd name="T29" fmla="*/ 162 h 172"/>
              <a:gd name="T30" fmla="*/ 288 w 316"/>
              <a:gd name="T31" fmla="*/ 14 h 172"/>
              <a:gd name="T32" fmla="*/ 225 w 316"/>
              <a:gd name="T33" fmla="*/ 129 h 172"/>
              <a:gd name="T34" fmla="*/ 225 w 316"/>
              <a:gd name="T35" fmla="*/ 139 h 172"/>
              <a:gd name="T36" fmla="*/ 216 w 316"/>
              <a:gd name="T37" fmla="*/ 142 h 172"/>
              <a:gd name="T38" fmla="*/ 207 w 316"/>
              <a:gd name="T39" fmla="*/ 142 h 172"/>
              <a:gd name="T40" fmla="*/ 189 w 316"/>
              <a:gd name="T41" fmla="*/ 153 h 172"/>
              <a:gd name="T42" fmla="*/ 185 w 316"/>
              <a:gd name="T43" fmla="*/ 153 h 172"/>
              <a:gd name="T44" fmla="*/ 180 w 316"/>
              <a:gd name="T45" fmla="*/ 156 h 172"/>
              <a:gd name="T46" fmla="*/ 157 w 316"/>
              <a:gd name="T47" fmla="*/ 149 h 172"/>
              <a:gd name="T48" fmla="*/ 130 w 316"/>
              <a:gd name="T49" fmla="*/ 128 h 172"/>
              <a:gd name="T50" fmla="*/ 88 w 316"/>
              <a:gd name="T51" fmla="*/ 103 h 172"/>
              <a:gd name="T52" fmla="*/ 71 w 316"/>
              <a:gd name="T53" fmla="*/ 91 h 172"/>
              <a:gd name="T54" fmla="*/ 71 w 316"/>
              <a:gd name="T55" fmla="*/ 90 h 172"/>
              <a:gd name="T56" fmla="*/ 72 w 316"/>
              <a:gd name="T57" fmla="*/ 88 h 172"/>
              <a:gd name="T58" fmla="*/ 93 w 316"/>
              <a:gd name="T59" fmla="*/ 20 h 172"/>
              <a:gd name="T60" fmla="*/ 132 w 316"/>
              <a:gd name="T61" fmla="*/ 24 h 172"/>
              <a:gd name="T62" fmla="*/ 127 w 316"/>
              <a:gd name="T63" fmla="*/ 72 h 172"/>
              <a:gd name="T64" fmla="*/ 185 w 316"/>
              <a:gd name="T65" fmla="*/ 54 h 172"/>
              <a:gd name="T66" fmla="*/ 241 w 316"/>
              <a:gd name="T67" fmla="*/ 119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16" h="172">
                <a:moveTo>
                  <a:pt x="288" y="14"/>
                </a:moveTo>
                <a:cubicBezTo>
                  <a:pt x="232" y="27"/>
                  <a:pt x="232" y="27"/>
                  <a:pt x="232" y="27"/>
                </a:cubicBezTo>
                <a:cubicBezTo>
                  <a:pt x="233" y="31"/>
                  <a:pt x="233" y="31"/>
                  <a:pt x="233" y="31"/>
                </a:cubicBezTo>
                <a:cubicBezTo>
                  <a:pt x="228" y="22"/>
                  <a:pt x="221" y="20"/>
                  <a:pt x="221" y="20"/>
                </a:cubicBezTo>
                <a:cubicBezTo>
                  <a:pt x="178" y="7"/>
                  <a:pt x="178" y="7"/>
                  <a:pt x="178" y="7"/>
                </a:cubicBezTo>
                <a:cubicBezTo>
                  <a:pt x="173" y="5"/>
                  <a:pt x="165" y="7"/>
                  <a:pt x="157" y="10"/>
                </a:cubicBezTo>
                <a:cubicBezTo>
                  <a:pt x="156" y="9"/>
                  <a:pt x="156" y="9"/>
                  <a:pt x="156" y="9"/>
                </a:cubicBezTo>
                <a:cubicBezTo>
                  <a:pt x="92" y="9"/>
                  <a:pt x="92" y="9"/>
                  <a:pt x="92" y="9"/>
                </a:cubicBezTo>
                <a:cubicBezTo>
                  <a:pt x="92" y="9"/>
                  <a:pt x="92" y="9"/>
                  <a:pt x="92" y="9"/>
                </a:cubicBezTo>
                <a:cubicBezTo>
                  <a:pt x="91" y="9"/>
                  <a:pt x="87" y="10"/>
                  <a:pt x="84" y="13"/>
                </a:cubicBezTo>
                <a:cubicBezTo>
                  <a:pt x="50" y="0"/>
                  <a:pt x="50" y="0"/>
                  <a:pt x="50" y="0"/>
                </a:cubicBezTo>
                <a:cubicBezTo>
                  <a:pt x="0" y="121"/>
                  <a:pt x="0" y="121"/>
                  <a:pt x="0" y="121"/>
                </a:cubicBezTo>
                <a:cubicBezTo>
                  <a:pt x="54" y="148"/>
                  <a:pt x="54" y="148"/>
                  <a:pt x="54" y="148"/>
                </a:cubicBezTo>
                <a:cubicBezTo>
                  <a:pt x="69" y="144"/>
                  <a:pt x="76" y="120"/>
                  <a:pt x="78" y="109"/>
                </a:cubicBezTo>
                <a:cubicBezTo>
                  <a:pt x="82" y="112"/>
                  <a:pt x="82" y="112"/>
                  <a:pt x="82" y="112"/>
                </a:cubicBezTo>
                <a:cubicBezTo>
                  <a:pt x="84" y="113"/>
                  <a:pt x="84" y="113"/>
                  <a:pt x="84" y="113"/>
                </a:cubicBezTo>
                <a:cubicBezTo>
                  <a:pt x="84" y="120"/>
                  <a:pt x="85" y="130"/>
                  <a:pt x="99" y="127"/>
                </a:cubicBezTo>
                <a:cubicBezTo>
                  <a:pt x="99" y="127"/>
                  <a:pt x="100" y="157"/>
                  <a:pt x="120" y="142"/>
                </a:cubicBezTo>
                <a:cubicBezTo>
                  <a:pt x="120" y="142"/>
                  <a:pt x="120" y="161"/>
                  <a:pt x="138" y="155"/>
                </a:cubicBezTo>
                <a:cubicBezTo>
                  <a:pt x="138" y="155"/>
                  <a:pt x="141" y="172"/>
                  <a:pt x="159" y="163"/>
                </a:cubicBezTo>
                <a:cubicBezTo>
                  <a:pt x="162" y="165"/>
                  <a:pt x="162" y="165"/>
                  <a:pt x="162" y="165"/>
                </a:cubicBezTo>
                <a:cubicBezTo>
                  <a:pt x="163" y="165"/>
                  <a:pt x="163" y="165"/>
                  <a:pt x="163" y="165"/>
                </a:cubicBezTo>
                <a:cubicBezTo>
                  <a:pt x="164" y="165"/>
                  <a:pt x="173" y="168"/>
                  <a:pt x="181" y="167"/>
                </a:cubicBezTo>
                <a:cubicBezTo>
                  <a:pt x="185" y="167"/>
                  <a:pt x="188" y="166"/>
                  <a:pt x="190" y="164"/>
                </a:cubicBezTo>
                <a:cubicBezTo>
                  <a:pt x="196" y="163"/>
                  <a:pt x="208" y="161"/>
                  <a:pt x="214" y="153"/>
                </a:cubicBezTo>
                <a:cubicBezTo>
                  <a:pt x="215" y="153"/>
                  <a:pt x="216" y="153"/>
                  <a:pt x="217" y="153"/>
                </a:cubicBezTo>
                <a:cubicBezTo>
                  <a:pt x="217" y="153"/>
                  <a:pt x="217" y="153"/>
                  <a:pt x="217" y="153"/>
                </a:cubicBezTo>
                <a:cubicBezTo>
                  <a:pt x="224" y="153"/>
                  <a:pt x="230" y="150"/>
                  <a:pt x="233" y="146"/>
                </a:cubicBezTo>
                <a:cubicBezTo>
                  <a:pt x="235" y="143"/>
                  <a:pt x="236" y="140"/>
                  <a:pt x="236" y="136"/>
                </a:cubicBezTo>
                <a:cubicBezTo>
                  <a:pt x="236" y="136"/>
                  <a:pt x="248" y="160"/>
                  <a:pt x="265" y="162"/>
                </a:cubicBezTo>
                <a:cubicBezTo>
                  <a:pt x="316" y="137"/>
                  <a:pt x="316" y="137"/>
                  <a:pt x="316" y="137"/>
                </a:cubicBezTo>
                <a:lnTo>
                  <a:pt x="288" y="14"/>
                </a:lnTo>
                <a:close/>
                <a:moveTo>
                  <a:pt x="230" y="127"/>
                </a:moveTo>
                <a:cubicBezTo>
                  <a:pt x="225" y="129"/>
                  <a:pt x="225" y="129"/>
                  <a:pt x="225" y="129"/>
                </a:cubicBezTo>
                <a:cubicBezTo>
                  <a:pt x="226" y="133"/>
                  <a:pt x="226" y="133"/>
                  <a:pt x="226" y="133"/>
                </a:cubicBezTo>
                <a:cubicBezTo>
                  <a:pt x="226" y="137"/>
                  <a:pt x="225" y="139"/>
                  <a:pt x="225" y="139"/>
                </a:cubicBezTo>
                <a:cubicBezTo>
                  <a:pt x="223" y="141"/>
                  <a:pt x="220" y="142"/>
                  <a:pt x="216" y="142"/>
                </a:cubicBezTo>
                <a:cubicBezTo>
                  <a:pt x="216" y="142"/>
                  <a:pt x="216" y="142"/>
                  <a:pt x="216" y="142"/>
                </a:cubicBezTo>
                <a:cubicBezTo>
                  <a:pt x="214" y="143"/>
                  <a:pt x="212" y="142"/>
                  <a:pt x="211" y="142"/>
                </a:cubicBezTo>
                <a:cubicBezTo>
                  <a:pt x="207" y="142"/>
                  <a:pt x="207" y="142"/>
                  <a:pt x="207" y="142"/>
                </a:cubicBezTo>
                <a:cubicBezTo>
                  <a:pt x="206" y="146"/>
                  <a:pt x="206" y="146"/>
                  <a:pt x="206" y="146"/>
                </a:cubicBezTo>
                <a:cubicBezTo>
                  <a:pt x="204" y="150"/>
                  <a:pt x="196" y="153"/>
                  <a:pt x="189" y="153"/>
                </a:cubicBezTo>
                <a:cubicBezTo>
                  <a:pt x="188" y="153"/>
                  <a:pt x="188" y="153"/>
                  <a:pt x="188" y="153"/>
                </a:cubicBezTo>
                <a:cubicBezTo>
                  <a:pt x="185" y="153"/>
                  <a:pt x="185" y="153"/>
                  <a:pt x="185" y="153"/>
                </a:cubicBezTo>
                <a:cubicBezTo>
                  <a:pt x="184" y="155"/>
                  <a:pt x="184" y="155"/>
                  <a:pt x="184" y="155"/>
                </a:cubicBezTo>
                <a:cubicBezTo>
                  <a:pt x="183" y="156"/>
                  <a:pt x="182" y="156"/>
                  <a:pt x="180" y="156"/>
                </a:cubicBezTo>
                <a:cubicBezTo>
                  <a:pt x="175" y="157"/>
                  <a:pt x="169" y="155"/>
                  <a:pt x="167" y="155"/>
                </a:cubicBezTo>
                <a:cubicBezTo>
                  <a:pt x="157" y="149"/>
                  <a:pt x="157" y="149"/>
                  <a:pt x="157" y="149"/>
                </a:cubicBezTo>
                <a:cubicBezTo>
                  <a:pt x="156" y="144"/>
                  <a:pt x="154" y="140"/>
                  <a:pt x="149" y="140"/>
                </a:cubicBezTo>
                <a:cubicBezTo>
                  <a:pt x="149" y="140"/>
                  <a:pt x="147" y="116"/>
                  <a:pt x="130" y="128"/>
                </a:cubicBezTo>
                <a:cubicBezTo>
                  <a:pt x="130" y="128"/>
                  <a:pt x="125" y="108"/>
                  <a:pt x="109" y="117"/>
                </a:cubicBezTo>
                <a:cubicBezTo>
                  <a:pt x="88" y="103"/>
                  <a:pt x="88" y="103"/>
                  <a:pt x="88" y="103"/>
                </a:cubicBezTo>
                <a:cubicBezTo>
                  <a:pt x="72" y="91"/>
                  <a:pt x="72" y="91"/>
                  <a:pt x="72" y="91"/>
                </a:cubicBezTo>
                <a:cubicBezTo>
                  <a:pt x="71" y="91"/>
                  <a:pt x="71" y="91"/>
                  <a:pt x="71" y="91"/>
                </a:cubicBezTo>
                <a:cubicBezTo>
                  <a:pt x="71" y="91"/>
                  <a:pt x="71" y="91"/>
                  <a:pt x="71" y="91"/>
                </a:cubicBezTo>
                <a:cubicBezTo>
                  <a:pt x="71" y="90"/>
                  <a:pt x="71" y="90"/>
                  <a:pt x="71" y="90"/>
                </a:cubicBezTo>
                <a:cubicBezTo>
                  <a:pt x="72" y="89"/>
                  <a:pt x="72" y="89"/>
                  <a:pt x="72" y="89"/>
                </a:cubicBezTo>
                <a:cubicBezTo>
                  <a:pt x="72" y="88"/>
                  <a:pt x="72" y="88"/>
                  <a:pt x="72" y="88"/>
                </a:cubicBezTo>
                <a:cubicBezTo>
                  <a:pt x="72" y="87"/>
                  <a:pt x="90" y="26"/>
                  <a:pt x="91" y="21"/>
                </a:cubicBezTo>
                <a:cubicBezTo>
                  <a:pt x="91" y="21"/>
                  <a:pt x="93" y="20"/>
                  <a:pt x="93" y="20"/>
                </a:cubicBezTo>
                <a:cubicBezTo>
                  <a:pt x="138" y="20"/>
                  <a:pt x="138" y="20"/>
                  <a:pt x="138" y="20"/>
                </a:cubicBezTo>
                <a:cubicBezTo>
                  <a:pt x="134" y="22"/>
                  <a:pt x="132" y="24"/>
                  <a:pt x="132" y="24"/>
                </a:cubicBezTo>
                <a:cubicBezTo>
                  <a:pt x="125" y="30"/>
                  <a:pt x="122" y="60"/>
                  <a:pt x="122" y="60"/>
                </a:cubicBezTo>
                <a:cubicBezTo>
                  <a:pt x="119" y="67"/>
                  <a:pt x="127" y="72"/>
                  <a:pt x="127" y="72"/>
                </a:cubicBezTo>
                <a:cubicBezTo>
                  <a:pt x="140" y="81"/>
                  <a:pt x="154" y="47"/>
                  <a:pt x="154" y="47"/>
                </a:cubicBezTo>
                <a:cubicBezTo>
                  <a:pt x="161" y="41"/>
                  <a:pt x="172" y="45"/>
                  <a:pt x="185" y="54"/>
                </a:cubicBezTo>
                <a:cubicBezTo>
                  <a:pt x="206" y="76"/>
                  <a:pt x="232" y="102"/>
                  <a:pt x="239" y="111"/>
                </a:cubicBezTo>
                <a:cubicBezTo>
                  <a:pt x="241" y="114"/>
                  <a:pt x="242" y="117"/>
                  <a:pt x="241" y="119"/>
                </a:cubicBezTo>
                <a:cubicBezTo>
                  <a:pt x="240" y="123"/>
                  <a:pt x="233" y="126"/>
                  <a:pt x="230" y="127"/>
                </a:cubicBezTo>
                <a:close/>
              </a:path>
            </a:pathLst>
          </a:custGeom>
          <a:solidFill>
            <a:schemeClr val="bg1"/>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47" name="Group 46"/>
          <p:cNvGrpSpPr/>
          <p:nvPr/>
        </p:nvGrpSpPr>
        <p:grpSpPr>
          <a:xfrm>
            <a:off x="5145581" y="3597723"/>
            <a:ext cx="693683" cy="543732"/>
            <a:chOff x="7200839" y="1790292"/>
            <a:chExt cx="795921" cy="623870"/>
          </a:xfrm>
          <a:solidFill>
            <a:schemeClr val="bg1"/>
          </a:solidFill>
        </p:grpSpPr>
        <p:sp>
          <p:nvSpPr>
            <p:cNvPr id="48" name="Freeform 47"/>
            <p:cNvSpPr/>
            <p:nvPr/>
          </p:nvSpPr>
          <p:spPr bwMode="auto">
            <a:xfrm>
              <a:off x="7235971" y="1790292"/>
              <a:ext cx="760789" cy="434110"/>
            </a:xfrm>
            <a:custGeom>
              <a:avLst/>
              <a:gdLst>
                <a:gd name="T0" fmla="*/ 295 w 628"/>
                <a:gd name="T1" fmla="*/ 232 h 334"/>
                <a:gd name="T2" fmla="*/ 295 w 628"/>
                <a:gd name="T3" fmla="*/ 232 h 334"/>
                <a:gd name="T4" fmla="*/ 295 w 628"/>
                <a:gd name="T5" fmla="*/ 232 h 334"/>
                <a:gd name="T6" fmla="*/ 295 w 628"/>
                <a:gd name="T7" fmla="*/ 232 h 334"/>
                <a:gd name="T8" fmla="*/ 430 w 628"/>
                <a:gd name="T9" fmla="*/ 334 h 334"/>
                <a:gd name="T10" fmla="*/ 628 w 628"/>
                <a:gd name="T11" fmla="*/ 218 h 334"/>
                <a:gd name="T12" fmla="*/ 494 w 628"/>
                <a:gd name="T13" fmla="*/ 114 h 334"/>
                <a:gd name="T14" fmla="*/ 305 w 628"/>
                <a:gd name="T15" fmla="*/ 225 h 334"/>
                <a:gd name="T16" fmla="*/ 305 w 628"/>
                <a:gd name="T17" fmla="*/ 3 h 334"/>
                <a:gd name="T18" fmla="*/ 494 w 628"/>
                <a:gd name="T19" fmla="*/ 114 h 334"/>
                <a:gd name="T20" fmla="*/ 600 w 628"/>
                <a:gd name="T21" fmla="*/ 102 h 334"/>
                <a:gd name="T22" fmla="*/ 437 w 628"/>
                <a:gd name="T23" fmla="*/ 7 h 334"/>
                <a:gd name="T24" fmla="*/ 305 w 628"/>
                <a:gd name="T25" fmla="*/ 0 h 334"/>
                <a:gd name="T26" fmla="*/ 305 w 628"/>
                <a:gd name="T27" fmla="*/ 0 h 334"/>
                <a:gd name="T28" fmla="*/ 302 w 628"/>
                <a:gd name="T29" fmla="*/ 0 h 334"/>
                <a:gd name="T30" fmla="*/ 300 w 628"/>
                <a:gd name="T31" fmla="*/ 0 h 334"/>
                <a:gd name="T32" fmla="*/ 295 w 628"/>
                <a:gd name="T33" fmla="*/ 0 h 334"/>
                <a:gd name="T34" fmla="*/ 295 w 628"/>
                <a:gd name="T35" fmla="*/ 0 h 334"/>
                <a:gd name="T36" fmla="*/ 165 w 628"/>
                <a:gd name="T37" fmla="*/ 7 h 334"/>
                <a:gd name="T38" fmla="*/ 0 w 628"/>
                <a:gd name="T39" fmla="*/ 102 h 334"/>
                <a:gd name="T40" fmla="*/ 108 w 628"/>
                <a:gd name="T41" fmla="*/ 114 h 334"/>
                <a:gd name="T42" fmla="*/ 295 w 628"/>
                <a:gd name="T43" fmla="*/ 3 h 334"/>
                <a:gd name="T44" fmla="*/ 295 w 628"/>
                <a:gd name="T45" fmla="*/ 232 h 334"/>
                <a:gd name="T46" fmla="*/ 295 w 628"/>
                <a:gd name="T47" fmla="*/ 232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8" h="334">
                  <a:moveTo>
                    <a:pt x="295" y="232"/>
                  </a:moveTo>
                  <a:lnTo>
                    <a:pt x="295" y="232"/>
                  </a:lnTo>
                  <a:lnTo>
                    <a:pt x="295" y="232"/>
                  </a:lnTo>
                  <a:lnTo>
                    <a:pt x="295" y="232"/>
                  </a:lnTo>
                  <a:lnTo>
                    <a:pt x="430" y="334"/>
                  </a:lnTo>
                  <a:lnTo>
                    <a:pt x="628" y="218"/>
                  </a:lnTo>
                  <a:lnTo>
                    <a:pt x="494" y="114"/>
                  </a:lnTo>
                  <a:lnTo>
                    <a:pt x="305" y="225"/>
                  </a:lnTo>
                  <a:lnTo>
                    <a:pt x="305" y="3"/>
                  </a:lnTo>
                  <a:lnTo>
                    <a:pt x="494" y="114"/>
                  </a:lnTo>
                  <a:lnTo>
                    <a:pt x="600" y="102"/>
                  </a:lnTo>
                  <a:lnTo>
                    <a:pt x="437" y="7"/>
                  </a:lnTo>
                  <a:lnTo>
                    <a:pt x="305" y="0"/>
                  </a:lnTo>
                  <a:lnTo>
                    <a:pt x="305" y="0"/>
                  </a:lnTo>
                  <a:lnTo>
                    <a:pt x="302" y="0"/>
                  </a:lnTo>
                  <a:lnTo>
                    <a:pt x="300" y="0"/>
                  </a:lnTo>
                  <a:lnTo>
                    <a:pt x="295" y="0"/>
                  </a:lnTo>
                  <a:lnTo>
                    <a:pt x="295" y="0"/>
                  </a:lnTo>
                  <a:lnTo>
                    <a:pt x="165" y="7"/>
                  </a:lnTo>
                  <a:lnTo>
                    <a:pt x="0" y="102"/>
                  </a:lnTo>
                  <a:lnTo>
                    <a:pt x="108" y="114"/>
                  </a:lnTo>
                  <a:lnTo>
                    <a:pt x="295" y="3"/>
                  </a:lnTo>
                  <a:lnTo>
                    <a:pt x="295" y="232"/>
                  </a:lnTo>
                  <a:lnTo>
                    <a:pt x="295" y="23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9" name="Freeform 48"/>
            <p:cNvSpPr/>
            <p:nvPr/>
          </p:nvSpPr>
          <p:spPr bwMode="auto">
            <a:xfrm>
              <a:off x="7200839" y="1941061"/>
              <a:ext cx="392509" cy="289840"/>
            </a:xfrm>
            <a:custGeom>
              <a:avLst/>
              <a:gdLst>
                <a:gd name="T0" fmla="*/ 0 w 324"/>
                <a:gd name="T1" fmla="*/ 100 h 223"/>
                <a:gd name="T2" fmla="*/ 187 w 324"/>
                <a:gd name="T3" fmla="*/ 223 h 223"/>
                <a:gd name="T4" fmla="*/ 324 w 324"/>
                <a:gd name="T5" fmla="*/ 116 h 223"/>
                <a:gd name="T6" fmla="*/ 130 w 324"/>
                <a:gd name="T7" fmla="*/ 0 h 223"/>
                <a:gd name="T8" fmla="*/ 0 w 324"/>
                <a:gd name="T9" fmla="*/ 100 h 223"/>
              </a:gdLst>
              <a:ahLst/>
              <a:cxnLst>
                <a:cxn ang="0">
                  <a:pos x="T0" y="T1"/>
                </a:cxn>
                <a:cxn ang="0">
                  <a:pos x="T2" y="T3"/>
                </a:cxn>
                <a:cxn ang="0">
                  <a:pos x="T4" y="T5"/>
                </a:cxn>
                <a:cxn ang="0">
                  <a:pos x="T6" y="T7"/>
                </a:cxn>
                <a:cxn ang="0">
                  <a:pos x="T8" y="T9"/>
                </a:cxn>
              </a:cxnLst>
              <a:rect l="0" t="0" r="r" b="b"/>
              <a:pathLst>
                <a:path w="324" h="223">
                  <a:moveTo>
                    <a:pt x="0" y="100"/>
                  </a:moveTo>
                  <a:lnTo>
                    <a:pt x="187" y="223"/>
                  </a:lnTo>
                  <a:lnTo>
                    <a:pt x="324" y="116"/>
                  </a:lnTo>
                  <a:lnTo>
                    <a:pt x="130" y="0"/>
                  </a:lnTo>
                  <a:lnTo>
                    <a:pt x="0" y="10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0" name="Freeform 49"/>
            <p:cNvSpPr/>
            <p:nvPr/>
          </p:nvSpPr>
          <p:spPr bwMode="auto">
            <a:xfrm>
              <a:off x="7353482" y="2116524"/>
              <a:ext cx="477310" cy="297638"/>
            </a:xfrm>
            <a:custGeom>
              <a:avLst/>
              <a:gdLst>
                <a:gd name="T0" fmla="*/ 198 w 394"/>
                <a:gd name="T1" fmla="*/ 0 h 229"/>
                <a:gd name="T2" fmla="*/ 61 w 394"/>
                <a:gd name="T3" fmla="*/ 109 h 229"/>
                <a:gd name="T4" fmla="*/ 0 w 394"/>
                <a:gd name="T5" fmla="*/ 71 h 229"/>
                <a:gd name="T6" fmla="*/ 0 w 394"/>
                <a:gd name="T7" fmla="*/ 114 h 229"/>
                <a:gd name="T8" fmla="*/ 198 w 394"/>
                <a:gd name="T9" fmla="*/ 229 h 229"/>
                <a:gd name="T10" fmla="*/ 394 w 394"/>
                <a:gd name="T11" fmla="*/ 116 h 229"/>
                <a:gd name="T12" fmla="*/ 394 w 394"/>
                <a:gd name="T13" fmla="*/ 64 h 229"/>
                <a:gd name="T14" fmla="*/ 335 w 394"/>
                <a:gd name="T15" fmla="*/ 104 h 229"/>
                <a:gd name="T16" fmla="*/ 198 w 394"/>
                <a:gd name="T17" fmla="*/ 0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4" h="229">
                  <a:moveTo>
                    <a:pt x="198" y="0"/>
                  </a:moveTo>
                  <a:lnTo>
                    <a:pt x="61" y="109"/>
                  </a:lnTo>
                  <a:lnTo>
                    <a:pt x="0" y="71"/>
                  </a:lnTo>
                  <a:lnTo>
                    <a:pt x="0" y="114"/>
                  </a:lnTo>
                  <a:lnTo>
                    <a:pt x="198" y="229"/>
                  </a:lnTo>
                  <a:lnTo>
                    <a:pt x="394" y="116"/>
                  </a:lnTo>
                  <a:lnTo>
                    <a:pt x="394" y="64"/>
                  </a:lnTo>
                  <a:lnTo>
                    <a:pt x="335" y="104"/>
                  </a:lnTo>
                  <a:lnTo>
                    <a:pt x="19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51" name="Freeform 50"/>
          <p:cNvSpPr/>
          <p:nvPr/>
        </p:nvSpPr>
        <p:spPr bwMode="auto">
          <a:xfrm>
            <a:off x="6990762" y="3459044"/>
            <a:ext cx="514191" cy="761226"/>
          </a:xfrm>
          <a:custGeom>
            <a:avLst/>
            <a:gdLst>
              <a:gd name="T0" fmla="*/ 25 w 206"/>
              <a:gd name="T1" fmla="*/ 112 h 284"/>
              <a:gd name="T2" fmla="*/ 25 w 206"/>
              <a:gd name="T3" fmla="*/ 64 h 284"/>
              <a:gd name="T4" fmla="*/ 5 w 206"/>
              <a:gd name="T5" fmla="*/ 64 h 284"/>
              <a:gd name="T6" fmla="*/ 4 w 206"/>
              <a:gd name="T7" fmla="*/ 60 h 284"/>
              <a:gd name="T8" fmla="*/ 104 w 206"/>
              <a:gd name="T9" fmla="*/ 2 h 284"/>
              <a:gd name="T10" fmla="*/ 117 w 206"/>
              <a:gd name="T11" fmla="*/ 2 h 284"/>
              <a:gd name="T12" fmla="*/ 145 w 206"/>
              <a:gd name="T13" fmla="*/ 25 h 284"/>
              <a:gd name="T14" fmla="*/ 145 w 206"/>
              <a:gd name="T15" fmla="*/ 2 h 284"/>
              <a:gd name="T16" fmla="*/ 168 w 206"/>
              <a:gd name="T17" fmla="*/ 2 h 284"/>
              <a:gd name="T18" fmla="*/ 168 w 206"/>
              <a:gd name="T19" fmla="*/ 40 h 284"/>
              <a:gd name="T20" fmla="*/ 184 w 206"/>
              <a:gd name="T21" fmla="*/ 49 h 284"/>
              <a:gd name="T22" fmla="*/ 184 w 206"/>
              <a:gd name="T23" fmla="*/ 49 h 284"/>
              <a:gd name="T24" fmla="*/ 184 w 206"/>
              <a:gd name="T25" fmla="*/ 49 h 284"/>
              <a:gd name="T26" fmla="*/ 202 w 206"/>
              <a:gd name="T27" fmla="*/ 60 h 284"/>
              <a:gd name="T28" fmla="*/ 201 w 206"/>
              <a:gd name="T29" fmla="*/ 64 h 284"/>
              <a:gd name="T30" fmla="*/ 184 w 206"/>
              <a:gd name="T31" fmla="*/ 64 h 284"/>
              <a:gd name="T32" fmla="*/ 184 w 206"/>
              <a:gd name="T33" fmla="*/ 117 h 284"/>
              <a:gd name="T34" fmla="*/ 169 w 206"/>
              <a:gd name="T35" fmla="*/ 134 h 284"/>
              <a:gd name="T36" fmla="*/ 136 w 206"/>
              <a:gd name="T37" fmla="*/ 134 h 284"/>
              <a:gd name="T38" fmla="*/ 129 w 206"/>
              <a:gd name="T39" fmla="*/ 137 h 284"/>
              <a:gd name="T40" fmla="*/ 140 w 206"/>
              <a:gd name="T41" fmla="*/ 155 h 284"/>
              <a:gd name="T42" fmla="*/ 139 w 206"/>
              <a:gd name="T43" fmla="*/ 160 h 284"/>
              <a:gd name="T44" fmla="*/ 118 w 206"/>
              <a:gd name="T45" fmla="*/ 161 h 284"/>
              <a:gd name="T46" fmla="*/ 119 w 206"/>
              <a:gd name="T47" fmla="*/ 168 h 284"/>
              <a:gd name="T48" fmla="*/ 130 w 206"/>
              <a:gd name="T49" fmla="*/ 179 h 284"/>
              <a:gd name="T50" fmla="*/ 115 w 206"/>
              <a:gd name="T51" fmla="*/ 195 h 284"/>
              <a:gd name="T52" fmla="*/ 129 w 206"/>
              <a:gd name="T53" fmla="*/ 211 h 284"/>
              <a:gd name="T54" fmla="*/ 129 w 206"/>
              <a:gd name="T55" fmla="*/ 220 h 284"/>
              <a:gd name="T56" fmla="*/ 115 w 206"/>
              <a:gd name="T57" fmla="*/ 235 h 284"/>
              <a:gd name="T58" fmla="*/ 124 w 206"/>
              <a:gd name="T59" fmla="*/ 248 h 284"/>
              <a:gd name="T60" fmla="*/ 124 w 206"/>
              <a:gd name="T61" fmla="*/ 260 h 284"/>
              <a:gd name="T62" fmla="*/ 102 w 206"/>
              <a:gd name="T63" fmla="*/ 284 h 284"/>
              <a:gd name="T64" fmla="*/ 86 w 206"/>
              <a:gd name="T65" fmla="*/ 264 h 284"/>
              <a:gd name="T66" fmla="*/ 85 w 206"/>
              <a:gd name="T67" fmla="*/ 163 h 284"/>
              <a:gd name="T68" fmla="*/ 83 w 206"/>
              <a:gd name="T69" fmla="*/ 160 h 284"/>
              <a:gd name="T70" fmla="*/ 71 w 206"/>
              <a:gd name="T71" fmla="*/ 159 h 284"/>
              <a:gd name="T72" fmla="*/ 68 w 206"/>
              <a:gd name="T73" fmla="*/ 152 h 284"/>
              <a:gd name="T74" fmla="*/ 77 w 206"/>
              <a:gd name="T75" fmla="*/ 140 h 284"/>
              <a:gd name="T76" fmla="*/ 78 w 206"/>
              <a:gd name="T77" fmla="*/ 136 h 284"/>
              <a:gd name="T78" fmla="*/ 73 w 206"/>
              <a:gd name="T79" fmla="*/ 134 h 284"/>
              <a:gd name="T80" fmla="*/ 40 w 206"/>
              <a:gd name="T81" fmla="*/ 134 h 284"/>
              <a:gd name="T82" fmla="*/ 25 w 206"/>
              <a:gd name="T83" fmla="*/ 112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06" h="284">
                <a:moveTo>
                  <a:pt x="25" y="112"/>
                </a:moveTo>
                <a:cubicBezTo>
                  <a:pt x="25" y="64"/>
                  <a:pt x="25" y="64"/>
                  <a:pt x="25" y="64"/>
                </a:cubicBezTo>
                <a:cubicBezTo>
                  <a:pt x="5" y="64"/>
                  <a:pt x="5" y="64"/>
                  <a:pt x="5" y="64"/>
                </a:cubicBezTo>
                <a:cubicBezTo>
                  <a:pt x="1" y="64"/>
                  <a:pt x="0" y="62"/>
                  <a:pt x="4" y="60"/>
                </a:cubicBezTo>
                <a:cubicBezTo>
                  <a:pt x="104" y="2"/>
                  <a:pt x="104" y="2"/>
                  <a:pt x="104" y="2"/>
                </a:cubicBezTo>
                <a:cubicBezTo>
                  <a:pt x="107" y="0"/>
                  <a:pt x="113" y="0"/>
                  <a:pt x="117" y="2"/>
                </a:cubicBezTo>
                <a:cubicBezTo>
                  <a:pt x="145" y="25"/>
                  <a:pt x="145" y="25"/>
                  <a:pt x="145" y="25"/>
                </a:cubicBezTo>
                <a:cubicBezTo>
                  <a:pt x="145" y="2"/>
                  <a:pt x="145" y="2"/>
                  <a:pt x="145" y="2"/>
                </a:cubicBezTo>
                <a:cubicBezTo>
                  <a:pt x="168" y="2"/>
                  <a:pt x="168" y="2"/>
                  <a:pt x="168" y="2"/>
                </a:cubicBezTo>
                <a:cubicBezTo>
                  <a:pt x="168" y="40"/>
                  <a:pt x="168" y="40"/>
                  <a:pt x="168" y="40"/>
                </a:cubicBezTo>
                <a:cubicBezTo>
                  <a:pt x="184" y="49"/>
                  <a:pt x="184" y="49"/>
                  <a:pt x="184" y="49"/>
                </a:cubicBezTo>
                <a:cubicBezTo>
                  <a:pt x="184" y="49"/>
                  <a:pt x="184" y="49"/>
                  <a:pt x="184" y="49"/>
                </a:cubicBezTo>
                <a:cubicBezTo>
                  <a:pt x="184" y="49"/>
                  <a:pt x="184" y="49"/>
                  <a:pt x="184" y="49"/>
                </a:cubicBezTo>
                <a:cubicBezTo>
                  <a:pt x="202" y="60"/>
                  <a:pt x="202" y="60"/>
                  <a:pt x="202" y="60"/>
                </a:cubicBezTo>
                <a:cubicBezTo>
                  <a:pt x="206" y="62"/>
                  <a:pt x="205" y="64"/>
                  <a:pt x="201" y="64"/>
                </a:cubicBezTo>
                <a:cubicBezTo>
                  <a:pt x="184" y="64"/>
                  <a:pt x="184" y="64"/>
                  <a:pt x="184" y="64"/>
                </a:cubicBezTo>
                <a:cubicBezTo>
                  <a:pt x="184" y="117"/>
                  <a:pt x="184" y="117"/>
                  <a:pt x="184" y="117"/>
                </a:cubicBezTo>
                <a:cubicBezTo>
                  <a:pt x="184" y="117"/>
                  <a:pt x="185" y="134"/>
                  <a:pt x="169" y="134"/>
                </a:cubicBezTo>
                <a:cubicBezTo>
                  <a:pt x="136" y="134"/>
                  <a:pt x="136" y="134"/>
                  <a:pt x="136" y="134"/>
                </a:cubicBezTo>
                <a:cubicBezTo>
                  <a:pt x="134" y="135"/>
                  <a:pt x="131" y="136"/>
                  <a:pt x="129" y="137"/>
                </a:cubicBezTo>
                <a:cubicBezTo>
                  <a:pt x="140" y="155"/>
                  <a:pt x="140" y="155"/>
                  <a:pt x="140" y="155"/>
                </a:cubicBezTo>
                <a:cubicBezTo>
                  <a:pt x="142" y="159"/>
                  <a:pt x="139" y="160"/>
                  <a:pt x="139" y="160"/>
                </a:cubicBezTo>
                <a:cubicBezTo>
                  <a:pt x="118" y="161"/>
                  <a:pt x="118" y="161"/>
                  <a:pt x="118" y="161"/>
                </a:cubicBezTo>
                <a:cubicBezTo>
                  <a:pt x="119" y="168"/>
                  <a:pt x="119" y="168"/>
                  <a:pt x="119" y="168"/>
                </a:cubicBezTo>
                <a:cubicBezTo>
                  <a:pt x="130" y="179"/>
                  <a:pt x="130" y="179"/>
                  <a:pt x="130" y="179"/>
                </a:cubicBezTo>
                <a:cubicBezTo>
                  <a:pt x="115" y="195"/>
                  <a:pt x="115" y="195"/>
                  <a:pt x="115" y="195"/>
                </a:cubicBezTo>
                <a:cubicBezTo>
                  <a:pt x="129" y="211"/>
                  <a:pt x="129" y="211"/>
                  <a:pt x="129" y="211"/>
                </a:cubicBezTo>
                <a:cubicBezTo>
                  <a:pt x="129" y="220"/>
                  <a:pt x="129" y="220"/>
                  <a:pt x="129" y="220"/>
                </a:cubicBezTo>
                <a:cubicBezTo>
                  <a:pt x="115" y="235"/>
                  <a:pt x="115" y="235"/>
                  <a:pt x="115" y="235"/>
                </a:cubicBezTo>
                <a:cubicBezTo>
                  <a:pt x="124" y="248"/>
                  <a:pt x="124" y="248"/>
                  <a:pt x="124" y="248"/>
                </a:cubicBezTo>
                <a:cubicBezTo>
                  <a:pt x="124" y="260"/>
                  <a:pt x="124" y="260"/>
                  <a:pt x="124" y="260"/>
                </a:cubicBezTo>
                <a:cubicBezTo>
                  <a:pt x="102" y="284"/>
                  <a:pt x="102" y="284"/>
                  <a:pt x="102" y="284"/>
                </a:cubicBezTo>
                <a:cubicBezTo>
                  <a:pt x="94" y="283"/>
                  <a:pt x="86" y="264"/>
                  <a:pt x="86" y="264"/>
                </a:cubicBezTo>
                <a:cubicBezTo>
                  <a:pt x="85" y="163"/>
                  <a:pt x="85" y="163"/>
                  <a:pt x="85" y="163"/>
                </a:cubicBezTo>
                <a:cubicBezTo>
                  <a:pt x="85" y="160"/>
                  <a:pt x="83" y="160"/>
                  <a:pt x="83" y="160"/>
                </a:cubicBezTo>
                <a:cubicBezTo>
                  <a:pt x="71" y="159"/>
                  <a:pt x="71" y="159"/>
                  <a:pt x="71" y="159"/>
                </a:cubicBezTo>
                <a:cubicBezTo>
                  <a:pt x="64" y="159"/>
                  <a:pt x="68" y="152"/>
                  <a:pt x="68" y="152"/>
                </a:cubicBezTo>
                <a:cubicBezTo>
                  <a:pt x="77" y="140"/>
                  <a:pt x="77" y="140"/>
                  <a:pt x="77" y="140"/>
                </a:cubicBezTo>
                <a:cubicBezTo>
                  <a:pt x="78" y="139"/>
                  <a:pt x="78" y="137"/>
                  <a:pt x="78" y="136"/>
                </a:cubicBezTo>
                <a:cubicBezTo>
                  <a:pt x="76" y="136"/>
                  <a:pt x="74" y="135"/>
                  <a:pt x="73" y="134"/>
                </a:cubicBezTo>
                <a:cubicBezTo>
                  <a:pt x="40" y="134"/>
                  <a:pt x="40" y="134"/>
                  <a:pt x="40" y="134"/>
                </a:cubicBezTo>
                <a:cubicBezTo>
                  <a:pt x="40" y="134"/>
                  <a:pt x="25" y="133"/>
                  <a:pt x="25" y="112"/>
                </a:cubicBezTo>
                <a:close/>
              </a:path>
            </a:pathLst>
          </a:custGeom>
          <a:solidFill>
            <a:schemeClr val="bg1"/>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4" name="Group 3"/>
          <p:cNvGrpSpPr/>
          <p:nvPr/>
        </p:nvGrpSpPr>
        <p:grpSpPr>
          <a:xfrm>
            <a:off x="8551597" y="2607649"/>
            <a:ext cx="3073704" cy="1702790"/>
            <a:chOff x="8461641" y="1680432"/>
            <a:chExt cx="2914647" cy="1614675"/>
          </a:xfrm>
        </p:grpSpPr>
        <p:sp>
          <p:nvSpPr>
            <p:cNvPr id="60" name="Rectangle 59"/>
            <p:cNvSpPr/>
            <p:nvPr/>
          </p:nvSpPr>
          <p:spPr>
            <a:xfrm>
              <a:off x="8461641" y="1680432"/>
              <a:ext cx="2914647" cy="1614675"/>
            </a:xfrm>
            <a:prstGeom prst="rect">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80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1" name="TextBox 60"/>
            <p:cNvSpPr txBox="1"/>
            <p:nvPr/>
          </p:nvSpPr>
          <p:spPr>
            <a:xfrm>
              <a:off x="8706534" y="1912546"/>
              <a:ext cx="1413952" cy="311549"/>
            </a:xfrm>
            <a:prstGeom prst="rect">
              <a:avLst/>
            </a:prstGeom>
            <a:noFill/>
          </p:spPr>
          <p:txBody>
            <a:bodyPr wrap="none" rtlCol="0">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 </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2" name="Rectangle 61"/>
            <p:cNvSpPr/>
            <p:nvPr/>
          </p:nvSpPr>
          <p:spPr>
            <a:xfrm>
              <a:off x="8701390" y="2281878"/>
              <a:ext cx="2482639" cy="507819"/>
            </a:xfrm>
            <a:prstGeom prst="rect">
              <a:avLst/>
            </a:prstGeom>
          </p:spPr>
          <p:txBody>
            <a:bodyPr wrap="square">
              <a:spAutoFit/>
            </a:bodyPr>
            <a:lstStyle/>
            <a:p>
              <a:pPr>
                <a:lnSpc>
                  <a:spcPct val="120000"/>
                </a:lnSpc>
              </a:pPr>
              <a:r>
                <a:rPr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点击输入文本内容点击输入文本内容点击输入文本内容点击输入文本内容点击输入文本内容点击输入文本内容</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63" name="Group 62"/>
          <p:cNvGrpSpPr/>
          <p:nvPr/>
        </p:nvGrpSpPr>
        <p:grpSpPr>
          <a:xfrm>
            <a:off x="8910113" y="5469167"/>
            <a:ext cx="796944" cy="796944"/>
            <a:chOff x="6895745" y="6076124"/>
            <a:chExt cx="755703" cy="755703"/>
          </a:xfrm>
        </p:grpSpPr>
        <p:sp>
          <p:nvSpPr>
            <p:cNvPr id="64" name="Oval 63"/>
            <p:cNvSpPr/>
            <p:nvPr/>
          </p:nvSpPr>
          <p:spPr>
            <a:xfrm>
              <a:off x="6895745" y="6076124"/>
              <a:ext cx="755703" cy="75570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65" name="Group 64"/>
            <p:cNvGrpSpPr/>
            <p:nvPr/>
          </p:nvGrpSpPr>
          <p:grpSpPr>
            <a:xfrm>
              <a:off x="7162147" y="6226696"/>
              <a:ext cx="212181" cy="457727"/>
              <a:chOff x="4395788" y="2198688"/>
              <a:chExt cx="344488" cy="742951"/>
            </a:xfrm>
            <a:solidFill>
              <a:schemeClr val="bg2"/>
            </a:solidFill>
          </p:grpSpPr>
          <p:sp>
            <p:nvSpPr>
              <p:cNvPr id="66" name="Oval 65"/>
              <p:cNvSpPr>
                <a:spLocks noChangeArrowheads="1"/>
              </p:cNvSpPr>
              <p:nvPr/>
            </p:nvSpPr>
            <p:spPr bwMode="auto">
              <a:xfrm>
                <a:off x="4511675" y="2198688"/>
                <a:ext cx="109538" cy="112713"/>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48216" tIns="24108" rIns="48216" bIns="24108" numCol="1" anchor="t" anchorCtr="0" compatLnSpc="1"/>
              <a:lstStyle/>
              <a:p>
                <a:pPr algn="just">
                  <a:lnSpc>
                    <a:spcPct val="120000"/>
                  </a:lnSpc>
                </a:pPr>
                <a:endParaRPr lang="en-US" sz="95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7" name="Freeform 7"/>
              <p:cNvSpPr/>
              <p:nvPr/>
            </p:nvSpPr>
            <p:spPr bwMode="auto">
              <a:xfrm>
                <a:off x="4395788" y="2333626"/>
                <a:ext cx="344488" cy="608013"/>
              </a:xfrm>
              <a:custGeom>
                <a:avLst/>
                <a:gdLst>
                  <a:gd name="T0" fmla="*/ 91 w 92"/>
                  <a:gd name="T1" fmla="*/ 60 h 162"/>
                  <a:gd name="T2" fmla="*/ 75 w 92"/>
                  <a:gd name="T3" fmla="*/ 10 h 162"/>
                  <a:gd name="T4" fmla="*/ 64 w 92"/>
                  <a:gd name="T5" fmla="*/ 0 h 162"/>
                  <a:gd name="T6" fmla="*/ 28 w 92"/>
                  <a:gd name="T7" fmla="*/ 0 h 162"/>
                  <a:gd name="T8" fmla="*/ 19 w 92"/>
                  <a:gd name="T9" fmla="*/ 5 h 162"/>
                  <a:gd name="T10" fmla="*/ 18 w 92"/>
                  <a:gd name="T11" fmla="*/ 7 h 162"/>
                  <a:gd name="T12" fmla="*/ 18 w 92"/>
                  <a:gd name="T13" fmla="*/ 7 h 162"/>
                  <a:gd name="T14" fmla="*/ 17 w 92"/>
                  <a:gd name="T15" fmla="*/ 8 h 162"/>
                  <a:gd name="T16" fmla="*/ 1 w 92"/>
                  <a:gd name="T17" fmla="*/ 60 h 162"/>
                  <a:gd name="T18" fmla="*/ 5 w 92"/>
                  <a:gd name="T19" fmla="*/ 68 h 162"/>
                  <a:gd name="T20" fmla="*/ 14 w 92"/>
                  <a:gd name="T21" fmla="*/ 64 h 162"/>
                  <a:gd name="T22" fmla="*/ 26 w 92"/>
                  <a:gd name="T23" fmla="*/ 23 h 162"/>
                  <a:gd name="T24" fmla="*/ 28 w 92"/>
                  <a:gd name="T25" fmla="*/ 23 h 162"/>
                  <a:gd name="T26" fmla="*/ 29 w 92"/>
                  <a:gd name="T27" fmla="*/ 23 h 162"/>
                  <a:gd name="T28" fmla="*/ 9 w 92"/>
                  <a:gd name="T29" fmla="*/ 96 h 162"/>
                  <a:gd name="T30" fmla="*/ 29 w 92"/>
                  <a:gd name="T31" fmla="*/ 96 h 162"/>
                  <a:gd name="T32" fmla="*/ 29 w 92"/>
                  <a:gd name="T33" fmla="*/ 154 h 162"/>
                  <a:gd name="T34" fmla="*/ 37 w 92"/>
                  <a:gd name="T35" fmla="*/ 162 h 162"/>
                  <a:gd name="T36" fmla="*/ 44 w 92"/>
                  <a:gd name="T37" fmla="*/ 154 h 162"/>
                  <a:gd name="T38" fmla="*/ 44 w 92"/>
                  <a:gd name="T39" fmla="*/ 96 h 162"/>
                  <a:gd name="T40" fmla="*/ 49 w 92"/>
                  <a:gd name="T41" fmla="*/ 96 h 162"/>
                  <a:gd name="T42" fmla="*/ 49 w 92"/>
                  <a:gd name="T43" fmla="*/ 154 h 162"/>
                  <a:gd name="T44" fmla="*/ 56 w 92"/>
                  <a:gd name="T45" fmla="*/ 162 h 162"/>
                  <a:gd name="T46" fmla="*/ 64 w 92"/>
                  <a:gd name="T47" fmla="*/ 154 h 162"/>
                  <a:gd name="T48" fmla="*/ 64 w 92"/>
                  <a:gd name="T49" fmla="*/ 96 h 162"/>
                  <a:gd name="T50" fmla="*/ 83 w 92"/>
                  <a:gd name="T51" fmla="*/ 96 h 162"/>
                  <a:gd name="T52" fmla="*/ 63 w 92"/>
                  <a:gd name="T53" fmla="*/ 23 h 162"/>
                  <a:gd name="T54" fmla="*/ 64 w 92"/>
                  <a:gd name="T55" fmla="*/ 23 h 162"/>
                  <a:gd name="T56" fmla="*/ 65 w 92"/>
                  <a:gd name="T57" fmla="*/ 23 h 162"/>
                  <a:gd name="T58" fmla="*/ 79 w 92"/>
                  <a:gd name="T59" fmla="*/ 64 h 162"/>
                  <a:gd name="T60" fmla="*/ 87 w 92"/>
                  <a:gd name="T61" fmla="*/ 68 h 162"/>
                  <a:gd name="T62" fmla="*/ 91 w 92"/>
                  <a:gd name="T63" fmla="*/ 6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2" h="162">
                    <a:moveTo>
                      <a:pt x="91" y="60"/>
                    </a:moveTo>
                    <a:cubicBezTo>
                      <a:pt x="75" y="10"/>
                      <a:pt x="75" y="10"/>
                      <a:pt x="75" y="10"/>
                    </a:cubicBezTo>
                    <a:cubicBezTo>
                      <a:pt x="74" y="4"/>
                      <a:pt x="70" y="0"/>
                      <a:pt x="64" y="0"/>
                    </a:cubicBezTo>
                    <a:cubicBezTo>
                      <a:pt x="28" y="0"/>
                      <a:pt x="28" y="0"/>
                      <a:pt x="28" y="0"/>
                    </a:cubicBezTo>
                    <a:cubicBezTo>
                      <a:pt x="24" y="0"/>
                      <a:pt x="21" y="2"/>
                      <a:pt x="19" y="5"/>
                    </a:cubicBezTo>
                    <a:cubicBezTo>
                      <a:pt x="18" y="5"/>
                      <a:pt x="18" y="6"/>
                      <a:pt x="18" y="7"/>
                    </a:cubicBezTo>
                    <a:cubicBezTo>
                      <a:pt x="18" y="7"/>
                      <a:pt x="18" y="7"/>
                      <a:pt x="18" y="7"/>
                    </a:cubicBezTo>
                    <a:cubicBezTo>
                      <a:pt x="18" y="7"/>
                      <a:pt x="17" y="8"/>
                      <a:pt x="17" y="8"/>
                    </a:cubicBezTo>
                    <a:cubicBezTo>
                      <a:pt x="1" y="60"/>
                      <a:pt x="1" y="60"/>
                      <a:pt x="1" y="60"/>
                    </a:cubicBezTo>
                    <a:cubicBezTo>
                      <a:pt x="0" y="63"/>
                      <a:pt x="2" y="67"/>
                      <a:pt x="5" y="68"/>
                    </a:cubicBezTo>
                    <a:cubicBezTo>
                      <a:pt x="9" y="69"/>
                      <a:pt x="13" y="67"/>
                      <a:pt x="14" y="64"/>
                    </a:cubicBezTo>
                    <a:cubicBezTo>
                      <a:pt x="26" y="23"/>
                      <a:pt x="26" y="23"/>
                      <a:pt x="26" y="23"/>
                    </a:cubicBezTo>
                    <a:cubicBezTo>
                      <a:pt x="27" y="23"/>
                      <a:pt x="27" y="23"/>
                      <a:pt x="28" y="23"/>
                    </a:cubicBezTo>
                    <a:cubicBezTo>
                      <a:pt x="29" y="23"/>
                      <a:pt x="29" y="23"/>
                      <a:pt x="29" y="23"/>
                    </a:cubicBezTo>
                    <a:cubicBezTo>
                      <a:pt x="9" y="96"/>
                      <a:pt x="9" y="96"/>
                      <a:pt x="9" y="96"/>
                    </a:cubicBezTo>
                    <a:cubicBezTo>
                      <a:pt x="29" y="96"/>
                      <a:pt x="29" y="96"/>
                      <a:pt x="29" y="96"/>
                    </a:cubicBezTo>
                    <a:cubicBezTo>
                      <a:pt x="29" y="154"/>
                      <a:pt x="29" y="154"/>
                      <a:pt x="29" y="154"/>
                    </a:cubicBezTo>
                    <a:cubicBezTo>
                      <a:pt x="29" y="159"/>
                      <a:pt x="33" y="162"/>
                      <a:pt x="37" y="162"/>
                    </a:cubicBezTo>
                    <a:cubicBezTo>
                      <a:pt x="41" y="162"/>
                      <a:pt x="44" y="159"/>
                      <a:pt x="44" y="154"/>
                    </a:cubicBezTo>
                    <a:cubicBezTo>
                      <a:pt x="44" y="96"/>
                      <a:pt x="44" y="96"/>
                      <a:pt x="44" y="96"/>
                    </a:cubicBezTo>
                    <a:cubicBezTo>
                      <a:pt x="49" y="96"/>
                      <a:pt x="49" y="96"/>
                      <a:pt x="49" y="96"/>
                    </a:cubicBezTo>
                    <a:cubicBezTo>
                      <a:pt x="49" y="154"/>
                      <a:pt x="49" y="154"/>
                      <a:pt x="49" y="154"/>
                    </a:cubicBezTo>
                    <a:cubicBezTo>
                      <a:pt x="49" y="159"/>
                      <a:pt x="52" y="162"/>
                      <a:pt x="56" y="162"/>
                    </a:cubicBezTo>
                    <a:cubicBezTo>
                      <a:pt x="60" y="162"/>
                      <a:pt x="64" y="159"/>
                      <a:pt x="64" y="154"/>
                    </a:cubicBezTo>
                    <a:cubicBezTo>
                      <a:pt x="64" y="96"/>
                      <a:pt x="64" y="96"/>
                      <a:pt x="64" y="96"/>
                    </a:cubicBezTo>
                    <a:cubicBezTo>
                      <a:pt x="83" y="96"/>
                      <a:pt x="83" y="96"/>
                      <a:pt x="83" y="96"/>
                    </a:cubicBezTo>
                    <a:cubicBezTo>
                      <a:pt x="63" y="23"/>
                      <a:pt x="63" y="23"/>
                      <a:pt x="63" y="23"/>
                    </a:cubicBezTo>
                    <a:cubicBezTo>
                      <a:pt x="64" y="23"/>
                      <a:pt x="64" y="23"/>
                      <a:pt x="64" y="23"/>
                    </a:cubicBezTo>
                    <a:cubicBezTo>
                      <a:pt x="65" y="23"/>
                      <a:pt x="65" y="23"/>
                      <a:pt x="65" y="23"/>
                    </a:cubicBezTo>
                    <a:cubicBezTo>
                      <a:pt x="79" y="64"/>
                      <a:pt x="79" y="64"/>
                      <a:pt x="79" y="64"/>
                    </a:cubicBezTo>
                    <a:cubicBezTo>
                      <a:pt x="80" y="67"/>
                      <a:pt x="84" y="69"/>
                      <a:pt x="87" y="68"/>
                    </a:cubicBezTo>
                    <a:cubicBezTo>
                      <a:pt x="91" y="67"/>
                      <a:pt x="92" y="63"/>
                      <a:pt x="91" y="6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48216" tIns="24108" rIns="48216" bIns="24108" numCol="1" anchor="t" anchorCtr="0" compatLnSpc="1"/>
              <a:lstStyle/>
              <a:p>
                <a:pPr algn="just">
                  <a:lnSpc>
                    <a:spcPct val="120000"/>
                  </a:lnSpc>
                </a:pPr>
                <a:endParaRPr lang="en-US" sz="95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grpSp>
        <p:nvGrpSpPr>
          <p:cNvPr id="68" name="Group 67"/>
          <p:cNvGrpSpPr/>
          <p:nvPr/>
        </p:nvGrpSpPr>
        <p:grpSpPr>
          <a:xfrm>
            <a:off x="8900231" y="4526943"/>
            <a:ext cx="796944" cy="796944"/>
            <a:chOff x="1354194" y="5911456"/>
            <a:chExt cx="755703" cy="755703"/>
          </a:xfrm>
        </p:grpSpPr>
        <p:sp>
          <p:nvSpPr>
            <p:cNvPr id="69" name="Oval 68"/>
            <p:cNvSpPr/>
            <p:nvPr/>
          </p:nvSpPr>
          <p:spPr>
            <a:xfrm>
              <a:off x="1354194" y="5911456"/>
              <a:ext cx="755703" cy="75570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70" name="Group 69"/>
            <p:cNvGrpSpPr/>
            <p:nvPr/>
          </p:nvGrpSpPr>
          <p:grpSpPr>
            <a:xfrm>
              <a:off x="1639245" y="6058413"/>
              <a:ext cx="185600" cy="472193"/>
              <a:chOff x="4422775" y="2198688"/>
              <a:chExt cx="292100" cy="742950"/>
            </a:xfrm>
            <a:solidFill>
              <a:schemeClr val="bg2"/>
            </a:solidFill>
          </p:grpSpPr>
          <p:sp>
            <p:nvSpPr>
              <p:cNvPr id="71" name="Freeform 12"/>
              <p:cNvSpPr/>
              <p:nvPr/>
            </p:nvSpPr>
            <p:spPr bwMode="auto">
              <a:xfrm>
                <a:off x="4422775" y="2325688"/>
                <a:ext cx="292100" cy="615950"/>
              </a:xfrm>
              <a:custGeom>
                <a:avLst/>
                <a:gdLst>
                  <a:gd name="T0" fmla="*/ 59 w 78"/>
                  <a:gd name="T1" fmla="*/ 0 h 164"/>
                  <a:gd name="T2" fmla="*/ 20 w 78"/>
                  <a:gd name="T3" fmla="*/ 0 h 164"/>
                  <a:gd name="T4" fmla="*/ 0 w 78"/>
                  <a:gd name="T5" fmla="*/ 16 h 164"/>
                  <a:gd name="T6" fmla="*/ 0 w 78"/>
                  <a:gd name="T7" fmla="*/ 16 h 164"/>
                  <a:gd name="T8" fmla="*/ 0 w 78"/>
                  <a:gd name="T9" fmla="*/ 19 h 164"/>
                  <a:gd name="T10" fmla="*/ 0 w 78"/>
                  <a:gd name="T11" fmla="*/ 74 h 164"/>
                  <a:gd name="T12" fmla="*/ 7 w 78"/>
                  <a:gd name="T13" fmla="*/ 80 h 164"/>
                  <a:gd name="T14" fmla="*/ 13 w 78"/>
                  <a:gd name="T15" fmla="*/ 74 h 164"/>
                  <a:gd name="T16" fmla="*/ 13 w 78"/>
                  <a:gd name="T17" fmla="*/ 26 h 164"/>
                  <a:gd name="T18" fmla="*/ 19 w 78"/>
                  <a:gd name="T19" fmla="*/ 26 h 164"/>
                  <a:gd name="T20" fmla="*/ 19 w 78"/>
                  <a:gd name="T21" fmla="*/ 72 h 164"/>
                  <a:gd name="T22" fmla="*/ 19 w 78"/>
                  <a:gd name="T23" fmla="*/ 73 h 164"/>
                  <a:gd name="T24" fmla="*/ 19 w 78"/>
                  <a:gd name="T25" fmla="*/ 154 h 164"/>
                  <a:gd name="T26" fmla="*/ 28 w 78"/>
                  <a:gd name="T27" fmla="*/ 164 h 164"/>
                  <a:gd name="T28" fmla="*/ 37 w 78"/>
                  <a:gd name="T29" fmla="*/ 154 h 164"/>
                  <a:gd name="T30" fmla="*/ 37 w 78"/>
                  <a:gd name="T31" fmla="*/ 83 h 164"/>
                  <a:gd name="T32" fmla="*/ 41 w 78"/>
                  <a:gd name="T33" fmla="*/ 83 h 164"/>
                  <a:gd name="T34" fmla="*/ 41 w 78"/>
                  <a:gd name="T35" fmla="*/ 154 h 164"/>
                  <a:gd name="T36" fmla="*/ 50 w 78"/>
                  <a:gd name="T37" fmla="*/ 164 h 164"/>
                  <a:gd name="T38" fmla="*/ 59 w 78"/>
                  <a:gd name="T39" fmla="*/ 154 h 164"/>
                  <a:gd name="T40" fmla="*/ 59 w 78"/>
                  <a:gd name="T41" fmla="*/ 72 h 164"/>
                  <a:gd name="T42" fmla="*/ 59 w 78"/>
                  <a:gd name="T43" fmla="*/ 71 h 164"/>
                  <a:gd name="T44" fmla="*/ 59 w 78"/>
                  <a:gd name="T45" fmla="*/ 26 h 164"/>
                  <a:gd name="T46" fmla="*/ 64 w 78"/>
                  <a:gd name="T47" fmla="*/ 26 h 164"/>
                  <a:gd name="T48" fmla="*/ 64 w 78"/>
                  <a:gd name="T49" fmla="*/ 74 h 164"/>
                  <a:gd name="T50" fmla="*/ 71 w 78"/>
                  <a:gd name="T51" fmla="*/ 80 h 164"/>
                  <a:gd name="T52" fmla="*/ 78 w 78"/>
                  <a:gd name="T53" fmla="*/ 74 h 164"/>
                  <a:gd name="T54" fmla="*/ 78 w 78"/>
                  <a:gd name="T55" fmla="*/ 19 h 164"/>
                  <a:gd name="T56" fmla="*/ 78 w 78"/>
                  <a:gd name="T57" fmla="*/ 16 h 164"/>
                  <a:gd name="T58" fmla="*/ 78 w 78"/>
                  <a:gd name="T59" fmla="*/ 15 h 164"/>
                  <a:gd name="T60" fmla="*/ 59 w 78"/>
                  <a:gd name="T61"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8" h="164">
                    <a:moveTo>
                      <a:pt x="59" y="0"/>
                    </a:moveTo>
                    <a:cubicBezTo>
                      <a:pt x="20" y="0"/>
                      <a:pt x="20" y="0"/>
                      <a:pt x="20" y="0"/>
                    </a:cubicBezTo>
                    <a:cubicBezTo>
                      <a:pt x="6" y="0"/>
                      <a:pt x="0" y="12"/>
                      <a:pt x="0" y="16"/>
                    </a:cubicBezTo>
                    <a:cubicBezTo>
                      <a:pt x="0" y="16"/>
                      <a:pt x="0" y="16"/>
                      <a:pt x="0" y="16"/>
                    </a:cubicBezTo>
                    <a:cubicBezTo>
                      <a:pt x="0" y="19"/>
                      <a:pt x="0" y="19"/>
                      <a:pt x="0" y="19"/>
                    </a:cubicBezTo>
                    <a:cubicBezTo>
                      <a:pt x="0" y="74"/>
                      <a:pt x="0" y="74"/>
                      <a:pt x="0" y="74"/>
                    </a:cubicBezTo>
                    <a:cubicBezTo>
                      <a:pt x="0" y="77"/>
                      <a:pt x="3" y="80"/>
                      <a:pt x="7" y="80"/>
                    </a:cubicBezTo>
                    <a:cubicBezTo>
                      <a:pt x="10" y="80"/>
                      <a:pt x="13" y="77"/>
                      <a:pt x="13" y="74"/>
                    </a:cubicBezTo>
                    <a:cubicBezTo>
                      <a:pt x="13" y="26"/>
                      <a:pt x="13" y="26"/>
                      <a:pt x="13" y="26"/>
                    </a:cubicBezTo>
                    <a:cubicBezTo>
                      <a:pt x="19" y="26"/>
                      <a:pt x="19" y="26"/>
                      <a:pt x="19" y="26"/>
                    </a:cubicBezTo>
                    <a:cubicBezTo>
                      <a:pt x="19" y="72"/>
                      <a:pt x="19" y="72"/>
                      <a:pt x="19" y="72"/>
                    </a:cubicBezTo>
                    <a:cubicBezTo>
                      <a:pt x="19" y="72"/>
                      <a:pt x="19" y="73"/>
                      <a:pt x="19" y="73"/>
                    </a:cubicBezTo>
                    <a:cubicBezTo>
                      <a:pt x="19" y="154"/>
                      <a:pt x="19" y="154"/>
                      <a:pt x="19" y="154"/>
                    </a:cubicBezTo>
                    <a:cubicBezTo>
                      <a:pt x="19" y="159"/>
                      <a:pt x="23" y="164"/>
                      <a:pt x="28" y="164"/>
                    </a:cubicBezTo>
                    <a:cubicBezTo>
                      <a:pt x="33" y="164"/>
                      <a:pt x="37" y="159"/>
                      <a:pt x="37" y="154"/>
                    </a:cubicBezTo>
                    <a:cubicBezTo>
                      <a:pt x="37" y="83"/>
                      <a:pt x="37" y="83"/>
                      <a:pt x="37" y="83"/>
                    </a:cubicBezTo>
                    <a:cubicBezTo>
                      <a:pt x="41" y="83"/>
                      <a:pt x="41" y="83"/>
                      <a:pt x="41" y="83"/>
                    </a:cubicBezTo>
                    <a:cubicBezTo>
                      <a:pt x="41" y="154"/>
                      <a:pt x="41" y="154"/>
                      <a:pt x="41" y="154"/>
                    </a:cubicBezTo>
                    <a:cubicBezTo>
                      <a:pt x="41" y="159"/>
                      <a:pt x="45" y="164"/>
                      <a:pt x="50" y="164"/>
                    </a:cubicBezTo>
                    <a:cubicBezTo>
                      <a:pt x="55" y="164"/>
                      <a:pt x="59" y="159"/>
                      <a:pt x="59" y="154"/>
                    </a:cubicBezTo>
                    <a:cubicBezTo>
                      <a:pt x="59" y="72"/>
                      <a:pt x="59" y="72"/>
                      <a:pt x="59" y="72"/>
                    </a:cubicBezTo>
                    <a:cubicBezTo>
                      <a:pt x="59" y="71"/>
                      <a:pt x="59" y="71"/>
                      <a:pt x="59" y="71"/>
                    </a:cubicBezTo>
                    <a:cubicBezTo>
                      <a:pt x="59" y="26"/>
                      <a:pt x="59" y="26"/>
                      <a:pt x="59" y="26"/>
                    </a:cubicBezTo>
                    <a:cubicBezTo>
                      <a:pt x="64" y="26"/>
                      <a:pt x="64" y="26"/>
                      <a:pt x="64" y="26"/>
                    </a:cubicBezTo>
                    <a:cubicBezTo>
                      <a:pt x="64" y="74"/>
                      <a:pt x="64" y="74"/>
                      <a:pt x="64" y="74"/>
                    </a:cubicBezTo>
                    <a:cubicBezTo>
                      <a:pt x="64" y="77"/>
                      <a:pt x="67" y="80"/>
                      <a:pt x="71" y="80"/>
                    </a:cubicBezTo>
                    <a:cubicBezTo>
                      <a:pt x="75" y="80"/>
                      <a:pt x="78" y="77"/>
                      <a:pt x="78" y="74"/>
                    </a:cubicBezTo>
                    <a:cubicBezTo>
                      <a:pt x="78" y="19"/>
                      <a:pt x="78" y="19"/>
                      <a:pt x="78" y="19"/>
                    </a:cubicBezTo>
                    <a:cubicBezTo>
                      <a:pt x="78" y="16"/>
                      <a:pt x="78" y="16"/>
                      <a:pt x="78" y="16"/>
                    </a:cubicBezTo>
                    <a:cubicBezTo>
                      <a:pt x="78" y="15"/>
                      <a:pt x="78" y="15"/>
                      <a:pt x="78" y="15"/>
                    </a:cubicBezTo>
                    <a:cubicBezTo>
                      <a:pt x="78" y="10"/>
                      <a:pt x="72" y="0"/>
                      <a:pt x="59" y="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48216" tIns="24108" rIns="48216" bIns="24108" numCol="1" anchor="t" anchorCtr="0" compatLnSpc="1"/>
              <a:lstStyle/>
              <a:p>
                <a:pPr algn="just">
                  <a:lnSpc>
                    <a:spcPct val="120000"/>
                  </a:lnSpc>
                </a:pPr>
                <a:endParaRPr lang="en-US" sz="95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2" name="Oval 13"/>
              <p:cNvSpPr>
                <a:spLocks noChangeArrowheads="1"/>
              </p:cNvSpPr>
              <p:nvPr/>
            </p:nvSpPr>
            <p:spPr bwMode="auto">
              <a:xfrm>
                <a:off x="4511675" y="2198688"/>
                <a:ext cx="115888" cy="115888"/>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48216" tIns="24108" rIns="48216" bIns="24108" numCol="1" anchor="t" anchorCtr="0" compatLnSpc="1"/>
              <a:lstStyle/>
              <a:p>
                <a:pPr algn="just">
                  <a:lnSpc>
                    <a:spcPct val="120000"/>
                  </a:lnSpc>
                </a:pPr>
                <a:endParaRPr lang="en-US" sz="95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sp>
        <p:nvSpPr>
          <p:cNvPr id="73" name="TextBox 72"/>
          <p:cNvSpPr txBox="1"/>
          <p:nvPr/>
        </p:nvSpPr>
        <p:spPr>
          <a:xfrm>
            <a:off x="9758138" y="4672206"/>
            <a:ext cx="678391" cy="293607"/>
          </a:xfrm>
          <a:prstGeom prst="rect">
            <a:avLst/>
          </a:prstGeom>
          <a:noFill/>
        </p:spPr>
        <p:txBody>
          <a:bodyPr wrap="none" rtlCol="0">
            <a:spAutoFit/>
          </a:bodyPr>
          <a:lstStyle/>
          <a:p>
            <a:pPr>
              <a:lnSpc>
                <a:spcPct val="120000"/>
              </a:lnSpc>
            </a:pPr>
            <a:r>
              <a:rPr lang="en-US" sz="12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1.234K</a:t>
            </a:r>
            <a:endParaRPr lang="en-GB" sz="12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4" name="TextBox 73"/>
          <p:cNvSpPr txBox="1"/>
          <p:nvPr/>
        </p:nvSpPr>
        <p:spPr>
          <a:xfrm>
            <a:off x="9758533" y="4934399"/>
            <a:ext cx="960519" cy="293607"/>
          </a:xfrm>
          <a:prstGeom prst="rect">
            <a:avLst/>
          </a:prstGeom>
          <a:noFill/>
        </p:spPr>
        <p:txBody>
          <a:bodyPr wrap="none" rtlCol="0">
            <a:spAutoFit/>
          </a:bodyPr>
          <a:lstStyle/>
          <a:p>
            <a:pPr>
              <a:lnSpc>
                <a:spcPct val="120000"/>
              </a:lnSpc>
            </a:pPr>
            <a:r>
              <a:rPr lang="en-US" sz="12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Male Users</a:t>
            </a:r>
            <a:endParaRPr lang="en-GB" sz="12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5" name="TextBox 74"/>
          <p:cNvSpPr txBox="1"/>
          <p:nvPr/>
        </p:nvSpPr>
        <p:spPr>
          <a:xfrm>
            <a:off x="9776385" y="5614431"/>
            <a:ext cx="678391" cy="293607"/>
          </a:xfrm>
          <a:prstGeom prst="rect">
            <a:avLst/>
          </a:prstGeom>
          <a:noFill/>
        </p:spPr>
        <p:txBody>
          <a:bodyPr wrap="none" rtlCol="0">
            <a:spAutoFit/>
          </a:bodyPr>
          <a:lstStyle/>
          <a:p>
            <a:pPr>
              <a:lnSpc>
                <a:spcPct val="120000"/>
              </a:lnSpc>
            </a:pPr>
            <a:r>
              <a:rPr lang="en-US" sz="1200" b="1">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1.234K</a:t>
            </a:r>
            <a:endParaRPr lang="en-GB" sz="1200" b="1">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6" name="TextBox 75"/>
          <p:cNvSpPr txBox="1"/>
          <p:nvPr/>
        </p:nvSpPr>
        <p:spPr>
          <a:xfrm>
            <a:off x="9777250" y="5876624"/>
            <a:ext cx="1140056" cy="293607"/>
          </a:xfrm>
          <a:prstGeom prst="rect">
            <a:avLst/>
          </a:prstGeom>
          <a:noFill/>
        </p:spPr>
        <p:txBody>
          <a:bodyPr wrap="none" rtlCol="0">
            <a:spAutoFit/>
          </a:bodyPr>
          <a:lstStyle/>
          <a:p>
            <a:pPr>
              <a:lnSpc>
                <a:spcPct val="120000"/>
              </a:lnSpc>
            </a:pPr>
            <a:r>
              <a:rPr lang="en-US" sz="12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Female Users</a:t>
            </a:r>
            <a:endParaRPr lang="en-GB" sz="12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4" name="矩形 53"/>
          <p:cNvSpPr/>
          <p:nvPr/>
        </p:nvSpPr>
        <p:spPr>
          <a:xfrm>
            <a:off x="308695" y="-50892"/>
            <a:ext cx="3952471" cy="767390"/>
          </a:xfrm>
          <a:prstGeom prst="rect">
            <a:avLst/>
          </a:prstGeom>
          <a:effectLst>
            <a:outerShdw blurRad="50800" dist="38100" algn="l" rotWithShape="0">
              <a:prstClr val="black">
                <a:alpha val="40000"/>
              </a:prstClr>
            </a:outerShdw>
          </a:effectLst>
        </p:spPr>
        <p:txBody>
          <a:bodyPr vert="horz" wrap="square">
            <a:spAutoFit/>
          </a:bodyPr>
          <a:lstStyle/>
          <a:p>
            <a:pPr>
              <a:lnSpc>
                <a:spcPct val="120000"/>
              </a:lnSpc>
            </a:pPr>
            <a:r>
              <a:rPr lang="zh-CN" altLang="en-US" sz="40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p>
        </p:txBody>
      </p:sp>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nodeType="after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wipe(left)">
                                      <p:cBhvr>
                                        <p:cTn id="13" dur="500"/>
                                        <p:tgtEl>
                                          <p:spTgt spid="18"/>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p:cTn id="17" dur="500" fill="hold"/>
                                        <p:tgtEl>
                                          <p:spTgt spid="21"/>
                                        </p:tgtEl>
                                        <p:attrNameLst>
                                          <p:attrName>ppt_w</p:attrName>
                                        </p:attrNameLst>
                                      </p:cBhvr>
                                      <p:tavLst>
                                        <p:tav tm="0">
                                          <p:val>
                                            <p:fltVal val="0"/>
                                          </p:val>
                                        </p:tav>
                                        <p:tav tm="100000">
                                          <p:val>
                                            <p:strVal val="#ppt_w"/>
                                          </p:val>
                                        </p:tav>
                                      </p:tavLst>
                                    </p:anim>
                                    <p:anim calcmode="lin" valueType="num">
                                      <p:cBhvr>
                                        <p:cTn id="18" dur="500" fill="hold"/>
                                        <p:tgtEl>
                                          <p:spTgt spid="21"/>
                                        </p:tgtEl>
                                        <p:attrNameLst>
                                          <p:attrName>ppt_h</p:attrName>
                                        </p:attrNameLst>
                                      </p:cBhvr>
                                      <p:tavLst>
                                        <p:tav tm="0">
                                          <p:val>
                                            <p:fltVal val="0"/>
                                          </p:val>
                                        </p:tav>
                                        <p:tav tm="100000">
                                          <p:val>
                                            <p:strVal val="#ppt_h"/>
                                          </p:val>
                                        </p:tav>
                                      </p:tavLst>
                                    </p:anim>
                                    <p:animEffect transition="in" filter="fade">
                                      <p:cBhvr>
                                        <p:cTn id="19" dur="500"/>
                                        <p:tgtEl>
                                          <p:spTgt spid="2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p:cTn id="23" dur="500" fill="hold"/>
                                        <p:tgtEl>
                                          <p:spTgt spid="25"/>
                                        </p:tgtEl>
                                        <p:attrNameLst>
                                          <p:attrName>ppt_w</p:attrName>
                                        </p:attrNameLst>
                                      </p:cBhvr>
                                      <p:tavLst>
                                        <p:tav tm="0">
                                          <p:val>
                                            <p:fltVal val="0"/>
                                          </p:val>
                                        </p:tav>
                                        <p:tav tm="100000">
                                          <p:val>
                                            <p:strVal val="#ppt_w"/>
                                          </p:val>
                                        </p:tav>
                                      </p:tavLst>
                                    </p:anim>
                                    <p:anim calcmode="lin" valueType="num">
                                      <p:cBhvr>
                                        <p:cTn id="24" dur="500" fill="hold"/>
                                        <p:tgtEl>
                                          <p:spTgt spid="25"/>
                                        </p:tgtEl>
                                        <p:attrNameLst>
                                          <p:attrName>ppt_h</p:attrName>
                                        </p:attrNameLst>
                                      </p:cBhvr>
                                      <p:tavLst>
                                        <p:tav tm="0">
                                          <p:val>
                                            <p:fltVal val="0"/>
                                          </p:val>
                                        </p:tav>
                                        <p:tav tm="100000">
                                          <p:val>
                                            <p:strVal val="#ppt_h"/>
                                          </p:val>
                                        </p:tav>
                                      </p:tavLst>
                                    </p:anim>
                                    <p:animEffect transition="in" filter="fade">
                                      <p:cBhvr>
                                        <p:cTn id="25" dur="500"/>
                                        <p:tgtEl>
                                          <p:spTgt spid="25"/>
                                        </p:tgtEl>
                                      </p:cBhvr>
                                    </p:animEffect>
                                  </p:childTnLst>
                                </p:cTn>
                              </p:par>
                            </p:childTnLst>
                          </p:cTn>
                        </p:par>
                        <p:par>
                          <p:cTn id="26" fill="hold">
                            <p:stCondLst>
                              <p:cond delay="2000"/>
                            </p:stCondLst>
                            <p:childTnLst>
                              <p:par>
                                <p:cTn id="27" presetID="22" presetClass="entr" presetSubtype="8" fill="hold" nodeType="afterEffect">
                                  <p:stCondLst>
                                    <p:cond delay="0"/>
                                  </p:stCondLst>
                                  <p:childTnLst>
                                    <p:set>
                                      <p:cBhvr>
                                        <p:cTn id="28" dur="1" fill="hold">
                                          <p:stCondLst>
                                            <p:cond delay="0"/>
                                          </p:stCondLst>
                                        </p:cTn>
                                        <p:tgtEl>
                                          <p:spTgt spid="33"/>
                                        </p:tgtEl>
                                        <p:attrNameLst>
                                          <p:attrName>style.visibility</p:attrName>
                                        </p:attrNameLst>
                                      </p:cBhvr>
                                      <p:to>
                                        <p:strVal val="visible"/>
                                      </p:to>
                                    </p:set>
                                    <p:animEffect transition="in" filter="wipe(left)">
                                      <p:cBhvr>
                                        <p:cTn id="29" dur="500"/>
                                        <p:tgtEl>
                                          <p:spTgt spid="33"/>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childTnLst>
                          </p:cTn>
                        </p:par>
                        <p:par>
                          <p:cTn id="34" fill="hold">
                            <p:stCondLst>
                              <p:cond delay="3000"/>
                            </p:stCondLst>
                            <p:childTnLst>
                              <p:par>
                                <p:cTn id="35" presetID="49" presetClass="entr" presetSubtype="0" decel="100000" fill="hold" nodeType="afterEffect">
                                  <p:stCondLst>
                                    <p:cond delay="0"/>
                                  </p:stCondLst>
                                  <p:childTnLst>
                                    <p:set>
                                      <p:cBhvr>
                                        <p:cTn id="36" dur="1" fill="hold">
                                          <p:stCondLst>
                                            <p:cond delay="0"/>
                                          </p:stCondLst>
                                        </p:cTn>
                                        <p:tgtEl>
                                          <p:spTgt spid="39"/>
                                        </p:tgtEl>
                                        <p:attrNameLst>
                                          <p:attrName>style.visibility</p:attrName>
                                        </p:attrNameLst>
                                      </p:cBhvr>
                                      <p:to>
                                        <p:strVal val="visible"/>
                                      </p:to>
                                    </p:set>
                                    <p:anim calcmode="lin" valueType="num">
                                      <p:cBhvr>
                                        <p:cTn id="37" dur="500" fill="hold"/>
                                        <p:tgtEl>
                                          <p:spTgt spid="39"/>
                                        </p:tgtEl>
                                        <p:attrNameLst>
                                          <p:attrName>ppt_w</p:attrName>
                                        </p:attrNameLst>
                                      </p:cBhvr>
                                      <p:tavLst>
                                        <p:tav tm="0">
                                          <p:val>
                                            <p:fltVal val="0"/>
                                          </p:val>
                                        </p:tav>
                                        <p:tav tm="100000">
                                          <p:val>
                                            <p:strVal val="#ppt_w"/>
                                          </p:val>
                                        </p:tav>
                                      </p:tavLst>
                                    </p:anim>
                                    <p:anim calcmode="lin" valueType="num">
                                      <p:cBhvr>
                                        <p:cTn id="38" dur="500" fill="hold"/>
                                        <p:tgtEl>
                                          <p:spTgt spid="39"/>
                                        </p:tgtEl>
                                        <p:attrNameLst>
                                          <p:attrName>ppt_h</p:attrName>
                                        </p:attrNameLst>
                                      </p:cBhvr>
                                      <p:tavLst>
                                        <p:tav tm="0">
                                          <p:val>
                                            <p:fltVal val="0"/>
                                          </p:val>
                                        </p:tav>
                                        <p:tav tm="100000">
                                          <p:val>
                                            <p:strVal val="#ppt_h"/>
                                          </p:val>
                                        </p:tav>
                                      </p:tavLst>
                                    </p:anim>
                                    <p:anim calcmode="lin" valueType="num">
                                      <p:cBhvr>
                                        <p:cTn id="39" dur="500" fill="hold"/>
                                        <p:tgtEl>
                                          <p:spTgt spid="39"/>
                                        </p:tgtEl>
                                        <p:attrNameLst>
                                          <p:attrName>style.rotation</p:attrName>
                                        </p:attrNameLst>
                                      </p:cBhvr>
                                      <p:tavLst>
                                        <p:tav tm="0">
                                          <p:val>
                                            <p:fltVal val="360"/>
                                          </p:val>
                                        </p:tav>
                                        <p:tav tm="100000">
                                          <p:val>
                                            <p:fltVal val="0"/>
                                          </p:val>
                                        </p:tav>
                                      </p:tavLst>
                                    </p:anim>
                                    <p:animEffect transition="in" filter="fade">
                                      <p:cBhvr>
                                        <p:cTn id="40" dur="500"/>
                                        <p:tgtEl>
                                          <p:spTgt spid="39"/>
                                        </p:tgtEl>
                                      </p:cBhvr>
                                    </p:animEffect>
                                  </p:childTnLst>
                                </p:cTn>
                              </p:par>
                            </p:childTnLst>
                          </p:cTn>
                        </p:par>
                        <p:par>
                          <p:cTn id="41" fill="hold">
                            <p:stCondLst>
                              <p:cond delay="3500"/>
                            </p:stCondLst>
                            <p:childTnLst>
                              <p:par>
                                <p:cTn id="42" presetID="49" presetClass="entr" presetSubtype="0" decel="100000" fill="hold" nodeType="afterEffect">
                                  <p:stCondLst>
                                    <p:cond delay="0"/>
                                  </p:stCondLst>
                                  <p:childTnLst>
                                    <p:set>
                                      <p:cBhvr>
                                        <p:cTn id="43" dur="1" fill="hold">
                                          <p:stCondLst>
                                            <p:cond delay="0"/>
                                          </p:stCondLst>
                                        </p:cTn>
                                        <p:tgtEl>
                                          <p:spTgt spid="47"/>
                                        </p:tgtEl>
                                        <p:attrNameLst>
                                          <p:attrName>style.visibility</p:attrName>
                                        </p:attrNameLst>
                                      </p:cBhvr>
                                      <p:to>
                                        <p:strVal val="visible"/>
                                      </p:to>
                                    </p:set>
                                    <p:anim calcmode="lin" valueType="num">
                                      <p:cBhvr>
                                        <p:cTn id="44" dur="500" fill="hold"/>
                                        <p:tgtEl>
                                          <p:spTgt spid="47"/>
                                        </p:tgtEl>
                                        <p:attrNameLst>
                                          <p:attrName>ppt_w</p:attrName>
                                        </p:attrNameLst>
                                      </p:cBhvr>
                                      <p:tavLst>
                                        <p:tav tm="0">
                                          <p:val>
                                            <p:fltVal val="0"/>
                                          </p:val>
                                        </p:tav>
                                        <p:tav tm="100000">
                                          <p:val>
                                            <p:strVal val="#ppt_w"/>
                                          </p:val>
                                        </p:tav>
                                      </p:tavLst>
                                    </p:anim>
                                    <p:anim calcmode="lin" valueType="num">
                                      <p:cBhvr>
                                        <p:cTn id="45" dur="500" fill="hold"/>
                                        <p:tgtEl>
                                          <p:spTgt spid="47"/>
                                        </p:tgtEl>
                                        <p:attrNameLst>
                                          <p:attrName>ppt_h</p:attrName>
                                        </p:attrNameLst>
                                      </p:cBhvr>
                                      <p:tavLst>
                                        <p:tav tm="0">
                                          <p:val>
                                            <p:fltVal val="0"/>
                                          </p:val>
                                        </p:tav>
                                        <p:tav tm="100000">
                                          <p:val>
                                            <p:strVal val="#ppt_h"/>
                                          </p:val>
                                        </p:tav>
                                      </p:tavLst>
                                    </p:anim>
                                    <p:anim calcmode="lin" valueType="num">
                                      <p:cBhvr>
                                        <p:cTn id="46" dur="500" fill="hold"/>
                                        <p:tgtEl>
                                          <p:spTgt spid="47"/>
                                        </p:tgtEl>
                                        <p:attrNameLst>
                                          <p:attrName>style.rotation</p:attrName>
                                        </p:attrNameLst>
                                      </p:cBhvr>
                                      <p:tavLst>
                                        <p:tav tm="0">
                                          <p:val>
                                            <p:fltVal val="360"/>
                                          </p:val>
                                        </p:tav>
                                        <p:tav tm="100000">
                                          <p:val>
                                            <p:fltVal val="0"/>
                                          </p:val>
                                        </p:tav>
                                      </p:tavLst>
                                    </p:anim>
                                    <p:animEffect transition="in" filter="fade">
                                      <p:cBhvr>
                                        <p:cTn id="47" dur="500"/>
                                        <p:tgtEl>
                                          <p:spTgt spid="47"/>
                                        </p:tgtEl>
                                      </p:cBhvr>
                                    </p:animEffect>
                                  </p:childTnLst>
                                </p:cTn>
                              </p:par>
                            </p:childTnLst>
                          </p:cTn>
                        </p:par>
                        <p:par>
                          <p:cTn id="48" fill="hold">
                            <p:stCondLst>
                              <p:cond delay="4000"/>
                            </p:stCondLst>
                            <p:childTnLst>
                              <p:par>
                                <p:cTn id="49" presetID="49" presetClass="entr" presetSubtype="0" decel="100000" fill="hold" grpId="0" nodeType="afterEffect">
                                  <p:stCondLst>
                                    <p:cond delay="0"/>
                                  </p:stCondLst>
                                  <p:childTnLst>
                                    <p:set>
                                      <p:cBhvr>
                                        <p:cTn id="50" dur="1" fill="hold">
                                          <p:stCondLst>
                                            <p:cond delay="0"/>
                                          </p:stCondLst>
                                        </p:cTn>
                                        <p:tgtEl>
                                          <p:spTgt spid="51"/>
                                        </p:tgtEl>
                                        <p:attrNameLst>
                                          <p:attrName>style.visibility</p:attrName>
                                        </p:attrNameLst>
                                      </p:cBhvr>
                                      <p:to>
                                        <p:strVal val="visible"/>
                                      </p:to>
                                    </p:set>
                                    <p:anim calcmode="lin" valueType="num">
                                      <p:cBhvr>
                                        <p:cTn id="51" dur="500" fill="hold"/>
                                        <p:tgtEl>
                                          <p:spTgt spid="51"/>
                                        </p:tgtEl>
                                        <p:attrNameLst>
                                          <p:attrName>ppt_w</p:attrName>
                                        </p:attrNameLst>
                                      </p:cBhvr>
                                      <p:tavLst>
                                        <p:tav tm="0">
                                          <p:val>
                                            <p:fltVal val="0"/>
                                          </p:val>
                                        </p:tav>
                                        <p:tav tm="100000">
                                          <p:val>
                                            <p:strVal val="#ppt_w"/>
                                          </p:val>
                                        </p:tav>
                                      </p:tavLst>
                                    </p:anim>
                                    <p:anim calcmode="lin" valueType="num">
                                      <p:cBhvr>
                                        <p:cTn id="52" dur="500" fill="hold"/>
                                        <p:tgtEl>
                                          <p:spTgt spid="51"/>
                                        </p:tgtEl>
                                        <p:attrNameLst>
                                          <p:attrName>ppt_h</p:attrName>
                                        </p:attrNameLst>
                                      </p:cBhvr>
                                      <p:tavLst>
                                        <p:tav tm="0">
                                          <p:val>
                                            <p:fltVal val="0"/>
                                          </p:val>
                                        </p:tav>
                                        <p:tav tm="100000">
                                          <p:val>
                                            <p:strVal val="#ppt_h"/>
                                          </p:val>
                                        </p:tav>
                                      </p:tavLst>
                                    </p:anim>
                                    <p:anim calcmode="lin" valueType="num">
                                      <p:cBhvr>
                                        <p:cTn id="53" dur="500" fill="hold"/>
                                        <p:tgtEl>
                                          <p:spTgt spid="51"/>
                                        </p:tgtEl>
                                        <p:attrNameLst>
                                          <p:attrName>style.rotation</p:attrName>
                                        </p:attrNameLst>
                                      </p:cBhvr>
                                      <p:tavLst>
                                        <p:tav tm="0">
                                          <p:val>
                                            <p:fltVal val="360"/>
                                          </p:val>
                                        </p:tav>
                                        <p:tav tm="100000">
                                          <p:val>
                                            <p:fltVal val="0"/>
                                          </p:val>
                                        </p:tav>
                                      </p:tavLst>
                                    </p:anim>
                                    <p:animEffect transition="in" filter="fade">
                                      <p:cBhvr>
                                        <p:cTn id="54" dur="500"/>
                                        <p:tgtEl>
                                          <p:spTgt spid="51"/>
                                        </p:tgtEl>
                                      </p:cBhvr>
                                    </p:animEffect>
                                  </p:childTnLst>
                                </p:cTn>
                              </p:par>
                            </p:childTnLst>
                          </p:cTn>
                        </p:par>
                        <p:par>
                          <p:cTn id="55" fill="hold">
                            <p:stCondLst>
                              <p:cond delay="4500"/>
                            </p:stCondLst>
                            <p:childTnLst>
                              <p:par>
                                <p:cTn id="56" presetID="49" presetClass="entr" presetSubtype="0" decel="100000"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 calcmode="lin" valueType="num">
                                      <p:cBhvr>
                                        <p:cTn id="60" dur="500" fill="hold"/>
                                        <p:tgtEl>
                                          <p:spTgt spid="46"/>
                                        </p:tgtEl>
                                        <p:attrNameLst>
                                          <p:attrName>style.rotation</p:attrName>
                                        </p:attrNameLst>
                                      </p:cBhvr>
                                      <p:tavLst>
                                        <p:tav tm="0">
                                          <p:val>
                                            <p:fltVal val="360"/>
                                          </p:val>
                                        </p:tav>
                                        <p:tav tm="100000">
                                          <p:val>
                                            <p:fltVal val="0"/>
                                          </p:val>
                                        </p:tav>
                                      </p:tavLst>
                                    </p:anim>
                                    <p:animEffect transition="in" filter="fade">
                                      <p:cBhvr>
                                        <p:cTn id="61" dur="500"/>
                                        <p:tgtEl>
                                          <p:spTgt spid="46"/>
                                        </p:tgtEl>
                                      </p:cBhvr>
                                    </p:animEffect>
                                  </p:childTnLst>
                                </p:cTn>
                              </p:par>
                            </p:childTnLst>
                          </p:cTn>
                        </p:par>
                        <p:par>
                          <p:cTn id="62" fill="hold">
                            <p:stCondLst>
                              <p:cond delay="5000"/>
                            </p:stCondLst>
                            <p:childTnLst>
                              <p:par>
                                <p:cTn id="63" presetID="42" presetClass="entr" presetSubtype="0" fill="hold" nodeType="afterEffect">
                                  <p:stCondLst>
                                    <p:cond delay="0"/>
                                  </p:stCondLst>
                                  <p:childTnLst>
                                    <p:set>
                                      <p:cBhvr>
                                        <p:cTn id="64" dur="1" fill="hold">
                                          <p:stCondLst>
                                            <p:cond delay="0"/>
                                          </p:stCondLst>
                                        </p:cTn>
                                        <p:tgtEl>
                                          <p:spTgt spid="4"/>
                                        </p:tgtEl>
                                        <p:attrNameLst>
                                          <p:attrName>style.visibility</p:attrName>
                                        </p:attrNameLst>
                                      </p:cBhvr>
                                      <p:to>
                                        <p:strVal val="visible"/>
                                      </p:to>
                                    </p:set>
                                    <p:animEffect transition="in" filter="fade">
                                      <p:cBhvr>
                                        <p:cTn id="65" dur="1000"/>
                                        <p:tgtEl>
                                          <p:spTgt spid="4"/>
                                        </p:tgtEl>
                                      </p:cBhvr>
                                    </p:animEffect>
                                    <p:anim calcmode="lin" valueType="num">
                                      <p:cBhvr>
                                        <p:cTn id="66" dur="1000" fill="hold"/>
                                        <p:tgtEl>
                                          <p:spTgt spid="4"/>
                                        </p:tgtEl>
                                        <p:attrNameLst>
                                          <p:attrName>ppt_x</p:attrName>
                                        </p:attrNameLst>
                                      </p:cBhvr>
                                      <p:tavLst>
                                        <p:tav tm="0">
                                          <p:val>
                                            <p:strVal val="#ppt_x"/>
                                          </p:val>
                                        </p:tav>
                                        <p:tav tm="100000">
                                          <p:val>
                                            <p:strVal val="#ppt_x"/>
                                          </p:val>
                                        </p:tav>
                                      </p:tavLst>
                                    </p:anim>
                                    <p:anim calcmode="lin" valueType="num">
                                      <p:cBhvr>
                                        <p:cTn id="67" dur="1000" fill="hold"/>
                                        <p:tgtEl>
                                          <p:spTgt spid="4"/>
                                        </p:tgtEl>
                                        <p:attrNameLst>
                                          <p:attrName>ppt_y</p:attrName>
                                        </p:attrNameLst>
                                      </p:cBhvr>
                                      <p:tavLst>
                                        <p:tav tm="0">
                                          <p:val>
                                            <p:strVal val="#ppt_y+.1"/>
                                          </p:val>
                                        </p:tav>
                                        <p:tav tm="100000">
                                          <p:val>
                                            <p:strVal val="#ppt_y"/>
                                          </p:val>
                                        </p:tav>
                                      </p:tavLst>
                                    </p:anim>
                                  </p:childTnLst>
                                </p:cTn>
                              </p:par>
                            </p:childTnLst>
                          </p:cTn>
                        </p:par>
                        <p:par>
                          <p:cTn id="68" fill="hold">
                            <p:stCondLst>
                              <p:cond delay="6000"/>
                            </p:stCondLst>
                            <p:childTnLst>
                              <p:par>
                                <p:cTn id="69" presetID="10" presetClass="entr" presetSubtype="0" fill="hold"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500"/>
                                        <p:tgtEl>
                                          <p:spTgt spid="68"/>
                                        </p:tgtEl>
                                      </p:cBhvr>
                                    </p:animEffect>
                                  </p:childTnLst>
                                </p:cTn>
                              </p:par>
                            </p:childTnLst>
                          </p:cTn>
                        </p:par>
                        <p:par>
                          <p:cTn id="72" fill="hold">
                            <p:stCondLst>
                              <p:cond delay="6500"/>
                            </p:stCondLst>
                            <p:childTnLst>
                              <p:par>
                                <p:cTn id="73" presetID="10" presetClass="entr" presetSubtype="0" fill="hold" grpId="0" nodeType="afterEffect">
                                  <p:stCondLst>
                                    <p:cond delay="0"/>
                                  </p:stCondLst>
                                  <p:childTnLst>
                                    <p:set>
                                      <p:cBhvr>
                                        <p:cTn id="74" dur="1" fill="hold">
                                          <p:stCondLst>
                                            <p:cond delay="0"/>
                                          </p:stCondLst>
                                        </p:cTn>
                                        <p:tgtEl>
                                          <p:spTgt spid="73"/>
                                        </p:tgtEl>
                                        <p:attrNameLst>
                                          <p:attrName>style.visibility</p:attrName>
                                        </p:attrNameLst>
                                      </p:cBhvr>
                                      <p:to>
                                        <p:strVal val="visible"/>
                                      </p:to>
                                    </p:set>
                                    <p:animEffect transition="in" filter="fade">
                                      <p:cBhvr>
                                        <p:cTn id="75" dur="500"/>
                                        <p:tgtEl>
                                          <p:spTgt spid="73"/>
                                        </p:tgtEl>
                                      </p:cBhvr>
                                    </p:animEffect>
                                  </p:childTnLst>
                                </p:cTn>
                              </p:par>
                            </p:childTnLst>
                          </p:cTn>
                        </p:par>
                        <p:par>
                          <p:cTn id="76" fill="hold">
                            <p:stCondLst>
                              <p:cond delay="7000"/>
                            </p:stCondLst>
                            <p:childTnLst>
                              <p:par>
                                <p:cTn id="77" presetID="10" presetClass="entr" presetSubtype="0" fill="hold" grpId="0" nodeType="afterEffect">
                                  <p:stCondLst>
                                    <p:cond delay="0"/>
                                  </p:stCondLst>
                                  <p:childTnLst>
                                    <p:set>
                                      <p:cBhvr>
                                        <p:cTn id="78" dur="1" fill="hold">
                                          <p:stCondLst>
                                            <p:cond delay="0"/>
                                          </p:stCondLst>
                                        </p:cTn>
                                        <p:tgtEl>
                                          <p:spTgt spid="74"/>
                                        </p:tgtEl>
                                        <p:attrNameLst>
                                          <p:attrName>style.visibility</p:attrName>
                                        </p:attrNameLst>
                                      </p:cBhvr>
                                      <p:to>
                                        <p:strVal val="visible"/>
                                      </p:to>
                                    </p:set>
                                    <p:animEffect transition="in" filter="fade">
                                      <p:cBhvr>
                                        <p:cTn id="79" dur="500"/>
                                        <p:tgtEl>
                                          <p:spTgt spid="74"/>
                                        </p:tgtEl>
                                      </p:cBhvr>
                                    </p:animEffect>
                                  </p:childTnLst>
                                </p:cTn>
                              </p:par>
                            </p:childTnLst>
                          </p:cTn>
                        </p:par>
                        <p:par>
                          <p:cTn id="80" fill="hold">
                            <p:stCondLst>
                              <p:cond delay="7500"/>
                            </p:stCondLst>
                            <p:childTnLst>
                              <p:par>
                                <p:cTn id="81" presetID="10" presetClass="entr" presetSubtype="0" fill="hold" nodeType="afterEffect">
                                  <p:stCondLst>
                                    <p:cond delay="0"/>
                                  </p:stCondLst>
                                  <p:childTnLst>
                                    <p:set>
                                      <p:cBhvr>
                                        <p:cTn id="82" dur="1" fill="hold">
                                          <p:stCondLst>
                                            <p:cond delay="0"/>
                                          </p:stCondLst>
                                        </p:cTn>
                                        <p:tgtEl>
                                          <p:spTgt spid="63"/>
                                        </p:tgtEl>
                                        <p:attrNameLst>
                                          <p:attrName>style.visibility</p:attrName>
                                        </p:attrNameLst>
                                      </p:cBhvr>
                                      <p:to>
                                        <p:strVal val="visible"/>
                                      </p:to>
                                    </p:set>
                                    <p:animEffect transition="in" filter="fade">
                                      <p:cBhvr>
                                        <p:cTn id="83" dur="500"/>
                                        <p:tgtEl>
                                          <p:spTgt spid="63"/>
                                        </p:tgtEl>
                                      </p:cBhvr>
                                    </p:animEffect>
                                  </p:childTnLst>
                                </p:cTn>
                              </p:par>
                            </p:childTnLst>
                          </p:cTn>
                        </p:par>
                        <p:par>
                          <p:cTn id="84" fill="hold">
                            <p:stCondLst>
                              <p:cond delay="8000"/>
                            </p:stCondLst>
                            <p:childTnLst>
                              <p:par>
                                <p:cTn id="85" presetID="10" presetClass="entr" presetSubtype="0" fill="hold" grpId="0" nodeType="afterEffect">
                                  <p:stCondLst>
                                    <p:cond delay="0"/>
                                  </p:stCondLst>
                                  <p:childTnLst>
                                    <p:set>
                                      <p:cBhvr>
                                        <p:cTn id="86" dur="1" fill="hold">
                                          <p:stCondLst>
                                            <p:cond delay="0"/>
                                          </p:stCondLst>
                                        </p:cTn>
                                        <p:tgtEl>
                                          <p:spTgt spid="75"/>
                                        </p:tgtEl>
                                        <p:attrNameLst>
                                          <p:attrName>style.visibility</p:attrName>
                                        </p:attrNameLst>
                                      </p:cBhvr>
                                      <p:to>
                                        <p:strVal val="visible"/>
                                      </p:to>
                                    </p:set>
                                    <p:animEffect transition="in" filter="fade">
                                      <p:cBhvr>
                                        <p:cTn id="87" dur="500"/>
                                        <p:tgtEl>
                                          <p:spTgt spid="75"/>
                                        </p:tgtEl>
                                      </p:cBhvr>
                                    </p:animEffect>
                                  </p:childTnLst>
                                </p:cTn>
                              </p:par>
                            </p:childTnLst>
                          </p:cTn>
                        </p:par>
                        <p:par>
                          <p:cTn id="88" fill="hold">
                            <p:stCondLst>
                              <p:cond delay="8500"/>
                            </p:stCondLst>
                            <p:childTnLst>
                              <p:par>
                                <p:cTn id="89" presetID="10" presetClass="entr" presetSubtype="0" fill="hold" grpId="0" nodeType="afterEffect">
                                  <p:stCondLst>
                                    <p:cond delay="0"/>
                                  </p:stCondLst>
                                  <p:childTnLst>
                                    <p:set>
                                      <p:cBhvr>
                                        <p:cTn id="90" dur="1" fill="hold">
                                          <p:stCondLst>
                                            <p:cond delay="0"/>
                                          </p:stCondLst>
                                        </p:cTn>
                                        <p:tgtEl>
                                          <p:spTgt spid="76"/>
                                        </p:tgtEl>
                                        <p:attrNameLst>
                                          <p:attrName>style.visibility</p:attrName>
                                        </p:attrNameLst>
                                      </p:cBhvr>
                                      <p:to>
                                        <p:strVal val="visible"/>
                                      </p:to>
                                    </p:set>
                                    <p:animEffect transition="in" filter="fade">
                                      <p:cBhvr>
                                        <p:cTn id="91"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1" grpId="0"/>
      <p:bldP spid="25" grpId="0"/>
      <p:bldP spid="46" grpId="0" animBg="1"/>
      <p:bldP spid="51" grpId="0" animBg="1"/>
      <p:bldP spid="73" grpId="0"/>
      <p:bldP spid="74" grpId="0"/>
      <p:bldP spid="75" grpId="0"/>
      <p:bldP spid="7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组合 21"/>
          <p:cNvGrpSpPr/>
          <p:nvPr/>
        </p:nvGrpSpPr>
        <p:grpSpPr>
          <a:xfrm>
            <a:off x="6926979" y="2062424"/>
            <a:ext cx="3837672" cy="3837673"/>
            <a:chOff x="7115266" y="1299207"/>
            <a:chExt cx="3142800" cy="3142800"/>
          </a:xfrm>
        </p:grpSpPr>
        <p:sp>
          <p:nvSpPr>
            <p:cNvPr id="5" name="Oval 18"/>
            <p:cNvSpPr/>
            <p:nvPr/>
          </p:nvSpPr>
          <p:spPr>
            <a:xfrm>
              <a:off x="7115266" y="1299207"/>
              <a:ext cx="3142800" cy="3142800"/>
            </a:xfrm>
            <a:prstGeom prst="ellipse">
              <a:avLst/>
            </a:prstGeom>
            <a:solidFill>
              <a:schemeClr val="accent4"/>
            </a:solidFill>
            <a:ln w="76200" cmpd="sng">
              <a:noFill/>
            </a:ln>
            <a:effectLst/>
          </p:spPr>
          <p:style>
            <a:lnRef idx="1">
              <a:schemeClr val="accent1"/>
            </a:lnRef>
            <a:fillRef idx="3">
              <a:schemeClr val="accent1"/>
            </a:fillRef>
            <a:effectRef idx="2">
              <a:schemeClr val="accent1"/>
            </a:effectRef>
            <a:fontRef idx="minor">
              <a:schemeClr val="lt1"/>
            </a:fontRef>
          </p:style>
          <p:txBody>
            <a:bodyPr lIns="111638" tIns="55819" rIns="111638" bIns="55819" rtlCol="0" anchor="ctr"/>
            <a:lstStyle/>
            <a:p>
              <a:pPr algn="ctr">
                <a:lnSpc>
                  <a:spcPct val="120000"/>
                </a:lnSpc>
              </a:pPr>
              <a:endParaRPr lang="en-US"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 name="TextBox 5"/>
            <p:cNvSpPr txBox="1"/>
            <p:nvPr/>
          </p:nvSpPr>
          <p:spPr>
            <a:xfrm>
              <a:off x="7852834" y="3037533"/>
              <a:ext cx="1660924" cy="362950"/>
            </a:xfrm>
            <a:prstGeom prst="rect">
              <a:avLst/>
            </a:prstGeom>
            <a:noFill/>
          </p:spPr>
          <p:txBody>
            <a:bodyPr wrap="square" lIns="0" tIns="0" rIns="0" bIns="0" rtlCol="0">
              <a:spAutoFit/>
            </a:bodyPr>
            <a:lstStyle/>
            <a:p>
              <a:pPr>
                <a:lnSpc>
                  <a:spcPct val="120000"/>
                </a:lnSpc>
              </a:pPr>
              <a:r>
                <a:rPr lang="zh-CN" altLang="en-US"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点击输入文本内容点击输入文本内容点击输入文本内容点击输入文本内容点击输入文本内容点击输入文本内容</a:t>
              </a:r>
              <a:endParaRPr lang="en-GB" altLang="zh-CN"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 name="TextBox 6"/>
            <p:cNvSpPr txBox="1"/>
            <p:nvPr/>
          </p:nvSpPr>
          <p:spPr>
            <a:xfrm>
              <a:off x="8067735" y="2039519"/>
              <a:ext cx="1261556" cy="823989"/>
            </a:xfrm>
            <a:prstGeom prst="rect">
              <a:avLst/>
            </a:prstGeom>
            <a:noFill/>
          </p:spPr>
          <p:txBody>
            <a:bodyPr wrap="none" lIns="0" tIns="0" rIns="0" bIns="0" rtlCol="0">
              <a:spAutoFit/>
            </a:bodyPr>
            <a:lstStyle/>
            <a:p>
              <a:pPr algn="ctr">
                <a:lnSpc>
                  <a:spcPct val="120000"/>
                </a:lnSpc>
              </a:pPr>
              <a:r>
                <a:rPr lang="en-US" sz="60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86%</a:t>
              </a:r>
            </a:p>
          </p:txBody>
        </p:sp>
        <p:sp>
          <p:nvSpPr>
            <p:cNvPr id="8" name="TextBox 7"/>
            <p:cNvSpPr txBox="1"/>
            <p:nvPr/>
          </p:nvSpPr>
          <p:spPr>
            <a:xfrm>
              <a:off x="7996956" y="2826600"/>
              <a:ext cx="1323256" cy="193448"/>
            </a:xfrm>
            <a:prstGeom prst="rect">
              <a:avLst/>
            </a:prstGeom>
            <a:noFill/>
          </p:spPr>
          <p:txBody>
            <a:bodyPr wrap="none" lIns="0" tIns="0" rIns="0" bIns="0" rtlCol="0">
              <a:spAutoFit/>
            </a:bodyPr>
            <a:lstStyle/>
            <a:p>
              <a:pPr algn="ctr">
                <a:lnSpc>
                  <a:spcPct val="120000"/>
                </a:lnSpc>
              </a:pPr>
              <a:r>
                <a:rPr lang="zh-CN" altLang="en-US"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点击请替换文字内容</a:t>
              </a:r>
            </a:p>
          </p:txBody>
        </p:sp>
      </p:grpSp>
      <p:grpSp>
        <p:nvGrpSpPr>
          <p:cNvPr id="18" name="组合 17"/>
          <p:cNvGrpSpPr/>
          <p:nvPr/>
        </p:nvGrpSpPr>
        <p:grpSpPr>
          <a:xfrm>
            <a:off x="1956812" y="1991695"/>
            <a:ext cx="3061272" cy="3061272"/>
            <a:chOff x="909267" y="1241284"/>
            <a:chExt cx="2506980" cy="2506980"/>
          </a:xfrm>
        </p:grpSpPr>
        <p:sp>
          <p:nvSpPr>
            <p:cNvPr id="3" name="Oval 16"/>
            <p:cNvSpPr/>
            <p:nvPr/>
          </p:nvSpPr>
          <p:spPr>
            <a:xfrm>
              <a:off x="909267" y="1241284"/>
              <a:ext cx="2506980" cy="2506980"/>
            </a:xfrm>
            <a:prstGeom prst="ellipse">
              <a:avLst/>
            </a:prstGeom>
            <a:solidFill>
              <a:schemeClr val="accent1"/>
            </a:solidFill>
            <a:ln w="76200" cmpd="sng">
              <a:noFill/>
            </a:ln>
            <a:effectLst/>
          </p:spPr>
          <p:style>
            <a:lnRef idx="1">
              <a:schemeClr val="accent1"/>
            </a:lnRef>
            <a:fillRef idx="3">
              <a:schemeClr val="accent1"/>
            </a:fillRef>
            <a:effectRef idx="2">
              <a:schemeClr val="accent1"/>
            </a:effectRef>
            <a:fontRef idx="minor">
              <a:schemeClr val="lt1"/>
            </a:fontRef>
          </p:style>
          <p:txBody>
            <a:bodyPr lIns="111638" tIns="55819" rIns="111638" bIns="55819" rtlCol="0" anchor="ctr"/>
            <a:lstStyle/>
            <a:p>
              <a:pPr algn="ctr">
                <a:lnSpc>
                  <a:spcPct val="120000"/>
                </a:lnSpc>
              </a:pPr>
              <a:endParaRPr lang="en-US"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 name="TextBox 8"/>
            <p:cNvSpPr txBox="1"/>
            <p:nvPr/>
          </p:nvSpPr>
          <p:spPr>
            <a:xfrm>
              <a:off x="1493333" y="2719586"/>
              <a:ext cx="1334504" cy="362950"/>
            </a:xfrm>
            <a:prstGeom prst="rect">
              <a:avLst/>
            </a:prstGeom>
            <a:noFill/>
          </p:spPr>
          <p:txBody>
            <a:bodyPr wrap="square" lIns="0" tIns="0" rIns="0" bIns="0" rtlCol="0">
              <a:spAutoFit/>
            </a:bodyPr>
            <a:lstStyle/>
            <a:p>
              <a:pPr>
                <a:lnSpc>
                  <a:spcPct val="120000"/>
                </a:lnSpc>
              </a:pPr>
              <a:r>
                <a:rPr lang="zh-CN" altLang="en-US"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点击输入文本内容点击输入文本内容点击输入文本内容点击输入文本内容点击输入文本内容点击输入文本内容</a:t>
              </a:r>
              <a:endParaRPr lang="en-GB" altLang="zh-CN"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 name="TextBox 9"/>
            <p:cNvSpPr txBox="1"/>
            <p:nvPr/>
          </p:nvSpPr>
          <p:spPr>
            <a:xfrm>
              <a:off x="1543224" y="1670330"/>
              <a:ext cx="1261557" cy="907376"/>
            </a:xfrm>
            <a:prstGeom prst="rect">
              <a:avLst/>
            </a:prstGeom>
            <a:noFill/>
          </p:spPr>
          <p:txBody>
            <a:bodyPr wrap="none" lIns="0" tIns="0" rIns="0" bIns="0" rtlCol="0">
              <a:spAutoFit/>
            </a:bodyPr>
            <a:lstStyle/>
            <a:p>
              <a:pPr algn="ctr">
                <a:lnSpc>
                  <a:spcPct val="120000"/>
                </a:lnSpc>
              </a:pPr>
              <a:r>
                <a:rPr lang="en-US" sz="60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76%</a:t>
              </a:r>
            </a:p>
          </p:txBody>
        </p:sp>
        <p:sp>
          <p:nvSpPr>
            <p:cNvPr id="11" name="TextBox 10"/>
            <p:cNvSpPr txBox="1"/>
            <p:nvPr/>
          </p:nvSpPr>
          <p:spPr>
            <a:xfrm>
              <a:off x="1506525" y="2514843"/>
              <a:ext cx="1323257" cy="211721"/>
            </a:xfrm>
            <a:prstGeom prst="rect">
              <a:avLst/>
            </a:prstGeom>
            <a:noFill/>
          </p:spPr>
          <p:txBody>
            <a:bodyPr wrap="none" lIns="0" tIns="0" rIns="0" bIns="0" rtlCol="0">
              <a:spAutoFit/>
            </a:bodyPr>
            <a:lstStyle/>
            <a:p>
              <a:pPr algn="ctr">
                <a:lnSpc>
                  <a:spcPct val="120000"/>
                </a:lnSpc>
              </a:pPr>
              <a:r>
                <a:rPr lang="zh-CN" altLang="en-US"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点击请替换文字内容</a:t>
              </a:r>
            </a:p>
          </p:txBody>
        </p:sp>
      </p:grpSp>
      <p:grpSp>
        <p:nvGrpSpPr>
          <p:cNvPr id="20" name="组合 19"/>
          <p:cNvGrpSpPr/>
          <p:nvPr/>
        </p:nvGrpSpPr>
        <p:grpSpPr>
          <a:xfrm>
            <a:off x="4416929" y="3681890"/>
            <a:ext cx="2484376" cy="2484376"/>
            <a:chOff x="2923938" y="2625442"/>
            <a:chExt cx="2034540" cy="2034540"/>
          </a:xfrm>
        </p:grpSpPr>
        <p:sp>
          <p:nvSpPr>
            <p:cNvPr id="2" name="Oval 14"/>
            <p:cNvSpPr/>
            <p:nvPr/>
          </p:nvSpPr>
          <p:spPr>
            <a:xfrm>
              <a:off x="2923938" y="2625442"/>
              <a:ext cx="2034540" cy="2034540"/>
            </a:xfrm>
            <a:prstGeom prst="ellipse">
              <a:avLst/>
            </a:prstGeom>
            <a:solidFill>
              <a:schemeClr val="accent2"/>
            </a:solidFill>
            <a:ln w="76200" cmpd="sng">
              <a:noFill/>
            </a:ln>
            <a:effectLst/>
          </p:spPr>
          <p:style>
            <a:lnRef idx="1">
              <a:schemeClr val="accent1"/>
            </a:lnRef>
            <a:fillRef idx="3">
              <a:schemeClr val="accent1"/>
            </a:fillRef>
            <a:effectRef idx="2">
              <a:schemeClr val="accent1"/>
            </a:effectRef>
            <a:fontRef idx="minor">
              <a:schemeClr val="lt1"/>
            </a:fontRef>
          </p:style>
          <p:txBody>
            <a:bodyPr lIns="111638" tIns="55819" rIns="111638" bIns="55819" rtlCol="0" anchor="ctr"/>
            <a:lstStyle/>
            <a:p>
              <a:pPr algn="ctr">
                <a:lnSpc>
                  <a:spcPct val="120000"/>
                </a:lnSpc>
              </a:pPr>
              <a:endParaRPr lang="en-US"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 name="TextBox 11"/>
            <p:cNvSpPr txBox="1"/>
            <p:nvPr/>
          </p:nvSpPr>
          <p:spPr>
            <a:xfrm>
              <a:off x="3330550" y="3682938"/>
              <a:ext cx="1252095" cy="483933"/>
            </a:xfrm>
            <a:prstGeom prst="rect">
              <a:avLst/>
            </a:prstGeom>
            <a:noFill/>
          </p:spPr>
          <p:txBody>
            <a:bodyPr wrap="square" lIns="0" tIns="0" rIns="0" bIns="0" rtlCol="0">
              <a:spAutoFit/>
            </a:bodyPr>
            <a:lstStyle/>
            <a:p>
              <a:pPr>
                <a:lnSpc>
                  <a:spcPct val="120000"/>
                </a:lnSpc>
              </a:pPr>
              <a:r>
                <a:rPr lang="zh-CN" altLang="en-US"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点击输入文本内容点击输入文本内容点击输入文本内容点击输入文本内容点击输入文本内容点击输入文本内容</a:t>
              </a:r>
              <a:endParaRPr lang="en-GB" altLang="zh-CN"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 name="TextBox 12"/>
            <p:cNvSpPr txBox="1"/>
            <p:nvPr/>
          </p:nvSpPr>
          <p:spPr>
            <a:xfrm>
              <a:off x="3531689" y="2940341"/>
              <a:ext cx="841475" cy="604917"/>
            </a:xfrm>
            <a:prstGeom prst="rect">
              <a:avLst/>
            </a:prstGeom>
            <a:noFill/>
          </p:spPr>
          <p:txBody>
            <a:bodyPr wrap="none" lIns="0" tIns="0" rIns="0" bIns="0" rtlCol="0">
              <a:spAutoFit/>
            </a:bodyPr>
            <a:lstStyle/>
            <a:p>
              <a:pPr algn="ctr">
                <a:lnSpc>
                  <a:spcPct val="120000"/>
                </a:lnSpc>
              </a:pPr>
              <a:r>
                <a:rPr lang="en-US" sz="40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53%</a:t>
              </a:r>
            </a:p>
          </p:txBody>
        </p:sp>
        <p:sp>
          <p:nvSpPr>
            <p:cNvPr id="14" name="TextBox 13"/>
            <p:cNvSpPr txBox="1"/>
            <p:nvPr/>
          </p:nvSpPr>
          <p:spPr>
            <a:xfrm>
              <a:off x="3286979" y="3501194"/>
              <a:ext cx="1323257" cy="211721"/>
            </a:xfrm>
            <a:prstGeom prst="rect">
              <a:avLst/>
            </a:prstGeom>
            <a:noFill/>
          </p:spPr>
          <p:txBody>
            <a:bodyPr wrap="none" lIns="0" tIns="0" rIns="0" bIns="0" rtlCol="0">
              <a:spAutoFit/>
            </a:bodyPr>
            <a:lstStyle/>
            <a:p>
              <a:pPr algn="ctr">
                <a:lnSpc>
                  <a:spcPct val="120000"/>
                </a:lnSpc>
              </a:pPr>
              <a:r>
                <a:rPr lang="zh-CN" altLang="en-US"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点击请替换文字内容</a:t>
              </a:r>
            </a:p>
          </p:txBody>
        </p:sp>
      </p:grpSp>
      <p:grpSp>
        <p:nvGrpSpPr>
          <p:cNvPr id="21" name="组合 20"/>
          <p:cNvGrpSpPr/>
          <p:nvPr/>
        </p:nvGrpSpPr>
        <p:grpSpPr>
          <a:xfrm>
            <a:off x="5417174" y="1882135"/>
            <a:ext cx="2031400" cy="2031400"/>
            <a:chOff x="3743074" y="1151562"/>
            <a:chExt cx="1663582" cy="1663582"/>
          </a:xfrm>
        </p:grpSpPr>
        <p:sp>
          <p:nvSpPr>
            <p:cNvPr id="4" name="Oval 17"/>
            <p:cNvSpPr/>
            <p:nvPr/>
          </p:nvSpPr>
          <p:spPr>
            <a:xfrm>
              <a:off x="3743074" y="1151562"/>
              <a:ext cx="1663582" cy="1663582"/>
            </a:xfrm>
            <a:prstGeom prst="ellipse">
              <a:avLst/>
            </a:prstGeom>
            <a:solidFill>
              <a:schemeClr val="accent3"/>
            </a:solidFill>
            <a:ln w="76200" cmpd="sng">
              <a:noFill/>
            </a:ln>
            <a:effectLst/>
          </p:spPr>
          <p:style>
            <a:lnRef idx="1">
              <a:schemeClr val="accent1"/>
            </a:lnRef>
            <a:fillRef idx="3">
              <a:schemeClr val="accent1"/>
            </a:fillRef>
            <a:effectRef idx="2">
              <a:schemeClr val="accent1"/>
            </a:effectRef>
            <a:fontRef idx="minor">
              <a:schemeClr val="lt1"/>
            </a:fontRef>
          </p:style>
          <p:txBody>
            <a:bodyPr lIns="111638" tIns="55819" rIns="111638" bIns="55819" rtlCol="0" anchor="ctr"/>
            <a:lstStyle/>
            <a:p>
              <a:pPr algn="ctr">
                <a:lnSpc>
                  <a:spcPct val="120000"/>
                </a:lnSpc>
              </a:pPr>
              <a:endParaRPr lang="en-US"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 name="TextBox 14"/>
            <p:cNvSpPr txBox="1"/>
            <p:nvPr/>
          </p:nvSpPr>
          <p:spPr>
            <a:xfrm>
              <a:off x="3957464" y="2007393"/>
              <a:ext cx="1262607" cy="483933"/>
            </a:xfrm>
            <a:prstGeom prst="rect">
              <a:avLst/>
            </a:prstGeom>
            <a:noFill/>
          </p:spPr>
          <p:txBody>
            <a:bodyPr wrap="square" lIns="0" tIns="0" rIns="0" bIns="0" rtlCol="0">
              <a:spAutoFit/>
            </a:bodyPr>
            <a:lstStyle/>
            <a:p>
              <a:pPr>
                <a:lnSpc>
                  <a:spcPct val="120000"/>
                </a:lnSpc>
              </a:pPr>
              <a:r>
                <a:rPr lang="zh-CN" altLang="en-US"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点击输入文本内容点击输入文本内容点击输入文本内容点击输入文本内容点击输入文本内容点击输入文本内容</a:t>
              </a:r>
              <a:endParaRPr lang="en-GB" altLang="zh-CN"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 name="TextBox 15"/>
            <p:cNvSpPr txBox="1"/>
            <p:nvPr/>
          </p:nvSpPr>
          <p:spPr>
            <a:xfrm>
              <a:off x="4164998" y="1314546"/>
              <a:ext cx="841475" cy="604917"/>
            </a:xfrm>
            <a:prstGeom prst="rect">
              <a:avLst/>
            </a:prstGeom>
            <a:noFill/>
          </p:spPr>
          <p:txBody>
            <a:bodyPr wrap="none" lIns="0" tIns="0" rIns="0" bIns="0" rtlCol="0">
              <a:spAutoFit/>
            </a:bodyPr>
            <a:lstStyle/>
            <a:p>
              <a:pPr algn="ctr">
                <a:lnSpc>
                  <a:spcPct val="120000"/>
                </a:lnSpc>
              </a:pPr>
              <a:r>
                <a:rPr lang="en-US" sz="40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38%</a:t>
              </a:r>
            </a:p>
          </p:txBody>
        </p:sp>
        <p:sp>
          <p:nvSpPr>
            <p:cNvPr id="17" name="TextBox 16"/>
            <p:cNvSpPr txBox="1"/>
            <p:nvPr/>
          </p:nvSpPr>
          <p:spPr>
            <a:xfrm>
              <a:off x="4091855" y="1847189"/>
              <a:ext cx="992442" cy="158790"/>
            </a:xfrm>
            <a:prstGeom prst="rect">
              <a:avLst/>
            </a:prstGeom>
            <a:noFill/>
          </p:spPr>
          <p:txBody>
            <a:bodyPr wrap="none" lIns="0" tIns="0" rIns="0" bIns="0" rtlCol="0">
              <a:spAutoFit/>
            </a:bodyPr>
            <a:lstStyle/>
            <a:p>
              <a:pPr algn="ctr">
                <a:lnSpc>
                  <a:spcPct val="120000"/>
                </a:lnSpc>
              </a:pPr>
              <a:r>
                <a:rPr lang="zh-CN" altLang="en-US" sz="105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点击请替换文字内容</a:t>
              </a:r>
            </a:p>
          </p:txBody>
        </p:sp>
      </p:grpSp>
      <p:sp>
        <p:nvSpPr>
          <p:cNvPr id="25" name="矩形 24"/>
          <p:cNvSpPr/>
          <p:nvPr/>
        </p:nvSpPr>
        <p:spPr>
          <a:xfrm>
            <a:off x="308695" y="-50892"/>
            <a:ext cx="3952471" cy="767390"/>
          </a:xfrm>
          <a:prstGeom prst="rect">
            <a:avLst/>
          </a:prstGeom>
          <a:effectLst>
            <a:outerShdw blurRad="50800" dist="38100" algn="l" rotWithShape="0">
              <a:prstClr val="black">
                <a:alpha val="40000"/>
              </a:prstClr>
            </a:outerShdw>
          </a:effectLst>
        </p:spPr>
        <p:txBody>
          <a:bodyPr vert="horz" wrap="square">
            <a:spAutoFit/>
          </a:bodyPr>
          <a:lstStyle/>
          <a:p>
            <a:pPr>
              <a:lnSpc>
                <a:spcPct val="120000"/>
              </a:lnSpc>
            </a:pPr>
            <a:r>
              <a:rPr lang="zh-CN" altLang="en-US" sz="40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p>
        </p:txBody>
      </p:sp>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p:cTn id="13" dur="500" fill="hold"/>
                                        <p:tgtEl>
                                          <p:spTgt spid="20"/>
                                        </p:tgtEl>
                                        <p:attrNameLst>
                                          <p:attrName>ppt_w</p:attrName>
                                        </p:attrNameLst>
                                      </p:cBhvr>
                                      <p:tavLst>
                                        <p:tav tm="0">
                                          <p:val>
                                            <p:fltVal val="0"/>
                                          </p:val>
                                        </p:tav>
                                        <p:tav tm="100000">
                                          <p:val>
                                            <p:strVal val="#ppt_w"/>
                                          </p:val>
                                        </p:tav>
                                      </p:tavLst>
                                    </p:anim>
                                    <p:anim calcmode="lin" valueType="num">
                                      <p:cBhvr>
                                        <p:cTn id="14" dur="500" fill="hold"/>
                                        <p:tgtEl>
                                          <p:spTgt spid="20"/>
                                        </p:tgtEl>
                                        <p:attrNameLst>
                                          <p:attrName>ppt_h</p:attrName>
                                        </p:attrNameLst>
                                      </p:cBhvr>
                                      <p:tavLst>
                                        <p:tav tm="0">
                                          <p:val>
                                            <p:fltVal val="0"/>
                                          </p:val>
                                        </p:tav>
                                        <p:tav tm="100000">
                                          <p:val>
                                            <p:strVal val="#ppt_h"/>
                                          </p:val>
                                        </p:tav>
                                      </p:tavLst>
                                    </p:anim>
                                    <p:animEffect transition="in" filter="fade">
                                      <p:cBhvr>
                                        <p:cTn id="15" dur="500"/>
                                        <p:tgtEl>
                                          <p:spTgt spid="20"/>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500" fill="hold"/>
                                        <p:tgtEl>
                                          <p:spTgt spid="21"/>
                                        </p:tgtEl>
                                        <p:attrNameLst>
                                          <p:attrName>ppt_w</p:attrName>
                                        </p:attrNameLst>
                                      </p:cBhvr>
                                      <p:tavLst>
                                        <p:tav tm="0">
                                          <p:val>
                                            <p:fltVal val="0"/>
                                          </p:val>
                                        </p:tav>
                                        <p:tav tm="100000">
                                          <p:val>
                                            <p:strVal val="#ppt_w"/>
                                          </p:val>
                                        </p:tav>
                                      </p:tavLst>
                                    </p:anim>
                                    <p:anim calcmode="lin" valueType="num">
                                      <p:cBhvr>
                                        <p:cTn id="20" dur="500" fill="hold"/>
                                        <p:tgtEl>
                                          <p:spTgt spid="21"/>
                                        </p:tgtEl>
                                        <p:attrNameLst>
                                          <p:attrName>ppt_h</p:attrName>
                                        </p:attrNameLst>
                                      </p:cBhvr>
                                      <p:tavLst>
                                        <p:tav tm="0">
                                          <p:val>
                                            <p:fltVal val="0"/>
                                          </p:val>
                                        </p:tav>
                                        <p:tav tm="100000">
                                          <p:val>
                                            <p:strVal val="#ppt_h"/>
                                          </p:val>
                                        </p:tav>
                                      </p:tavLst>
                                    </p:anim>
                                    <p:animEffect transition="in" filter="fade">
                                      <p:cBhvr>
                                        <p:cTn id="21" dur="500"/>
                                        <p:tgtEl>
                                          <p:spTgt spid="21"/>
                                        </p:tgtEl>
                                      </p:cBhvr>
                                    </p:animEffect>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p:cTn id="25" dur="500" fill="hold"/>
                                        <p:tgtEl>
                                          <p:spTgt spid="22"/>
                                        </p:tgtEl>
                                        <p:attrNameLst>
                                          <p:attrName>ppt_w</p:attrName>
                                        </p:attrNameLst>
                                      </p:cBhvr>
                                      <p:tavLst>
                                        <p:tav tm="0">
                                          <p:val>
                                            <p:fltVal val="0"/>
                                          </p:val>
                                        </p:tav>
                                        <p:tav tm="100000">
                                          <p:val>
                                            <p:strVal val="#ppt_w"/>
                                          </p:val>
                                        </p:tav>
                                      </p:tavLst>
                                    </p:anim>
                                    <p:anim calcmode="lin" valueType="num">
                                      <p:cBhvr>
                                        <p:cTn id="26" dur="500" fill="hold"/>
                                        <p:tgtEl>
                                          <p:spTgt spid="22"/>
                                        </p:tgtEl>
                                        <p:attrNameLst>
                                          <p:attrName>ppt_h</p:attrName>
                                        </p:attrNameLst>
                                      </p:cBhvr>
                                      <p:tavLst>
                                        <p:tav tm="0">
                                          <p:val>
                                            <p:fltVal val="0"/>
                                          </p:val>
                                        </p:tav>
                                        <p:tav tm="100000">
                                          <p:val>
                                            <p:strVal val="#ppt_h"/>
                                          </p:val>
                                        </p:tav>
                                      </p:tavLst>
                                    </p:anim>
                                    <p:animEffect transition="in" filter="fade">
                                      <p:cBhvr>
                                        <p:cTn id="2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37"/>
          <p:cNvGrpSpPr/>
          <p:nvPr/>
        </p:nvGrpSpPr>
        <p:grpSpPr>
          <a:xfrm>
            <a:off x="1164369" y="2680221"/>
            <a:ext cx="2316294" cy="1514496"/>
            <a:chOff x="1" y="0"/>
            <a:chExt cx="4392858" cy="2872248"/>
          </a:xfrm>
        </p:grpSpPr>
        <p:sp>
          <p:nvSpPr>
            <p:cNvPr id="3" name="Shape 333"/>
            <p:cNvSpPr/>
            <p:nvPr/>
          </p:nvSpPr>
          <p:spPr>
            <a:xfrm>
              <a:off x="1" y="0"/>
              <a:ext cx="4392858" cy="28722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030" y="10904"/>
                  </a:lnTo>
                  <a:lnTo>
                    <a:pt x="0" y="21600"/>
                  </a:lnTo>
                  <a:lnTo>
                    <a:pt x="16497" y="21600"/>
                  </a:lnTo>
                  <a:lnTo>
                    <a:pt x="21600" y="10886"/>
                  </a:lnTo>
                  <a:lnTo>
                    <a:pt x="16483" y="28"/>
                  </a:lnTo>
                  <a:lnTo>
                    <a:pt x="0" y="0"/>
                  </a:lnTo>
                  <a:close/>
                </a:path>
              </a:pathLst>
            </a:custGeom>
            <a:solidFill>
              <a:schemeClr val="accent1"/>
            </a:solidFill>
            <a:ln w="12700" cap="flat">
              <a:noFill/>
              <a:miter lim="400000"/>
            </a:ln>
            <a:effectLst/>
          </p:spPr>
          <p:txBody>
            <a:bodyPr wrap="square" lIns="0" tIns="0" rIns="0" bIns="0" numCol="1" anchor="ctr">
              <a:noAutofit/>
            </a:bodyPr>
            <a:lstStyle/>
            <a:p>
              <a:pPr lvl="0" algn="ctr">
                <a:lnSpc>
                  <a:spcPct val="120000"/>
                </a:lnSpc>
                <a:defRPr sz="11200"/>
              </a:pPr>
              <a:endParaRPr sz="1400" b="1">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 name="Shape 335"/>
            <p:cNvSpPr/>
            <p:nvPr/>
          </p:nvSpPr>
          <p:spPr>
            <a:xfrm>
              <a:off x="1498551" y="1229870"/>
              <a:ext cx="2042947" cy="447990"/>
            </a:xfrm>
            <a:prstGeom prst="rect">
              <a:avLst/>
            </a:prstGeom>
            <a:noFill/>
            <a:ln w="12700" cap="flat">
              <a:noFill/>
              <a:miter lim="400000"/>
            </a:ln>
            <a:effectLst/>
          </p:spPr>
          <p:txBody>
            <a:bodyPr wrap="none" lIns="0" tIns="0" rIns="0" bIns="0" numCol="1" anchor="ctr">
              <a:spAutoFit/>
            </a:bodyPr>
            <a:lstStyle>
              <a:lvl1pPr>
                <a:defRPr sz="2000">
                  <a:solidFill>
                    <a:srgbClr val="FAF9FC"/>
                  </a:solidFill>
                  <a:latin typeface="STIXGeneral-Bold"/>
                  <a:ea typeface="STIXGeneral-Bold"/>
                  <a:cs typeface="STIXGeneral-Bold"/>
                  <a:sym typeface="STIXGeneral-Bold"/>
                </a:defRPr>
              </a:lvl1pPr>
            </a:lstStyle>
            <a:p>
              <a:pPr algn="ctr">
                <a:lnSpc>
                  <a:spcPct val="120000"/>
                </a:lnSpc>
              </a:pPr>
              <a:r>
                <a:rPr lang="zh-CN" altLang="en-US" sz="14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输入文本内容</a:t>
              </a:r>
              <a:endParaRPr lang="id-ID" altLang="zh-CN" sz="14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7" name="Group 342"/>
          <p:cNvGrpSpPr/>
          <p:nvPr/>
        </p:nvGrpSpPr>
        <p:grpSpPr>
          <a:xfrm>
            <a:off x="3181743" y="2680221"/>
            <a:ext cx="2316294" cy="1514496"/>
            <a:chOff x="0" y="0"/>
            <a:chExt cx="4392859" cy="2872248"/>
          </a:xfrm>
          <a:solidFill>
            <a:srgbClr val="E60000"/>
          </a:solidFill>
        </p:grpSpPr>
        <p:sp>
          <p:nvSpPr>
            <p:cNvPr id="8" name="Shape 338"/>
            <p:cNvSpPr/>
            <p:nvPr/>
          </p:nvSpPr>
          <p:spPr>
            <a:xfrm>
              <a:off x="0" y="0"/>
              <a:ext cx="4392859" cy="28722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030" y="10904"/>
                  </a:lnTo>
                  <a:lnTo>
                    <a:pt x="0" y="21600"/>
                  </a:lnTo>
                  <a:lnTo>
                    <a:pt x="16497" y="21600"/>
                  </a:lnTo>
                  <a:lnTo>
                    <a:pt x="21600" y="10886"/>
                  </a:lnTo>
                  <a:lnTo>
                    <a:pt x="16483" y="28"/>
                  </a:lnTo>
                  <a:lnTo>
                    <a:pt x="0" y="0"/>
                  </a:lnTo>
                  <a:close/>
                </a:path>
              </a:pathLst>
            </a:custGeom>
            <a:solidFill>
              <a:schemeClr val="accent2"/>
            </a:solidFill>
            <a:ln w="12700" cap="flat">
              <a:noFill/>
              <a:miter lim="400000"/>
            </a:ln>
            <a:effectLst/>
          </p:spPr>
          <p:txBody>
            <a:bodyPr wrap="square" lIns="0" tIns="0" rIns="0" bIns="0" numCol="1" anchor="ctr">
              <a:noAutofit/>
            </a:bodyPr>
            <a:lstStyle/>
            <a:p>
              <a:pPr lvl="0" algn="ctr">
                <a:lnSpc>
                  <a:spcPct val="120000"/>
                </a:lnSpc>
                <a:defRPr sz="11200"/>
              </a:pPr>
              <a:endParaRPr sz="1400" b="1">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 name="Shape 340"/>
            <p:cNvSpPr/>
            <p:nvPr/>
          </p:nvSpPr>
          <p:spPr>
            <a:xfrm>
              <a:off x="1194479" y="1289712"/>
              <a:ext cx="2852436" cy="431800"/>
            </a:xfrm>
            <a:prstGeom prst="rect">
              <a:avLst/>
            </a:prstGeom>
            <a:noFill/>
            <a:ln w="12700" cap="flat">
              <a:noFill/>
              <a:miter lim="400000"/>
            </a:ln>
            <a:effectLst/>
          </p:spPr>
          <p:txBody>
            <a:bodyPr wrap="square" lIns="0" tIns="0" rIns="0" bIns="0" numCol="1" anchor="ctr">
              <a:noAutofit/>
            </a:bodyPr>
            <a:lstStyle>
              <a:lvl1pPr>
                <a:defRPr sz="2000">
                  <a:solidFill>
                    <a:srgbClr val="FAF9FC"/>
                  </a:solidFill>
                  <a:latin typeface="STIXGeneral-Bold"/>
                  <a:ea typeface="STIXGeneral-Bold"/>
                  <a:cs typeface="STIXGeneral-Bold"/>
                  <a:sym typeface="STIXGeneral-Bold"/>
                </a:defRPr>
              </a:lvl1pPr>
            </a:lstStyle>
            <a:p>
              <a:pPr algn="ctr">
                <a:lnSpc>
                  <a:spcPct val="120000"/>
                </a:lnSpc>
              </a:pPr>
              <a:r>
                <a:rPr lang="zh-CN" altLang="en-US" sz="14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输入文本内容</a:t>
              </a:r>
              <a:endParaRPr lang="id-ID" altLang="zh-CN" sz="14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2" name="Group 347"/>
          <p:cNvGrpSpPr/>
          <p:nvPr/>
        </p:nvGrpSpPr>
        <p:grpSpPr>
          <a:xfrm>
            <a:off x="5248957" y="2680221"/>
            <a:ext cx="2316294" cy="1514496"/>
            <a:chOff x="0" y="0"/>
            <a:chExt cx="4392859" cy="2872248"/>
          </a:xfrm>
        </p:grpSpPr>
        <p:sp>
          <p:nvSpPr>
            <p:cNvPr id="13" name="Shape 343"/>
            <p:cNvSpPr/>
            <p:nvPr/>
          </p:nvSpPr>
          <p:spPr>
            <a:xfrm>
              <a:off x="0" y="0"/>
              <a:ext cx="4392859" cy="28722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030" y="10904"/>
                  </a:lnTo>
                  <a:lnTo>
                    <a:pt x="0" y="21600"/>
                  </a:lnTo>
                  <a:lnTo>
                    <a:pt x="16497" y="21600"/>
                  </a:lnTo>
                  <a:lnTo>
                    <a:pt x="21600" y="10886"/>
                  </a:lnTo>
                  <a:lnTo>
                    <a:pt x="16483" y="28"/>
                  </a:lnTo>
                  <a:lnTo>
                    <a:pt x="0" y="0"/>
                  </a:lnTo>
                  <a:close/>
                </a:path>
              </a:pathLst>
            </a:custGeom>
            <a:solidFill>
              <a:schemeClr val="accent3"/>
            </a:solidFill>
            <a:ln w="12700" cap="flat">
              <a:noFill/>
              <a:miter lim="400000"/>
            </a:ln>
            <a:effectLst/>
          </p:spPr>
          <p:txBody>
            <a:bodyPr wrap="square" lIns="0" tIns="0" rIns="0" bIns="0" numCol="1" anchor="ctr">
              <a:noAutofit/>
            </a:bodyPr>
            <a:lstStyle/>
            <a:p>
              <a:pPr lvl="0" algn="ctr">
                <a:lnSpc>
                  <a:spcPct val="120000"/>
                </a:lnSpc>
                <a:defRPr sz="11200"/>
              </a:pPr>
              <a:endParaRPr sz="1400" b="1">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 name="Shape 345"/>
            <p:cNvSpPr/>
            <p:nvPr/>
          </p:nvSpPr>
          <p:spPr>
            <a:xfrm>
              <a:off x="1086541" y="1289712"/>
              <a:ext cx="2972476" cy="431800"/>
            </a:xfrm>
            <a:prstGeom prst="rect">
              <a:avLst/>
            </a:prstGeom>
            <a:noFill/>
            <a:ln w="12700" cap="flat">
              <a:noFill/>
              <a:miter lim="400000"/>
            </a:ln>
            <a:effectLst/>
          </p:spPr>
          <p:txBody>
            <a:bodyPr wrap="square" lIns="0" tIns="0" rIns="0" bIns="0" numCol="1" anchor="ctr">
              <a:noAutofit/>
            </a:bodyPr>
            <a:lstStyle>
              <a:lvl1pPr>
                <a:defRPr sz="2000">
                  <a:solidFill>
                    <a:srgbClr val="FAF9FC"/>
                  </a:solidFill>
                  <a:latin typeface="STIXGeneral-Bold"/>
                  <a:ea typeface="STIXGeneral-Bold"/>
                  <a:cs typeface="STIXGeneral-Bold"/>
                  <a:sym typeface="STIXGeneral-Bold"/>
                </a:defRPr>
              </a:lvl1pPr>
            </a:lstStyle>
            <a:p>
              <a:pPr algn="ctr">
                <a:lnSpc>
                  <a:spcPct val="120000"/>
                </a:lnSpc>
              </a:pPr>
              <a:r>
                <a:rPr lang="zh-CN" altLang="en-US" sz="14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输入文本内容</a:t>
              </a:r>
              <a:endParaRPr lang="id-ID" altLang="zh-CN" sz="14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7" name="Group 352"/>
          <p:cNvGrpSpPr/>
          <p:nvPr/>
        </p:nvGrpSpPr>
        <p:grpSpPr>
          <a:xfrm>
            <a:off x="7299143" y="2680221"/>
            <a:ext cx="2316291" cy="1514496"/>
            <a:chOff x="0" y="0"/>
            <a:chExt cx="4392859" cy="2872248"/>
          </a:xfrm>
          <a:solidFill>
            <a:srgbClr val="E60000"/>
          </a:solidFill>
        </p:grpSpPr>
        <p:sp>
          <p:nvSpPr>
            <p:cNvPr id="18" name="Shape 348"/>
            <p:cNvSpPr/>
            <p:nvPr/>
          </p:nvSpPr>
          <p:spPr>
            <a:xfrm>
              <a:off x="0" y="0"/>
              <a:ext cx="4392859" cy="28722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030" y="10904"/>
                  </a:lnTo>
                  <a:lnTo>
                    <a:pt x="0" y="21600"/>
                  </a:lnTo>
                  <a:lnTo>
                    <a:pt x="16497" y="21600"/>
                  </a:lnTo>
                  <a:lnTo>
                    <a:pt x="21600" y="10886"/>
                  </a:lnTo>
                  <a:lnTo>
                    <a:pt x="16483" y="28"/>
                  </a:lnTo>
                  <a:lnTo>
                    <a:pt x="0" y="0"/>
                  </a:lnTo>
                  <a:close/>
                </a:path>
              </a:pathLst>
            </a:custGeom>
            <a:solidFill>
              <a:schemeClr val="accent4"/>
            </a:solidFill>
            <a:ln w="12700" cap="flat">
              <a:noFill/>
              <a:miter lim="400000"/>
            </a:ln>
            <a:effectLst/>
          </p:spPr>
          <p:txBody>
            <a:bodyPr wrap="square" lIns="0" tIns="0" rIns="0" bIns="0" numCol="1" anchor="ctr">
              <a:noAutofit/>
            </a:bodyPr>
            <a:lstStyle/>
            <a:p>
              <a:pPr lvl="0" algn="ctr">
                <a:lnSpc>
                  <a:spcPct val="120000"/>
                </a:lnSpc>
                <a:defRPr sz="11200"/>
              </a:pPr>
              <a:endParaRPr sz="1400" b="1">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1" name="Shape 350"/>
            <p:cNvSpPr/>
            <p:nvPr/>
          </p:nvSpPr>
          <p:spPr>
            <a:xfrm>
              <a:off x="1186403" y="1289712"/>
              <a:ext cx="2924718" cy="431800"/>
            </a:xfrm>
            <a:prstGeom prst="rect">
              <a:avLst/>
            </a:prstGeom>
            <a:noFill/>
            <a:ln w="12700" cap="flat">
              <a:noFill/>
              <a:miter lim="400000"/>
            </a:ln>
            <a:effectLst/>
          </p:spPr>
          <p:txBody>
            <a:bodyPr wrap="square" lIns="0" tIns="0" rIns="0" bIns="0" numCol="1" anchor="ctr">
              <a:noAutofit/>
            </a:bodyPr>
            <a:lstStyle>
              <a:lvl1pPr>
                <a:defRPr sz="2000">
                  <a:solidFill>
                    <a:srgbClr val="FAF9FC"/>
                  </a:solidFill>
                  <a:latin typeface="STIXGeneral-Bold"/>
                  <a:ea typeface="STIXGeneral-Bold"/>
                  <a:cs typeface="STIXGeneral-Bold"/>
                  <a:sym typeface="STIXGeneral-Bold"/>
                </a:defRPr>
              </a:lvl1pPr>
            </a:lstStyle>
            <a:p>
              <a:pPr algn="ctr">
                <a:lnSpc>
                  <a:spcPct val="120000"/>
                </a:lnSpc>
              </a:pPr>
              <a:r>
                <a:rPr lang="zh-CN" altLang="en-US" sz="14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输入文本内容</a:t>
              </a:r>
              <a:endParaRPr lang="id-ID" altLang="zh-CN" sz="14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2" name="Group 357"/>
          <p:cNvGrpSpPr/>
          <p:nvPr/>
        </p:nvGrpSpPr>
        <p:grpSpPr>
          <a:xfrm>
            <a:off x="9378091" y="2680221"/>
            <a:ext cx="2316291" cy="1514496"/>
            <a:chOff x="0" y="0"/>
            <a:chExt cx="4392859" cy="2872248"/>
          </a:xfrm>
        </p:grpSpPr>
        <p:sp>
          <p:nvSpPr>
            <p:cNvPr id="23" name="Shape 353"/>
            <p:cNvSpPr/>
            <p:nvPr/>
          </p:nvSpPr>
          <p:spPr>
            <a:xfrm>
              <a:off x="0" y="0"/>
              <a:ext cx="4392859" cy="28722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030" y="10904"/>
                  </a:lnTo>
                  <a:lnTo>
                    <a:pt x="0" y="21600"/>
                  </a:lnTo>
                  <a:lnTo>
                    <a:pt x="16497" y="21600"/>
                  </a:lnTo>
                  <a:lnTo>
                    <a:pt x="21600" y="10886"/>
                  </a:lnTo>
                  <a:lnTo>
                    <a:pt x="16483" y="28"/>
                  </a:lnTo>
                  <a:lnTo>
                    <a:pt x="0" y="0"/>
                  </a:lnTo>
                  <a:close/>
                </a:path>
              </a:pathLst>
            </a:custGeom>
            <a:solidFill>
              <a:schemeClr val="accent5"/>
            </a:solidFill>
            <a:ln w="12700" cap="flat">
              <a:noFill/>
              <a:miter lim="400000"/>
            </a:ln>
            <a:effectLst/>
          </p:spPr>
          <p:txBody>
            <a:bodyPr wrap="square" lIns="0" tIns="0" rIns="0" bIns="0" numCol="1" anchor="ctr">
              <a:noAutofit/>
            </a:bodyPr>
            <a:lstStyle/>
            <a:p>
              <a:pPr lvl="0" algn="ctr">
                <a:lnSpc>
                  <a:spcPct val="120000"/>
                </a:lnSpc>
                <a:defRPr sz="11200"/>
              </a:pPr>
              <a:endParaRPr sz="1400" b="1">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6" name="Shape 355"/>
            <p:cNvSpPr/>
            <p:nvPr/>
          </p:nvSpPr>
          <p:spPr>
            <a:xfrm>
              <a:off x="1186405" y="1289715"/>
              <a:ext cx="3014432" cy="369333"/>
            </a:xfrm>
            <a:prstGeom prst="rect">
              <a:avLst/>
            </a:prstGeom>
            <a:noFill/>
            <a:ln w="12700" cap="flat">
              <a:noFill/>
              <a:miter lim="400000"/>
            </a:ln>
            <a:effectLst/>
          </p:spPr>
          <p:txBody>
            <a:bodyPr wrap="square" lIns="0" tIns="0" rIns="0" bIns="0" numCol="1" anchor="ctr">
              <a:noAutofit/>
            </a:bodyPr>
            <a:lstStyle>
              <a:lvl1pPr>
                <a:defRPr sz="2000">
                  <a:solidFill>
                    <a:srgbClr val="FAF9FC"/>
                  </a:solidFill>
                  <a:latin typeface="STIXGeneral-Bold"/>
                  <a:ea typeface="STIXGeneral-Bold"/>
                  <a:cs typeface="STIXGeneral-Bold"/>
                  <a:sym typeface="STIXGeneral-Bold"/>
                </a:defRPr>
              </a:lvl1pPr>
            </a:lstStyle>
            <a:p>
              <a:pPr algn="ctr">
                <a:lnSpc>
                  <a:spcPct val="120000"/>
                </a:lnSpc>
              </a:pPr>
              <a:r>
                <a:rPr lang="zh-CN" altLang="en-US" sz="14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输入文本内容</a:t>
              </a:r>
              <a:endParaRPr lang="id-ID" altLang="zh-CN" sz="14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7" name="Group 360"/>
          <p:cNvGrpSpPr/>
          <p:nvPr/>
        </p:nvGrpSpPr>
        <p:grpSpPr>
          <a:xfrm>
            <a:off x="2098263" y="3978266"/>
            <a:ext cx="448507" cy="448507"/>
            <a:chOff x="0" y="0"/>
            <a:chExt cx="850594" cy="850594"/>
          </a:xfrm>
        </p:grpSpPr>
        <p:sp>
          <p:nvSpPr>
            <p:cNvPr id="28" name="Shape 358"/>
            <p:cNvSpPr/>
            <p:nvPr/>
          </p:nvSpPr>
          <p:spPr>
            <a:xfrm>
              <a:off x="0" y="0"/>
              <a:ext cx="850594" cy="85059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50800" cap="flat">
              <a:solidFill>
                <a:srgbClr val="FBF9FC"/>
              </a:solidFill>
              <a:prstDash val="solid"/>
              <a:miter lim="400000"/>
            </a:ln>
            <a:effectLst/>
          </p:spPr>
          <p:txBody>
            <a:bodyPr wrap="square" lIns="0" tIns="0" rIns="0" bIns="0" numCol="1" anchor="ctr">
              <a:noAutofit/>
            </a:bodyPr>
            <a:lstStyle/>
            <a:p>
              <a:pPr lvl="0" algn="ctr">
                <a:lnSpc>
                  <a:spcPct val="120000"/>
                </a:lnSpc>
                <a:defRPr sz="11200"/>
              </a:pPr>
              <a:endParaRPr sz="10900" b="1">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9" name="Shape 359"/>
            <p:cNvSpPr/>
            <p:nvPr/>
          </p:nvSpPr>
          <p:spPr>
            <a:xfrm>
              <a:off x="300082" y="114147"/>
              <a:ext cx="250430" cy="622301"/>
            </a:xfrm>
            <a:prstGeom prst="rect">
              <a:avLst/>
            </a:prstGeom>
            <a:noFill/>
            <a:ln w="12700" cap="flat">
              <a:noFill/>
              <a:miter lim="400000"/>
            </a:ln>
            <a:effectLst/>
          </p:spPr>
          <p:txBody>
            <a:bodyPr wrap="square" lIns="0" tIns="0" rIns="0" bIns="0" numCol="1" anchor="ctr">
              <a:noAutofit/>
            </a:bodyPr>
            <a:lstStyle>
              <a:lvl1pPr>
                <a:defRPr sz="3200" b="1">
                  <a:solidFill>
                    <a:srgbClr val="FAF9FC"/>
                  </a:solidFill>
                  <a:latin typeface="Oxygen"/>
                  <a:ea typeface="Oxygen"/>
                  <a:cs typeface="Oxygen"/>
                  <a:sym typeface="Oxygen"/>
                </a:defRPr>
              </a:lvl1pPr>
            </a:lstStyle>
            <a:p>
              <a:pPr lvl="0" algn="ctr">
                <a:lnSpc>
                  <a:spcPct val="120000"/>
                </a:lnSpc>
                <a:defRPr sz="1800" b="0">
                  <a:solidFill>
                    <a:srgbClr val="000000"/>
                  </a:solidFill>
                </a:defRPr>
              </a:pPr>
              <a:r>
                <a:rPr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1</a:t>
              </a:r>
            </a:p>
          </p:txBody>
        </p:sp>
      </p:grpSp>
      <p:grpSp>
        <p:nvGrpSpPr>
          <p:cNvPr id="30" name="Group 363"/>
          <p:cNvGrpSpPr/>
          <p:nvPr/>
        </p:nvGrpSpPr>
        <p:grpSpPr>
          <a:xfrm>
            <a:off x="4119893" y="3978266"/>
            <a:ext cx="448507" cy="448507"/>
            <a:chOff x="0" y="0"/>
            <a:chExt cx="850594" cy="850594"/>
          </a:xfrm>
          <a:solidFill>
            <a:srgbClr val="E60000"/>
          </a:solidFill>
        </p:grpSpPr>
        <p:sp>
          <p:nvSpPr>
            <p:cNvPr id="31" name="Shape 361"/>
            <p:cNvSpPr/>
            <p:nvPr/>
          </p:nvSpPr>
          <p:spPr>
            <a:xfrm>
              <a:off x="0" y="0"/>
              <a:ext cx="850594" cy="85059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50800" cap="flat">
              <a:solidFill>
                <a:srgbClr val="FBF9FC"/>
              </a:solidFill>
              <a:prstDash val="solid"/>
              <a:miter lim="400000"/>
            </a:ln>
            <a:effectLst/>
          </p:spPr>
          <p:txBody>
            <a:bodyPr wrap="square" lIns="0" tIns="0" rIns="0" bIns="0" numCol="1" anchor="ctr">
              <a:noAutofit/>
            </a:bodyPr>
            <a:lstStyle/>
            <a:p>
              <a:pPr lvl="0" algn="ctr">
                <a:lnSpc>
                  <a:spcPct val="120000"/>
                </a:lnSpc>
                <a:defRPr sz="11200"/>
              </a:pPr>
              <a:endParaRPr sz="10900" b="1">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2" name="Shape 362"/>
            <p:cNvSpPr/>
            <p:nvPr/>
          </p:nvSpPr>
          <p:spPr>
            <a:xfrm>
              <a:off x="331243" y="202702"/>
              <a:ext cx="188486" cy="445192"/>
            </a:xfrm>
            <a:prstGeom prst="rect">
              <a:avLst/>
            </a:prstGeom>
            <a:noFill/>
            <a:ln w="12700" cap="flat">
              <a:noFill/>
              <a:miter lim="400000"/>
            </a:ln>
            <a:effectLst/>
          </p:spPr>
          <p:txBody>
            <a:bodyPr wrap="none" lIns="0" tIns="0" rIns="0" bIns="0" numCol="1" anchor="ctr">
              <a:spAutoFit/>
            </a:bodyPr>
            <a:lstStyle>
              <a:lvl1pPr>
                <a:defRPr sz="3200" b="1">
                  <a:solidFill>
                    <a:srgbClr val="FAF9FC"/>
                  </a:solidFill>
                  <a:latin typeface="Oxygen"/>
                  <a:ea typeface="Oxygen"/>
                  <a:cs typeface="Oxygen"/>
                  <a:sym typeface="Oxygen"/>
                </a:defRPr>
              </a:lvl1pPr>
            </a:lstStyle>
            <a:p>
              <a:pPr lvl="0" algn="ctr">
                <a:lnSpc>
                  <a:spcPct val="120000"/>
                </a:lnSpc>
                <a:defRPr sz="1800" b="0">
                  <a:solidFill>
                    <a:srgbClr val="000000"/>
                  </a:solidFill>
                </a:defRPr>
              </a:pPr>
              <a:r>
                <a:rPr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2</a:t>
              </a:r>
            </a:p>
          </p:txBody>
        </p:sp>
      </p:grpSp>
      <p:grpSp>
        <p:nvGrpSpPr>
          <p:cNvPr id="33" name="Group 366"/>
          <p:cNvGrpSpPr/>
          <p:nvPr/>
        </p:nvGrpSpPr>
        <p:grpSpPr>
          <a:xfrm>
            <a:off x="6182851" y="3978266"/>
            <a:ext cx="448507" cy="448507"/>
            <a:chOff x="0" y="0"/>
            <a:chExt cx="850594" cy="850594"/>
          </a:xfrm>
        </p:grpSpPr>
        <p:sp>
          <p:nvSpPr>
            <p:cNvPr id="34" name="Shape 364"/>
            <p:cNvSpPr/>
            <p:nvPr/>
          </p:nvSpPr>
          <p:spPr>
            <a:xfrm>
              <a:off x="0" y="0"/>
              <a:ext cx="850594" cy="85059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50800" cap="flat">
              <a:solidFill>
                <a:srgbClr val="FBF9FC"/>
              </a:solidFill>
              <a:prstDash val="solid"/>
              <a:miter lim="400000"/>
            </a:ln>
            <a:effectLst/>
          </p:spPr>
          <p:txBody>
            <a:bodyPr wrap="square" lIns="0" tIns="0" rIns="0" bIns="0" numCol="1" anchor="ctr">
              <a:noAutofit/>
            </a:bodyPr>
            <a:lstStyle/>
            <a:p>
              <a:pPr lvl="0" algn="ctr">
                <a:lnSpc>
                  <a:spcPct val="120000"/>
                </a:lnSpc>
                <a:defRPr sz="11200"/>
              </a:pPr>
              <a:endParaRPr sz="10900" b="1">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5" name="Shape 365"/>
            <p:cNvSpPr/>
            <p:nvPr/>
          </p:nvSpPr>
          <p:spPr>
            <a:xfrm>
              <a:off x="331243" y="202702"/>
              <a:ext cx="188486" cy="445192"/>
            </a:xfrm>
            <a:prstGeom prst="rect">
              <a:avLst/>
            </a:prstGeom>
            <a:noFill/>
            <a:ln w="12700" cap="flat">
              <a:noFill/>
              <a:miter lim="400000"/>
            </a:ln>
            <a:effectLst/>
          </p:spPr>
          <p:txBody>
            <a:bodyPr wrap="none" lIns="0" tIns="0" rIns="0" bIns="0" numCol="1" anchor="ctr">
              <a:spAutoFit/>
            </a:bodyPr>
            <a:lstStyle>
              <a:lvl1pPr>
                <a:defRPr sz="3200" b="1">
                  <a:solidFill>
                    <a:srgbClr val="FAF9FC"/>
                  </a:solidFill>
                  <a:latin typeface="Oxygen"/>
                  <a:ea typeface="Oxygen"/>
                  <a:cs typeface="Oxygen"/>
                  <a:sym typeface="Oxygen"/>
                </a:defRPr>
              </a:lvl1pPr>
            </a:lstStyle>
            <a:p>
              <a:pPr lvl="0" algn="ctr">
                <a:lnSpc>
                  <a:spcPct val="120000"/>
                </a:lnSpc>
                <a:defRPr sz="1800" b="0">
                  <a:solidFill>
                    <a:srgbClr val="000000"/>
                  </a:solidFill>
                </a:defRPr>
              </a:pPr>
              <a:r>
                <a:rPr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3</a:t>
              </a:r>
            </a:p>
          </p:txBody>
        </p:sp>
      </p:grpSp>
      <p:grpSp>
        <p:nvGrpSpPr>
          <p:cNvPr id="36" name="Group 369"/>
          <p:cNvGrpSpPr/>
          <p:nvPr/>
        </p:nvGrpSpPr>
        <p:grpSpPr>
          <a:xfrm>
            <a:off x="8233035" y="3978266"/>
            <a:ext cx="448507" cy="448507"/>
            <a:chOff x="0" y="0"/>
            <a:chExt cx="850594" cy="850594"/>
          </a:xfrm>
          <a:solidFill>
            <a:srgbClr val="E60000"/>
          </a:solidFill>
        </p:grpSpPr>
        <p:sp>
          <p:nvSpPr>
            <p:cNvPr id="37" name="Shape 367"/>
            <p:cNvSpPr/>
            <p:nvPr/>
          </p:nvSpPr>
          <p:spPr>
            <a:xfrm>
              <a:off x="0" y="0"/>
              <a:ext cx="850594" cy="85059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4"/>
            </a:solidFill>
            <a:ln w="50800" cap="flat">
              <a:solidFill>
                <a:srgbClr val="FBF9FC"/>
              </a:solidFill>
              <a:prstDash val="solid"/>
              <a:miter lim="400000"/>
            </a:ln>
            <a:effectLst/>
          </p:spPr>
          <p:txBody>
            <a:bodyPr wrap="square" lIns="0" tIns="0" rIns="0" bIns="0" numCol="1" anchor="ctr">
              <a:noAutofit/>
            </a:bodyPr>
            <a:lstStyle/>
            <a:p>
              <a:pPr lvl="0" algn="ctr">
                <a:lnSpc>
                  <a:spcPct val="120000"/>
                </a:lnSpc>
                <a:defRPr sz="11200"/>
              </a:pPr>
              <a:endParaRPr sz="10900" b="1">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8" name="Shape 368"/>
            <p:cNvSpPr/>
            <p:nvPr/>
          </p:nvSpPr>
          <p:spPr>
            <a:xfrm>
              <a:off x="243825" y="114147"/>
              <a:ext cx="362944" cy="622301"/>
            </a:xfrm>
            <a:prstGeom prst="rect">
              <a:avLst/>
            </a:prstGeom>
            <a:noFill/>
            <a:ln w="12700" cap="flat">
              <a:noFill/>
              <a:miter lim="400000"/>
            </a:ln>
            <a:effectLst/>
          </p:spPr>
          <p:txBody>
            <a:bodyPr wrap="square" lIns="0" tIns="0" rIns="0" bIns="0" numCol="1" anchor="ctr">
              <a:noAutofit/>
            </a:bodyPr>
            <a:lstStyle>
              <a:lvl1pPr>
                <a:defRPr sz="3200" b="1">
                  <a:solidFill>
                    <a:srgbClr val="FAF9FC"/>
                  </a:solidFill>
                  <a:latin typeface="Oxygen"/>
                  <a:ea typeface="Oxygen"/>
                  <a:cs typeface="Oxygen"/>
                  <a:sym typeface="Oxygen"/>
                </a:defRPr>
              </a:lvl1pPr>
            </a:lstStyle>
            <a:p>
              <a:pPr lvl="0" algn="ctr">
                <a:lnSpc>
                  <a:spcPct val="120000"/>
                </a:lnSpc>
                <a:defRPr sz="1800" b="0">
                  <a:solidFill>
                    <a:srgbClr val="000000"/>
                  </a:solidFill>
                </a:defRPr>
              </a:pPr>
              <a:r>
                <a:rPr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4</a:t>
              </a:r>
            </a:p>
          </p:txBody>
        </p:sp>
      </p:grpSp>
      <p:grpSp>
        <p:nvGrpSpPr>
          <p:cNvPr id="39" name="Group 372"/>
          <p:cNvGrpSpPr/>
          <p:nvPr/>
        </p:nvGrpSpPr>
        <p:grpSpPr>
          <a:xfrm>
            <a:off x="10311984" y="3978266"/>
            <a:ext cx="448507" cy="448507"/>
            <a:chOff x="0" y="0"/>
            <a:chExt cx="850594" cy="850594"/>
          </a:xfrm>
        </p:grpSpPr>
        <p:sp>
          <p:nvSpPr>
            <p:cNvPr id="40" name="Shape 370"/>
            <p:cNvSpPr/>
            <p:nvPr/>
          </p:nvSpPr>
          <p:spPr>
            <a:xfrm>
              <a:off x="0" y="0"/>
              <a:ext cx="850594" cy="85059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5"/>
            </a:solidFill>
            <a:ln w="50800" cap="flat">
              <a:solidFill>
                <a:srgbClr val="FBF9FC"/>
              </a:solidFill>
              <a:prstDash val="solid"/>
              <a:miter lim="400000"/>
            </a:ln>
            <a:effectLst/>
          </p:spPr>
          <p:txBody>
            <a:bodyPr wrap="square" lIns="0" tIns="0" rIns="0" bIns="0" numCol="1" anchor="ctr">
              <a:noAutofit/>
            </a:bodyPr>
            <a:lstStyle/>
            <a:p>
              <a:pPr lvl="0" algn="ctr">
                <a:lnSpc>
                  <a:spcPct val="120000"/>
                </a:lnSpc>
                <a:defRPr sz="11200"/>
              </a:pPr>
              <a:endParaRPr sz="10900" b="1">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1" name="Shape 371"/>
            <p:cNvSpPr/>
            <p:nvPr/>
          </p:nvSpPr>
          <p:spPr>
            <a:xfrm>
              <a:off x="331243" y="202702"/>
              <a:ext cx="188486" cy="445192"/>
            </a:xfrm>
            <a:prstGeom prst="rect">
              <a:avLst/>
            </a:prstGeom>
            <a:noFill/>
            <a:ln w="12700" cap="flat">
              <a:noFill/>
              <a:miter lim="400000"/>
            </a:ln>
            <a:effectLst/>
          </p:spPr>
          <p:txBody>
            <a:bodyPr wrap="none" lIns="0" tIns="0" rIns="0" bIns="0" numCol="1" anchor="ctr">
              <a:spAutoFit/>
            </a:bodyPr>
            <a:lstStyle>
              <a:lvl1pPr>
                <a:defRPr sz="3200" b="1">
                  <a:solidFill>
                    <a:srgbClr val="FAF9FC"/>
                  </a:solidFill>
                  <a:latin typeface="Oxygen"/>
                  <a:ea typeface="Oxygen"/>
                  <a:cs typeface="Oxygen"/>
                  <a:sym typeface="Oxygen"/>
                </a:defRPr>
              </a:lvl1pPr>
            </a:lstStyle>
            <a:p>
              <a:pPr lvl="0" algn="ctr">
                <a:lnSpc>
                  <a:spcPct val="120000"/>
                </a:lnSpc>
                <a:defRPr sz="1800" b="0">
                  <a:solidFill>
                    <a:srgbClr val="000000"/>
                  </a:solidFill>
                </a:defRPr>
              </a:pPr>
              <a:r>
                <a:rPr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5</a:t>
              </a:r>
            </a:p>
          </p:txBody>
        </p:sp>
      </p:grpSp>
      <p:sp>
        <p:nvSpPr>
          <p:cNvPr id="43" name="Shape 373"/>
          <p:cNvSpPr/>
          <p:nvPr/>
        </p:nvSpPr>
        <p:spPr>
          <a:xfrm>
            <a:off x="1393648" y="4794002"/>
            <a:ext cx="1804918" cy="430502"/>
          </a:xfrm>
          <a:prstGeom prst="rect">
            <a:avLst/>
          </a:prstGeom>
          <a:noFill/>
          <a:ln w="12700" cap="flat">
            <a:noFill/>
            <a:miter lim="400000"/>
          </a:ln>
          <a:effectLst/>
        </p:spPr>
        <p:txBody>
          <a:bodyPr wrap="square" lIns="0" tIns="0" rIns="0" bIns="0" numCol="1" anchor="t">
            <a:spAutoFit/>
          </a:bodyPr>
          <a:lstStyle>
            <a:lvl1pPr>
              <a:defRPr sz="2000">
                <a:solidFill>
                  <a:srgbClr val="828589"/>
                </a:solidFill>
                <a:latin typeface="STIXGeneral-Bold"/>
                <a:ea typeface="STIXGeneral-Bold"/>
                <a:cs typeface="STIXGeneral-Bold"/>
                <a:sym typeface="STIXGeneral-Bold"/>
              </a:defRPr>
            </a:lvl1pPr>
          </a:lstStyle>
          <a:p>
            <a:pPr algn="just">
              <a:lnSpc>
                <a:spcPct val="120000"/>
              </a:lnSpc>
            </a:pPr>
            <a:r>
              <a:rPr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点击输入文本内容点击输入文本内容点击输入文本内容点击输入文本内容点击输入文本内容点击输入文本内容</a:t>
            </a: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a:t>
            </a:r>
          </a:p>
        </p:txBody>
      </p:sp>
      <p:sp>
        <p:nvSpPr>
          <p:cNvPr id="46" name="Shape 376"/>
          <p:cNvSpPr/>
          <p:nvPr/>
        </p:nvSpPr>
        <p:spPr>
          <a:xfrm>
            <a:off x="3454628" y="4794002"/>
            <a:ext cx="1804918" cy="429605"/>
          </a:xfrm>
          <a:prstGeom prst="rect">
            <a:avLst/>
          </a:prstGeom>
          <a:noFill/>
          <a:ln w="12700" cap="flat">
            <a:noFill/>
            <a:miter lim="400000"/>
          </a:ln>
          <a:effectLst/>
        </p:spPr>
        <p:txBody>
          <a:bodyPr wrap="square" lIns="0" tIns="0" rIns="0" bIns="0" numCol="1" anchor="t">
            <a:spAutoFit/>
          </a:bodyPr>
          <a:lstStyle>
            <a:lvl1pPr>
              <a:defRPr sz="2000">
                <a:solidFill>
                  <a:srgbClr val="828589"/>
                </a:solidFill>
                <a:latin typeface="STIXGeneral-Bold"/>
                <a:ea typeface="STIXGeneral-Bold"/>
                <a:cs typeface="STIXGeneral-Bold"/>
                <a:sym typeface="STIXGeneral-Bold"/>
              </a:defRPr>
            </a:lvl1pPr>
          </a:lstStyle>
          <a:p>
            <a:pPr>
              <a:lnSpc>
                <a:spcPct val="120000"/>
              </a:lnSpc>
            </a:pPr>
            <a:r>
              <a:rPr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点击输入文本内容点击输入文本内容点击输入文本内容点击输入文本内容点击输入文本内容点击输入文本内容</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9" name="Shape 379"/>
          <p:cNvSpPr/>
          <p:nvPr/>
        </p:nvSpPr>
        <p:spPr>
          <a:xfrm>
            <a:off x="5479631" y="4794002"/>
            <a:ext cx="1804918" cy="429605"/>
          </a:xfrm>
          <a:prstGeom prst="rect">
            <a:avLst/>
          </a:prstGeom>
          <a:noFill/>
          <a:ln w="12700" cap="flat">
            <a:noFill/>
            <a:miter lim="400000"/>
          </a:ln>
          <a:effectLst/>
        </p:spPr>
        <p:txBody>
          <a:bodyPr wrap="square" lIns="0" tIns="0" rIns="0" bIns="0" numCol="1" anchor="t">
            <a:spAutoFit/>
          </a:bodyPr>
          <a:lstStyle>
            <a:lvl1pPr>
              <a:defRPr sz="2000">
                <a:solidFill>
                  <a:srgbClr val="828589"/>
                </a:solidFill>
                <a:latin typeface="STIXGeneral-Bold"/>
                <a:ea typeface="STIXGeneral-Bold"/>
                <a:cs typeface="STIXGeneral-Bold"/>
                <a:sym typeface="STIXGeneral-Bold"/>
              </a:defRPr>
            </a:lvl1pPr>
          </a:lstStyle>
          <a:p>
            <a:pPr>
              <a:lnSpc>
                <a:spcPct val="120000"/>
              </a:lnSpc>
            </a:pPr>
            <a:r>
              <a:rPr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点击输入文本内容点击输入文本内容点击输入文本内容点击输入文本内容点击输入文本内容点击输入文本内容</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2" name="Shape 382"/>
          <p:cNvSpPr/>
          <p:nvPr/>
        </p:nvSpPr>
        <p:spPr>
          <a:xfrm>
            <a:off x="7569908" y="4794002"/>
            <a:ext cx="1804918" cy="429605"/>
          </a:xfrm>
          <a:prstGeom prst="rect">
            <a:avLst/>
          </a:prstGeom>
          <a:noFill/>
          <a:ln w="12700" cap="flat">
            <a:noFill/>
            <a:miter lim="400000"/>
          </a:ln>
          <a:effectLst/>
        </p:spPr>
        <p:txBody>
          <a:bodyPr wrap="square" lIns="0" tIns="0" rIns="0" bIns="0" numCol="1" anchor="t">
            <a:spAutoFit/>
          </a:bodyPr>
          <a:lstStyle>
            <a:lvl1pPr>
              <a:defRPr sz="2000">
                <a:solidFill>
                  <a:srgbClr val="606B83"/>
                </a:solidFill>
                <a:latin typeface="STIXGeneral-Bold"/>
                <a:ea typeface="STIXGeneral-Bold"/>
                <a:cs typeface="STIXGeneral-Bold"/>
                <a:sym typeface="STIXGeneral-Bold"/>
              </a:defRPr>
            </a:lvl1pPr>
          </a:lstStyle>
          <a:p>
            <a:pPr>
              <a:lnSpc>
                <a:spcPct val="120000"/>
              </a:lnSpc>
            </a:pPr>
            <a:r>
              <a:rPr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点击输入文本内容点击输入文本内容点击输入文本内容点击输入文本内容点击输入文本内容点击输入文本内容</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5" name="Shape 385"/>
          <p:cNvSpPr/>
          <p:nvPr/>
        </p:nvSpPr>
        <p:spPr>
          <a:xfrm>
            <a:off x="9630886" y="4794002"/>
            <a:ext cx="1804918" cy="430502"/>
          </a:xfrm>
          <a:prstGeom prst="rect">
            <a:avLst/>
          </a:prstGeom>
          <a:noFill/>
          <a:ln w="12700" cap="flat">
            <a:noFill/>
            <a:miter lim="400000"/>
          </a:ln>
          <a:effectLst/>
        </p:spPr>
        <p:txBody>
          <a:bodyPr wrap="square" lIns="0" tIns="0" rIns="0" bIns="0" numCol="1" anchor="t">
            <a:spAutoFit/>
          </a:bodyPr>
          <a:lstStyle>
            <a:lvl1pPr>
              <a:defRPr sz="2000">
                <a:solidFill>
                  <a:srgbClr val="828589"/>
                </a:solidFill>
                <a:latin typeface="STIXGeneral-Bold"/>
                <a:ea typeface="STIXGeneral-Bold"/>
                <a:cs typeface="STIXGeneral-Bold"/>
                <a:sym typeface="STIXGeneral-Bold"/>
              </a:defRPr>
            </a:lvl1pPr>
          </a:lstStyle>
          <a:p>
            <a:pPr algn="just">
              <a:lnSpc>
                <a:spcPct val="120000"/>
              </a:lnSpc>
            </a:pPr>
            <a:r>
              <a:rPr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点击输入文本内容点击输入文本内容点击输入文本内容点击输入文本内容点击输入文本内容点击输入文本内容</a:t>
            </a: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a:t>
            </a:r>
          </a:p>
        </p:txBody>
      </p:sp>
      <p:sp>
        <p:nvSpPr>
          <p:cNvPr id="42" name="矩形 41"/>
          <p:cNvSpPr/>
          <p:nvPr/>
        </p:nvSpPr>
        <p:spPr>
          <a:xfrm>
            <a:off x="308695" y="-50892"/>
            <a:ext cx="3952471" cy="767390"/>
          </a:xfrm>
          <a:prstGeom prst="rect">
            <a:avLst/>
          </a:prstGeom>
          <a:effectLst>
            <a:outerShdw blurRad="50800" dist="38100" algn="l" rotWithShape="0">
              <a:prstClr val="black">
                <a:alpha val="40000"/>
              </a:prstClr>
            </a:outerShdw>
          </a:effectLst>
        </p:spPr>
        <p:txBody>
          <a:bodyPr vert="horz" wrap="square">
            <a:spAutoFit/>
          </a:bodyPr>
          <a:lstStyle/>
          <a:p>
            <a:pPr>
              <a:lnSpc>
                <a:spcPct val="120000"/>
              </a:lnSpc>
            </a:pPr>
            <a:r>
              <a:rPr lang="zh-CN" altLang="en-US" sz="40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p>
        </p:txBody>
      </p:sp>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indefinite" fill="hold"/>
                                        <p:tgtEl>
                                          <p:spTgt spid="22"/>
                                        </p:tgtEl>
                                        <p:attrNameLst>
                                          <p:attrName>style.visibility</p:attrName>
                                        </p:attrNameLst>
                                      </p:cBhvr>
                                      <p:to>
                                        <p:strVal val="visible"/>
                                      </p:to>
                                    </p:set>
                                    <p:anim calcmode="lin" valueType="num">
                                      <p:cBhvr>
                                        <p:cTn id="7" dur="800" fill="hold"/>
                                        <p:tgtEl>
                                          <p:spTgt spid="22"/>
                                        </p:tgtEl>
                                        <p:attrNameLst>
                                          <p:attrName>ppt_x</p:attrName>
                                        </p:attrNameLst>
                                      </p:cBhvr>
                                      <p:tavLst>
                                        <p:tav tm="0">
                                          <p:val>
                                            <p:strVal val="0-#ppt_w/2"/>
                                          </p:val>
                                        </p:tav>
                                        <p:tav tm="100000">
                                          <p:val>
                                            <p:strVal val="#ppt_x"/>
                                          </p:val>
                                        </p:tav>
                                      </p:tavLst>
                                    </p:anim>
                                    <p:anim calcmode="lin" valueType="num">
                                      <p:cBhvr>
                                        <p:cTn id="8" dur="800" fill="hold"/>
                                        <p:tgtEl>
                                          <p:spTgt spid="22"/>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400"/>
                                  </p:stCondLst>
                                  <p:childTnLst>
                                    <p:set>
                                      <p:cBhvr>
                                        <p:cTn id="10" dur="indefinite" fill="hold"/>
                                        <p:tgtEl>
                                          <p:spTgt spid="17"/>
                                        </p:tgtEl>
                                        <p:attrNameLst>
                                          <p:attrName>style.visibility</p:attrName>
                                        </p:attrNameLst>
                                      </p:cBhvr>
                                      <p:to>
                                        <p:strVal val="visible"/>
                                      </p:to>
                                    </p:set>
                                    <p:anim calcmode="lin" valueType="num">
                                      <p:cBhvr>
                                        <p:cTn id="11" dur="800" fill="hold"/>
                                        <p:tgtEl>
                                          <p:spTgt spid="17"/>
                                        </p:tgtEl>
                                        <p:attrNameLst>
                                          <p:attrName>ppt_x</p:attrName>
                                        </p:attrNameLst>
                                      </p:cBhvr>
                                      <p:tavLst>
                                        <p:tav tm="0">
                                          <p:val>
                                            <p:strVal val="0-#ppt_w/2"/>
                                          </p:val>
                                        </p:tav>
                                        <p:tav tm="100000">
                                          <p:val>
                                            <p:strVal val="#ppt_x"/>
                                          </p:val>
                                        </p:tav>
                                      </p:tavLst>
                                    </p:anim>
                                    <p:anim calcmode="lin" valueType="num">
                                      <p:cBhvr>
                                        <p:cTn id="12" dur="800" fill="hold"/>
                                        <p:tgtEl>
                                          <p:spTgt spid="17"/>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800"/>
                                  </p:stCondLst>
                                  <p:childTnLst>
                                    <p:set>
                                      <p:cBhvr>
                                        <p:cTn id="14" dur="indefinite" fill="hold"/>
                                        <p:tgtEl>
                                          <p:spTgt spid="12"/>
                                        </p:tgtEl>
                                        <p:attrNameLst>
                                          <p:attrName>style.visibility</p:attrName>
                                        </p:attrNameLst>
                                      </p:cBhvr>
                                      <p:to>
                                        <p:strVal val="visible"/>
                                      </p:to>
                                    </p:set>
                                    <p:anim calcmode="lin" valueType="num">
                                      <p:cBhvr>
                                        <p:cTn id="15" dur="800" fill="hold"/>
                                        <p:tgtEl>
                                          <p:spTgt spid="12"/>
                                        </p:tgtEl>
                                        <p:attrNameLst>
                                          <p:attrName>ppt_x</p:attrName>
                                        </p:attrNameLst>
                                      </p:cBhvr>
                                      <p:tavLst>
                                        <p:tav tm="0">
                                          <p:val>
                                            <p:strVal val="0-#ppt_w/2"/>
                                          </p:val>
                                        </p:tav>
                                        <p:tav tm="100000">
                                          <p:val>
                                            <p:strVal val="#ppt_x"/>
                                          </p:val>
                                        </p:tav>
                                      </p:tavLst>
                                    </p:anim>
                                    <p:anim calcmode="lin" valueType="num">
                                      <p:cBhvr>
                                        <p:cTn id="16" dur="800" fill="hold"/>
                                        <p:tgtEl>
                                          <p:spTgt spid="12"/>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1200"/>
                                  </p:stCondLst>
                                  <p:childTnLst>
                                    <p:set>
                                      <p:cBhvr>
                                        <p:cTn id="18" dur="indefinite" fill="hold"/>
                                        <p:tgtEl>
                                          <p:spTgt spid="7"/>
                                        </p:tgtEl>
                                        <p:attrNameLst>
                                          <p:attrName>style.visibility</p:attrName>
                                        </p:attrNameLst>
                                      </p:cBhvr>
                                      <p:to>
                                        <p:strVal val="visible"/>
                                      </p:to>
                                    </p:set>
                                    <p:anim calcmode="lin" valueType="num">
                                      <p:cBhvr>
                                        <p:cTn id="19" dur="800" fill="hold"/>
                                        <p:tgtEl>
                                          <p:spTgt spid="7"/>
                                        </p:tgtEl>
                                        <p:attrNameLst>
                                          <p:attrName>ppt_x</p:attrName>
                                        </p:attrNameLst>
                                      </p:cBhvr>
                                      <p:tavLst>
                                        <p:tav tm="0">
                                          <p:val>
                                            <p:strVal val="0-#ppt_w/2"/>
                                          </p:val>
                                        </p:tav>
                                        <p:tav tm="100000">
                                          <p:val>
                                            <p:strVal val="#ppt_x"/>
                                          </p:val>
                                        </p:tav>
                                      </p:tavLst>
                                    </p:anim>
                                    <p:anim calcmode="lin" valueType="num">
                                      <p:cBhvr>
                                        <p:cTn id="20" dur="800" fill="hold"/>
                                        <p:tgtEl>
                                          <p:spTgt spid="7"/>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1600"/>
                                  </p:stCondLst>
                                  <p:childTnLst>
                                    <p:set>
                                      <p:cBhvr>
                                        <p:cTn id="22" dur="indefinite" fill="hold"/>
                                        <p:tgtEl>
                                          <p:spTgt spid="2"/>
                                        </p:tgtEl>
                                        <p:attrNameLst>
                                          <p:attrName>style.visibility</p:attrName>
                                        </p:attrNameLst>
                                      </p:cBhvr>
                                      <p:to>
                                        <p:strVal val="visible"/>
                                      </p:to>
                                    </p:set>
                                    <p:anim calcmode="lin" valueType="num">
                                      <p:cBhvr>
                                        <p:cTn id="23" dur="800" fill="hold"/>
                                        <p:tgtEl>
                                          <p:spTgt spid="2"/>
                                        </p:tgtEl>
                                        <p:attrNameLst>
                                          <p:attrName>ppt_x</p:attrName>
                                        </p:attrNameLst>
                                      </p:cBhvr>
                                      <p:tavLst>
                                        <p:tav tm="0">
                                          <p:val>
                                            <p:strVal val="0-#ppt_w/2"/>
                                          </p:val>
                                        </p:tav>
                                        <p:tav tm="100000">
                                          <p:val>
                                            <p:strVal val="#ppt_x"/>
                                          </p:val>
                                        </p:tav>
                                      </p:tavLst>
                                    </p:anim>
                                    <p:anim calcmode="lin" valueType="num">
                                      <p:cBhvr>
                                        <p:cTn id="24" dur="800" fill="hold"/>
                                        <p:tgtEl>
                                          <p:spTgt spid="2"/>
                                        </p:tgtEl>
                                        <p:attrNameLst>
                                          <p:attrName>ppt_y</p:attrName>
                                        </p:attrNameLst>
                                      </p:cBhvr>
                                      <p:tavLst>
                                        <p:tav tm="0">
                                          <p:val>
                                            <p:strVal val="#ppt_y"/>
                                          </p:val>
                                        </p:tav>
                                        <p:tav tm="100000">
                                          <p:val>
                                            <p:strVal val="#ppt_y"/>
                                          </p:val>
                                        </p:tav>
                                      </p:tavLst>
                                    </p:anim>
                                  </p:childTnLst>
                                </p:cTn>
                              </p:par>
                            </p:childTnLst>
                          </p:cTn>
                        </p:par>
                        <p:par>
                          <p:cTn id="25" fill="hold">
                            <p:stCondLst>
                              <p:cond delay="1000"/>
                            </p:stCondLst>
                            <p:childTnLst>
                              <p:par>
                                <p:cTn id="26" presetID="2" presetClass="entr" presetSubtype="4" fill="hold" grpId="0" nodeType="afterEffect">
                                  <p:stCondLst>
                                    <p:cond delay="0"/>
                                  </p:stCondLst>
                                  <p:childTnLst>
                                    <p:set>
                                      <p:cBhvr>
                                        <p:cTn id="27" dur="indefinite" fill="hold"/>
                                        <p:tgtEl>
                                          <p:spTgt spid="27"/>
                                        </p:tgtEl>
                                        <p:attrNameLst>
                                          <p:attrName>style.visibility</p:attrName>
                                        </p:attrNameLst>
                                      </p:cBhvr>
                                      <p:to>
                                        <p:strVal val="visible"/>
                                      </p:to>
                                    </p:set>
                                    <p:anim calcmode="lin" valueType="num">
                                      <p:cBhvr>
                                        <p:cTn id="28" dur="600" fill="hold"/>
                                        <p:tgtEl>
                                          <p:spTgt spid="27"/>
                                        </p:tgtEl>
                                        <p:attrNameLst>
                                          <p:attrName>ppt_x</p:attrName>
                                        </p:attrNameLst>
                                      </p:cBhvr>
                                      <p:tavLst>
                                        <p:tav tm="0">
                                          <p:val>
                                            <p:strVal val="#ppt_x"/>
                                          </p:val>
                                        </p:tav>
                                        <p:tav tm="100000">
                                          <p:val>
                                            <p:strVal val="#ppt_x"/>
                                          </p:val>
                                        </p:tav>
                                      </p:tavLst>
                                    </p:anim>
                                    <p:anim calcmode="lin" valueType="num">
                                      <p:cBhvr>
                                        <p:cTn id="29" dur="600" fill="hold"/>
                                        <p:tgtEl>
                                          <p:spTgt spid="27"/>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200"/>
                                  </p:stCondLst>
                                  <p:childTnLst>
                                    <p:set>
                                      <p:cBhvr>
                                        <p:cTn id="31" dur="indefinite" fill="hold"/>
                                        <p:tgtEl>
                                          <p:spTgt spid="30"/>
                                        </p:tgtEl>
                                        <p:attrNameLst>
                                          <p:attrName>style.visibility</p:attrName>
                                        </p:attrNameLst>
                                      </p:cBhvr>
                                      <p:to>
                                        <p:strVal val="visible"/>
                                      </p:to>
                                    </p:set>
                                    <p:anim calcmode="lin" valueType="num">
                                      <p:cBhvr>
                                        <p:cTn id="32" dur="600" fill="hold"/>
                                        <p:tgtEl>
                                          <p:spTgt spid="30"/>
                                        </p:tgtEl>
                                        <p:attrNameLst>
                                          <p:attrName>ppt_x</p:attrName>
                                        </p:attrNameLst>
                                      </p:cBhvr>
                                      <p:tavLst>
                                        <p:tav tm="0">
                                          <p:val>
                                            <p:strVal val="#ppt_x"/>
                                          </p:val>
                                        </p:tav>
                                        <p:tav tm="100000">
                                          <p:val>
                                            <p:strVal val="#ppt_x"/>
                                          </p:val>
                                        </p:tav>
                                      </p:tavLst>
                                    </p:anim>
                                    <p:anim calcmode="lin" valueType="num">
                                      <p:cBhvr>
                                        <p:cTn id="33" dur="600" fill="hold"/>
                                        <p:tgtEl>
                                          <p:spTgt spid="30"/>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400"/>
                                  </p:stCondLst>
                                  <p:childTnLst>
                                    <p:set>
                                      <p:cBhvr>
                                        <p:cTn id="35" dur="indefinite" fill="hold"/>
                                        <p:tgtEl>
                                          <p:spTgt spid="33"/>
                                        </p:tgtEl>
                                        <p:attrNameLst>
                                          <p:attrName>style.visibility</p:attrName>
                                        </p:attrNameLst>
                                      </p:cBhvr>
                                      <p:to>
                                        <p:strVal val="visible"/>
                                      </p:to>
                                    </p:set>
                                    <p:anim calcmode="lin" valueType="num">
                                      <p:cBhvr>
                                        <p:cTn id="36" dur="600" fill="hold"/>
                                        <p:tgtEl>
                                          <p:spTgt spid="33"/>
                                        </p:tgtEl>
                                        <p:attrNameLst>
                                          <p:attrName>ppt_x</p:attrName>
                                        </p:attrNameLst>
                                      </p:cBhvr>
                                      <p:tavLst>
                                        <p:tav tm="0">
                                          <p:val>
                                            <p:strVal val="#ppt_x"/>
                                          </p:val>
                                        </p:tav>
                                        <p:tav tm="100000">
                                          <p:val>
                                            <p:strVal val="#ppt_x"/>
                                          </p:val>
                                        </p:tav>
                                      </p:tavLst>
                                    </p:anim>
                                    <p:anim calcmode="lin" valueType="num">
                                      <p:cBhvr>
                                        <p:cTn id="37" dur="600" fill="hold"/>
                                        <p:tgtEl>
                                          <p:spTgt spid="33"/>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600"/>
                                  </p:stCondLst>
                                  <p:childTnLst>
                                    <p:set>
                                      <p:cBhvr>
                                        <p:cTn id="39" dur="indefinite" fill="hold"/>
                                        <p:tgtEl>
                                          <p:spTgt spid="36"/>
                                        </p:tgtEl>
                                        <p:attrNameLst>
                                          <p:attrName>style.visibility</p:attrName>
                                        </p:attrNameLst>
                                      </p:cBhvr>
                                      <p:to>
                                        <p:strVal val="visible"/>
                                      </p:to>
                                    </p:set>
                                    <p:anim calcmode="lin" valueType="num">
                                      <p:cBhvr>
                                        <p:cTn id="40" dur="600" fill="hold"/>
                                        <p:tgtEl>
                                          <p:spTgt spid="36"/>
                                        </p:tgtEl>
                                        <p:attrNameLst>
                                          <p:attrName>ppt_x</p:attrName>
                                        </p:attrNameLst>
                                      </p:cBhvr>
                                      <p:tavLst>
                                        <p:tav tm="0">
                                          <p:val>
                                            <p:strVal val="#ppt_x"/>
                                          </p:val>
                                        </p:tav>
                                        <p:tav tm="100000">
                                          <p:val>
                                            <p:strVal val="#ppt_x"/>
                                          </p:val>
                                        </p:tav>
                                      </p:tavLst>
                                    </p:anim>
                                    <p:anim calcmode="lin" valueType="num">
                                      <p:cBhvr>
                                        <p:cTn id="41" dur="600" fill="hold"/>
                                        <p:tgtEl>
                                          <p:spTgt spid="36"/>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800"/>
                                  </p:stCondLst>
                                  <p:childTnLst>
                                    <p:set>
                                      <p:cBhvr>
                                        <p:cTn id="43" dur="indefinite" fill="hold"/>
                                        <p:tgtEl>
                                          <p:spTgt spid="39"/>
                                        </p:tgtEl>
                                        <p:attrNameLst>
                                          <p:attrName>style.visibility</p:attrName>
                                        </p:attrNameLst>
                                      </p:cBhvr>
                                      <p:to>
                                        <p:strVal val="visible"/>
                                      </p:to>
                                    </p:set>
                                    <p:anim calcmode="lin" valueType="num">
                                      <p:cBhvr>
                                        <p:cTn id="44" dur="600" fill="hold"/>
                                        <p:tgtEl>
                                          <p:spTgt spid="39"/>
                                        </p:tgtEl>
                                        <p:attrNameLst>
                                          <p:attrName>ppt_x</p:attrName>
                                        </p:attrNameLst>
                                      </p:cBhvr>
                                      <p:tavLst>
                                        <p:tav tm="0">
                                          <p:val>
                                            <p:strVal val="#ppt_x"/>
                                          </p:val>
                                        </p:tav>
                                        <p:tav tm="100000">
                                          <p:val>
                                            <p:strVal val="#ppt_x"/>
                                          </p:val>
                                        </p:tav>
                                      </p:tavLst>
                                    </p:anim>
                                    <p:anim calcmode="lin" valueType="num">
                                      <p:cBhvr>
                                        <p:cTn id="45" dur="600" fill="hold"/>
                                        <p:tgtEl>
                                          <p:spTgt spid="39"/>
                                        </p:tgtEl>
                                        <p:attrNameLst>
                                          <p:attrName>ppt_y</p:attrName>
                                        </p:attrNameLst>
                                      </p:cBhvr>
                                      <p:tavLst>
                                        <p:tav tm="0">
                                          <p:val>
                                            <p:strVal val="1+#ppt_h/2"/>
                                          </p:val>
                                        </p:tav>
                                        <p:tav tm="100000">
                                          <p:val>
                                            <p:strVal val="#ppt_y"/>
                                          </p:val>
                                        </p:tav>
                                      </p:tavLst>
                                    </p:anim>
                                  </p:childTnLst>
                                </p:cTn>
                              </p:par>
                            </p:childTnLst>
                          </p:cTn>
                        </p:par>
                        <p:par>
                          <p:cTn id="46" fill="hold">
                            <p:stCondLst>
                              <p:cond delay="2000"/>
                            </p:stCondLst>
                            <p:childTnLst>
                              <p:par>
                                <p:cTn id="47" presetID="10" presetClass="entr" presetSubtype="0" fill="hold" grpId="0" nodeType="after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fade">
                                      <p:cBhvr>
                                        <p:cTn id="49" dur="500"/>
                                        <p:tgtEl>
                                          <p:spTgt spid="43"/>
                                        </p:tgtEl>
                                      </p:cBhvr>
                                    </p:animEffect>
                                  </p:childTnLst>
                                </p:cTn>
                              </p:par>
                            </p:childTnLst>
                          </p:cTn>
                        </p:par>
                        <p:par>
                          <p:cTn id="50" fill="hold">
                            <p:stCondLst>
                              <p:cond delay="2500"/>
                            </p:stCondLst>
                            <p:childTnLst>
                              <p:par>
                                <p:cTn id="51" presetID="10" presetClass="entr" presetSubtype="0" fill="hold" grpId="0" nodeType="afterEffect">
                                  <p:stCondLst>
                                    <p:cond delay="0"/>
                                  </p:stCondLst>
                                  <p:childTnLst>
                                    <p:set>
                                      <p:cBhvr>
                                        <p:cTn id="52" dur="1" fill="hold">
                                          <p:stCondLst>
                                            <p:cond delay="0"/>
                                          </p:stCondLst>
                                        </p:cTn>
                                        <p:tgtEl>
                                          <p:spTgt spid="46"/>
                                        </p:tgtEl>
                                        <p:attrNameLst>
                                          <p:attrName>style.visibility</p:attrName>
                                        </p:attrNameLst>
                                      </p:cBhvr>
                                      <p:to>
                                        <p:strVal val="visible"/>
                                      </p:to>
                                    </p:set>
                                    <p:animEffect transition="in" filter="fade">
                                      <p:cBhvr>
                                        <p:cTn id="53" dur="500"/>
                                        <p:tgtEl>
                                          <p:spTgt spid="46"/>
                                        </p:tgtEl>
                                      </p:cBhvr>
                                    </p:animEffect>
                                  </p:childTnLst>
                                </p:cTn>
                              </p:par>
                            </p:childTnLst>
                          </p:cTn>
                        </p:par>
                        <p:par>
                          <p:cTn id="54" fill="hold">
                            <p:stCondLst>
                              <p:cond delay="3000"/>
                            </p:stCondLst>
                            <p:childTnLst>
                              <p:par>
                                <p:cTn id="55" presetID="10" presetClass="entr" presetSubtype="0" fill="hold" grpId="0" nodeType="afterEffect">
                                  <p:stCondLst>
                                    <p:cond delay="0"/>
                                  </p:stCondLst>
                                  <p:childTnLst>
                                    <p:set>
                                      <p:cBhvr>
                                        <p:cTn id="56" dur="1" fill="hold">
                                          <p:stCondLst>
                                            <p:cond delay="0"/>
                                          </p:stCondLst>
                                        </p:cTn>
                                        <p:tgtEl>
                                          <p:spTgt spid="49"/>
                                        </p:tgtEl>
                                        <p:attrNameLst>
                                          <p:attrName>style.visibility</p:attrName>
                                        </p:attrNameLst>
                                      </p:cBhvr>
                                      <p:to>
                                        <p:strVal val="visible"/>
                                      </p:to>
                                    </p:set>
                                    <p:animEffect transition="in" filter="fade">
                                      <p:cBhvr>
                                        <p:cTn id="57" dur="500"/>
                                        <p:tgtEl>
                                          <p:spTgt spid="49"/>
                                        </p:tgtEl>
                                      </p:cBhvr>
                                    </p:animEffect>
                                  </p:childTnLst>
                                </p:cTn>
                              </p:par>
                            </p:childTnLst>
                          </p:cTn>
                        </p:par>
                        <p:par>
                          <p:cTn id="58" fill="hold">
                            <p:stCondLst>
                              <p:cond delay="3500"/>
                            </p:stCondLst>
                            <p:childTnLst>
                              <p:par>
                                <p:cTn id="59" presetID="10" presetClass="entr" presetSubtype="0" fill="hold" grpId="0" nodeType="afterEffect">
                                  <p:stCondLst>
                                    <p:cond delay="0"/>
                                  </p:stCondLst>
                                  <p:childTnLst>
                                    <p:set>
                                      <p:cBhvr>
                                        <p:cTn id="60" dur="1" fill="hold">
                                          <p:stCondLst>
                                            <p:cond delay="0"/>
                                          </p:stCondLst>
                                        </p:cTn>
                                        <p:tgtEl>
                                          <p:spTgt spid="52"/>
                                        </p:tgtEl>
                                        <p:attrNameLst>
                                          <p:attrName>style.visibility</p:attrName>
                                        </p:attrNameLst>
                                      </p:cBhvr>
                                      <p:to>
                                        <p:strVal val="visible"/>
                                      </p:to>
                                    </p:set>
                                    <p:animEffect transition="in" filter="fade">
                                      <p:cBhvr>
                                        <p:cTn id="61" dur="500"/>
                                        <p:tgtEl>
                                          <p:spTgt spid="52"/>
                                        </p:tgtEl>
                                      </p:cBhvr>
                                    </p:animEffect>
                                  </p:childTnLst>
                                </p:cTn>
                              </p:par>
                            </p:childTnLst>
                          </p:cTn>
                        </p:par>
                        <p:par>
                          <p:cTn id="62" fill="hold">
                            <p:stCondLst>
                              <p:cond delay="4000"/>
                            </p:stCondLst>
                            <p:childTnLst>
                              <p:par>
                                <p:cTn id="63" presetID="10" presetClass="entr" presetSubtype="0" fill="hold" grpId="0" nodeType="afterEffect">
                                  <p:stCondLst>
                                    <p:cond delay="0"/>
                                  </p:stCondLst>
                                  <p:childTnLst>
                                    <p:set>
                                      <p:cBhvr>
                                        <p:cTn id="64" dur="1" fill="hold">
                                          <p:stCondLst>
                                            <p:cond delay="0"/>
                                          </p:stCondLst>
                                        </p:cTn>
                                        <p:tgtEl>
                                          <p:spTgt spid="55"/>
                                        </p:tgtEl>
                                        <p:attrNameLst>
                                          <p:attrName>style.visibility</p:attrName>
                                        </p:attrNameLst>
                                      </p:cBhvr>
                                      <p:to>
                                        <p:strVal val="visible"/>
                                      </p:to>
                                    </p:set>
                                    <p:animEffect transition="in" filter="fade">
                                      <p:cBhvr>
                                        <p:cTn id="6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dvAuto="0"/>
      <p:bldP spid="7" grpId="0" animBg="1" advAuto="0"/>
      <p:bldP spid="12" grpId="0" advAuto="0"/>
      <p:bldP spid="17" grpId="0" animBg="1" advAuto="0"/>
      <p:bldP spid="22" grpId="0" advAuto="0"/>
      <p:bldP spid="27" grpId="0" advAuto="0"/>
      <p:bldP spid="30" grpId="0" animBg="1" advAuto="0"/>
      <p:bldP spid="33" grpId="0" advAuto="0"/>
      <p:bldP spid="36" grpId="0" animBg="1" advAuto="0"/>
      <p:bldP spid="39" grpId="0" advAuto="0"/>
      <p:bldP spid="43" grpId="0"/>
      <p:bldP spid="46" grpId="0"/>
      <p:bldP spid="49" grpId="0"/>
      <p:bldP spid="52" grpId="0"/>
      <p:bldP spid="5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129"/>
          <p:cNvGrpSpPr/>
          <p:nvPr/>
        </p:nvGrpSpPr>
        <p:grpSpPr>
          <a:xfrm>
            <a:off x="3564749" y="4131163"/>
            <a:ext cx="948576" cy="948576"/>
            <a:chOff x="2502224" y="2594793"/>
            <a:chExt cx="905504" cy="905504"/>
          </a:xfrm>
        </p:grpSpPr>
        <p:sp>
          <p:nvSpPr>
            <p:cNvPr id="131" name="Freeform 130"/>
            <p:cNvSpPr/>
            <p:nvPr/>
          </p:nvSpPr>
          <p:spPr>
            <a:xfrm>
              <a:off x="2596064" y="2688633"/>
              <a:ext cx="717824" cy="71782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solidFill>
              <a:schemeClr val="accent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algn="ctr" defTabSz="1250315">
                <a:lnSpc>
                  <a:spcPct val="120000"/>
                </a:lnSpc>
                <a:spcAft>
                  <a:spcPct val="35000"/>
                </a:spcAft>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2" name="Freeform 9"/>
            <p:cNvSpPr>
              <a:spLocks noEditPoints="1"/>
            </p:cNvSpPr>
            <p:nvPr/>
          </p:nvSpPr>
          <p:spPr bwMode="auto">
            <a:xfrm>
              <a:off x="2808330" y="2883878"/>
              <a:ext cx="293292" cy="327335"/>
            </a:xfrm>
            <a:custGeom>
              <a:avLst/>
              <a:gdLst/>
              <a:ahLst/>
              <a:cxnLst>
                <a:cxn ang="0">
                  <a:pos x="374" y="158"/>
                </a:cxn>
                <a:cxn ang="0">
                  <a:pos x="352" y="158"/>
                </a:cxn>
                <a:cxn ang="0">
                  <a:pos x="209" y="0"/>
                </a:cxn>
                <a:cxn ang="0">
                  <a:pos x="67" y="158"/>
                </a:cxn>
                <a:cxn ang="0">
                  <a:pos x="44" y="158"/>
                </a:cxn>
                <a:cxn ang="0">
                  <a:pos x="0" y="203"/>
                </a:cxn>
                <a:cxn ang="0">
                  <a:pos x="0" y="414"/>
                </a:cxn>
                <a:cxn ang="0">
                  <a:pos x="44" y="478"/>
                </a:cxn>
                <a:cxn ang="0">
                  <a:pos x="374" y="478"/>
                </a:cxn>
                <a:cxn ang="0">
                  <a:pos x="428" y="414"/>
                </a:cxn>
                <a:cxn ang="0">
                  <a:pos x="428" y="203"/>
                </a:cxn>
                <a:cxn ang="0">
                  <a:pos x="374" y="158"/>
                </a:cxn>
                <a:cxn ang="0">
                  <a:pos x="247" y="414"/>
                </a:cxn>
                <a:cxn ang="0">
                  <a:pos x="172" y="414"/>
                </a:cxn>
                <a:cxn ang="0">
                  <a:pos x="186" y="309"/>
                </a:cxn>
                <a:cxn ang="0">
                  <a:pos x="161" y="265"/>
                </a:cxn>
                <a:cxn ang="0">
                  <a:pos x="210" y="216"/>
                </a:cxn>
                <a:cxn ang="0">
                  <a:pos x="258" y="264"/>
                </a:cxn>
                <a:cxn ang="0">
                  <a:pos x="232" y="310"/>
                </a:cxn>
                <a:cxn ang="0">
                  <a:pos x="247" y="414"/>
                </a:cxn>
                <a:cxn ang="0">
                  <a:pos x="112" y="158"/>
                </a:cxn>
                <a:cxn ang="0">
                  <a:pos x="209" y="45"/>
                </a:cxn>
                <a:cxn ang="0">
                  <a:pos x="307" y="158"/>
                </a:cxn>
                <a:cxn ang="0">
                  <a:pos x="112" y="158"/>
                </a:cxn>
              </a:cxnLst>
              <a:rect l="0" t="0" r="r" b="b"/>
              <a:pathLst>
                <a:path w="428" h="478">
                  <a:moveTo>
                    <a:pt x="374" y="158"/>
                  </a:moveTo>
                  <a:cubicBezTo>
                    <a:pt x="352" y="158"/>
                    <a:pt x="352" y="158"/>
                    <a:pt x="352" y="158"/>
                  </a:cubicBezTo>
                  <a:cubicBezTo>
                    <a:pt x="352" y="58"/>
                    <a:pt x="292" y="0"/>
                    <a:pt x="209" y="0"/>
                  </a:cubicBezTo>
                  <a:cubicBezTo>
                    <a:pt x="127" y="0"/>
                    <a:pt x="67" y="58"/>
                    <a:pt x="67" y="158"/>
                  </a:cubicBezTo>
                  <a:cubicBezTo>
                    <a:pt x="44" y="158"/>
                    <a:pt x="44" y="158"/>
                    <a:pt x="44" y="158"/>
                  </a:cubicBezTo>
                  <a:cubicBezTo>
                    <a:pt x="11" y="158"/>
                    <a:pt x="0" y="170"/>
                    <a:pt x="0" y="203"/>
                  </a:cubicBezTo>
                  <a:cubicBezTo>
                    <a:pt x="0" y="414"/>
                    <a:pt x="0" y="414"/>
                    <a:pt x="0" y="414"/>
                  </a:cubicBezTo>
                  <a:cubicBezTo>
                    <a:pt x="0" y="447"/>
                    <a:pt x="11" y="478"/>
                    <a:pt x="44" y="478"/>
                  </a:cubicBezTo>
                  <a:cubicBezTo>
                    <a:pt x="374" y="478"/>
                    <a:pt x="374" y="478"/>
                    <a:pt x="374" y="478"/>
                  </a:cubicBezTo>
                  <a:cubicBezTo>
                    <a:pt x="407" y="478"/>
                    <a:pt x="428" y="447"/>
                    <a:pt x="428" y="414"/>
                  </a:cubicBezTo>
                  <a:cubicBezTo>
                    <a:pt x="428" y="203"/>
                    <a:pt x="428" y="203"/>
                    <a:pt x="428" y="203"/>
                  </a:cubicBezTo>
                  <a:cubicBezTo>
                    <a:pt x="428" y="170"/>
                    <a:pt x="407" y="158"/>
                    <a:pt x="374" y="158"/>
                  </a:cubicBezTo>
                  <a:moveTo>
                    <a:pt x="247" y="414"/>
                  </a:moveTo>
                  <a:cubicBezTo>
                    <a:pt x="172" y="414"/>
                    <a:pt x="172" y="414"/>
                    <a:pt x="172" y="414"/>
                  </a:cubicBezTo>
                  <a:cubicBezTo>
                    <a:pt x="186" y="309"/>
                    <a:pt x="186" y="309"/>
                    <a:pt x="186" y="309"/>
                  </a:cubicBezTo>
                  <a:cubicBezTo>
                    <a:pt x="171" y="301"/>
                    <a:pt x="161" y="283"/>
                    <a:pt x="161" y="265"/>
                  </a:cubicBezTo>
                  <a:cubicBezTo>
                    <a:pt x="161" y="238"/>
                    <a:pt x="183" y="216"/>
                    <a:pt x="210" y="216"/>
                  </a:cubicBezTo>
                  <a:cubicBezTo>
                    <a:pt x="236" y="216"/>
                    <a:pt x="258" y="237"/>
                    <a:pt x="258" y="264"/>
                  </a:cubicBezTo>
                  <a:cubicBezTo>
                    <a:pt x="258" y="282"/>
                    <a:pt x="248" y="302"/>
                    <a:pt x="232" y="310"/>
                  </a:cubicBezTo>
                  <a:lnTo>
                    <a:pt x="247" y="414"/>
                  </a:lnTo>
                  <a:close/>
                  <a:moveTo>
                    <a:pt x="112" y="158"/>
                  </a:moveTo>
                  <a:cubicBezTo>
                    <a:pt x="112" y="66"/>
                    <a:pt x="161" y="45"/>
                    <a:pt x="209" y="45"/>
                  </a:cubicBezTo>
                  <a:cubicBezTo>
                    <a:pt x="258" y="45"/>
                    <a:pt x="307" y="66"/>
                    <a:pt x="307" y="158"/>
                  </a:cubicBezTo>
                  <a:lnTo>
                    <a:pt x="112" y="158"/>
                  </a:lnTo>
                  <a:close/>
                </a:path>
              </a:pathLst>
            </a:custGeom>
            <a:solidFill>
              <a:srgbClr val="FFFFFF"/>
            </a:solidFill>
            <a:ln w="9525">
              <a:noFill/>
              <a:round/>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3" name="Freeform 132"/>
            <p:cNvSpPr/>
            <p:nvPr/>
          </p:nvSpPr>
          <p:spPr>
            <a:xfrm>
              <a:off x="2502224" y="2594793"/>
              <a:ext cx="905504" cy="9055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tx1">
                  <a:lumMod val="75000"/>
                  <a:lumOff val="25000"/>
                </a:schemeClr>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57161" tIns="257161" rIns="222187" bIns="222187" numCol="1" spcCol="1270" anchor="ctr" anchorCtr="0">
              <a:noAutofit/>
            </a:bodyPr>
            <a:lstStyle/>
            <a:p>
              <a:pPr algn="ctr" defTabSz="1250315">
                <a:lnSpc>
                  <a:spcPct val="120000"/>
                </a:lnSpc>
                <a:spcAft>
                  <a:spcPct val="35000"/>
                </a:spcAft>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cxnSp>
        <p:nvCxnSpPr>
          <p:cNvPr id="134" name="Straight Connector 133"/>
          <p:cNvCxnSpPr/>
          <p:nvPr/>
        </p:nvCxnSpPr>
        <p:spPr>
          <a:xfrm>
            <a:off x="4539212" y="4605451"/>
            <a:ext cx="724166" cy="2233"/>
          </a:xfrm>
          <a:prstGeom prst="line">
            <a:avLst/>
          </a:prstGeom>
          <a:ln w="19050">
            <a:solidFill>
              <a:schemeClr val="tx1">
                <a:lumMod val="75000"/>
                <a:lumOff val="25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6" name="Group 135"/>
          <p:cNvGrpSpPr/>
          <p:nvPr/>
        </p:nvGrpSpPr>
        <p:grpSpPr>
          <a:xfrm>
            <a:off x="8461613" y="3141272"/>
            <a:ext cx="948576" cy="948576"/>
            <a:chOff x="5714220" y="3605271"/>
            <a:chExt cx="905504" cy="905504"/>
          </a:xfrm>
        </p:grpSpPr>
        <p:sp>
          <p:nvSpPr>
            <p:cNvPr id="137" name="Freeform 136"/>
            <p:cNvSpPr/>
            <p:nvPr/>
          </p:nvSpPr>
          <p:spPr>
            <a:xfrm>
              <a:off x="5808060" y="3699111"/>
              <a:ext cx="717824" cy="71782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solidFill>
              <a:schemeClr val="accent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57161" tIns="222187" rIns="222187" bIns="128580" numCol="1" spcCol="1270" anchor="ctr" anchorCtr="0">
              <a:noAutofit/>
            </a:bodyPr>
            <a:lstStyle/>
            <a:p>
              <a:pPr algn="ctr" defTabSz="1250315">
                <a:lnSpc>
                  <a:spcPct val="120000"/>
                </a:lnSpc>
                <a:spcAft>
                  <a:spcPct val="35000"/>
                </a:spcAft>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8" name="Freeform 100"/>
            <p:cNvSpPr>
              <a:spLocks noEditPoints="1"/>
            </p:cNvSpPr>
            <p:nvPr/>
          </p:nvSpPr>
          <p:spPr bwMode="auto">
            <a:xfrm>
              <a:off x="5994749" y="3892925"/>
              <a:ext cx="344447" cy="330196"/>
            </a:xfrm>
            <a:custGeom>
              <a:avLst/>
              <a:gdLst/>
              <a:ahLst/>
              <a:cxnLst>
                <a:cxn ang="0">
                  <a:pos x="63" y="49"/>
                </a:cxn>
                <a:cxn ang="0">
                  <a:pos x="58" y="44"/>
                </a:cxn>
                <a:cxn ang="0">
                  <a:pos x="54" y="48"/>
                </a:cxn>
                <a:cxn ang="0">
                  <a:pos x="63" y="57"/>
                </a:cxn>
                <a:cxn ang="0">
                  <a:pos x="64" y="60"/>
                </a:cxn>
                <a:cxn ang="0">
                  <a:pos x="59" y="64"/>
                </a:cxn>
                <a:cxn ang="0">
                  <a:pos x="56" y="63"/>
                </a:cxn>
                <a:cxn ang="0">
                  <a:pos x="29" y="36"/>
                </a:cxn>
                <a:cxn ang="0">
                  <a:pos x="15" y="42"/>
                </a:cxn>
                <a:cxn ang="0">
                  <a:pos x="0" y="27"/>
                </a:cxn>
                <a:cxn ang="0">
                  <a:pos x="26" y="0"/>
                </a:cxn>
                <a:cxn ang="0">
                  <a:pos x="41" y="15"/>
                </a:cxn>
                <a:cxn ang="0">
                  <a:pos x="36" y="30"/>
                </a:cxn>
                <a:cxn ang="0">
                  <a:pos x="50" y="44"/>
                </a:cxn>
                <a:cxn ang="0">
                  <a:pos x="54" y="40"/>
                </a:cxn>
                <a:cxn ang="0">
                  <a:pos x="49" y="35"/>
                </a:cxn>
                <a:cxn ang="0">
                  <a:pos x="54" y="31"/>
                </a:cxn>
                <a:cxn ang="0">
                  <a:pos x="55" y="31"/>
                </a:cxn>
                <a:cxn ang="0">
                  <a:pos x="67" y="44"/>
                </a:cxn>
                <a:cxn ang="0">
                  <a:pos x="63" y="49"/>
                </a:cxn>
                <a:cxn ang="0">
                  <a:pos x="25" y="8"/>
                </a:cxn>
                <a:cxn ang="0">
                  <a:pos x="18" y="16"/>
                </a:cxn>
                <a:cxn ang="0">
                  <a:pos x="19" y="19"/>
                </a:cxn>
                <a:cxn ang="0">
                  <a:pos x="15" y="18"/>
                </a:cxn>
                <a:cxn ang="0">
                  <a:pos x="7" y="26"/>
                </a:cxn>
                <a:cxn ang="0">
                  <a:pos x="15" y="34"/>
                </a:cxn>
                <a:cxn ang="0">
                  <a:pos x="23" y="26"/>
                </a:cxn>
                <a:cxn ang="0">
                  <a:pos x="22" y="23"/>
                </a:cxn>
                <a:cxn ang="0">
                  <a:pos x="25" y="24"/>
                </a:cxn>
                <a:cxn ang="0">
                  <a:pos x="33" y="16"/>
                </a:cxn>
                <a:cxn ang="0">
                  <a:pos x="25" y="8"/>
                </a:cxn>
              </a:cxnLst>
              <a:rect l="0" t="0" r="r" b="b"/>
              <a:pathLst>
                <a:path w="67" h="64">
                  <a:moveTo>
                    <a:pt x="63" y="49"/>
                  </a:moveTo>
                  <a:cubicBezTo>
                    <a:pt x="62" y="49"/>
                    <a:pt x="58" y="45"/>
                    <a:pt x="58" y="44"/>
                  </a:cubicBezTo>
                  <a:cubicBezTo>
                    <a:pt x="54" y="48"/>
                    <a:pt x="54" y="48"/>
                    <a:pt x="54" y="48"/>
                  </a:cubicBezTo>
                  <a:cubicBezTo>
                    <a:pt x="63" y="57"/>
                    <a:pt x="63" y="57"/>
                    <a:pt x="63" y="57"/>
                  </a:cubicBezTo>
                  <a:cubicBezTo>
                    <a:pt x="63" y="58"/>
                    <a:pt x="64" y="59"/>
                    <a:pt x="64" y="60"/>
                  </a:cubicBezTo>
                  <a:cubicBezTo>
                    <a:pt x="64" y="62"/>
                    <a:pt x="61" y="64"/>
                    <a:pt x="59" y="64"/>
                  </a:cubicBezTo>
                  <a:cubicBezTo>
                    <a:pt x="58" y="64"/>
                    <a:pt x="57" y="64"/>
                    <a:pt x="56" y="63"/>
                  </a:cubicBezTo>
                  <a:cubicBezTo>
                    <a:pt x="29" y="36"/>
                    <a:pt x="29" y="36"/>
                    <a:pt x="29" y="36"/>
                  </a:cubicBezTo>
                  <a:cubicBezTo>
                    <a:pt x="25" y="39"/>
                    <a:pt x="20" y="42"/>
                    <a:pt x="15" y="42"/>
                  </a:cubicBezTo>
                  <a:cubicBezTo>
                    <a:pt x="6" y="42"/>
                    <a:pt x="0" y="36"/>
                    <a:pt x="0" y="27"/>
                  </a:cubicBezTo>
                  <a:cubicBezTo>
                    <a:pt x="0" y="14"/>
                    <a:pt x="13" y="0"/>
                    <a:pt x="26" y="0"/>
                  </a:cubicBezTo>
                  <a:cubicBezTo>
                    <a:pt x="35" y="0"/>
                    <a:pt x="41" y="6"/>
                    <a:pt x="41" y="15"/>
                  </a:cubicBezTo>
                  <a:cubicBezTo>
                    <a:pt x="41" y="21"/>
                    <a:pt x="39" y="26"/>
                    <a:pt x="36" y="30"/>
                  </a:cubicBezTo>
                  <a:cubicBezTo>
                    <a:pt x="50" y="44"/>
                    <a:pt x="50" y="44"/>
                    <a:pt x="50" y="44"/>
                  </a:cubicBezTo>
                  <a:cubicBezTo>
                    <a:pt x="54" y="40"/>
                    <a:pt x="54" y="40"/>
                    <a:pt x="54" y="40"/>
                  </a:cubicBezTo>
                  <a:cubicBezTo>
                    <a:pt x="53" y="39"/>
                    <a:pt x="49" y="36"/>
                    <a:pt x="49" y="35"/>
                  </a:cubicBezTo>
                  <a:cubicBezTo>
                    <a:pt x="49" y="34"/>
                    <a:pt x="53" y="31"/>
                    <a:pt x="54" y="31"/>
                  </a:cubicBezTo>
                  <a:cubicBezTo>
                    <a:pt x="54" y="31"/>
                    <a:pt x="54" y="31"/>
                    <a:pt x="55" y="31"/>
                  </a:cubicBezTo>
                  <a:cubicBezTo>
                    <a:pt x="56" y="32"/>
                    <a:pt x="67" y="43"/>
                    <a:pt x="67" y="44"/>
                  </a:cubicBezTo>
                  <a:cubicBezTo>
                    <a:pt x="67" y="45"/>
                    <a:pt x="64" y="49"/>
                    <a:pt x="63" y="49"/>
                  </a:cubicBezTo>
                  <a:close/>
                  <a:moveTo>
                    <a:pt x="25" y="8"/>
                  </a:moveTo>
                  <a:cubicBezTo>
                    <a:pt x="21" y="8"/>
                    <a:pt x="18" y="12"/>
                    <a:pt x="18" y="16"/>
                  </a:cubicBezTo>
                  <a:cubicBezTo>
                    <a:pt x="18" y="17"/>
                    <a:pt x="18" y="18"/>
                    <a:pt x="19" y="19"/>
                  </a:cubicBezTo>
                  <a:cubicBezTo>
                    <a:pt x="17" y="19"/>
                    <a:pt x="16" y="18"/>
                    <a:pt x="15" y="18"/>
                  </a:cubicBezTo>
                  <a:cubicBezTo>
                    <a:pt x="11" y="18"/>
                    <a:pt x="7" y="22"/>
                    <a:pt x="7" y="26"/>
                  </a:cubicBezTo>
                  <a:cubicBezTo>
                    <a:pt x="7" y="30"/>
                    <a:pt x="11" y="34"/>
                    <a:pt x="15" y="34"/>
                  </a:cubicBezTo>
                  <a:cubicBezTo>
                    <a:pt x="19" y="34"/>
                    <a:pt x="23" y="30"/>
                    <a:pt x="23" y="26"/>
                  </a:cubicBezTo>
                  <a:cubicBezTo>
                    <a:pt x="23" y="25"/>
                    <a:pt x="23" y="24"/>
                    <a:pt x="22" y="23"/>
                  </a:cubicBezTo>
                  <a:cubicBezTo>
                    <a:pt x="23" y="23"/>
                    <a:pt x="24" y="24"/>
                    <a:pt x="25" y="24"/>
                  </a:cubicBezTo>
                  <a:cubicBezTo>
                    <a:pt x="30" y="24"/>
                    <a:pt x="33" y="20"/>
                    <a:pt x="33" y="16"/>
                  </a:cubicBezTo>
                  <a:cubicBezTo>
                    <a:pt x="33" y="12"/>
                    <a:pt x="30" y="8"/>
                    <a:pt x="25" y="8"/>
                  </a:cubicBezTo>
                  <a:close/>
                </a:path>
              </a:pathLst>
            </a:custGeom>
            <a:solidFill>
              <a:schemeClr val="bg1"/>
            </a:solidFill>
            <a:ln w="9525">
              <a:noFill/>
              <a:round/>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9" name="Freeform 138"/>
            <p:cNvSpPr/>
            <p:nvPr/>
          </p:nvSpPr>
          <p:spPr>
            <a:xfrm>
              <a:off x="5714220" y="3605271"/>
              <a:ext cx="905504" cy="9055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tx1">
                  <a:lumMod val="75000"/>
                  <a:lumOff val="25000"/>
                </a:schemeClr>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57161" tIns="257161" rIns="222187" bIns="222187" numCol="1" spcCol="1270" anchor="ctr" anchorCtr="0">
              <a:noAutofit/>
            </a:bodyPr>
            <a:lstStyle/>
            <a:p>
              <a:pPr algn="ctr" defTabSz="1250315">
                <a:lnSpc>
                  <a:spcPct val="120000"/>
                </a:lnSpc>
                <a:spcAft>
                  <a:spcPct val="35000"/>
                </a:spcAft>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cxnSp>
        <p:nvCxnSpPr>
          <p:cNvPr id="141" name="Straight Connector 140"/>
          <p:cNvCxnSpPr/>
          <p:nvPr/>
        </p:nvCxnSpPr>
        <p:spPr>
          <a:xfrm>
            <a:off x="7465115" y="3615560"/>
            <a:ext cx="984401" cy="2233"/>
          </a:xfrm>
          <a:prstGeom prst="line">
            <a:avLst/>
          </a:prstGeom>
          <a:ln w="19050">
            <a:solidFill>
              <a:schemeClr val="tx1">
                <a:lumMod val="75000"/>
                <a:lumOff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p:nvPr/>
        </p:nvCxnSpPr>
        <p:spPr>
          <a:xfrm>
            <a:off x="7512668" y="5106527"/>
            <a:ext cx="984401" cy="2233"/>
          </a:xfrm>
          <a:prstGeom prst="line">
            <a:avLst/>
          </a:prstGeom>
          <a:ln w="19050">
            <a:solidFill>
              <a:schemeClr val="tx1">
                <a:lumMod val="75000"/>
                <a:lumOff val="25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9" name="Group 148"/>
          <p:cNvGrpSpPr/>
          <p:nvPr/>
        </p:nvGrpSpPr>
        <p:grpSpPr>
          <a:xfrm>
            <a:off x="8509165" y="4632239"/>
            <a:ext cx="948576" cy="948576"/>
            <a:chOff x="6477261" y="3281463"/>
            <a:chExt cx="850954" cy="850954"/>
          </a:xfrm>
        </p:grpSpPr>
        <p:grpSp>
          <p:nvGrpSpPr>
            <p:cNvPr id="10" name="Group 141"/>
            <p:cNvGrpSpPr/>
            <p:nvPr/>
          </p:nvGrpSpPr>
          <p:grpSpPr>
            <a:xfrm>
              <a:off x="6477261" y="3281463"/>
              <a:ext cx="850954" cy="850954"/>
              <a:chOff x="5714220" y="3605271"/>
              <a:chExt cx="905504" cy="905504"/>
            </a:xfrm>
          </p:grpSpPr>
          <p:sp>
            <p:nvSpPr>
              <p:cNvPr id="143" name="Freeform 142"/>
              <p:cNvSpPr/>
              <p:nvPr/>
            </p:nvSpPr>
            <p:spPr>
              <a:xfrm>
                <a:off x="5808060" y="3699111"/>
                <a:ext cx="717824" cy="71782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solidFill>
                <a:schemeClr val="accent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57161" tIns="222187" rIns="222187" bIns="128580" numCol="1" spcCol="1270" anchor="ctr" anchorCtr="0">
                <a:noAutofit/>
              </a:bodyPr>
              <a:lstStyle/>
              <a:p>
                <a:pPr algn="ctr" defTabSz="1250315">
                  <a:lnSpc>
                    <a:spcPct val="120000"/>
                  </a:lnSpc>
                  <a:spcAft>
                    <a:spcPct val="35000"/>
                  </a:spcAft>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5" name="Freeform 144"/>
              <p:cNvSpPr/>
              <p:nvPr/>
            </p:nvSpPr>
            <p:spPr>
              <a:xfrm>
                <a:off x="5714220" y="3605271"/>
                <a:ext cx="905504" cy="9055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tx1">
                    <a:lumMod val="75000"/>
                    <a:lumOff val="25000"/>
                  </a:schemeClr>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57161" tIns="257161" rIns="222187" bIns="222187" numCol="1" spcCol="1270" anchor="ctr" anchorCtr="0">
                <a:noAutofit/>
              </a:bodyPr>
              <a:lstStyle/>
              <a:p>
                <a:pPr algn="ctr" defTabSz="1250315">
                  <a:lnSpc>
                    <a:spcPct val="120000"/>
                  </a:lnSpc>
                  <a:spcAft>
                    <a:spcPct val="35000"/>
                  </a:spcAft>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148" name="Freeform 62"/>
            <p:cNvSpPr>
              <a:spLocks noEditPoints="1"/>
            </p:cNvSpPr>
            <p:nvPr/>
          </p:nvSpPr>
          <p:spPr bwMode="auto">
            <a:xfrm>
              <a:off x="6747482" y="3550443"/>
              <a:ext cx="310512" cy="312994"/>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ln>
          </p:spPr>
          <p:txBody>
            <a:bodyPr vert="horz" wrap="square" lIns="128580" tIns="64290" rIns="128580" bIns="64290"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cxnSp>
        <p:nvCxnSpPr>
          <p:cNvPr id="154" name="Straight Connector 153"/>
          <p:cNvCxnSpPr/>
          <p:nvPr/>
        </p:nvCxnSpPr>
        <p:spPr>
          <a:xfrm>
            <a:off x="4539212" y="2911959"/>
            <a:ext cx="724166" cy="2233"/>
          </a:xfrm>
          <a:prstGeom prst="line">
            <a:avLst/>
          </a:prstGeom>
          <a:ln w="19050">
            <a:solidFill>
              <a:schemeClr val="tx1">
                <a:lumMod val="75000"/>
                <a:lumOff val="25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56"/>
          <p:cNvGrpSpPr/>
          <p:nvPr/>
        </p:nvGrpSpPr>
        <p:grpSpPr>
          <a:xfrm>
            <a:off x="3564749" y="2437671"/>
            <a:ext cx="948576" cy="948576"/>
            <a:chOff x="1991932" y="1640533"/>
            <a:chExt cx="850954" cy="850954"/>
          </a:xfrm>
        </p:grpSpPr>
        <p:grpSp>
          <p:nvGrpSpPr>
            <p:cNvPr id="12" name="Group 149"/>
            <p:cNvGrpSpPr/>
            <p:nvPr/>
          </p:nvGrpSpPr>
          <p:grpSpPr>
            <a:xfrm>
              <a:off x="1991932" y="1640533"/>
              <a:ext cx="850954" cy="850954"/>
              <a:chOff x="2502224" y="2594793"/>
              <a:chExt cx="905504" cy="905504"/>
            </a:xfrm>
          </p:grpSpPr>
          <p:sp>
            <p:nvSpPr>
              <p:cNvPr id="151" name="Freeform 150"/>
              <p:cNvSpPr/>
              <p:nvPr/>
            </p:nvSpPr>
            <p:spPr>
              <a:xfrm>
                <a:off x="2596064" y="2688633"/>
                <a:ext cx="717824" cy="71782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solidFill>
                <a:schemeClr val="accent4"/>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algn="ctr" defTabSz="1250315">
                  <a:lnSpc>
                    <a:spcPct val="120000"/>
                  </a:lnSpc>
                  <a:spcAft>
                    <a:spcPct val="35000"/>
                  </a:spcAft>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3" name="Freeform 152"/>
              <p:cNvSpPr/>
              <p:nvPr/>
            </p:nvSpPr>
            <p:spPr>
              <a:xfrm>
                <a:off x="2502224" y="2594793"/>
                <a:ext cx="905504" cy="9055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tx1">
                    <a:lumMod val="75000"/>
                    <a:lumOff val="25000"/>
                  </a:schemeClr>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57161" tIns="257161" rIns="222187" bIns="222187" numCol="1" spcCol="1270" anchor="ctr" anchorCtr="0">
                <a:noAutofit/>
              </a:bodyPr>
              <a:lstStyle/>
              <a:p>
                <a:pPr algn="ctr" defTabSz="1250315">
                  <a:lnSpc>
                    <a:spcPct val="120000"/>
                  </a:lnSpc>
                  <a:spcAft>
                    <a:spcPct val="35000"/>
                  </a:spcAft>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156" name="Freeform 187"/>
            <p:cNvSpPr>
              <a:spLocks noEditPoints="1"/>
            </p:cNvSpPr>
            <p:nvPr/>
          </p:nvSpPr>
          <p:spPr bwMode="auto">
            <a:xfrm>
              <a:off x="2249043" y="1957202"/>
              <a:ext cx="336732" cy="217616"/>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chemeClr val="bg1"/>
            </a:solidFill>
            <a:ln w="9525">
              <a:noFill/>
              <a:round/>
            </a:ln>
          </p:spPr>
          <p:txBody>
            <a:bodyPr vert="horz" wrap="square" lIns="128580" tIns="64290" rIns="128580" bIns="64290"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158" name="Text Placeholder 3"/>
          <p:cNvSpPr txBox="1"/>
          <p:nvPr/>
        </p:nvSpPr>
        <p:spPr>
          <a:xfrm>
            <a:off x="9563707" y="4779643"/>
            <a:ext cx="1773186" cy="42960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nSpc>
                <a:spcPct val="120000"/>
              </a:lnSpc>
            </a:pPr>
            <a:r>
              <a:rPr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点击输入文本内容点击输入文本内容点击输入文本内容点击输入文本内容点击输入文本内容点击输入文本内容</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9" name="Text Placeholder 3"/>
          <p:cNvSpPr txBox="1"/>
          <p:nvPr/>
        </p:nvSpPr>
        <p:spPr>
          <a:xfrm>
            <a:off x="1657463" y="4220094"/>
            <a:ext cx="1773186" cy="42960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nSpc>
                <a:spcPct val="120000"/>
              </a:lnSpc>
            </a:pPr>
            <a:r>
              <a:rPr lang="zh-CN" altLang="en-US"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点击输入文本内容点击输入文本内容点击输入文本内容点击输入文本内容点击输入文本内容点击输入文本内容</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0" name="Text Placeholder 3"/>
          <p:cNvSpPr txBox="1"/>
          <p:nvPr/>
        </p:nvSpPr>
        <p:spPr>
          <a:xfrm>
            <a:off x="9563707" y="3266144"/>
            <a:ext cx="1773186" cy="43050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85875">
              <a:lnSpc>
                <a:spcPct val="120000"/>
              </a:lnSpc>
              <a:spcBef>
                <a:spcPct val="20000"/>
              </a:spcBef>
              <a:defRPr/>
            </a:pPr>
            <a:r>
              <a:rPr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点击输入文本内容点击输入文本内容点击输入文本内容点击输入文本内容点击输入文本内容点击输入文本内容</a:t>
            </a: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a:t>
            </a:r>
          </a:p>
        </p:txBody>
      </p:sp>
      <p:sp>
        <p:nvSpPr>
          <p:cNvPr id="161" name="Text Placeholder 3"/>
          <p:cNvSpPr txBox="1"/>
          <p:nvPr/>
        </p:nvSpPr>
        <p:spPr>
          <a:xfrm>
            <a:off x="1657463" y="2555287"/>
            <a:ext cx="1773186" cy="42960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nSpc>
                <a:spcPct val="120000"/>
              </a:lnSpc>
            </a:pPr>
            <a:r>
              <a:rPr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点击输入文本内容点击输入文本内容点击输入文本内容点击输入文本内容点击输入文本内容点击输入文本内容</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2" name="Group 128"/>
          <p:cNvGrpSpPr/>
          <p:nvPr/>
        </p:nvGrpSpPr>
        <p:grpSpPr>
          <a:xfrm>
            <a:off x="5069713" y="2772229"/>
            <a:ext cx="2719324" cy="2764086"/>
            <a:chOff x="3124200" y="1657350"/>
            <a:chExt cx="2700338" cy="2744788"/>
          </a:xfrm>
        </p:grpSpPr>
        <p:sp>
          <p:nvSpPr>
            <p:cNvPr id="3077" name="Freeform 5"/>
            <p:cNvSpPr/>
            <p:nvPr/>
          </p:nvSpPr>
          <p:spPr bwMode="auto">
            <a:xfrm>
              <a:off x="3789363" y="1657350"/>
              <a:ext cx="1874838" cy="738188"/>
            </a:xfrm>
            <a:custGeom>
              <a:avLst/>
              <a:gdLst/>
              <a:ahLst/>
              <a:cxnLst>
                <a:cxn ang="0">
                  <a:pos x="1181" y="465"/>
                </a:cxn>
                <a:cxn ang="0">
                  <a:pos x="12" y="428"/>
                </a:cxn>
                <a:cxn ang="0">
                  <a:pos x="0" y="0"/>
                </a:cxn>
                <a:cxn ang="0">
                  <a:pos x="1172" y="125"/>
                </a:cxn>
                <a:cxn ang="0">
                  <a:pos x="1181" y="465"/>
                </a:cxn>
              </a:cxnLst>
              <a:rect l="0" t="0" r="r" b="b"/>
              <a:pathLst>
                <a:path w="1181" h="465">
                  <a:moveTo>
                    <a:pt x="1181" y="465"/>
                  </a:moveTo>
                  <a:lnTo>
                    <a:pt x="12" y="428"/>
                  </a:lnTo>
                  <a:lnTo>
                    <a:pt x="0" y="0"/>
                  </a:lnTo>
                  <a:lnTo>
                    <a:pt x="1172" y="125"/>
                  </a:lnTo>
                  <a:lnTo>
                    <a:pt x="1181" y="465"/>
                  </a:lnTo>
                  <a:close/>
                </a:path>
              </a:pathLst>
            </a:custGeom>
            <a:solidFill>
              <a:schemeClr val="accent4"/>
            </a:solidFill>
            <a:ln w="9525">
              <a:noFill/>
              <a:round/>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078" name="Freeform 6"/>
            <p:cNvSpPr/>
            <p:nvPr/>
          </p:nvSpPr>
          <p:spPr bwMode="auto">
            <a:xfrm>
              <a:off x="3624263" y="1671637"/>
              <a:ext cx="184150" cy="709613"/>
            </a:xfrm>
            <a:custGeom>
              <a:avLst/>
              <a:gdLst/>
              <a:ahLst/>
              <a:cxnLst>
                <a:cxn ang="0">
                  <a:pos x="104" y="0"/>
                </a:cxn>
                <a:cxn ang="0">
                  <a:pos x="116" y="428"/>
                </a:cxn>
                <a:cxn ang="0">
                  <a:pos x="0" y="447"/>
                </a:cxn>
                <a:cxn ang="0">
                  <a:pos x="3" y="80"/>
                </a:cxn>
                <a:cxn ang="0">
                  <a:pos x="104" y="0"/>
                </a:cxn>
              </a:cxnLst>
              <a:rect l="0" t="0" r="r" b="b"/>
              <a:pathLst>
                <a:path w="116" h="447">
                  <a:moveTo>
                    <a:pt x="104" y="0"/>
                  </a:moveTo>
                  <a:lnTo>
                    <a:pt x="116" y="428"/>
                  </a:lnTo>
                  <a:lnTo>
                    <a:pt x="0" y="447"/>
                  </a:lnTo>
                  <a:lnTo>
                    <a:pt x="3" y="80"/>
                  </a:lnTo>
                  <a:lnTo>
                    <a:pt x="104" y="0"/>
                  </a:lnTo>
                  <a:close/>
                </a:path>
              </a:pathLst>
            </a:custGeom>
            <a:solidFill>
              <a:schemeClr val="accent4">
                <a:lumMod val="75000"/>
              </a:schemeClr>
            </a:solidFill>
            <a:ln w="9525">
              <a:noFill/>
              <a:round/>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079" name="Freeform 7"/>
            <p:cNvSpPr/>
            <p:nvPr/>
          </p:nvSpPr>
          <p:spPr bwMode="auto">
            <a:xfrm>
              <a:off x="3284538" y="2332037"/>
              <a:ext cx="339725" cy="665163"/>
            </a:xfrm>
            <a:custGeom>
              <a:avLst/>
              <a:gdLst/>
              <a:ahLst/>
              <a:cxnLst>
                <a:cxn ang="0">
                  <a:pos x="0" y="419"/>
                </a:cxn>
                <a:cxn ang="0">
                  <a:pos x="6" y="0"/>
                </a:cxn>
                <a:cxn ang="0">
                  <a:pos x="214" y="22"/>
                </a:cxn>
                <a:cxn ang="0">
                  <a:pos x="208" y="419"/>
                </a:cxn>
                <a:cxn ang="0">
                  <a:pos x="0" y="419"/>
                </a:cxn>
              </a:cxnLst>
              <a:rect l="0" t="0" r="r" b="b"/>
              <a:pathLst>
                <a:path w="214" h="419">
                  <a:moveTo>
                    <a:pt x="0" y="419"/>
                  </a:moveTo>
                  <a:lnTo>
                    <a:pt x="6" y="0"/>
                  </a:lnTo>
                  <a:lnTo>
                    <a:pt x="214" y="22"/>
                  </a:lnTo>
                  <a:lnTo>
                    <a:pt x="208" y="419"/>
                  </a:lnTo>
                  <a:lnTo>
                    <a:pt x="0" y="419"/>
                  </a:lnTo>
                  <a:close/>
                </a:path>
              </a:pathLst>
            </a:custGeom>
            <a:solidFill>
              <a:schemeClr val="accent3">
                <a:lumMod val="50000"/>
              </a:schemeClr>
            </a:solidFill>
            <a:ln w="9525">
              <a:noFill/>
              <a:round/>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080" name="Freeform 8"/>
            <p:cNvSpPr/>
            <p:nvPr/>
          </p:nvSpPr>
          <p:spPr bwMode="auto">
            <a:xfrm>
              <a:off x="3124200" y="3633787"/>
              <a:ext cx="485775" cy="681038"/>
            </a:xfrm>
            <a:custGeom>
              <a:avLst/>
              <a:gdLst/>
              <a:ahLst/>
              <a:cxnLst>
                <a:cxn ang="0">
                  <a:pos x="98" y="3"/>
                </a:cxn>
                <a:cxn ang="0">
                  <a:pos x="306" y="0"/>
                </a:cxn>
                <a:cxn ang="0">
                  <a:pos x="303" y="291"/>
                </a:cxn>
                <a:cxn ang="0">
                  <a:pos x="0" y="429"/>
                </a:cxn>
                <a:cxn ang="0">
                  <a:pos x="95" y="138"/>
                </a:cxn>
                <a:cxn ang="0">
                  <a:pos x="98" y="3"/>
                </a:cxn>
              </a:cxnLst>
              <a:rect l="0" t="0" r="r" b="b"/>
              <a:pathLst>
                <a:path w="306" h="429">
                  <a:moveTo>
                    <a:pt x="98" y="3"/>
                  </a:moveTo>
                  <a:lnTo>
                    <a:pt x="306" y="0"/>
                  </a:lnTo>
                  <a:lnTo>
                    <a:pt x="303" y="291"/>
                  </a:lnTo>
                  <a:lnTo>
                    <a:pt x="0" y="429"/>
                  </a:lnTo>
                  <a:lnTo>
                    <a:pt x="95" y="138"/>
                  </a:lnTo>
                  <a:lnTo>
                    <a:pt x="98" y="3"/>
                  </a:lnTo>
                  <a:close/>
                </a:path>
              </a:pathLst>
            </a:custGeom>
            <a:solidFill>
              <a:schemeClr val="accent1">
                <a:lumMod val="50000"/>
              </a:schemeClr>
            </a:solidFill>
            <a:ln w="9525">
              <a:noFill/>
              <a:round/>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081" name="Freeform 9"/>
            <p:cNvSpPr/>
            <p:nvPr/>
          </p:nvSpPr>
          <p:spPr bwMode="auto">
            <a:xfrm>
              <a:off x="3614738" y="2336800"/>
              <a:ext cx="207963" cy="660400"/>
            </a:xfrm>
            <a:custGeom>
              <a:avLst/>
              <a:gdLst/>
              <a:ahLst/>
              <a:cxnLst>
                <a:cxn ang="0">
                  <a:pos x="0" y="416"/>
                </a:cxn>
                <a:cxn ang="0">
                  <a:pos x="6" y="19"/>
                </a:cxn>
                <a:cxn ang="0">
                  <a:pos x="122" y="0"/>
                </a:cxn>
                <a:cxn ang="0">
                  <a:pos x="131" y="410"/>
                </a:cxn>
                <a:cxn ang="0">
                  <a:pos x="0" y="416"/>
                </a:cxn>
              </a:cxnLst>
              <a:rect l="0" t="0" r="r" b="b"/>
              <a:pathLst>
                <a:path w="131" h="416">
                  <a:moveTo>
                    <a:pt x="0" y="416"/>
                  </a:moveTo>
                  <a:lnTo>
                    <a:pt x="6" y="19"/>
                  </a:lnTo>
                  <a:lnTo>
                    <a:pt x="122" y="0"/>
                  </a:lnTo>
                  <a:lnTo>
                    <a:pt x="131" y="410"/>
                  </a:lnTo>
                  <a:lnTo>
                    <a:pt x="0" y="416"/>
                  </a:lnTo>
                  <a:close/>
                </a:path>
              </a:pathLst>
            </a:custGeom>
            <a:solidFill>
              <a:schemeClr val="accent3">
                <a:lumMod val="75000"/>
              </a:schemeClr>
            </a:solidFill>
            <a:ln w="9525">
              <a:noFill/>
              <a:round/>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082" name="Freeform 10"/>
            <p:cNvSpPr/>
            <p:nvPr/>
          </p:nvSpPr>
          <p:spPr bwMode="auto">
            <a:xfrm>
              <a:off x="3605213" y="3633787"/>
              <a:ext cx="368300" cy="768350"/>
            </a:xfrm>
            <a:custGeom>
              <a:avLst/>
              <a:gdLst/>
              <a:ahLst/>
              <a:cxnLst>
                <a:cxn ang="0">
                  <a:pos x="0" y="291"/>
                </a:cxn>
                <a:cxn ang="0">
                  <a:pos x="3" y="0"/>
                </a:cxn>
                <a:cxn ang="0">
                  <a:pos x="150" y="13"/>
                </a:cxn>
                <a:cxn ang="0">
                  <a:pos x="153" y="159"/>
                </a:cxn>
                <a:cxn ang="0">
                  <a:pos x="232" y="484"/>
                </a:cxn>
                <a:cxn ang="0">
                  <a:pos x="0" y="291"/>
                </a:cxn>
              </a:cxnLst>
              <a:rect l="0" t="0" r="r" b="b"/>
              <a:pathLst>
                <a:path w="232" h="484">
                  <a:moveTo>
                    <a:pt x="0" y="291"/>
                  </a:moveTo>
                  <a:lnTo>
                    <a:pt x="3" y="0"/>
                  </a:lnTo>
                  <a:lnTo>
                    <a:pt x="150" y="13"/>
                  </a:lnTo>
                  <a:lnTo>
                    <a:pt x="153" y="159"/>
                  </a:lnTo>
                  <a:lnTo>
                    <a:pt x="232" y="484"/>
                  </a:lnTo>
                  <a:lnTo>
                    <a:pt x="0" y="291"/>
                  </a:lnTo>
                  <a:close/>
                </a:path>
              </a:pathLst>
            </a:custGeom>
            <a:solidFill>
              <a:schemeClr val="accent1">
                <a:lumMod val="75000"/>
              </a:schemeClr>
            </a:solidFill>
            <a:ln w="9525">
              <a:noFill/>
              <a:round/>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083" name="Freeform 11"/>
            <p:cNvSpPr/>
            <p:nvPr/>
          </p:nvSpPr>
          <p:spPr bwMode="auto">
            <a:xfrm>
              <a:off x="3808413" y="2336800"/>
              <a:ext cx="1865313" cy="650875"/>
            </a:xfrm>
            <a:custGeom>
              <a:avLst/>
              <a:gdLst/>
              <a:ahLst/>
              <a:cxnLst>
                <a:cxn ang="0">
                  <a:pos x="1175" y="377"/>
                </a:cxn>
                <a:cxn ang="0">
                  <a:pos x="9" y="410"/>
                </a:cxn>
                <a:cxn ang="0">
                  <a:pos x="0" y="0"/>
                </a:cxn>
                <a:cxn ang="0">
                  <a:pos x="1169" y="37"/>
                </a:cxn>
                <a:cxn ang="0">
                  <a:pos x="1175" y="377"/>
                </a:cxn>
              </a:cxnLst>
              <a:rect l="0" t="0" r="r" b="b"/>
              <a:pathLst>
                <a:path w="1175" h="410">
                  <a:moveTo>
                    <a:pt x="1175" y="377"/>
                  </a:moveTo>
                  <a:lnTo>
                    <a:pt x="9" y="410"/>
                  </a:lnTo>
                  <a:lnTo>
                    <a:pt x="0" y="0"/>
                  </a:lnTo>
                  <a:lnTo>
                    <a:pt x="1169" y="37"/>
                  </a:lnTo>
                  <a:lnTo>
                    <a:pt x="1175" y="377"/>
                  </a:lnTo>
                  <a:close/>
                </a:path>
              </a:pathLst>
            </a:custGeom>
            <a:solidFill>
              <a:schemeClr val="accent3"/>
            </a:solidFill>
            <a:ln w="9525">
              <a:noFill/>
              <a:round/>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084" name="Freeform 12"/>
            <p:cNvSpPr/>
            <p:nvPr/>
          </p:nvSpPr>
          <p:spPr bwMode="auto">
            <a:xfrm>
              <a:off x="3822700" y="2935287"/>
              <a:ext cx="1865313" cy="719138"/>
            </a:xfrm>
            <a:custGeom>
              <a:avLst/>
              <a:gdLst/>
              <a:ahLst/>
              <a:cxnLst>
                <a:cxn ang="0">
                  <a:pos x="1175" y="361"/>
                </a:cxn>
                <a:cxn ang="0">
                  <a:pos x="13" y="453"/>
                </a:cxn>
                <a:cxn ang="0">
                  <a:pos x="0" y="33"/>
                </a:cxn>
                <a:cxn ang="0">
                  <a:pos x="1166" y="0"/>
                </a:cxn>
                <a:cxn ang="0">
                  <a:pos x="1175" y="361"/>
                </a:cxn>
              </a:cxnLst>
              <a:rect l="0" t="0" r="r" b="b"/>
              <a:pathLst>
                <a:path w="1175" h="453">
                  <a:moveTo>
                    <a:pt x="1175" y="361"/>
                  </a:moveTo>
                  <a:lnTo>
                    <a:pt x="13" y="453"/>
                  </a:lnTo>
                  <a:lnTo>
                    <a:pt x="0" y="33"/>
                  </a:lnTo>
                  <a:lnTo>
                    <a:pt x="1166" y="0"/>
                  </a:lnTo>
                  <a:lnTo>
                    <a:pt x="1175" y="361"/>
                  </a:lnTo>
                  <a:close/>
                </a:path>
              </a:pathLst>
            </a:custGeom>
            <a:solidFill>
              <a:schemeClr val="accent2"/>
            </a:solidFill>
            <a:ln w="9525">
              <a:noFill/>
              <a:round/>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085" name="Freeform 13"/>
            <p:cNvSpPr/>
            <p:nvPr/>
          </p:nvSpPr>
          <p:spPr bwMode="auto">
            <a:xfrm>
              <a:off x="3843338" y="3508375"/>
              <a:ext cx="1981200" cy="893763"/>
            </a:xfrm>
            <a:custGeom>
              <a:avLst/>
              <a:gdLst/>
              <a:ahLst/>
              <a:cxnLst>
                <a:cxn ang="0">
                  <a:pos x="0" y="92"/>
                </a:cxn>
                <a:cxn ang="0">
                  <a:pos x="1162" y="0"/>
                </a:cxn>
                <a:cxn ang="0">
                  <a:pos x="1165" y="116"/>
                </a:cxn>
                <a:cxn ang="0">
                  <a:pos x="1248" y="391"/>
                </a:cxn>
                <a:cxn ang="0">
                  <a:pos x="82" y="563"/>
                </a:cxn>
                <a:cxn ang="0">
                  <a:pos x="3" y="238"/>
                </a:cxn>
                <a:cxn ang="0">
                  <a:pos x="0" y="92"/>
                </a:cxn>
              </a:cxnLst>
              <a:rect l="0" t="0" r="r" b="b"/>
              <a:pathLst>
                <a:path w="1248" h="563">
                  <a:moveTo>
                    <a:pt x="0" y="92"/>
                  </a:moveTo>
                  <a:lnTo>
                    <a:pt x="1162" y="0"/>
                  </a:lnTo>
                  <a:lnTo>
                    <a:pt x="1165" y="116"/>
                  </a:lnTo>
                  <a:lnTo>
                    <a:pt x="1248" y="391"/>
                  </a:lnTo>
                  <a:lnTo>
                    <a:pt x="82" y="563"/>
                  </a:lnTo>
                  <a:lnTo>
                    <a:pt x="3" y="238"/>
                  </a:lnTo>
                  <a:lnTo>
                    <a:pt x="0" y="92"/>
                  </a:lnTo>
                  <a:close/>
                </a:path>
              </a:pathLst>
            </a:custGeom>
            <a:solidFill>
              <a:schemeClr val="accent1"/>
            </a:solidFill>
            <a:ln w="9525">
              <a:noFill/>
              <a:round/>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086" name="Freeform 14"/>
            <p:cNvSpPr/>
            <p:nvPr/>
          </p:nvSpPr>
          <p:spPr bwMode="auto">
            <a:xfrm>
              <a:off x="3609975" y="2987675"/>
              <a:ext cx="233363" cy="666750"/>
            </a:xfrm>
            <a:custGeom>
              <a:avLst/>
              <a:gdLst/>
              <a:ahLst/>
              <a:cxnLst>
                <a:cxn ang="0">
                  <a:pos x="134" y="0"/>
                </a:cxn>
                <a:cxn ang="0">
                  <a:pos x="147" y="420"/>
                </a:cxn>
                <a:cxn ang="0">
                  <a:pos x="0" y="407"/>
                </a:cxn>
                <a:cxn ang="0">
                  <a:pos x="3" y="6"/>
                </a:cxn>
                <a:cxn ang="0">
                  <a:pos x="134" y="0"/>
                </a:cxn>
              </a:cxnLst>
              <a:rect l="0" t="0" r="r" b="b"/>
              <a:pathLst>
                <a:path w="147" h="420">
                  <a:moveTo>
                    <a:pt x="134" y="0"/>
                  </a:moveTo>
                  <a:lnTo>
                    <a:pt x="147" y="420"/>
                  </a:lnTo>
                  <a:lnTo>
                    <a:pt x="0" y="407"/>
                  </a:lnTo>
                  <a:lnTo>
                    <a:pt x="3" y="6"/>
                  </a:lnTo>
                  <a:lnTo>
                    <a:pt x="134" y="0"/>
                  </a:lnTo>
                  <a:close/>
                </a:path>
              </a:pathLst>
            </a:custGeom>
            <a:solidFill>
              <a:schemeClr val="accent2">
                <a:lumMod val="75000"/>
              </a:schemeClr>
            </a:solidFill>
            <a:ln w="9525">
              <a:noFill/>
              <a:round/>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087" name="Freeform 15"/>
            <p:cNvSpPr/>
            <p:nvPr/>
          </p:nvSpPr>
          <p:spPr bwMode="auto">
            <a:xfrm>
              <a:off x="3279775" y="2997200"/>
              <a:ext cx="334963" cy="641350"/>
            </a:xfrm>
            <a:custGeom>
              <a:avLst/>
              <a:gdLst/>
              <a:ahLst/>
              <a:cxnLst>
                <a:cxn ang="0">
                  <a:pos x="208" y="401"/>
                </a:cxn>
                <a:cxn ang="0">
                  <a:pos x="0" y="404"/>
                </a:cxn>
                <a:cxn ang="0">
                  <a:pos x="3" y="0"/>
                </a:cxn>
                <a:cxn ang="0">
                  <a:pos x="211" y="0"/>
                </a:cxn>
                <a:cxn ang="0">
                  <a:pos x="208" y="401"/>
                </a:cxn>
              </a:cxnLst>
              <a:rect l="0" t="0" r="r" b="b"/>
              <a:pathLst>
                <a:path w="211" h="404">
                  <a:moveTo>
                    <a:pt x="208" y="401"/>
                  </a:moveTo>
                  <a:lnTo>
                    <a:pt x="0" y="404"/>
                  </a:lnTo>
                  <a:lnTo>
                    <a:pt x="3" y="0"/>
                  </a:lnTo>
                  <a:lnTo>
                    <a:pt x="211" y="0"/>
                  </a:lnTo>
                  <a:lnTo>
                    <a:pt x="208" y="401"/>
                  </a:lnTo>
                  <a:close/>
                </a:path>
              </a:pathLst>
            </a:custGeom>
            <a:solidFill>
              <a:schemeClr val="accent2">
                <a:lumMod val="50000"/>
              </a:schemeClr>
            </a:solidFill>
            <a:ln w="9525">
              <a:noFill/>
              <a:round/>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088" name="Freeform 16"/>
            <p:cNvSpPr/>
            <p:nvPr/>
          </p:nvSpPr>
          <p:spPr bwMode="auto">
            <a:xfrm>
              <a:off x="3124200" y="4095750"/>
              <a:ext cx="849313" cy="306388"/>
            </a:xfrm>
            <a:custGeom>
              <a:avLst/>
              <a:gdLst/>
              <a:ahLst/>
              <a:cxnLst>
                <a:cxn ang="0">
                  <a:pos x="0" y="138"/>
                </a:cxn>
                <a:cxn ang="0">
                  <a:pos x="303" y="0"/>
                </a:cxn>
                <a:cxn ang="0">
                  <a:pos x="535" y="193"/>
                </a:cxn>
                <a:cxn ang="0">
                  <a:pos x="0" y="138"/>
                </a:cxn>
              </a:cxnLst>
              <a:rect l="0" t="0" r="r" b="b"/>
              <a:pathLst>
                <a:path w="535" h="193">
                  <a:moveTo>
                    <a:pt x="0" y="138"/>
                  </a:moveTo>
                  <a:lnTo>
                    <a:pt x="303" y="0"/>
                  </a:lnTo>
                  <a:lnTo>
                    <a:pt x="535" y="193"/>
                  </a:lnTo>
                  <a:lnTo>
                    <a:pt x="0" y="138"/>
                  </a:lnTo>
                  <a:close/>
                </a:path>
              </a:pathLst>
            </a:custGeom>
            <a:solidFill>
              <a:schemeClr val="accent1"/>
            </a:solidFill>
            <a:ln w="9525">
              <a:noFill/>
              <a:round/>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089" name="Freeform 17"/>
            <p:cNvSpPr/>
            <p:nvPr/>
          </p:nvSpPr>
          <p:spPr bwMode="auto">
            <a:xfrm>
              <a:off x="3294063" y="1685925"/>
              <a:ext cx="334963" cy="681038"/>
            </a:xfrm>
            <a:custGeom>
              <a:avLst/>
              <a:gdLst/>
              <a:ahLst/>
              <a:cxnLst>
                <a:cxn ang="0">
                  <a:pos x="208" y="429"/>
                </a:cxn>
                <a:cxn ang="0">
                  <a:pos x="0" y="407"/>
                </a:cxn>
                <a:cxn ang="0">
                  <a:pos x="3" y="0"/>
                </a:cxn>
                <a:cxn ang="0">
                  <a:pos x="211" y="61"/>
                </a:cxn>
                <a:cxn ang="0">
                  <a:pos x="208" y="429"/>
                </a:cxn>
              </a:cxnLst>
              <a:rect l="0" t="0" r="r" b="b"/>
              <a:pathLst>
                <a:path w="211" h="429">
                  <a:moveTo>
                    <a:pt x="208" y="429"/>
                  </a:moveTo>
                  <a:lnTo>
                    <a:pt x="0" y="407"/>
                  </a:lnTo>
                  <a:lnTo>
                    <a:pt x="3" y="0"/>
                  </a:lnTo>
                  <a:lnTo>
                    <a:pt x="211" y="61"/>
                  </a:lnTo>
                  <a:lnTo>
                    <a:pt x="208" y="429"/>
                  </a:lnTo>
                  <a:close/>
                </a:path>
              </a:pathLst>
            </a:custGeom>
            <a:solidFill>
              <a:schemeClr val="accent4">
                <a:lumMod val="50000"/>
              </a:schemeClr>
            </a:solidFill>
            <a:ln w="9525">
              <a:noFill/>
              <a:round/>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3" name="Group 80"/>
            <p:cNvGrpSpPr/>
            <p:nvPr/>
          </p:nvGrpSpPr>
          <p:grpSpPr>
            <a:xfrm rot="364498">
              <a:off x="4089643" y="1872450"/>
              <a:ext cx="1244431" cy="1867007"/>
              <a:chOff x="2616022" y="2850356"/>
              <a:chExt cx="635178" cy="952952"/>
            </a:xfrm>
          </p:grpSpPr>
          <p:grpSp>
            <p:nvGrpSpPr>
              <p:cNvPr id="4" name="Group 81"/>
              <p:cNvGrpSpPr/>
              <p:nvPr/>
            </p:nvGrpSpPr>
            <p:grpSpPr>
              <a:xfrm>
                <a:off x="2616022" y="2850356"/>
                <a:ext cx="635178" cy="166118"/>
                <a:chOff x="2616022" y="2850356"/>
                <a:chExt cx="635178" cy="166118"/>
              </a:xfrm>
            </p:grpSpPr>
            <p:sp>
              <p:nvSpPr>
                <p:cNvPr id="125" name="Freeform 39"/>
                <p:cNvSpPr/>
                <p:nvPr/>
              </p:nvSpPr>
              <p:spPr bwMode="auto">
                <a:xfrm>
                  <a:off x="3171825" y="2850356"/>
                  <a:ext cx="79375" cy="114300"/>
                </a:xfrm>
                <a:custGeom>
                  <a:avLst/>
                  <a:gdLst/>
                  <a:ahLst/>
                  <a:cxnLst>
                    <a:cxn ang="0">
                      <a:pos x="51" y="37"/>
                    </a:cxn>
                    <a:cxn ang="0">
                      <a:pos x="26" y="75"/>
                    </a:cxn>
                    <a:cxn ang="0">
                      <a:pos x="0" y="38"/>
                    </a:cxn>
                    <a:cxn ang="0">
                      <a:pos x="25" y="0"/>
                    </a:cxn>
                    <a:cxn ang="0">
                      <a:pos x="51" y="37"/>
                    </a:cxn>
                  </a:cxnLst>
                  <a:rect l="0" t="0" r="r" b="b"/>
                  <a:pathLst>
                    <a:path w="52" h="75">
                      <a:moveTo>
                        <a:pt x="51" y="37"/>
                      </a:moveTo>
                      <a:cubicBezTo>
                        <a:pt x="52" y="58"/>
                        <a:pt x="41" y="75"/>
                        <a:pt x="26" y="75"/>
                      </a:cubicBezTo>
                      <a:cubicBezTo>
                        <a:pt x="12" y="75"/>
                        <a:pt x="0" y="59"/>
                        <a:pt x="0" y="38"/>
                      </a:cubicBezTo>
                      <a:cubicBezTo>
                        <a:pt x="0" y="17"/>
                        <a:pt x="11" y="0"/>
                        <a:pt x="25" y="0"/>
                      </a:cubicBezTo>
                      <a:cubicBezTo>
                        <a:pt x="39" y="0"/>
                        <a:pt x="51" y="16"/>
                        <a:pt x="51" y="37"/>
                      </a:cubicBezTo>
                      <a:close/>
                    </a:path>
                  </a:pathLst>
                </a:custGeom>
                <a:solidFill>
                  <a:srgbClr val="E6E6E6"/>
                </a:solidFill>
                <a:ln w="9525">
                  <a:noFill/>
                  <a:round/>
                </a:ln>
              </p:spPr>
              <p:txBody>
                <a:bodyPr vert="horz" wrap="square" lIns="128580" tIns="64290" rIns="128580" bIns="64290" numCol="1" anchor="t" anchorCtr="0" compatLnSpc="1"/>
                <a:lstStyle/>
                <a:p>
                  <a:pPr>
                    <a:lnSpc>
                      <a:spcPct val="120000"/>
                    </a:lnSpc>
                  </a:pPr>
                  <a:endParaRPr lang="en-US" sz="800" baseline="-250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6" name="Freeform 40"/>
                <p:cNvSpPr/>
                <p:nvPr/>
              </p:nvSpPr>
              <p:spPr bwMode="auto">
                <a:xfrm>
                  <a:off x="3190875" y="2877344"/>
                  <a:ext cx="39688" cy="58738"/>
                </a:xfrm>
                <a:custGeom>
                  <a:avLst/>
                  <a:gdLst/>
                  <a:ahLst/>
                  <a:cxnLst>
                    <a:cxn ang="0">
                      <a:pos x="27" y="19"/>
                    </a:cxn>
                    <a:cxn ang="0">
                      <a:pos x="14" y="39"/>
                    </a:cxn>
                    <a:cxn ang="0">
                      <a:pos x="1" y="20"/>
                    </a:cxn>
                    <a:cxn ang="0">
                      <a:pos x="13" y="0"/>
                    </a:cxn>
                    <a:cxn ang="0">
                      <a:pos x="27" y="19"/>
                    </a:cxn>
                  </a:cxnLst>
                  <a:rect l="0" t="0" r="r" b="b"/>
                  <a:pathLst>
                    <a:path w="27" h="39">
                      <a:moveTo>
                        <a:pt x="27" y="19"/>
                      </a:moveTo>
                      <a:cubicBezTo>
                        <a:pt x="27" y="30"/>
                        <a:pt x="21" y="38"/>
                        <a:pt x="14" y="39"/>
                      </a:cubicBezTo>
                      <a:cubicBezTo>
                        <a:pt x="7" y="39"/>
                        <a:pt x="1" y="30"/>
                        <a:pt x="1" y="20"/>
                      </a:cubicBezTo>
                      <a:cubicBezTo>
                        <a:pt x="0" y="9"/>
                        <a:pt x="6" y="0"/>
                        <a:pt x="13" y="0"/>
                      </a:cubicBezTo>
                      <a:cubicBezTo>
                        <a:pt x="21" y="0"/>
                        <a:pt x="27" y="8"/>
                        <a:pt x="27" y="19"/>
                      </a:cubicBezTo>
                      <a:close/>
                    </a:path>
                  </a:pathLst>
                </a:custGeom>
                <a:solidFill>
                  <a:schemeClr val="accent3">
                    <a:lumMod val="50000"/>
                  </a:schemeClr>
                </a:solidFill>
                <a:ln w="9525">
                  <a:noFill/>
                  <a:round/>
                </a:ln>
              </p:spPr>
              <p:txBody>
                <a:bodyPr vert="horz" wrap="square" lIns="128580" tIns="64290" rIns="128580" bIns="64290" numCol="1" anchor="t" anchorCtr="0" compatLnSpc="1"/>
                <a:lstStyle/>
                <a:p>
                  <a:pPr>
                    <a:lnSpc>
                      <a:spcPct val="120000"/>
                    </a:lnSpc>
                  </a:pPr>
                  <a:endParaRPr lang="en-US" sz="800" baseline="-250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7" name="Freeform 39"/>
                <p:cNvSpPr/>
                <p:nvPr/>
              </p:nvSpPr>
              <p:spPr bwMode="auto">
                <a:xfrm>
                  <a:off x="2616022" y="2902174"/>
                  <a:ext cx="79375" cy="114300"/>
                </a:xfrm>
                <a:custGeom>
                  <a:avLst/>
                  <a:gdLst/>
                  <a:ahLst/>
                  <a:cxnLst>
                    <a:cxn ang="0">
                      <a:pos x="51" y="37"/>
                    </a:cxn>
                    <a:cxn ang="0">
                      <a:pos x="26" y="75"/>
                    </a:cxn>
                    <a:cxn ang="0">
                      <a:pos x="0" y="38"/>
                    </a:cxn>
                    <a:cxn ang="0">
                      <a:pos x="25" y="0"/>
                    </a:cxn>
                    <a:cxn ang="0">
                      <a:pos x="51" y="37"/>
                    </a:cxn>
                  </a:cxnLst>
                  <a:rect l="0" t="0" r="r" b="b"/>
                  <a:pathLst>
                    <a:path w="52" h="75">
                      <a:moveTo>
                        <a:pt x="51" y="37"/>
                      </a:moveTo>
                      <a:cubicBezTo>
                        <a:pt x="52" y="58"/>
                        <a:pt x="41" y="75"/>
                        <a:pt x="26" y="75"/>
                      </a:cubicBezTo>
                      <a:cubicBezTo>
                        <a:pt x="12" y="75"/>
                        <a:pt x="0" y="59"/>
                        <a:pt x="0" y="38"/>
                      </a:cubicBezTo>
                      <a:cubicBezTo>
                        <a:pt x="0" y="17"/>
                        <a:pt x="11" y="0"/>
                        <a:pt x="25" y="0"/>
                      </a:cubicBezTo>
                      <a:cubicBezTo>
                        <a:pt x="39" y="0"/>
                        <a:pt x="51" y="16"/>
                        <a:pt x="51" y="37"/>
                      </a:cubicBezTo>
                      <a:close/>
                    </a:path>
                  </a:pathLst>
                </a:custGeom>
                <a:solidFill>
                  <a:srgbClr val="E6E6E6"/>
                </a:solidFill>
                <a:ln w="9525">
                  <a:noFill/>
                  <a:round/>
                </a:ln>
              </p:spPr>
              <p:txBody>
                <a:bodyPr vert="horz" wrap="square" lIns="128580" tIns="64290" rIns="128580" bIns="64290" numCol="1" anchor="t" anchorCtr="0" compatLnSpc="1"/>
                <a:lstStyle/>
                <a:p>
                  <a:pPr>
                    <a:lnSpc>
                      <a:spcPct val="120000"/>
                    </a:lnSpc>
                  </a:pPr>
                  <a:endParaRPr lang="en-US" sz="800" baseline="-250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8" name="Freeform 40"/>
                <p:cNvSpPr/>
                <p:nvPr/>
              </p:nvSpPr>
              <p:spPr bwMode="auto">
                <a:xfrm>
                  <a:off x="2635071" y="2929161"/>
                  <a:ext cx="39688" cy="58738"/>
                </a:xfrm>
                <a:custGeom>
                  <a:avLst/>
                  <a:gdLst/>
                  <a:ahLst/>
                  <a:cxnLst>
                    <a:cxn ang="0">
                      <a:pos x="27" y="19"/>
                    </a:cxn>
                    <a:cxn ang="0">
                      <a:pos x="14" y="39"/>
                    </a:cxn>
                    <a:cxn ang="0">
                      <a:pos x="1" y="20"/>
                    </a:cxn>
                    <a:cxn ang="0">
                      <a:pos x="13" y="0"/>
                    </a:cxn>
                    <a:cxn ang="0">
                      <a:pos x="27" y="19"/>
                    </a:cxn>
                  </a:cxnLst>
                  <a:rect l="0" t="0" r="r" b="b"/>
                  <a:pathLst>
                    <a:path w="27" h="39">
                      <a:moveTo>
                        <a:pt x="27" y="19"/>
                      </a:moveTo>
                      <a:cubicBezTo>
                        <a:pt x="27" y="30"/>
                        <a:pt x="21" y="38"/>
                        <a:pt x="14" y="39"/>
                      </a:cubicBezTo>
                      <a:cubicBezTo>
                        <a:pt x="7" y="39"/>
                        <a:pt x="1" y="30"/>
                        <a:pt x="1" y="20"/>
                      </a:cubicBezTo>
                      <a:cubicBezTo>
                        <a:pt x="0" y="9"/>
                        <a:pt x="6" y="0"/>
                        <a:pt x="13" y="0"/>
                      </a:cubicBezTo>
                      <a:cubicBezTo>
                        <a:pt x="21" y="0"/>
                        <a:pt x="27" y="8"/>
                        <a:pt x="27" y="19"/>
                      </a:cubicBezTo>
                      <a:close/>
                    </a:path>
                  </a:pathLst>
                </a:custGeom>
                <a:solidFill>
                  <a:schemeClr val="accent3">
                    <a:lumMod val="50000"/>
                  </a:schemeClr>
                </a:solidFill>
                <a:ln w="9525">
                  <a:noFill/>
                  <a:round/>
                </a:ln>
              </p:spPr>
              <p:txBody>
                <a:bodyPr vert="horz" wrap="square" lIns="128580" tIns="64290" rIns="128580" bIns="64290" numCol="1" anchor="t" anchorCtr="0" compatLnSpc="1"/>
                <a:lstStyle/>
                <a:p>
                  <a:pPr>
                    <a:lnSpc>
                      <a:spcPct val="120000"/>
                    </a:lnSpc>
                  </a:pPr>
                  <a:endParaRPr lang="en-US" sz="800" baseline="-2500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122" name="Freeform 41"/>
              <p:cNvSpPr/>
              <p:nvPr/>
            </p:nvSpPr>
            <p:spPr bwMode="auto">
              <a:xfrm>
                <a:off x="2641600" y="2900019"/>
                <a:ext cx="585788" cy="903289"/>
              </a:xfrm>
              <a:custGeom>
                <a:avLst/>
                <a:gdLst/>
                <a:ahLst/>
                <a:cxnLst>
                  <a:cxn ang="0">
                    <a:pos x="176" y="595"/>
                  </a:cxn>
                  <a:cxn ang="0">
                    <a:pos x="149" y="589"/>
                  </a:cxn>
                  <a:cxn ang="0">
                    <a:pos x="0" y="35"/>
                  </a:cxn>
                  <a:cxn ang="0">
                    <a:pos x="8" y="25"/>
                  </a:cxn>
                  <a:cxn ang="0">
                    <a:pos x="8" y="25"/>
                  </a:cxn>
                  <a:cxn ang="0">
                    <a:pos x="17" y="35"/>
                  </a:cxn>
                  <a:cxn ang="0">
                    <a:pos x="156" y="573"/>
                  </a:cxn>
                  <a:cxn ang="0">
                    <a:pos x="207" y="567"/>
                  </a:cxn>
                  <a:cxn ang="0">
                    <a:pos x="365" y="10"/>
                  </a:cxn>
                  <a:cxn ang="0">
                    <a:pos x="373" y="1"/>
                  </a:cxn>
                  <a:cxn ang="0">
                    <a:pos x="382" y="8"/>
                  </a:cxn>
                  <a:cxn ang="0">
                    <a:pos x="345" y="290"/>
                  </a:cxn>
                  <a:cxn ang="0">
                    <a:pos x="217" y="581"/>
                  </a:cxn>
                  <a:cxn ang="0">
                    <a:pos x="176" y="595"/>
                  </a:cxn>
                </a:cxnLst>
                <a:rect l="0" t="0" r="r" b="b"/>
                <a:pathLst>
                  <a:path w="386" h="595">
                    <a:moveTo>
                      <a:pt x="176" y="595"/>
                    </a:moveTo>
                    <a:cubicBezTo>
                      <a:pt x="167" y="595"/>
                      <a:pt x="158" y="593"/>
                      <a:pt x="149" y="589"/>
                    </a:cubicBezTo>
                    <a:cubicBezTo>
                      <a:pt x="1" y="523"/>
                      <a:pt x="0" y="55"/>
                      <a:pt x="0" y="35"/>
                    </a:cubicBezTo>
                    <a:cubicBezTo>
                      <a:pt x="0" y="30"/>
                      <a:pt x="4" y="25"/>
                      <a:pt x="8" y="25"/>
                    </a:cubicBezTo>
                    <a:cubicBezTo>
                      <a:pt x="8" y="25"/>
                      <a:pt x="8" y="25"/>
                      <a:pt x="8" y="25"/>
                    </a:cubicBezTo>
                    <a:cubicBezTo>
                      <a:pt x="13" y="25"/>
                      <a:pt x="17" y="30"/>
                      <a:pt x="17" y="35"/>
                    </a:cubicBezTo>
                    <a:cubicBezTo>
                      <a:pt x="17" y="40"/>
                      <a:pt x="18" y="511"/>
                      <a:pt x="156" y="573"/>
                    </a:cubicBezTo>
                    <a:cubicBezTo>
                      <a:pt x="173" y="581"/>
                      <a:pt x="190" y="579"/>
                      <a:pt x="207" y="567"/>
                    </a:cubicBezTo>
                    <a:cubicBezTo>
                      <a:pt x="311" y="491"/>
                      <a:pt x="373" y="83"/>
                      <a:pt x="365" y="10"/>
                    </a:cubicBezTo>
                    <a:cubicBezTo>
                      <a:pt x="365" y="5"/>
                      <a:pt x="368" y="1"/>
                      <a:pt x="373" y="1"/>
                    </a:cubicBezTo>
                    <a:cubicBezTo>
                      <a:pt x="377" y="0"/>
                      <a:pt x="382" y="4"/>
                      <a:pt x="382" y="8"/>
                    </a:cubicBezTo>
                    <a:cubicBezTo>
                      <a:pt x="386" y="46"/>
                      <a:pt x="372" y="171"/>
                      <a:pt x="345" y="290"/>
                    </a:cubicBezTo>
                    <a:cubicBezTo>
                      <a:pt x="320" y="398"/>
                      <a:pt x="278" y="536"/>
                      <a:pt x="217" y="581"/>
                    </a:cubicBezTo>
                    <a:cubicBezTo>
                      <a:pt x="204" y="590"/>
                      <a:pt x="190" y="595"/>
                      <a:pt x="176" y="595"/>
                    </a:cubicBezTo>
                    <a:close/>
                  </a:path>
                </a:pathLst>
              </a:custGeom>
              <a:solidFill>
                <a:srgbClr val="F2F2F2"/>
              </a:solidFill>
              <a:ln w="9525">
                <a:noFill/>
                <a:round/>
              </a:ln>
            </p:spPr>
            <p:txBody>
              <a:bodyPr vert="horz" wrap="square" lIns="128580" tIns="64290" rIns="128580" bIns="64290" numCol="1" anchor="t" anchorCtr="0" compatLnSpc="1"/>
              <a:lstStyle/>
              <a:p>
                <a:pPr>
                  <a:lnSpc>
                    <a:spcPct val="120000"/>
                  </a:lnSpc>
                </a:pPr>
                <a:endParaRPr lang="en-US" sz="800" baseline="-25000">
                  <a:latin typeface="Arial" panose="020B0604020202020204" pitchFamily="34" charset="0"/>
                  <a:ea typeface="微软雅黑" panose="020B0503020204020204" pitchFamily="34" charset="-122"/>
                  <a:cs typeface="+mn-ea"/>
                  <a:sym typeface="Arial" panose="020B0604020202020204" pitchFamily="34" charset="0"/>
                </a:endParaRPr>
              </a:p>
            </p:txBody>
          </p:sp>
        </p:grpSp>
      </p:grpSp>
      <p:sp>
        <p:nvSpPr>
          <p:cNvPr id="51" name="矩形 50"/>
          <p:cNvSpPr/>
          <p:nvPr/>
        </p:nvSpPr>
        <p:spPr>
          <a:xfrm>
            <a:off x="308695" y="-50892"/>
            <a:ext cx="3952471" cy="767390"/>
          </a:xfrm>
          <a:prstGeom prst="rect">
            <a:avLst/>
          </a:prstGeom>
          <a:effectLst>
            <a:outerShdw blurRad="50800" dist="38100" algn="l" rotWithShape="0">
              <a:prstClr val="black">
                <a:alpha val="40000"/>
              </a:prstClr>
            </a:outerShdw>
          </a:effectLst>
        </p:spPr>
        <p:txBody>
          <a:bodyPr vert="horz" wrap="square">
            <a:spAutoFit/>
          </a:bodyPr>
          <a:lstStyle/>
          <a:p>
            <a:pPr>
              <a:lnSpc>
                <a:spcPct val="120000"/>
              </a:lnSpc>
            </a:pPr>
            <a:r>
              <a:rPr lang="zh-CN" altLang="en-US" sz="40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p>
        </p:txBody>
      </p:sp>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147"/>
                                        </p:tgtEl>
                                        <p:attrNameLst>
                                          <p:attrName>style.visibility</p:attrName>
                                        </p:attrNameLst>
                                      </p:cBhvr>
                                      <p:to>
                                        <p:strVal val="visible"/>
                                      </p:to>
                                    </p:set>
                                    <p:animEffect transition="in" filter="wipe(left)">
                                      <p:cBhvr>
                                        <p:cTn id="12" dur="500"/>
                                        <p:tgtEl>
                                          <p:spTgt spid="147"/>
                                        </p:tgtEl>
                                      </p:cBhvr>
                                    </p:animEffect>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58"/>
                                        </p:tgtEl>
                                        <p:attrNameLst>
                                          <p:attrName>style.visibility</p:attrName>
                                        </p:attrNameLst>
                                      </p:cBhvr>
                                      <p:to>
                                        <p:strVal val="visible"/>
                                      </p:to>
                                    </p:set>
                                    <p:animEffect transition="in" filter="wipe(left)">
                                      <p:cBhvr>
                                        <p:cTn id="22" dur="500"/>
                                        <p:tgtEl>
                                          <p:spTgt spid="158"/>
                                        </p:tgtEl>
                                      </p:cBhvr>
                                    </p:animEffect>
                                  </p:childTnLst>
                                </p:cTn>
                              </p:par>
                            </p:childTnLst>
                          </p:cTn>
                        </p:par>
                        <p:par>
                          <p:cTn id="23" fill="hold">
                            <p:stCondLst>
                              <p:cond delay="2000"/>
                            </p:stCondLst>
                            <p:childTnLst>
                              <p:par>
                                <p:cTn id="24" presetID="22" presetClass="entr" presetSubtype="2" fill="hold" nodeType="afterEffect">
                                  <p:stCondLst>
                                    <p:cond delay="0"/>
                                  </p:stCondLst>
                                  <p:childTnLst>
                                    <p:set>
                                      <p:cBhvr>
                                        <p:cTn id="25" dur="1" fill="hold">
                                          <p:stCondLst>
                                            <p:cond delay="0"/>
                                          </p:stCondLst>
                                        </p:cTn>
                                        <p:tgtEl>
                                          <p:spTgt spid="134"/>
                                        </p:tgtEl>
                                        <p:attrNameLst>
                                          <p:attrName>style.visibility</p:attrName>
                                        </p:attrNameLst>
                                      </p:cBhvr>
                                      <p:to>
                                        <p:strVal val="visible"/>
                                      </p:to>
                                    </p:set>
                                    <p:animEffect transition="in" filter="wipe(right)">
                                      <p:cBhvr>
                                        <p:cTn id="26" dur="500"/>
                                        <p:tgtEl>
                                          <p:spTgt spid="134"/>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5"/>
                                        </p:tgtEl>
                                        <p:attrNameLst>
                                          <p:attrName>style.visibility</p:attrName>
                                        </p:attrNameLst>
                                      </p:cBhvr>
                                      <p:to>
                                        <p:strVal val="visible"/>
                                      </p:to>
                                    </p:set>
                                    <p:anim calcmode="lin" valueType="num">
                                      <p:cBhvr>
                                        <p:cTn id="30" dur="500" fill="hold"/>
                                        <p:tgtEl>
                                          <p:spTgt spid="5"/>
                                        </p:tgtEl>
                                        <p:attrNameLst>
                                          <p:attrName>ppt_w</p:attrName>
                                        </p:attrNameLst>
                                      </p:cBhvr>
                                      <p:tavLst>
                                        <p:tav tm="0">
                                          <p:val>
                                            <p:fltVal val="0"/>
                                          </p:val>
                                        </p:tav>
                                        <p:tav tm="100000">
                                          <p:val>
                                            <p:strVal val="#ppt_w"/>
                                          </p:val>
                                        </p:tav>
                                      </p:tavLst>
                                    </p:anim>
                                    <p:anim calcmode="lin" valueType="num">
                                      <p:cBhvr>
                                        <p:cTn id="31" dur="500" fill="hold"/>
                                        <p:tgtEl>
                                          <p:spTgt spid="5"/>
                                        </p:tgtEl>
                                        <p:attrNameLst>
                                          <p:attrName>ppt_h</p:attrName>
                                        </p:attrNameLst>
                                      </p:cBhvr>
                                      <p:tavLst>
                                        <p:tav tm="0">
                                          <p:val>
                                            <p:fltVal val="0"/>
                                          </p:val>
                                        </p:tav>
                                        <p:tav tm="100000">
                                          <p:val>
                                            <p:strVal val="#ppt_h"/>
                                          </p:val>
                                        </p:tav>
                                      </p:tavLst>
                                    </p:anim>
                                    <p:animEffect transition="in" filter="fade">
                                      <p:cBhvr>
                                        <p:cTn id="32" dur="500"/>
                                        <p:tgtEl>
                                          <p:spTgt spid="5"/>
                                        </p:tgtEl>
                                      </p:cBhvr>
                                    </p:animEffect>
                                  </p:childTnLst>
                                </p:cTn>
                              </p:par>
                            </p:childTnLst>
                          </p:cTn>
                        </p:par>
                        <p:par>
                          <p:cTn id="33" fill="hold">
                            <p:stCondLst>
                              <p:cond delay="3000"/>
                            </p:stCondLst>
                            <p:childTnLst>
                              <p:par>
                                <p:cTn id="34" presetID="22" presetClass="entr" presetSubtype="2" fill="hold" grpId="0" nodeType="afterEffect">
                                  <p:stCondLst>
                                    <p:cond delay="0"/>
                                  </p:stCondLst>
                                  <p:childTnLst>
                                    <p:set>
                                      <p:cBhvr>
                                        <p:cTn id="35" dur="1" fill="hold">
                                          <p:stCondLst>
                                            <p:cond delay="0"/>
                                          </p:stCondLst>
                                        </p:cTn>
                                        <p:tgtEl>
                                          <p:spTgt spid="159"/>
                                        </p:tgtEl>
                                        <p:attrNameLst>
                                          <p:attrName>style.visibility</p:attrName>
                                        </p:attrNameLst>
                                      </p:cBhvr>
                                      <p:to>
                                        <p:strVal val="visible"/>
                                      </p:to>
                                    </p:set>
                                    <p:animEffect transition="in" filter="wipe(right)">
                                      <p:cBhvr>
                                        <p:cTn id="36" dur="500"/>
                                        <p:tgtEl>
                                          <p:spTgt spid="15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141"/>
                                        </p:tgtEl>
                                        <p:attrNameLst>
                                          <p:attrName>style.visibility</p:attrName>
                                        </p:attrNameLst>
                                      </p:cBhvr>
                                      <p:to>
                                        <p:strVal val="visible"/>
                                      </p:to>
                                    </p:set>
                                    <p:animEffect transition="in" filter="wipe(left)">
                                      <p:cBhvr>
                                        <p:cTn id="40" dur="500"/>
                                        <p:tgtEl>
                                          <p:spTgt spid="141"/>
                                        </p:tgtEl>
                                      </p:cBhvr>
                                    </p:animEffect>
                                  </p:childTnLst>
                                </p:cTn>
                              </p:par>
                            </p:childTnLst>
                          </p:cTn>
                        </p:par>
                        <p:par>
                          <p:cTn id="41" fill="hold">
                            <p:stCondLst>
                              <p:cond delay="4000"/>
                            </p:stCondLst>
                            <p:childTnLst>
                              <p:par>
                                <p:cTn id="42" presetID="53" presetClass="entr" presetSubtype="16" fill="hold" nodeType="afterEffect">
                                  <p:stCondLst>
                                    <p:cond delay="0"/>
                                  </p:stCondLst>
                                  <p:childTnLst>
                                    <p:set>
                                      <p:cBhvr>
                                        <p:cTn id="43" dur="1" fill="hold">
                                          <p:stCondLst>
                                            <p:cond delay="0"/>
                                          </p:stCondLst>
                                        </p:cTn>
                                        <p:tgtEl>
                                          <p:spTgt spid="6"/>
                                        </p:tgtEl>
                                        <p:attrNameLst>
                                          <p:attrName>style.visibility</p:attrName>
                                        </p:attrNameLst>
                                      </p:cBhvr>
                                      <p:to>
                                        <p:strVal val="visible"/>
                                      </p:to>
                                    </p:set>
                                    <p:anim calcmode="lin" valueType="num">
                                      <p:cBhvr>
                                        <p:cTn id="44" dur="500" fill="hold"/>
                                        <p:tgtEl>
                                          <p:spTgt spid="6"/>
                                        </p:tgtEl>
                                        <p:attrNameLst>
                                          <p:attrName>ppt_w</p:attrName>
                                        </p:attrNameLst>
                                      </p:cBhvr>
                                      <p:tavLst>
                                        <p:tav tm="0">
                                          <p:val>
                                            <p:fltVal val="0"/>
                                          </p:val>
                                        </p:tav>
                                        <p:tav tm="100000">
                                          <p:val>
                                            <p:strVal val="#ppt_w"/>
                                          </p:val>
                                        </p:tav>
                                      </p:tavLst>
                                    </p:anim>
                                    <p:anim calcmode="lin" valueType="num">
                                      <p:cBhvr>
                                        <p:cTn id="45" dur="500" fill="hold"/>
                                        <p:tgtEl>
                                          <p:spTgt spid="6"/>
                                        </p:tgtEl>
                                        <p:attrNameLst>
                                          <p:attrName>ppt_h</p:attrName>
                                        </p:attrNameLst>
                                      </p:cBhvr>
                                      <p:tavLst>
                                        <p:tav tm="0">
                                          <p:val>
                                            <p:fltVal val="0"/>
                                          </p:val>
                                        </p:tav>
                                        <p:tav tm="100000">
                                          <p:val>
                                            <p:strVal val="#ppt_h"/>
                                          </p:val>
                                        </p:tav>
                                      </p:tavLst>
                                    </p:anim>
                                    <p:animEffect transition="in" filter="fade">
                                      <p:cBhvr>
                                        <p:cTn id="46" dur="500"/>
                                        <p:tgtEl>
                                          <p:spTgt spid="6"/>
                                        </p:tgtEl>
                                      </p:cBhvr>
                                    </p:animEffect>
                                  </p:childTnLst>
                                </p:cTn>
                              </p:par>
                            </p:childTnLst>
                          </p:cTn>
                        </p:par>
                        <p:par>
                          <p:cTn id="47" fill="hold">
                            <p:stCondLst>
                              <p:cond delay="4500"/>
                            </p:stCondLst>
                            <p:childTnLst>
                              <p:par>
                                <p:cTn id="48" presetID="22" presetClass="entr" presetSubtype="8" fill="hold" grpId="0" nodeType="afterEffect">
                                  <p:stCondLst>
                                    <p:cond delay="0"/>
                                  </p:stCondLst>
                                  <p:childTnLst>
                                    <p:set>
                                      <p:cBhvr>
                                        <p:cTn id="49" dur="1" fill="hold">
                                          <p:stCondLst>
                                            <p:cond delay="0"/>
                                          </p:stCondLst>
                                        </p:cTn>
                                        <p:tgtEl>
                                          <p:spTgt spid="160"/>
                                        </p:tgtEl>
                                        <p:attrNameLst>
                                          <p:attrName>style.visibility</p:attrName>
                                        </p:attrNameLst>
                                      </p:cBhvr>
                                      <p:to>
                                        <p:strVal val="visible"/>
                                      </p:to>
                                    </p:set>
                                    <p:animEffect transition="in" filter="wipe(left)">
                                      <p:cBhvr>
                                        <p:cTn id="50" dur="500"/>
                                        <p:tgtEl>
                                          <p:spTgt spid="160"/>
                                        </p:tgtEl>
                                      </p:cBhvr>
                                    </p:animEffect>
                                  </p:childTnLst>
                                </p:cTn>
                              </p:par>
                            </p:childTnLst>
                          </p:cTn>
                        </p:par>
                        <p:par>
                          <p:cTn id="51" fill="hold">
                            <p:stCondLst>
                              <p:cond delay="5000"/>
                            </p:stCondLst>
                            <p:childTnLst>
                              <p:par>
                                <p:cTn id="52" presetID="22" presetClass="entr" presetSubtype="2" fill="hold" nodeType="afterEffect">
                                  <p:stCondLst>
                                    <p:cond delay="0"/>
                                  </p:stCondLst>
                                  <p:childTnLst>
                                    <p:set>
                                      <p:cBhvr>
                                        <p:cTn id="53" dur="1" fill="hold">
                                          <p:stCondLst>
                                            <p:cond delay="0"/>
                                          </p:stCondLst>
                                        </p:cTn>
                                        <p:tgtEl>
                                          <p:spTgt spid="154"/>
                                        </p:tgtEl>
                                        <p:attrNameLst>
                                          <p:attrName>style.visibility</p:attrName>
                                        </p:attrNameLst>
                                      </p:cBhvr>
                                      <p:to>
                                        <p:strVal val="visible"/>
                                      </p:to>
                                    </p:set>
                                    <p:animEffect transition="in" filter="wipe(right)">
                                      <p:cBhvr>
                                        <p:cTn id="54" dur="500"/>
                                        <p:tgtEl>
                                          <p:spTgt spid="154"/>
                                        </p:tgtEl>
                                      </p:cBhvr>
                                    </p:animEffect>
                                  </p:childTnLst>
                                </p:cTn>
                              </p:par>
                            </p:childTnLst>
                          </p:cTn>
                        </p:par>
                        <p:par>
                          <p:cTn id="55" fill="hold">
                            <p:stCondLst>
                              <p:cond delay="5500"/>
                            </p:stCondLst>
                            <p:childTnLst>
                              <p:par>
                                <p:cTn id="56" presetID="53" presetClass="entr" presetSubtype="16" fill="hold" nodeType="afterEffect">
                                  <p:stCondLst>
                                    <p:cond delay="0"/>
                                  </p:stCondLst>
                                  <p:childTnLst>
                                    <p:set>
                                      <p:cBhvr>
                                        <p:cTn id="57" dur="1" fill="hold">
                                          <p:stCondLst>
                                            <p:cond delay="0"/>
                                          </p:stCondLst>
                                        </p:cTn>
                                        <p:tgtEl>
                                          <p:spTgt spid="11"/>
                                        </p:tgtEl>
                                        <p:attrNameLst>
                                          <p:attrName>style.visibility</p:attrName>
                                        </p:attrNameLst>
                                      </p:cBhvr>
                                      <p:to>
                                        <p:strVal val="visible"/>
                                      </p:to>
                                    </p:set>
                                    <p:anim calcmode="lin" valueType="num">
                                      <p:cBhvr>
                                        <p:cTn id="58" dur="500" fill="hold"/>
                                        <p:tgtEl>
                                          <p:spTgt spid="11"/>
                                        </p:tgtEl>
                                        <p:attrNameLst>
                                          <p:attrName>ppt_w</p:attrName>
                                        </p:attrNameLst>
                                      </p:cBhvr>
                                      <p:tavLst>
                                        <p:tav tm="0">
                                          <p:val>
                                            <p:fltVal val="0"/>
                                          </p:val>
                                        </p:tav>
                                        <p:tav tm="100000">
                                          <p:val>
                                            <p:strVal val="#ppt_w"/>
                                          </p:val>
                                        </p:tav>
                                      </p:tavLst>
                                    </p:anim>
                                    <p:anim calcmode="lin" valueType="num">
                                      <p:cBhvr>
                                        <p:cTn id="59" dur="500" fill="hold"/>
                                        <p:tgtEl>
                                          <p:spTgt spid="11"/>
                                        </p:tgtEl>
                                        <p:attrNameLst>
                                          <p:attrName>ppt_h</p:attrName>
                                        </p:attrNameLst>
                                      </p:cBhvr>
                                      <p:tavLst>
                                        <p:tav tm="0">
                                          <p:val>
                                            <p:fltVal val="0"/>
                                          </p:val>
                                        </p:tav>
                                        <p:tav tm="100000">
                                          <p:val>
                                            <p:strVal val="#ppt_h"/>
                                          </p:val>
                                        </p:tav>
                                      </p:tavLst>
                                    </p:anim>
                                    <p:animEffect transition="in" filter="fade">
                                      <p:cBhvr>
                                        <p:cTn id="60" dur="500"/>
                                        <p:tgtEl>
                                          <p:spTgt spid="11"/>
                                        </p:tgtEl>
                                      </p:cBhvr>
                                    </p:animEffect>
                                  </p:childTnLst>
                                </p:cTn>
                              </p:par>
                            </p:childTnLst>
                          </p:cTn>
                        </p:par>
                        <p:par>
                          <p:cTn id="61" fill="hold">
                            <p:stCondLst>
                              <p:cond delay="6000"/>
                            </p:stCondLst>
                            <p:childTnLst>
                              <p:par>
                                <p:cTn id="62" presetID="22" presetClass="entr" presetSubtype="2" fill="hold" grpId="0" nodeType="afterEffect">
                                  <p:stCondLst>
                                    <p:cond delay="0"/>
                                  </p:stCondLst>
                                  <p:childTnLst>
                                    <p:set>
                                      <p:cBhvr>
                                        <p:cTn id="63" dur="1" fill="hold">
                                          <p:stCondLst>
                                            <p:cond delay="0"/>
                                          </p:stCondLst>
                                        </p:cTn>
                                        <p:tgtEl>
                                          <p:spTgt spid="161"/>
                                        </p:tgtEl>
                                        <p:attrNameLst>
                                          <p:attrName>style.visibility</p:attrName>
                                        </p:attrNameLst>
                                      </p:cBhvr>
                                      <p:to>
                                        <p:strVal val="visible"/>
                                      </p:to>
                                    </p:set>
                                    <p:animEffect transition="in" filter="wipe(right)">
                                      <p:cBhvr>
                                        <p:cTn id="64" dur="500"/>
                                        <p:tgtEl>
                                          <p:spTgt spid="1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8" grpId="0"/>
      <p:bldP spid="159" grpId="0"/>
      <p:bldP spid="160" grpId="0"/>
      <p:bldP spid="16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6710612" y="4230457"/>
            <a:ext cx="5234349" cy="1783303"/>
            <a:chOff x="5904473" y="2584142"/>
            <a:chExt cx="4963823" cy="1691137"/>
          </a:xfrm>
        </p:grpSpPr>
        <p:sp>
          <p:nvSpPr>
            <p:cNvPr id="20" name="矩形 19"/>
            <p:cNvSpPr/>
            <p:nvPr/>
          </p:nvSpPr>
          <p:spPr>
            <a:xfrm>
              <a:off x="5904473" y="3510580"/>
              <a:ext cx="4963823" cy="764699"/>
            </a:xfrm>
            <a:prstGeom prst="rect">
              <a:avLst/>
            </a:prstGeom>
          </p:spPr>
          <p:txBody>
            <a:bodyPr wrap="square">
              <a:spAutoFit/>
            </a:bodyPr>
            <a:lstStyle/>
            <a:p>
              <a:pPr algn="r">
                <a:spcBef>
                  <a:spcPts val="1265"/>
                </a:spcBef>
              </a:pPr>
              <a:r>
                <a:rPr lang="zh-CN" altLang="en-US" sz="1160" dirty="0">
                  <a:solidFill>
                    <a:schemeClr val="bg1">
                      <a:lumMod val="50000"/>
                    </a:schemeClr>
                  </a:solidFill>
                </a:rPr>
                <a:t>点击输入文本内容点击输入文本内容点击输入文本内容点击输入文本内容点击输入文本内容点击输入文本内容点击输入文本内容点击输入文本内容点击输入文本内容点击输入文本内容点击输入文本内容点击输入文本内容点击输入文本内容点击输入文本内容</a:t>
              </a:r>
              <a:r>
                <a:rPr lang="en-US" altLang="zh-CN" sz="1160" dirty="0">
                  <a:solidFill>
                    <a:schemeClr val="bg1">
                      <a:lumMod val="50000"/>
                    </a:schemeClr>
                  </a:solidFill>
                </a:rPr>
                <a:t>.</a:t>
              </a:r>
              <a:endParaRPr lang="en-US" altLang="zh-CN" sz="1160" dirty="0">
                <a:solidFill>
                  <a:schemeClr val="bg1">
                    <a:lumMod val="50000"/>
                  </a:schemeClr>
                </a:solidFill>
                <a:latin typeface="汉仪旗黑-35S" panose="00020600040101010101" pitchFamily="18" charset="-122"/>
                <a:ea typeface="汉仪旗黑-35S" panose="00020600040101010101" pitchFamily="18" charset="-122"/>
              </a:endParaRPr>
            </a:p>
          </p:txBody>
        </p:sp>
        <p:sp>
          <p:nvSpPr>
            <p:cNvPr id="21" name="矩形 20" descr="e7d195523061f1c0cef09ac28eaae964ec9988a5cce77c8b8C1E4685C6E6B40CD7615480512384A61EE159C6FE0045D14B61E85D0A95589D558B81FFC809322ACC20DC2254D928200A3EA0841B8B1814D46540F92FDE0CC7D2E4FED8FEEFC6C9A68F4EFD8E967F607C3A4874F08B710D4B9EDAF2198A37174DB562817F68A467C4A8AF4E469EC69C"/>
            <p:cNvSpPr/>
            <p:nvPr/>
          </p:nvSpPr>
          <p:spPr>
            <a:xfrm>
              <a:off x="6096144" y="2584142"/>
              <a:ext cx="4772152" cy="963052"/>
            </a:xfrm>
            <a:prstGeom prst="rect">
              <a:avLst/>
            </a:prstGeom>
          </p:spPr>
          <p:txBody>
            <a:bodyPr wrap="square">
              <a:spAutoFit/>
            </a:bodyPr>
            <a:lstStyle/>
            <a:p>
              <a:pPr algn="r" defTabSz="963930"/>
              <a:r>
                <a:rPr lang="zh-CN" altLang="en-US" sz="32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点击添加相关标题文字</a:t>
              </a:r>
            </a:p>
            <a:p>
              <a:pPr algn="r"/>
              <a:r>
                <a:rPr lang="en-US" altLang="zh-CN" dirty="0">
                  <a:solidFill>
                    <a:schemeClr val="bg1">
                      <a:lumMod val="50000"/>
                    </a:schemeClr>
                  </a:solidFill>
                  <a:ea typeface="思源黑体 CN Medium" panose="020B0600000000000000" pitchFamily="34" charset="-122"/>
                </a:rPr>
                <a:t>CLICK ON ADD RELATED TITLE WORDS</a:t>
              </a:r>
              <a:endParaRPr lang="en-US" altLang="zh-CN" sz="2800" dirty="0">
                <a:solidFill>
                  <a:schemeClr val="bg1">
                    <a:lumMod val="50000"/>
                  </a:schemeClr>
                </a:solidFill>
                <a:ea typeface="思源黑体 CN Medium" panose="020B0600000000000000" pitchFamily="34" charset="-122"/>
              </a:endParaRPr>
            </a:p>
          </p:txBody>
        </p:sp>
      </p:grpSp>
      <p:sp>
        <p:nvSpPr>
          <p:cNvPr id="8" name="任意多边形 7"/>
          <p:cNvSpPr/>
          <p:nvPr/>
        </p:nvSpPr>
        <p:spPr>
          <a:xfrm>
            <a:off x="1148" y="903461"/>
            <a:ext cx="7401055" cy="5425731"/>
          </a:xfrm>
          <a:custGeom>
            <a:avLst/>
            <a:gdLst>
              <a:gd name="connsiteX0" fmla="*/ 0 w 7018548"/>
              <a:gd name="connsiteY0" fmla="*/ 0 h 5145314"/>
              <a:gd name="connsiteX1" fmla="*/ 7018548 w 7018548"/>
              <a:gd name="connsiteY1" fmla="*/ 0 h 5145314"/>
              <a:gd name="connsiteX2" fmla="*/ 4047900 w 7018548"/>
              <a:gd name="connsiteY2" fmla="*/ 5145314 h 5145314"/>
              <a:gd name="connsiteX3" fmla="*/ 0 w 7018548"/>
              <a:gd name="connsiteY3" fmla="*/ 5145314 h 5145314"/>
              <a:gd name="connsiteX4" fmla="*/ 0 w 7018548"/>
              <a:gd name="connsiteY4" fmla="*/ 0 h 51453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18548" h="5145314">
                <a:moveTo>
                  <a:pt x="0" y="0"/>
                </a:moveTo>
                <a:lnTo>
                  <a:pt x="7018548" y="0"/>
                </a:lnTo>
                <a:lnTo>
                  <a:pt x="4047900" y="5145314"/>
                </a:lnTo>
                <a:lnTo>
                  <a:pt x="0" y="5145314"/>
                </a:lnTo>
                <a:lnTo>
                  <a:pt x="0" y="0"/>
                </a:lnTo>
                <a:close/>
              </a:path>
            </a:pathLst>
          </a:cu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2"/>
          <p:cNvGrpSpPr/>
          <p:nvPr/>
        </p:nvGrpSpPr>
        <p:grpSpPr>
          <a:xfrm>
            <a:off x="3213702" y="448"/>
            <a:ext cx="6031948" cy="7231758"/>
            <a:chOff x="3046520" y="0"/>
            <a:chExt cx="5720201" cy="6858001"/>
          </a:xfrm>
          <a:solidFill>
            <a:schemeClr val="accent1"/>
          </a:solidFill>
        </p:grpSpPr>
        <p:sp>
          <p:nvSpPr>
            <p:cNvPr id="7" name="任意多边形 6"/>
            <p:cNvSpPr/>
            <p:nvPr/>
          </p:nvSpPr>
          <p:spPr>
            <a:xfrm flipH="1">
              <a:off x="3046520" y="6001657"/>
              <a:ext cx="1757700" cy="856344"/>
            </a:xfrm>
            <a:custGeom>
              <a:avLst/>
              <a:gdLst>
                <a:gd name="connsiteX0" fmla="*/ 1757700 w 1757700"/>
                <a:gd name="connsiteY0" fmla="*/ 0 h 856344"/>
                <a:gd name="connsiteX1" fmla="*/ 494411 w 1757700"/>
                <a:gd name="connsiteY1" fmla="*/ 0 h 856344"/>
                <a:gd name="connsiteX2" fmla="*/ 0 w 1757700"/>
                <a:gd name="connsiteY2" fmla="*/ 856344 h 856344"/>
                <a:gd name="connsiteX3" fmla="*/ 1263289 w 1757700"/>
                <a:gd name="connsiteY3" fmla="*/ 856344 h 856344"/>
              </a:gdLst>
              <a:ahLst/>
              <a:cxnLst>
                <a:cxn ang="0">
                  <a:pos x="connsiteX0" y="connsiteY0"/>
                </a:cxn>
                <a:cxn ang="0">
                  <a:pos x="connsiteX1" y="connsiteY1"/>
                </a:cxn>
                <a:cxn ang="0">
                  <a:pos x="connsiteX2" y="connsiteY2"/>
                </a:cxn>
                <a:cxn ang="0">
                  <a:pos x="connsiteX3" y="connsiteY3"/>
                </a:cxn>
              </a:cxnLst>
              <a:rect l="l" t="t" r="r" b="b"/>
              <a:pathLst>
                <a:path w="1757700" h="856344">
                  <a:moveTo>
                    <a:pt x="1757700" y="0"/>
                  </a:moveTo>
                  <a:lnTo>
                    <a:pt x="494411" y="0"/>
                  </a:lnTo>
                  <a:lnTo>
                    <a:pt x="0" y="856344"/>
                  </a:lnTo>
                  <a:lnTo>
                    <a:pt x="1263289" y="856344"/>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任意多边形 8"/>
            <p:cNvSpPr/>
            <p:nvPr/>
          </p:nvSpPr>
          <p:spPr>
            <a:xfrm>
              <a:off x="3543963" y="0"/>
              <a:ext cx="5222758" cy="6858001"/>
            </a:xfrm>
            <a:custGeom>
              <a:avLst/>
              <a:gdLst>
                <a:gd name="connsiteX0" fmla="*/ 3959469 w 5222758"/>
                <a:gd name="connsiteY0" fmla="*/ 0 h 6858001"/>
                <a:gd name="connsiteX1" fmla="*/ 5222758 w 5222758"/>
                <a:gd name="connsiteY1" fmla="*/ 0 h 6858001"/>
                <a:gd name="connsiteX2" fmla="*/ 1263289 w 5222758"/>
                <a:gd name="connsiteY2" fmla="*/ 6858001 h 6858001"/>
                <a:gd name="connsiteX3" fmla="*/ 0 w 5222758"/>
                <a:gd name="connsiteY3" fmla="*/ 6858001 h 6858001"/>
              </a:gdLst>
              <a:ahLst/>
              <a:cxnLst>
                <a:cxn ang="0">
                  <a:pos x="connsiteX0" y="connsiteY0"/>
                </a:cxn>
                <a:cxn ang="0">
                  <a:pos x="connsiteX1" y="connsiteY1"/>
                </a:cxn>
                <a:cxn ang="0">
                  <a:pos x="connsiteX2" y="connsiteY2"/>
                </a:cxn>
                <a:cxn ang="0">
                  <a:pos x="connsiteX3" y="connsiteY3"/>
                </a:cxn>
              </a:cxnLst>
              <a:rect l="l" t="t" r="r" b="b"/>
              <a:pathLst>
                <a:path w="5222758" h="6858001">
                  <a:moveTo>
                    <a:pt x="3959469" y="0"/>
                  </a:moveTo>
                  <a:lnTo>
                    <a:pt x="5222758" y="0"/>
                  </a:lnTo>
                  <a:lnTo>
                    <a:pt x="1263289" y="6858001"/>
                  </a:lnTo>
                  <a:lnTo>
                    <a:pt x="0" y="685800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sp>
        <p:nvSpPr>
          <p:cNvPr id="10" name="文本框 9"/>
          <p:cNvSpPr txBox="1"/>
          <p:nvPr/>
        </p:nvSpPr>
        <p:spPr>
          <a:xfrm>
            <a:off x="9595499" y="1593591"/>
            <a:ext cx="2349460" cy="2331569"/>
          </a:xfrm>
          <a:prstGeom prst="rect">
            <a:avLst/>
          </a:prstGeom>
          <a:noFill/>
        </p:spPr>
        <p:txBody>
          <a:bodyPr wrap="square" rtlCol="0">
            <a:spAutoFit/>
          </a:bodyPr>
          <a:lstStyle/>
          <a:p>
            <a:pPr algn="r"/>
            <a:r>
              <a:rPr lang="en-US" altLang="zh-CN" sz="14550" dirty="0">
                <a:solidFill>
                  <a:schemeClr val="accent3"/>
                </a:solidFill>
                <a:latin typeface="汉仪菱心体简" panose="02010609000101010101" pitchFamily="49" charset="-122"/>
                <a:ea typeface="汉仪菱心体简" panose="02010609000101010101" pitchFamily="49" charset="-122"/>
              </a:rPr>
              <a:t>3</a:t>
            </a:r>
            <a:endParaRPr lang="zh-CN" altLang="en-US" sz="14550" dirty="0">
              <a:solidFill>
                <a:schemeClr val="accent3"/>
              </a:solidFill>
              <a:latin typeface="汉仪菱心体简" panose="02010609000101010101" pitchFamily="49" charset="-122"/>
              <a:ea typeface="汉仪菱心体简" panose="02010609000101010101" pitchFamily="49" charset="-122"/>
            </a:endParaRPr>
          </a:p>
        </p:txBody>
      </p:sp>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0" fill="hold"/>
                                        <p:tgtEl>
                                          <p:spTgt spid="8"/>
                                        </p:tgtEl>
                                        <p:attrNameLst>
                                          <p:attrName>ppt_x</p:attrName>
                                        </p:attrNameLst>
                                      </p:cBhvr>
                                      <p:tavLst>
                                        <p:tav tm="0">
                                          <p:val>
                                            <p:strVal val="0-#ppt_w/2"/>
                                          </p:val>
                                        </p:tav>
                                        <p:tav tm="100000">
                                          <p:val>
                                            <p:strVal val="#ppt_x"/>
                                          </p:val>
                                        </p:tav>
                                      </p:tavLst>
                                    </p:anim>
                                    <p:anim calcmode="lin" valueType="num">
                                      <p:cBhvr additive="base">
                                        <p:cTn id="8" dur="1000" fill="hold"/>
                                        <p:tgtEl>
                                          <p:spTgt spid="8"/>
                                        </p:tgtEl>
                                        <p:attrNameLst>
                                          <p:attrName>ppt_y</p:attrName>
                                        </p:attrNameLst>
                                      </p:cBhvr>
                                      <p:tavLst>
                                        <p:tav tm="0">
                                          <p:val>
                                            <p:strVal val="#ppt_y"/>
                                          </p:val>
                                        </p:tav>
                                        <p:tav tm="100000">
                                          <p:val>
                                            <p:strVal val="#ppt_y"/>
                                          </p:val>
                                        </p:tav>
                                      </p:tavLst>
                                    </p:anim>
                                  </p:childTnLst>
                                </p:cTn>
                              </p:par>
                              <p:par>
                                <p:cTn id="9" presetID="2" presetClass="entr" presetSubtype="4" decel="100000"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anim calcmode="lin" valueType="num">
                                      <p:cBhvr>
                                        <p:cTn id="21" dur="1000" fill="hold"/>
                                        <p:tgtEl>
                                          <p:spTgt spid="4"/>
                                        </p:tgtEl>
                                        <p:attrNameLst>
                                          <p:attrName>ppt_x</p:attrName>
                                        </p:attrNameLst>
                                      </p:cBhvr>
                                      <p:tavLst>
                                        <p:tav tm="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Rectangle 7"/>
          <p:cNvSpPr/>
          <p:nvPr/>
        </p:nvSpPr>
        <p:spPr>
          <a:xfrm>
            <a:off x="3269845" y="200"/>
            <a:ext cx="9588200" cy="7232253"/>
          </a:xfrm>
          <a:custGeom>
            <a:avLst/>
            <a:gdLst>
              <a:gd name="connsiteX0" fmla="*/ 0 w 7664245"/>
              <a:gd name="connsiteY0" fmla="*/ 0 h 6858000"/>
              <a:gd name="connsiteX1" fmla="*/ 7664245 w 7664245"/>
              <a:gd name="connsiteY1" fmla="*/ 0 h 6858000"/>
              <a:gd name="connsiteX2" fmla="*/ 7664245 w 7664245"/>
              <a:gd name="connsiteY2" fmla="*/ 6858000 h 6858000"/>
              <a:gd name="connsiteX3" fmla="*/ 0 w 7664245"/>
              <a:gd name="connsiteY3" fmla="*/ 6858000 h 6858000"/>
              <a:gd name="connsiteX4" fmla="*/ 0 w 7664245"/>
              <a:gd name="connsiteY4" fmla="*/ 0 h 6858000"/>
              <a:gd name="connsiteX0-1" fmla="*/ 3657600 w 7664245"/>
              <a:gd name="connsiteY0-2" fmla="*/ 0 h 6858000"/>
              <a:gd name="connsiteX1-3" fmla="*/ 7664245 w 7664245"/>
              <a:gd name="connsiteY1-4" fmla="*/ 0 h 6858000"/>
              <a:gd name="connsiteX2-5" fmla="*/ 7664245 w 7664245"/>
              <a:gd name="connsiteY2-6" fmla="*/ 6858000 h 6858000"/>
              <a:gd name="connsiteX3-7" fmla="*/ 0 w 7664245"/>
              <a:gd name="connsiteY3-8" fmla="*/ 6858000 h 6858000"/>
              <a:gd name="connsiteX4-9" fmla="*/ 3657600 w 7664245"/>
              <a:gd name="connsiteY4-10" fmla="*/ 0 h 68580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7664245" h="6858000">
                <a:moveTo>
                  <a:pt x="3657600" y="0"/>
                </a:moveTo>
                <a:lnTo>
                  <a:pt x="7664245" y="0"/>
                </a:lnTo>
                <a:lnTo>
                  <a:pt x="7664245" y="6858000"/>
                </a:lnTo>
                <a:lnTo>
                  <a:pt x="0" y="6858000"/>
                </a:lnTo>
                <a:lnTo>
                  <a:pt x="3657600" y="0"/>
                </a:lnTo>
                <a:close/>
              </a:path>
            </a:pathLst>
          </a:custGeom>
          <a:blipFill dpi="0" rotWithShape="1">
            <a:blip r:embed="rId3">
              <a:grayscl/>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96430" tIns="48216" rIns="96430" bIns="48216" rtlCol="0" anchor="ctr"/>
          <a:lstStyle/>
          <a:p>
            <a:pPr algn="ctr">
              <a:lnSpc>
                <a:spcPct val="120000"/>
              </a:lnSpc>
            </a:pPr>
            <a:endParaRPr lang="en-GB">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8" name="Pentagon 25"/>
          <p:cNvSpPr/>
          <p:nvPr/>
        </p:nvSpPr>
        <p:spPr>
          <a:xfrm>
            <a:off x="486354" y="2485219"/>
            <a:ext cx="640667" cy="383982"/>
          </a:xfrm>
          <a:prstGeom prst="homePlate">
            <a:avLst/>
          </a:prstGeom>
          <a:solidFill>
            <a:schemeClr val="accent1"/>
          </a:solidFill>
          <a:ln w="28575">
            <a:no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lIns="96430" tIns="48216" rIns="96430" bIns="48216" rtlCol="0" anchor="ctr"/>
          <a:lstStyle/>
          <a:p>
            <a:pPr algn="ctr">
              <a:lnSpc>
                <a:spcPct val="120000"/>
              </a:lnSpc>
            </a:pPr>
            <a:r>
              <a:rPr lang="en-US" sz="211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01</a:t>
            </a:r>
            <a:endParaRPr lang="en-GB" sz="211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9" name="Rectangle 26"/>
          <p:cNvSpPr/>
          <p:nvPr/>
        </p:nvSpPr>
        <p:spPr>
          <a:xfrm>
            <a:off x="1182899" y="2488083"/>
            <a:ext cx="3710890" cy="379246"/>
          </a:xfrm>
          <a:prstGeom prst="rect">
            <a:avLst/>
          </a:prstGeom>
        </p:spPr>
        <p:txBody>
          <a:bodyPr wrap="square" lIns="96430" tIns="48216" rIns="96430" bIns="48216">
            <a:spAutoFit/>
          </a:bodyPr>
          <a:lstStyle/>
          <a:p>
            <a:pPr>
              <a:lnSpc>
                <a:spcPct val="120000"/>
              </a:lnSpc>
            </a:pPr>
            <a:r>
              <a:rPr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点击输入文本内容点击输入文本内容点击输入文本内容点击输入文本内容点击输入文本内容点击输入文本内容</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0" name="Pentagon 33"/>
          <p:cNvSpPr/>
          <p:nvPr/>
        </p:nvSpPr>
        <p:spPr>
          <a:xfrm>
            <a:off x="486354" y="3424335"/>
            <a:ext cx="640667" cy="383982"/>
          </a:xfrm>
          <a:prstGeom prst="homePlate">
            <a:avLst/>
          </a:prstGeom>
          <a:solidFill>
            <a:schemeClr val="accent2"/>
          </a:solidFill>
          <a:ln w="28575">
            <a:no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lIns="96430" tIns="48216" rIns="96430" bIns="48216" rtlCol="0" anchor="ctr"/>
          <a:lstStyle/>
          <a:p>
            <a:pPr algn="ctr">
              <a:lnSpc>
                <a:spcPct val="120000"/>
              </a:lnSpc>
            </a:pPr>
            <a:r>
              <a:rPr lang="en-US" sz="211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02</a:t>
            </a:r>
            <a:endParaRPr lang="en-GB" sz="211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1" name="Rectangle 34"/>
          <p:cNvSpPr/>
          <p:nvPr/>
        </p:nvSpPr>
        <p:spPr>
          <a:xfrm>
            <a:off x="1182899" y="3427199"/>
            <a:ext cx="3280085" cy="379246"/>
          </a:xfrm>
          <a:prstGeom prst="rect">
            <a:avLst/>
          </a:prstGeom>
        </p:spPr>
        <p:txBody>
          <a:bodyPr wrap="square" lIns="96430" tIns="48216" rIns="96430" bIns="48216">
            <a:spAutoFit/>
          </a:bodyPr>
          <a:lstStyle/>
          <a:p>
            <a:pPr>
              <a:lnSpc>
                <a:spcPct val="120000"/>
              </a:lnSpc>
            </a:pPr>
            <a:r>
              <a:rPr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点击输入文本内容点击输入文本内容点击输入文本内容点击输入文本内容点击输入文本内容点击输入文本内容</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2" name="Pentagon 36"/>
          <p:cNvSpPr/>
          <p:nvPr/>
        </p:nvSpPr>
        <p:spPr>
          <a:xfrm>
            <a:off x="486354" y="4350133"/>
            <a:ext cx="640667" cy="383982"/>
          </a:xfrm>
          <a:prstGeom prst="homePlate">
            <a:avLst/>
          </a:prstGeom>
          <a:solidFill>
            <a:schemeClr val="accent3"/>
          </a:solidFill>
          <a:ln w="28575">
            <a:no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lIns="96430" tIns="48216" rIns="96430" bIns="48216" rtlCol="0" anchor="ctr"/>
          <a:lstStyle/>
          <a:p>
            <a:pPr algn="ctr">
              <a:lnSpc>
                <a:spcPct val="120000"/>
              </a:lnSpc>
            </a:pPr>
            <a:r>
              <a:rPr lang="en-US" sz="211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03</a:t>
            </a:r>
            <a:endParaRPr lang="en-GB" sz="211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3" name="Rectangle 37"/>
          <p:cNvSpPr/>
          <p:nvPr/>
        </p:nvSpPr>
        <p:spPr>
          <a:xfrm>
            <a:off x="1182901" y="4352995"/>
            <a:ext cx="3124389" cy="379246"/>
          </a:xfrm>
          <a:prstGeom prst="rect">
            <a:avLst/>
          </a:prstGeom>
        </p:spPr>
        <p:txBody>
          <a:bodyPr wrap="square" lIns="96430" tIns="48216" rIns="96430" bIns="48216">
            <a:spAutoFit/>
          </a:bodyPr>
          <a:lstStyle/>
          <a:p>
            <a:pPr>
              <a:lnSpc>
                <a:spcPct val="120000"/>
              </a:lnSpc>
            </a:pPr>
            <a:r>
              <a:rPr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点击输入文本内容点击输入文本内容点击输入文本内容点击输入文本内容点击输入文本内容点击输入文本内容</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4" name="Pentagon 39"/>
          <p:cNvSpPr/>
          <p:nvPr/>
        </p:nvSpPr>
        <p:spPr>
          <a:xfrm>
            <a:off x="486354" y="5318792"/>
            <a:ext cx="640667" cy="383982"/>
          </a:xfrm>
          <a:prstGeom prst="homePlate">
            <a:avLst/>
          </a:prstGeom>
          <a:solidFill>
            <a:schemeClr val="accent4"/>
          </a:solidFill>
          <a:ln w="28575">
            <a:no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lIns="96430" tIns="48216" rIns="96430" bIns="48216" rtlCol="0" anchor="ctr"/>
          <a:lstStyle/>
          <a:p>
            <a:pPr algn="ctr">
              <a:lnSpc>
                <a:spcPct val="120000"/>
              </a:lnSpc>
            </a:pPr>
            <a:r>
              <a:rPr lang="en-US" sz="211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04</a:t>
            </a:r>
            <a:endParaRPr lang="en-GB" sz="211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5" name="Rectangle 40"/>
          <p:cNvSpPr/>
          <p:nvPr/>
        </p:nvSpPr>
        <p:spPr>
          <a:xfrm>
            <a:off x="1182902" y="5321655"/>
            <a:ext cx="2582178" cy="526979"/>
          </a:xfrm>
          <a:prstGeom prst="rect">
            <a:avLst/>
          </a:prstGeom>
        </p:spPr>
        <p:txBody>
          <a:bodyPr wrap="square" lIns="96430" tIns="48216" rIns="96430" bIns="48216">
            <a:spAutoFit/>
          </a:bodyPr>
          <a:lstStyle/>
          <a:p>
            <a:pPr>
              <a:lnSpc>
                <a:spcPct val="120000"/>
              </a:lnSpc>
            </a:pPr>
            <a:r>
              <a:rPr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点击输入文本内容点击输入文本内容点击输入文本内容点击输入文本内容点击输入文本内容点击输入文本内容</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146" name="Group 3"/>
          <p:cNvGrpSpPr/>
          <p:nvPr/>
        </p:nvGrpSpPr>
        <p:grpSpPr>
          <a:xfrm>
            <a:off x="4845286" y="2914267"/>
            <a:ext cx="2222506" cy="964301"/>
            <a:chOff x="5621315" y="2514600"/>
            <a:chExt cx="2107496" cy="914400"/>
          </a:xfrm>
          <a:solidFill>
            <a:schemeClr val="bg1"/>
          </a:solidFill>
        </p:grpSpPr>
        <p:sp>
          <p:nvSpPr>
            <p:cNvPr id="147" name="Parallelogram 14"/>
            <p:cNvSpPr/>
            <p:nvPr/>
          </p:nvSpPr>
          <p:spPr>
            <a:xfrm>
              <a:off x="5621315" y="2514600"/>
              <a:ext cx="2107496" cy="914400"/>
            </a:xfrm>
            <a:prstGeom prst="parallelogram">
              <a:avLst>
                <a:gd name="adj" fmla="val 5241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GB">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8" name="AutoShape 59"/>
            <p:cNvSpPr/>
            <p:nvPr/>
          </p:nvSpPr>
          <p:spPr bwMode="auto">
            <a:xfrm>
              <a:off x="6442494" y="2777487"/>
              <a:ext cx="465138" cy="464344"/>
            </a:xfrm>
            <a:custGeom>
              <a:avLst/>
              <a:gdLst>
                <a:gd name="T0" fmla="+- 0 10794 23"/>
                <a:gd name="T1" fmla="*/ T0 w 21543"/>
                <a:gd name="T2" fmla="*/ 10800 h 21600"/>
                <a:gd name="T3" fmla="+- 0 10794 23"/>
                <a:gd name="T4" fmla="*/ T3 w 21543"/>
                <a:gd name="T5" fmla="*/ 10800 h 21600"/>
                <a:gd name="T6" fmla="+- 0 10794 23"/>
                <a:gd name="T7" fmla="*/ T6 w 21543"/>
                <a:gd name="T8" fmla="*/ 10800 h 21600"/>
                <a:gd name="T9" fmla="+- 0 10794 23"/>
                <a:gd name="T10" fmla="*/ T9 w 21543"/>
                <a:gd name="T11" fmla="*/ 10800 h 21600"/>
              </a:gdLst>
              <a:ahLst/>
              <a:cxnLst>
                <a:cxn ang="0">
                  <a:pos x="T1" y="T2"/>
                </a:cxn>
                <a:cxn ang="0">
                  <a:pos x="T4" y="T5"/>
                </a:cxn>
                <a:cxn ang="0">
                  <a:pos x="T7" y="T8"/>
                </a:cxn>
                <a:cxn ang="0">
                  <a:pos x="T10" y="T11"/>
                </a:cxn>
              </a:cxnLst>
              <a:rect l="0" t="0" r="r" b="b"/>
              <a:pathLst>
                <a:path w="21543" h="21600">
                  <a:moveTo>
                    <a:pt x="16976" y="19986"/>
                  </a:moveTo>
                  <a:lnTo>
                    <a:pt x="11226" y="17680"/>
                  </a:lnTo>
                  <a:cubicBezTo>
                    <a:pt x="11088" y="17626"/>
                    <a:pt x="10946" y="17608"/>
                    <a:pt x="10806" y="17600"/>
                  </a:cubicBezTo>
                  <a:lnTo>
                    <a:pt x="19660" y="3837"/>
                  </a:lnTo>
                  <a:cubicBezTo>
                    <a:pt x="19660" y="3837"/>
                    <a:pt x="16976" y="19986"/>
                    <a:pt x="16976" y="19986"/>
                  </a:cubicBezTo>
                  <a:close/>
                  <a:moveTo>
                    <a:pt x="6859" y="16244"/>
                  </a:moveTo>
                  <a:cubicBezTo>
                    <a:pt x="6858" y="16242"/>
                    <a:pt x="6855" y="16240"/>
                    <a:pt x="6854" y="16238"/>
                  </a:cubicBezTo>
                  <a:lnTo>
                    <a:pt x="19606" y="2552"/>
                  </a:lnTo>
                  <a:lnTo>
                    <a:pt x="8735" y="19536"/>
                  </a:lnTo>
                  <a:cubicBezTo>
                    <a:pt x="8735" y="19536"/>
                    <a:pt x="6859" y="16244"/>
                    <a:pt x="6859" y="16244"/>
                  </a:cubicBezTo>
                  <a:close/>
                  <a:moveTo>
                    <a:pt x="2111" y="14024"/>
                  </a:moveTo>
                  <a:lnTo>
                    <a:pt x="17712" y="3595"/>
                  </a:lnTo>
                  <a:lnTo>
                    <a:pt x="6369" y="15770"/>
                  </a:lnTo>
                  <a:cubicBezTo>
                    <a:pt x="6309" y="15734"/>
                    <a:pt x="6256" y="15687"/>
                    <a:pt x="6190" y="15660"/>
                  </a:cubicBezTo>
                  <a:cubicBezTo>
                    <a:pt x="6190" y="15660"/>
                    <a:pt x="2111" y="14024"/>
                    <a:pt x="2111" y="14024"/>
                  </a:cubicBezTo>
                  <a:close/>
                  <a:moveTo>
                    <a:pt x="21234" y="108"/>
                  </a:moveTo>
                  <a:cubicBezTo>
                    <a:pt x="21123" y="35"/>
                    <a:pt x="20996" y="0"/>
                    <a:pt x="20868" y="0"/>
                  </a:cubicBezTo>
                  <a:cubicBezTo>
                    <a:pt x="20738" y="0"/>
                    <a:pt x="20608" y="36"/>
                    <a:pt x="20495" y="113"/>
                  </a:cubicBezTo>
                  <a:lnTo>
                    <a:pt x="299" y="13613"/>
                  </a:lnTo>
                  <a:cubicBezTo>
                    <a:pt x="91" y="13751"/>
                    <a:pt x="-23" y="13995"/>
                    <a:pt x="3" y="14244"/>
                  </a:cubicBezTo>
                  <a:cubicBezTo>
                    <a:pt x="28" y="14494"/>
                    <a:pt x="190" y="14708"/>
                    <a:pt x="422" y="14801"/>
                  </a:cubicBezTo>
                  <a:lnTo>
                    <a:pt x="5689" y="16914"/>
                  </a:lnTo>
                  <a:lnTo>
                    <a:pt x="8166" y="21259"/>
                  </a:lnTo>
                  <a:cubicBezTo>
                    <a:pt x="8284" y="21468"/>
                    <a:pt x="8505" y="21597"/>
                    <a:pt x="8743" y="21599"/>
                  </a:cubicBezTo>
                  <a:lnTo>
                    <a:pt x="8751" y="21599"/>
                  </a:lnTo>
                  <a:cubicBezTo>
                    <a:pt x="8987" y="21599"/>
                    <a:pt x="9206" y="21474"/>
                    <a:pt x="9328" y="21271"/>
                  </a:cubicBezTo>
                  <a:lnTo>
                    <a:pt x="10726" y="18934"/>
                  </a:lnTo>
                  <a:lnTo>
                    <a:pt x="17253" y="21551"/>
                  </a:lnTo>
                  <a:cubicBezTo>
                    <a:pt x="17332" y="21584"/>
                    <a:pt x="17418" y="21599"/>
                    <a:pt x="17502" y="21599"/>
                  </a:cubicBezTo>
                  <a:cubicBezTo>
                    <a:pt x="17617" y="21599"/>
                    <a:pt x="17731" y="21571"/>
                    <a:pt x="17832" y="21512"/>
                  </a:cubicBezTo>
                  <a:cubicBezTo>
                    <a:pt x="18010" y="21412"/>
                    <a:pt x="18133" y="21238"/>
                    <a:pt x="18167" y="21035"/>
                  </a:cubicBezTo>
                  <a:lnTo>
                    <a:pt x="21533" y="785"/>
                  </a:lnTo>
                  <a:cubicBezTo>
                    <a:pt x="21576" y="520"/>
                    <a:pt x="21459" y="254"/>
                    <a:pt x="21234" y="108"/>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7" tIns="26787" rIns="26787" bIns="26787" anchor="ctr"/>
            <a:lstStyle/>
            <a:p>
              <a:pPr algn="ctr" defTabSz="241300" hangingPunct="0">
                <a:lnSpc>
                  <a:spcPct val="120000"/>
                </a:lnSpc>
              </a:pPr>
              <a:endParaRPr lang="en-US">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49" name="Group 1"/>
          <p:cNvGrpSpPr/>
          <p:nvPr/>
        </p:nvGrpSpPr>
        <p:grpSpPr>
          <a:xfrm>
            <a:off x="5415574" y="1644262"/>
            <a:ext cx="2222506" cy="964301"/>
            <a:chOff x="6162090" y="1310315"/>
            <a:chExt cx="2107496" cy="914400"/>
          </a:xfrm>
          <a:solidFill>
            <a:schemeClr val="bg1"/>
          </a:solidFill>
        </p:grpSpPr>
        <p:sp>
          <p:nvSpPr>
            <p:cNvPr id="150" name="Parallelogram 13"/>
            <p:cNvSpPr/>
            <p:nvPr/>
          </p:nvSpPr>
          <p:spPr>
            <a:xfrm>
              <a:off x="6162090" y="1310315"/>
              <a:ext cx="2107496" cy="914400"/>
            </a:xfrm>
            <a:prstGeom prst="parallelogram">
              <a:avLst>
                <a:gd name="adj" fmla="val 52419"/>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GB">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151" name="Group 42"/>
            <p:cNvGrpSpPr/>
            <p:nvPr/>
          </p:nvGrpSpPr>
          <p:grpSpPr>
            <a:xfrm>
              <a:off x="6983269" y="1549630"/>
              <a:ext cx="465138" cy="435769"/>
              <a:chOff x="5368132" y="3540125"/>
              <a:chExt cx="465138" cy="435769"/>
            </a:xfrm>
            <a:grpFill/>
          </p:grpSpPr>
          <p:sp>
            <p:nvSpPr>
              <p:cNvPr id="152" name="AutoShape 110"/>
              <p:cNvSpPr/>
              <p:nvPr/>
            </p:nvSpPr>
            <p:spPr bwMode="auto">
              <a:xfrm>
                <a:off x="5426869" y="3598069"/>
                <a:ext cx="347663" cy="2325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699" y="20255"/>
                    </a:moveTo>
                    <a:lnTo>
                      <a:pt x="899" y="20255"/>
                    </a:lnTo>
                    <a:lnTo>
                      <a:pt x="899" y="1350"/>
                    </a:lnTo>
                    <a:lnTo>
                      <a:pt x="20699" y="1350"/>
                    </a:lnTo>
                    <a:cubicBezTo>
                      <a:pt x="20699" y="1350"/>
                      <a:pt x="20699" y="20255"/>
                      <a:pt x="20699" y="20255"/>
                    </a:cubicBezTo>
                    <a:close/>
                    <a:moveTo>
                      <a:pt x="20699" y="0"/>
                    </a:moveTo>
                    <a:lnTo>
                      <a:pt x="899" y="5"/>
                    </a:lnTo>
                    <a:cubicBezTo>
                      <a:pt x="402" y="5"/>
                      <a:pt x="0" y="603"/>
                      <a:pt x="0" y="1350"/>
                    </a:cubicBezTo>
                    <a:lnTo>
                      <a:pt x="0" y="20249"/>
                    </a:lnTo>
                    <a:cubicBezTo>
                      <a:pt x="0" y="20996"/>
                      <a:pt x="402" y="21599"/>
                      <a:pt x="899" y="21599"/>
                    </a:cubicBezTo>
                    <a:lnTo>
                      <a:pt x="20699" y="21599"/>
                    </a:lnTo>
                    <a:cubicBezTo>
                      <a:pt x="21197" y="21599"/>
                      <a:pt x="21600" y="20996"/>
                      <a:pt x="21600" y="20249"/>
                    </a:cubicBezTo>
                    <a:lnTo>
                      <a:pt x="21600" y="1350"/>
                    </a:lnTo>
                    <a:cubicBezTo>
                      <a:pt x="21600" y="603"/>
                      <a:pt x="21197" y="0"/>
                      <a:pt x="20699"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7" tIns="26787" rIns="26787" bIns="26787" anchor="ctr"/>
              <a:lstStyle/>
              <a:p>
                <a:pPr algn="ctr" defTabSz="241300" hangingPunct="0">
                  <a:lnSpc>
                    <a:spcPct val="120000"/>
                  </a:lnSpc>
                </a:pPr>
                <a:endParaRPr lang="en-US" sz="1545">
                  <a:solidFill>
                    <a:schemeClr val="tx1">
                      <a:lumMod val="65000"/>
                      <a:lumOff val="35000"/>
                    </a:schemeClr>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3" name="AutoShape 111"/>
              <p:cNvSpPr/>
              <p:nvPr/>
            </p:nvSpPr>
            <p:spPr bwMode="auto">
              <a:xfrm>
                <a:off x="5368132" y="3540125"/>
                <a:ext cx="465138" cy="4357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6562"/>
                    </a:moveTo>
                    <a:cubicBezTo>
                      <a:pt x="20249" y="16959"/>
                      <a:pt x="19946" y="17282"/>
                      <a:pt x="19575" y="17282"/>
                    </a:cubicBezTo>
                    <a:lnTo>
                      <a:pt x="13499" y="17282"/>
                    </a:lnTo>
                    <a:lnTo>
                      <a:pt x="8099" y="17282"/>
                    </a:lnTo>
                    <a:lnTo>
                      <a:pt x="2024" y="17282"/>
                    </a:lnTo>
                    <a:cubicBezTo>
                      <a:pt x="1651" y="17282"/>
                      <a:pt x="1349" y="16959"/>
                      <a:pt x="1349" y="16562"/>
                    </a:cubicBezTo>
                    <a:lnTo>
                      <a:pt x="1349" y="2160"/>
                    </a:lnTo>
                    <a:cubicBezTo>
                      <a:pt x="1349" y="1762"/>
                      <a:pt x="1651" y="1440"/>
                      <a:pt x="2024" y="1440"/>
                    </a:cubicBezTo>
                    <a:lnTo>
                      <a:pt x="19575" y="1440"/>
                    </a:lnTo>
                    <a:cubicBezTo>
                      <a:pt x="19946" y="1440"/>
                      <a:pt x="20249" y="1762"/>
                      <a:pt x="20249" y="2160"/>
                    </a:cubicBezTo>
                    <a:cubicBezTo>
                      <a:pt x="20249" y="2160"/>
                      <a:pt x="20249" y="16562"/>
                      <a:pt x="20249" y="16562"/>
                    </a:cubicBezTo>
                    <a:close/>
                    <a:moveTo>
                      <a:pt x="19575" y="0"/>
                    </a:moveTo>
                    <a:lnTo>
                      <a:pt x="2024" y="0"/>
                    </a:lnTo>
                    <a:cubicBezTo>
                      <a:pt x="905" y="0"/>
                      <a:pt x="0" y="966"/>
                      <a:pt x="0" y="2160"/>
                    </a:cubicBezTo>
                    <a:lnTo>
                      <a:pt x="0" y="16562"/>
                    </a:lnTo>
                    <a:cubicBezTo>
                      <a:pt x="0" y="17753"/>
                      <a:pt x="903" y="18718"/>
                      <a:pt x="2018" y="18721"/>
                    </a:cubicBezTo>
                    <a:lnTo>
                      <a:pt x="8774" y="18721"/>
                    </a:lnTo>
                    <a:lnTo>
                      <a:pt x="8774" y="19597"/>
                    </a:lnTo>
                    <a:lnTo>
                      <a:pt x="4561" y="20181"/>
                    </a:lnTo>
                    <a:cubicBezTo>
                      <a:pt x="4260" y="20262"/>
                      <a:pt x="4049" y="20549"/>
                      <a:pt x="4049" y="20879"/>
                    </a:cubicBezTo>
                    <a:cubicBezTo>
                      <a:pt x="4049" y="21277"/>
                      <a:pt x="4351" y="21599"/>
                      <a:pt x="4724" y="21599"/>
                    </a:cubicBezTo>
                    <a:lnTo>
                      <a:pt x="16874" y="21599"/>
                    </a:lnTo>
                    <a:cubicBezTo>
                      <a:pt x="17248" y="21599"/>
                      <a:pt x="17549" y="21277"/>
                      <a:pt x="17549" y="20879"/>
                    </a:cubicBezTo>
                    <a:cubicBezTo>
                      <a:pt x="17549" y="20549"/>
                      <a:pt x="17339" y="20262"/>
                      <a:pt x="17038" y="20181"/>
                    </a:cubicBezTo>
                    <a:lnTo>
                      <a:pt x="12824" y="19597"/>
                    </a:lnTo>
                    <a:lnTo>
                      <a:pt x="12824" y="18721"/>
                    </a:lnTo>
                    <a:lnTo>
                      <a:pt x="19581" y="18721"/>
                    </a:lnTo>
                    <a:cubicBezTo>
                      <a:pt x="20696" y="18718"/>
                      <a:pt x="21600" y="17753"/>
                      <a:pt x="21600" y="16562"/>
                    </a:cubicBezTo>
                    <a:lnTo>
                      <a:pt x="21600" y="2160"/>
                    </a:lnTo>
                    <a:cubicBezTo>
                      <a:pt x="21600" y="966"/>
                      <a:pt x="20692" y="0"/>
                      <a:pt x="19575"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7" tIns="26787" rIns="26787" bIns="26787" anchor="ctr"/>
              <a:lstStyle/>
              <a:p>
                <a:pPr algn="ctr" defTabSz="241300" hangingPunct="0">
                  <a:lnSpc>
                    <a:spcPct val="120000"/>
                  </a:lnSpc>
                </a:pPr>
                <a:endParaRPr lang="en-US" sz="1545">
                  <a:solidFill>
                    <a:schemeClr val="tx1">
                      <a:lumMod val="65000"/>
                      <a:lumOff val="35000"/>
                    </a:schemeClr>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grpSp>
      </p:grpSp>
      <p:grpSp>
        <p:nvGrpSpPr>
          <p:cNvPr id="154" name="Group 5"/>
          <p:cNvGrpSpPr/>
          <p:nvPr/>
        </p:nvGrpSpPr>
        <p:grpSpPr>
          <a:xfrm>
            <a:off x="3614285" y="5454278"/>
            <a:ext cx="2222506" cy="964301"/>
            <a:chOff x="4454013" y="4923170"/>
            <a:chExt cx="2107496" cy="914400"/>
          </a:xfrm>
          <a:solidFill>
            <a:schemeClr val="bg1"/>
          </a:solidFill>
        </p:grpSpPr>
        <p:sp>
          <p:nvSpPr>
            <p:cNvPr id="155" name="Parallelogram 16"/>
            <p:cNvSpPr/>
            <p:nvPr/>
          </p:nvSpPr>
          <p:spPr>
            <a:xfrm>
              <a:off x="4454013" y="4923170"/>
              <a:ext cx="2107496" cy="914400"/>
            </a:xfrm>
            <a:prstGeom prst="parallelogram">
              <a:avLst>
                <a:gd name="adj" fmla="val 52419"/>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GB">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156" name="Group 45"/>
            <p:cNvGrpSpPr/>
            <p:nvPr/>
          </p:nvGrpSpPr>
          <p:grpSpPr>
            <a:xfrm>
              <a:off x="5348217" y="5147801"/>
              <a:ext cx="319088" cy="465138"/>
              <a:chOff x="3582988" y="3510757"/>
              <a:chExt cx="319088" cy="465138"/>
            </a:xfrm>
            <a:grpFill/>
          </p:grpSpPr>
          <p:sp>
            <p:nvSpPr>
              <p:cNvPr id="157" name="AutoShape 113"/>
              <p:cNvSpPr/>
              <p:nvPr/>
            </p:nvSpPr>
            <p:spPr bwMode="auto">
              <a:xfrm>
                <a:off x="3582988" y="3510757"/>
                <a:ext cx="319088" cy="465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386" y="14175"/>
                    </a:moveTo>
                    <a:lnTo>
                      <a:pt x="6223" y="14175"/>
                    </a:lnTo>
                    <a:cubicBezTo>
                      <a:pt x="5734" y="13446"/>
                      <a:pt x="5147" y="12716"/>
                      <a:pt x="4568" y="12003"/>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1"/>
                    </a:cubicBezTo>
                    <a:cubicBezTo>
                      <a:pt x="16455" y="12723"/>
                      <a:pt x="15873" y="13449"/>
                      <a:pt x="15386" y="14175"/>
                    </a:cubicBezTo>
                    <a:moveTo>
                      <a:pt x="10800" y="20249"/>
                    </a:moveTo>
                    <a:cubicBezTo>
                      <a:pt x="9805" y="20249"/>
                      <a:pt x="9347" y="20171"/>
                      <a:pt x="8839" y="19406"/>
                    </a:cubicBezTo>
                    <a:lnTo>
                      <a:pt x="13000" y="19048"/>
                    </a:lnTo>
                    <a:cubicBezTo>
                      <a:pt x="12398" y="20164"/>
                      <a:pt x="11959" y="20249"/>
                      <a:pt x="10800" y="20249"/>
                    </a:cubicBezTo>
                    <a:moveTo>
                      <a:pt x="7595" y="16813"/>
                    </a:moveTo>
                    <a:cubicBezTo>
                      <a:pt x="7417" y="16407"/>
                      <a:pt x="7215" y="15978"/>
                      <a:pt x="6991" y="15525"/>
                    </a:cubicBezTo>
                    <a:lnTo>
                      <a:pt x="14616" y="15525"/>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90"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5"/>
                    </a:cubicBezTo>
                    <a:cubicBezTo>
                      <a:pt x="0" y="10146"/>
                      <a:pt x="3621" y="13029"/>
                      <a:pt x="4939" y="15562"/>
                    </a:cubicBezTo>
                    <a:cubicBezTo>
                      <a:pt x="6906" y="19339"/>
                      <a:pt x="6688" y="21599"/>
                      <a:pt x="10800" y="21599"/>
                    </a:cubicBezTo>
                    <a:cubicBezTo>
                      <a:pt x="14972" y="21599"/>
                      <a:pt x="14692" y="19349"/>
                      <a:pt x="16660" y="15577"/>
                    </a:cubicBezTo>
                    <a:cubicBezTo>
                      <a:pt x="17983" y="13039"/>
                      <a:pt x="21600" y="10124"/>
                      <a:pt x="21600" y="7425"/>
                    </a:cubicBezTo>
                    <a:cubicBezTo>
                      <a:pt x="21600" y="3324"/>
                      <a:pt x="16764"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7" tIns="26787" rIns="26787" bIns="26787" anchor="ctr"/>
              <a:lstStyle/>
              <a:p>
                <a:pPr algn="ctr" defTabSz="241300" hangingPunct="0">
                  <a:lnSpc>
                    <a:spcPct val="120000"/>
                  </a:lnSpc>
                </a:pPr>
                <a:endParaRPr lang="en-US">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8" name="AutoShape 114"/>
              <p:cNvSpPr/>
              <p:nvPr/>
            </p:nvSpPr>
            <p:spPr bwMode="auto">
              <a:xfrm>
                <a:off x="3655219" y="3583782"/>
                <a:ext cx="94456" cy="94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7" tIns="26787" rIns="26787" bIns="26787" anchor="ctr"/>
              <a:lstStyle/>
              <a:p>
                <a:pPr algn="ctr" defTabSz="241300" hangingPunct="0">
                  <a:lnSpc>
                    <a:spcPct val="120000"/>
                  </a:lnSpc>
                </a:pPr>
                <a:endParaRPr lang="en-US">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grpSp>
        <p:nvGrpSpPr>
          <p:cNvPr id="159" name="Group 4"/>
          <p:cNvGrpSpPr/>
          <p:nvPr/>
        </p:nvGrpSpPr>
        <p:grpSpPr>
          <a:xfrm>
            <a:off x="4234624" y="4184272"/>
            <a:ext cx="2222506" cy="964301"/>
            <a:chOff x="5042252" y="3718885"/>
            <a:chExt cx="2107496" cy="914400"/>
          </a:xfrm>
          <a:solidFill>
            <a:schemeClr val="bg1"/>
          </a:solidFill>
        </p:grpSpPr>
        <p:sp>
          <p:nvSpPr>
            <p:cNvPr id="160" name="Parallelogram 15"/>
            <p:cNvSpPr/>
            <p:nvPr/>
          </p:nvSpPr>
          <p:spPr>
            <a:xfrm>
              <a:off x="5042252" y="3718885"/>
              <a:ext cx="2107496" cy="914400"/>
            </a:xfrm>
            <a:prstGeom prst="parallelogram">
              <a:avLst>
                <a:gd name="adj" fmla="val 52419"/>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GB">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161" name="Group 48"/>
            <p:cNvGrpSpPr/>
            <p:nvPr/>
          </p:nvGrpSpPr>
          <p:grpSpPr>
            <a:xfrm>
              <a:off x="5863431" y="3980425"/>
              <a:ext cx="465138" cy="391319"/>
              <a:chOff x="5368132" y="2625725"/>
              <a:chExt cx="465138" cy="391319"/>
            </a:xfrm>
            <a:grpFill/>
          </p:grpSpPr>
          <p:sp>
            <p:nvSpPr>
              <p:cNvPr id="162" name="AutoShape 120"/>
              <p:cNvSpPr/>
              <p:nvPr/>
            </p:nvSpPr>
            <p:spPr bwMode="auto">
              <a:xfrm>
                <a:off x="5484813" y="2727325"/>
                <a:ext cx="231775" cy="2317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48" y="16070"/>
                    </a:moveTo>
                    <a:cubicBezTo>
                      <a:pt x="14037" y="19468"/>
                      <a:pt x="8925" y="19859"/>
                      <a:pt x="5529" y="16948"/>
                    </a:cubicBezTo>
                    <a:cubicBezTo>
                      <a:pt x="2130" y="14038"/>
                      <a:pt x="1740" y="8924"/>
                      <a:pt x="4651" y="5527"/>
                    </a:cubicBezTo>
                    <a:cubicBezTo>
                      <a:pt x="7559" y="2131"/>
                      <a:pt x="12674" y="1740"/>
                      <a:pt x="16070" y="4650"/>
                    </a:cubicBezTo>
                    <a:cubicBezTo>
                      <a:pt x="19466" y="7560"/>
                      <a:pt x="19859" y="12673"/>
                      <a:pt x="16948" y="16070"/>
                    </a:cubicBezTo>
                    <a:moveTo>
                      <a:pt x="10800" y="0"/>
                    </a:moveTo>
                    <a:cubicBezTo>
                      <a:pt x="4833" y="0"/>
                      <a:pt x="0" y="4834"/>
                      <a:pt x="0" y="10800"/>
                    </a:cubicBezTo>
                    <a:cubicBezTo>
                      <a:pt x="0" y="16765"/>
                      <a:pt x="4833" y="21599"/>
                      <a:pt x="10800" y="21599"/>
                    </a:cubicBezTo>
                    <a:cubicBezTo>
                      <a:pt x="16764" y="21599"/>
                      <a:pt x="21600" y="16765"/>
                      <a:pt x="21600" y="10800"/>
                    </a:cubicBezTo>
                    <a:cubicBezTo>
                      <a:pt x="21600" y="4834"/>
                      <a:pt x="16764"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7" tIns="26787" rIns="26787" bIns="26787" anchor="ctr"/>
              <a:lstStyle/>
              <a:p>
                <a:pPr algn="ctr" defTabSz="241300" hangingPunct="0">
                  <a:lnSpc>
                    <a:spcPct val="120000"/>
                  </a:lnSpc>
                </a:pPr>
                <a:endParaRPr lang="en-US" sz="1545">
                  <a:solidFill>
                    <a:schemeClr val="tx1">
                      <a:lumMod val="65000"/>
                      <a:lumOff val="35000"/>
                    </a:schemeClr>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3" name="AutoShape 121"/>
              <p:cNvSpPr/>
              <p:nvPr/>
            </p:nvSpPr>
            <p:spPr bwMode="auto">
              <a:xfrm>
                <a:off x="5542757" y="2785269"/>
                <a:ext cx="65088" cy="650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00" y="0"/>
                    </a:moveTo>
                    <a:cubicBezTo>
                      <a:pt x="8596" y="0"/>
                      <a:pt x="0" y="8596"/>
                      <a:pt x="0" y="19195"/>
                    </a:cubicBezTo>
                    <a:lnTo>
                      <a:pt x="0" y="19199"/>
                    </a:lnTo>
                    <a:cubicBezTo>
                      <a:pt x="0" y="20524"/>
                      <a:pt x="1068" y="21599"/>
                      <a:pt x="2400" y="21599"/>
                    </a:cubicBezTo>
                    <a:cubicBezTo>
                      <a:pt x="3721" y="21599"/>
                      <a:pt x="4800" y="20524"/>
                      <a:pt x="4800" y="19199"/>
                    </a:cubicBezTo>
                    <a:lnTo>
                      <a:pt x="4800" y="19195"/>
                    </a:lnTo>
                    <a:cubicBezTo>
                      <a:pt x="4800" y="11247"/>
                      <a:pt x="11240" y="4799"/>
                      <a:pt x="19200" y="4799"/>
                    </a:cubicBezTo>
                    <a:cubicBezTo>
                      <a:pt x="20521" y="4799"/>
                      <a:pt x="21600" y="3724"/>
                      <a:pt x="21600" y="2399"/>
                    </a:cubicBezTo>
                    <a:cubicBezTo>
                      <a:pt x="21600" y="1075"/>
                      <a:pt x="20521" y="0"/>
                      <a:pt x="192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7" tIns="26787" rIns="26787" bIns="26787" anchor="ctr"/>
              <a:lstStyle/>
              <a:p>
                <a:pPr algn="ctr" defTabSz="241300" hangingPunct="0">
                  <a:lnSpc>
                    <a:spcPct val="120000"/>
                  </a:lnSpc>
                </a:pPr>
                <a:endParaRPr lang="en-US" sz="1545">
                  <a:solidFill>
                    <a:schemeClr val="tx1">
                      <a:lumMod val="65000"/>
                      <a:lumOff val="35000"/>
                    </a:schemeClr>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4" name="AutoShape 122"/>
              <p:cNvSpPr/>
              <p:nvPr/>
            </p:nvSpPr>
            <p:spPr bwMode="auto">
              <a:xfrm>
                <a:off x="5368132" y="2625725"/>
                <a:ext cx="465138" cy="391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9199"/>
                    </a:moveTo>
                    <a:cubicBezTo>
                      <a:pt x="20249" y="19642"/>
                      <a:pt x="19948" y="19999"/>
                      <a:pt x="19575" y="19999"/>
                    </a:cubicBezTo>
                    <a:lnTo>
                      <a:pt x="2024" y="19999"/>
                    </a:lnTo>
                    <a:cubicBezTo>
                      <a:pt x="1651" y="19999"/>
                      <a:pt x="1349" y="19642"/>
                      <a:pt x="1349" y="19199"/>
                    </a:cubicBezTo>
                    <a:lnTo>
                      <a:pt x="1349" y="7200"/>
                    </a:lnTo>
                    <a:cubicBezTo>
                      <a:pt x="1349" y="6809"/>
                      <a:pt x="1588" y="6475"/>
                      <a:pt x="1914" y="6411"/>
                    </a:cubicBezTo>
                    <a:lnTo>
                      <a:pt x="5588" y="5684"/>
                    </a:lnTo>
                    <a:lnTo>
                      <a:pt x="6797" y="2103"/>
                    </a:lnTo>
                    <a:cubicBezTo>
                      <a:pt x="6900" y="1799"/>
                      <a:pt x="7148" y="1600"/>
                      <a:pt x="7424" y="1600"/>
                    </a:cubicBezTo>
                    <a:lnTo>
                      <a:pt x="14174" y="1600"/>
                    </a:lnTo>
                    <a:cubicBezTo>
                      <a:pt x="14450" y="1600"/>
                      <a:pt x="14698" y="1799"/>
                      <a:pt x="14801" y="2103"/>
                    </a:cubicBezTo>
                    <a:lnTo>
                      <a:pt x="16010" y="5684"/>
                    </a:lnTo>
                    <a:lnTo>
                      <a:pt x="19685" y="6411"/>
                    </a:lnTo>
                    <a:cubicBezTo>
                      <a:pt x="20011" y="6475"/>
                      <a:pt x="20249" y="6809"/>
                      <a:pt x="20249" y="7200"/>
                    </a:cubicBezTo>
                    <a:cubicBezTo>
                      <a:pt x="20249" y="7200"/>
                      <a:pt x="20249" y="19199"/>
                      <a:pt x="20249" y="19199"/>
                    </a:cubicBezTo>
                    <a:close/>
                    <a:moveTo>
                      <a:pt x="19907" y="4832"/>
                    </a:moveTo>
                    <a:lnTo>
                      <a:pt x="16981" y="4254"/>
                    </a:lnTo>
                    <a:lnTo>
                      <a:pt x="16054" y="1507"/>
                    </a:lnTo>
                    <a:cubicBezTo>
                      <a:pt x="15745" y="591"/>
                      <a:pt x="15006" y="0"/>
                      <a:pt x="14174" y="0"/>
                    </a:cubicBezTo>
                    <a:lnTo>
                      <a:pt x="7424" y="0"/>
                    </a:lnTo>
                    <a:cubicBezTo>
                      <a:pt x="6593" y="0"/>
                      <a:pt x="5854" y="591"/>
                      <a:pt x="5543" y="1509"/>
                    </a:cubicBezTo>
                    <a:lnTo>
                      <a:pt x="4618" y="4254"/>
                    </a:lnTo>
                    <a:lnTo>
                      <a:pt x="1692" y="4832"/>
                    </a:lnTo>
                    <a:cubicBezTo>
                      <a:pt x="711" y="5025"/>
                      <a:pt x="0" y="6020"/>
                      <a:pt x="0" y="7200"/>
                    </a:cubicBezTo>
                    <a:lnTo>
                      <a:pt x="0" y="19199"/>
                    </a:lnTo>
                    <a:cubicBezTo>
                      <a:pt x="0" y="20523"/>
                      <a:pt x="908" y="21600"/>
                      <a:pt x="2024" y="21600"/>
                    </a:cubicBezTo>
                    <a:lnTo>
                      <a:pt x="19575" y="21600"/>
                    </a:lnTo>
                    <a:cubicBezTo>
                      <a:pt x="20691" y="21600"/>
                      <a:pt x="21600" y="20523"/>
                      <a:pt x="21600" y="19199"/>
                    </a:cubicBezTo>
                    <a:lnTo>
                      <a:pt x="21600" y="7200"/>
                    </a:lnTo>
                    <a:cubicBezTo>
                      <a:pt x="21600" y="6020"/>
                      <a:pt x="20888" y="5025"/>
                      <a:pt x="19907" y="4832"/>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7" tIns="26787" rIns="26787" bIns="26787" anchor="ctr"/>
              <a:lstStyle/>
              <a:p>
                <a:pPr algn="ctr" defTabSz="241300" hangingPunct="0">
                  <a:lnSpc>
                    <a:spcPct val="120000"/>
                  </a:lnSpc>
                </a:pPr>
                <a:endParaRPr lang="en-US" sz="1545">
                  <a:solidFill>
                    <a:schemeClr val="tx1">
                      <a:lumMod val="65000"/>
                      <a:lumOff val="35000"/>
                    </a:schemeClr>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grpSp>
      </p:grpSp>
      <p:sp>
        <p:nvSpPr>
          <p:cNvPr id="32" name="矩形 31"/>
          <p:cNvSpPr/>
          <p:nvPr/>
        </p:nvSpPr>
        <p:spPr>
          <a:xfrm>
            <a:off x="308695" y="-50892"/>
            <a:ext cx="3952471" cy="767390"/>
          </a:xfrm>
          <a:prstGeom prst="rect">
            <a:avLst/>
          </a:prstGeom>
          <a:effectLst>
            <a:outerShdw blurRad="50800" dist="38100" algn="l" rotWithShape="0">
              <a:prstClr val="black">
                <a:alpha val="40000"/>
              </a:prstClr>
            </a:outerShdw>
          </a:effectLst>
        </p:spPr>
        <p:txBody>
          <a:bodyPr vert="horz" wrap="square">
            <a:spAutoFit/>
          </a:bodyPr>
          <a:lstStyle/>
          <a:p>
            <a:pPr>
              <a:lnSpc>
                <a:spcPct val="120000"/>
              </a:lnSpc>
            </a:pPr>
            <a:r>
              <a:rPr lang="zh-CN" altLang="en-US" sz="40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p>
        </p:txBody>
      </p:sp>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afterEffect">
                                  <p:stCondLst>
                                    <p:cond delay="0"/>
                                  </p:stCondLst>
                                  <p:childTnLst>
                                    <p:set>
                                      <p:cBhvr>
                                        <p:cTn id="6" dur="1" fill="hold">
                                          <p:stCondLst>
                                            <p:cond delay="0"/>
                                          </p:stCondLst>
                                        </p:cTn>
                                        <p:tgtEl>
                                          <p:spTgt spid="137"/>
                                        </p:tgtEl>
                                        <p:attrNameLst>
                                          <p:attrName>style.visibility</p:attrName>
                                        </p:attrNameLst>
                                      </p:cBhvr>
                                      <p:to>
                                        <p:strVal val="visible"/>
                                      </p:to>
                                    </p:set>
                                    <p:animEffect transition="in" filter="strips(downLeft)">
                                      <p:cBhvr>
                                        <p:cTn id="7" dur="500"/>
                                        <p:tgtEl>
                                          <p:spTgt spid="137"/>
                                        </p:tgtEl>
                                      </p:cBhvr>
                                    </p:animEffect>
                                  </p:childTnLst>
                                </p:cTn>
                              </p:par>
                            </p:childTnLst>
                          </p:cTn>
                        </p:par>
                        <p:par>
                          <p:cTn id="8" fill="hold">
                            <p:stCondLst>
                              <p:cond delay="500"/>
                            </p:stCondLst>
                            <p:childTnLst>
                              <p:par>
                                <p:cTn id="9" presetID="2" presetClass="entr" presetSubtype="3" fill="hold" nodeType="afterEffect">
                                  <p:stCondLst>
                                    <p:cond delay="0"/>
                                  </p:stCondLst>
                                  <p:childTnLst>
                                    <p:set>
                                      <p:cBhvr>
                                        <p:cTn id="10" dur="1" fill="hold">
                                          <p:stCondLst>
                                            <p:cond delay="0"/>
                                          </p:stCondLst>
                                        </p:cTn>
                                        <p:tgtEl>
                                          <p:spTgt spid="149"/>
                                        </p:tgtEl>
                                        <p:attrNameLst>
                                          <p:attrName>style.visibility</p:attrName>
                                        </p:attrNameLst>
                                      </p:cBhvr>
                                      <p:to>
                                        <p:strVal val="visible"/>
                                      </p:to>
                                    </p:set>
                                    <p:anim calcmode="lin" valueType="num">
                                      <p:cBhvr additive="base">
                                        <p:cTn id="11" dur="500" fill="hold"/>
                                        <p:tgtEl>
                                          <p:spTgt spid="149"/>
                                        </p:tgtEl>
                                        <p:attrNameLst>
                                          <p:attrName>ppt_x</p:attrName>
                                        </p:attrNameLst>
                                      </p:cBhvr>
                                      <p:tavLst>
                                        <p:tav tm="0">
                                          <p:val>
                                            <p:strVal val="1+#ppt_w/2"/>
                                          </p:val>
                                        </p:tav>
                                        <p:tav tm="100000">
                                          <p:val>
                                            <p:strVal val="#ppt_x"/>
                                          </p:val>
                                        </p:tav>
                                      </p:tavLst>
                                    </p:anim>
                                    <p:anim calcmode="lin" valueType="num">
                                      <p:cBhvr additive="base">
                                        <p:cTn id="12" dur="500" fill="hold"/>
                                        <p:tgtEl>
                                          <p:spTgt spid="149"/>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3" fill="hold" nodeType="afterEffect">
                                  <p:stCondLst>
                                    <p:cond delay="0"/>
                                  </p:stCondLst>
                                  <p:childTnLst>
                                    <p:set>
                                      <p:cBhvr>
                                        <p:cTn id="15" dur="1" fill="hold">
                                          <p:stCondLst>
                                            <p:cond delay="0"/>
                                          </p:stCondLst>
                                        </p:cTn>
                                        <p:tgtEl>
                                          <p:spTgt spid="146"/>
                                        </p:tgtEl>
                                        <p:attrNameLst>
                                          <p:attrName>style.visibility</p:attrName>
                                        </p:attrNameLst>
                                      </p:cBhvr>
                                      <p:to>
                                        <p:strVal val="visible"/>
                                      </p:to>
                                    </p:set>
                                    <p:anim calcmode="lin" valueType="num">
                                      <p:cBhvr additive="base">
                                        <p:cTn id="16" dur="500" fill="hold"/>
                                        <p:tgtEl>
                                          <p:spTgt spid="146"/>
                                        </p:tgtEl>
                                        <p:attrNameLst>
                                          <p:attrName>ppt_x</p:attrName>
                                        </p:attrNameLst>
                                      </p:cBhvr>
                                      <p:tavLst>
                                        <p:tav tm="0">
                                          <p:val>
                                            <p:strVal val="1+#ppt_w/2"/>
                                          </p:val>
                                        </p:tav>
                                        <p:tav tm="100000">
                                          <p:val>
                                            <p:strVal val="#ppt_x"/>
                                          </p:val>
                                        </p:tav>
                                      </p:tavLst>
                                    </p:anim>
                                    <p:anim calcmode="lin" valueType="num">
                                      <p:cBhvr additive="base">
                                        <p:cTn id="17" dur="500" fill="hold"/>
                                        <p:tgtEl>
                                          <p:spTgt spid="146"/>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2" presetClass="entr" presetSubtype="3" fill="hold" nodeType="afterEffect">
                                  <p:stCondLst>
                                    <p:cond delay="0"/>
                                  </p:stCondLst>
                                  <p:childTnLst>
                                    <p:set>
                                      <p:cBhvr>
                                        <p:cTn id="20" dur="1" fill="hold">
                                          <p:stCondLst>
                                            <p:cond delay="0"/>
                                          </p:stCondLst>
                                        </p:cTn>
                                        <p:tgtEl>
                                          <p:spTgt spid="159"/>
                                        </p:tgtEl>
                                        <p:attrNameLst>
                                          <p:attrName>style.visibility</p:attrName>
                                        </p:attrNameLst>
                                      </p:cBhvr>
                                      <p:to>
                                        <p:strVal val="visible"/>
                                      </p:to>
                                    </p:set>
                                    <p:anim calcmode="lin" valueType="num">
                                      <p:cBhvr additive="base">
                                        <p:cTn id="21" dur="500" fill="hold"/>
                                        <p:tgtEl>
                                          <p:spTgt spid="159"/>
                                        </p:tgtEl>
                                        <p:attrNameLst>
                                          <p:attrName>ppt_x</p:attrName>
                                        </p:attrNameLst>
                                      </p:cBhvr>
                                      <p:tavLst>
                                        <p:tav tm="0">
                                          <p:val>
                                            <p:strVal val="1+#ppt_w/2"/>
                                          </p:val>
                                        </p:tav>
                                        <p:tav tm="100000">
                                          <p:val>
                                            <p:strVal val="#ppt_x"/>
                                          </p:val>
                                        </p:tav>
                                      </p:tavLst>
                                    </p:anim>
                                    <p:anim calcmode="lin" valueType="num">
                                      <p:cBhvr additive="base">
                                        <p:cTn id="22" dur="500" fill="hold"/>
                                        <p:tgtEl>
                                          <p:spTgt spid="159"/>
                                        </p:tgtEl>
                                        <p:attrNameLst>
                                          <p:attrName>ppt_y</p:attrName>
                                        </p:attrNameLst>
                                      </p:cBhvr>
                                      <p:tavLst>
                                        <p:tav tm="0">
                                          <p:val>
                                            <p:strVal val="0-#ppt_h/2"/>
                                          </p:val>
                                        </p:tav>
                                        <p:tav tm="100000">
                                          <p:val>
                                            <p:strVal val="#ppt_y"/>
                                          </p:val>
                                        </p:tav>
                                      </p:tavLst>
                                    </p:anim>
                                  </p:childTnLst>
                                </p:cTn>
                              </p:par>
                            </p:childTnLst>
                          </p:cTn>
                        </p:par>
                        <p:par>
                          <p:cTn id="23" fill="hold">
                            <p:stCondLst>
                              <p:cond delay="2000"/>
                            </p:stCondLst>
                            <p:childTnLst>
                              <p:par>
                                <p:cTn id="24" presetID="2" presetClass="entr" presetSubtype="3" fill="hold" nodeType="afterEffect">
                                  <p:stCondLst>
                                    <p:cond delay="0"/>
                                  </p:stCondLst>
                                  <p:childTnLst>
                                    <p:set>
                                      <p:cBhvr>
                                        <p:cTn id="25" dur="1" fill="hold">
                                          <p:stCondLst>
                                            <p:cond delay="0"/>
                                          </p:stCondLst>
                                        </p:cTn>
                                        <p:tgtEl>
                                          <p:spTgt spid="154"/>
                                        </p:tgtEl>
                                        <p:attrNameLst>
                                          <p:attrName>style.visibility</p:attrName>
                                        </p:attrNameLst>
                                      </p:cBhvr>
                                      <p:to>
                                        <p:strVal val="visible"/>
                                      </p:to>
                                    </p:set>
                                    <p:anim calcmode="lin" valueType="num">
                                      <p:cBhvr additive="base">
                                        <p:cTn id="26" dur="500" fill="hold"/>
                                        <p:tgtEl>
                                          <p:spTgt spid="154"/>
                                        </p:tgtEl>
                                        <p:attrNameLst>
                                          <p:attrName>ppt_x</p:attrName>
                                        </p:attrNameLst>
                                      </p:cBhvr>
                                      <p:tavLst>
                                        <p:tav tm="0">
                                          <p:val>
                                            <p:strVal val="1+#ppt_w/2"/>
                                          </p:val>
                                        </p:tav>
                                        <p:tav tm="100000">
                                          <p:val>
                                            <p:strVal val="#ppt_x"/>
                                          </p:val>
                                        </p:tav>
                                      </p:tavLst>
                                    </p:anim>
                                    <p:anim calcmode="lin" valueType="num">
                                      <p:cBhvr additive="base">
                                        <p:cTn id="27" dur="500" fill="hold"/>
                                        <p:tgtEl>
                                          <p:spTgt spid="154"/>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2" presetClass="entr" presetSubtype="8" fill="hold" grpId="0" nodeType="afterEffect">
                                  <p:stCondLst>
                                    <p:cond delay="0"/>
                                  </p:stCondLst>
                                  <p:childTnLst>
                                    <p:set>
                                      <p:cBhvr>
                                        <p:cTn id="30" dur="1" fill="hold">
                                          <p:stCondLst>
                                            <p:cond delay="0"/>
                                          </p:stCondLst>
                                        </p:cTn>
                                        <p:tgtEl>
                                          <p:spTgt spid="138"/>
                                        </p:tgtEl>
                                        <p:attrNameLst>
                                          <p:attrName>style.visibility</p:attrName>
                                        </p:attrNameLst>
                                      </p:cBhvr>
                                      <p:to>
                                        <p:strVal val="visible"/>
                                      </p:to>
                                    </p:set>
                                    <p:anim calcmode="lin" valueType="num">
                                      <p:cBhvr additive="base">
                                        <p:cTn id="31" dur="500" fill="hold"/>
                                        <p:tgtEl>
                                          <p:spTgt spid="138"/>
                                        </p:tgtEl>
                                        <p:attrNameLst>
                                          <p:attrName>ppt_x</p:attrName>
                                        </p:attrNameLst>
                                      </p:cBhvr>
                                      <p:tavLst>
                                        <p:tav tm="0">
                                          <p:val>
                                            <p:strVal val="0-#ppt_w/2"/>
                                          </p:val>
                                        </p:tav>
                                        <p:tav tm="100000">
                                          <p:val>
                                            <p:strVal val="#ppt_x"/>
                                          </p:val>
                                        </p:tav>
                                      </p:tavLst>
                                    </p:anim>
                                    <p:anim calcmode="lin" valueType="num">
                                      <p:cBhvr additive="base">
                                        <p:cTn id="32" dur="500" fill="hold"/>
                                        <p:tgtEl>
                                          <p:spTgt spid="138"/>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10" presetClass="entr" presetSubtype="0" fill="hold" grpId="0" nodeType="afterEffect">
                                  <p:stCondLst>
                                    <p:cond delay="0"/>
                                  </p:stCondLst>
                                  <p:childTnLst>
                                    <p:set>
                                      <p:cBhvr>
                                        <p:cTn id="35" dur="1" fill="hold">
                                          <p:stCondLst>
                                            <p:cond delay="0"/>
                                          </p:stCondLst>
                                        </p:cTn>
                                        <p:tgtEl>
                                          <p:spTgt spid="139"/>
                                        </p:tgtEl>
                                        <p:attrNameLst>
                                          <p:attrName>style.visibility</p:attrName>
                                        </p:attrNameLst>
                                      </p:cBhvr>
                                      <p:to>
                                        <p:strVal val="visible"/>
                                      </p:to>
                                    </p:set>
                                    <p:animEffect transition="in" filter="fade">
                                      <p:cBhvr>
                                        <p:cTn id="36" dur="500"/>
                                        <p:tgtEl>
                                          <p:spTgt spid="139"/>
                                        </p:tgtEl>
                                      </p:cBhvr>
                                    </p:animEffect>
                                  </p:childTnLst>
                                </p:cTn>
                              </p:par>
                            </p:childTnLst>
                          </p:cTn>
                        </p:par>
                        <p:par>
                          <p:cTn id="37" fill="hold">
                            <p:stCondLst>
                              <p:cond delay="3500"/>
                            </p:stCondLst>
                            <p:childTnLst>
                              <p:par>
                                <p:cTn id="38" presetID="2" presetClass="entr" presetSubtype="8" fill="hold" grpId="0" nodeType="afterEffect">
                                  <p:stCondLst>
                                    <p:cond delay="0"/>
                                  </p:stCondLst>
                                  <p:childTnLst>
                                    <p:set>
                                      <p:cBhvr>
                                        <p:cTn id="39" dur="1" fill="hold">
                                          <p:stCondLst>
                                            <p:cond delay="0"/>
                                          </p:stCondLst>
                                        </p:cTn>
                                        <p:tgtEl>
                                          <p:spTgt spid="140"/>
                                        </p:tgtEl>
                                        <p:attrNameLst>
                                          <p:attrName>style.visibility</p:attrName>
                                        </p:attrNameLst>
                                      </p:cBhvr>
                                      <p:to>
                                        <p:strVal val="visible"/>
                                      </p:to>
                                    </p:set>
                                    <p:anim calcmode="lin" valueType="num">
                                      <p:cBhvr additive="base">
                                        <p:cTn id="40" dur="500" fill="hold"/>
                                        <p:tgtEl>
                                          <p:spTgt spid="140"/>
                                        </p:tgtEl>
                                        <p:attrNameLst>
                                          <p:attrName>ppt_x</p:attrName>
                                        </p:attrNameLst>
                                      </p:cBhvr>
                                      <p:tavLst>
                                        <p:tav tm="0">
                                          <p:val>
                                            <p:strVal val="0-#ppt_w/2"/>
                                          </p:val>
                                        </p:tav>
                                        <p:tav tm="100000">
                                          <p:val>
                                            <p:strVal val="#ppt_x"/>
                                          </p:val>
                                        </p:tav>
                                      </p:tavLst>
                                    </p:anim>
                                    <p:anim calcmode="lin" valueType="num">
                                      <p:cBhvr additive="base">
                                        <p:cTn id="41" dur="500" fill="hold"/>
                                        <p:tgtEl>
                                          <p:spTgt spid="140"/>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10" presetClass="entr" presetSubtype="0" fill="hold" grpId="0" nodeType="afterEffect">
                                  <p:stCondLst>
                                    <p:cond delay="0"/>
                                  </p:stCondLst>
                                  <p:childTnLst>
                                    <p:set>
                                      <p:cBhvr>
                                        <p:cTn id="44" dur="1" fill="hold">
                                          <p:stCondLst>
                                            <p:cond delay="0"/>
                                          </p:stCondLst>
                                        </p:cTn>
                                        <p:tgtEl>
                                          <p:spTgt spid="141"/>
                                        </p:tgtEl>
                                        <p:attrNameLst>
                                          <p:attrName>style.visibility</p:attrName>
                                        </p:attrNameLst>
                                      </p:cBhvr>
                                      <p:to>
                                        <p:strVal val="visible"/>
                                      </p:to>
                                    </p:set>
                                    <p:animEffect transition="in" filter="fade">
                                      <p:cBhvr>
                                        <p:cTn id="45" dur="500"/>
                                        <p:tgtEl>
                                          <p:spTgt spid="141"/>
                                        </p:tgtEl>
                                      </p:cBhvr>
                                    </p:animEffect>
                                  </p:childTnLst>
                                </p:cTn>
                              </p:par>
                            </p:childTnLst>
                          </p:cTn>
                        </p:par>
                        <p:par>
                          <p:cTn id="46" fill="hold">
                            <p:stCondLst>
                              <p:cond delay="4500"/>
                            </p:stCondLst>
                            <p:childTnLst>
                              <p:par>
                                <p:cTn id="47" presetID="2" presetClass="entr" presetSubtype="8" fill="hold" grpId="0" nodeType="afterEffect">
                                  <p:stCondLst>
                                    <p:cond delay="0"/>
                                  </p:stCondLst>
                                  <p:childTnLst>
                                    <p:set>
                                      <p:cBhvr>
                                        <p:cTn id="48" dur="1" fill="hold">
                                          <p:stCondLst>
                                            <p:cond delay="0"/>
                                          </p:stCondLst>
                                        </p:cTn>
                                        <p:tgtEl>
                                          <p:spTgt spid="142"/>
                                        </p:tgtEl>
                                        <p:attrNameLst>
                                          <p:attrName>style.visibility</p:attrName>
                                        </p:attrNameLst>
                                      </p:cBhvr>
                                      <p:to>
                                        <p:strVal val="visible"/>
                                      </p:to>
                                    </p:set>
                                    <p:anim calcmode="lin" valueType="num">
                                      <p:cBhvr additive="base">
                                        <p:cTn id="49" dur="500" fill="hold"/>
                                        <p:tgtEl>
                                          <p:spTgt spid="142"/>
                                        </p:tgtEl>
                                        <p:attrNameLst>
                                          <p:attrName>ppt_x</p:attrName>
                                        </p:attrNameLst>
                                      </p:cBhvr>
                                      <p:tavLst>
                                        <p:tav tm="0">
                                          <p:val>
                                            <p:strVal val="0-#ppt_w/2"/>
                                          </p:val>
                                        </p:tav>
                                        <p:tav tm="100000">
                                          <p:val>
                                            <p:strVal val="#ppt_x"/>
                                          </p:val>
                                        </p:tav>
                                      </p:tavLst>
                                    </p:anim>
                                    <p:anim calcmode="lin" valueType="num">
                                      <p:cBhvr additive="base">
                                        <p:cTn id="50" dur="500" fill="hold"/>
                                        <p:tgtEl>
                                          <p:spTgt spid="142"/>
                                        </p:tgtEl>
                                        <p:attrNameLst>
                                          <p:attrName>ppt_y</p:attrName>
                                        </p:attrNameLst>
                                      </p:cBhvr>
                                      <p:tavLst>
                                        <p:tav tm="0">
                                          <p:val>
                                            <p:strVal val="#ppt_y"/>
                                          </p:val>
                                        </p:tav>
                                        <p:tav tm="100000">
                                          <p:val>
                                            <p:strVal val="#ppt_y"/>
                                          </p:val>
                                        </p:tav>
                                      </p:tavLst>
                                    </p:anim>
                                  </p:childTnLst>
                                </p:cTn>
                              </p:par>
                            </p:childTnLst>
                          </p:cTn>
                        </p:par>
                        <p:par>
                          <p:cTn id="51" fill="hold">
                            <p:stCondLst>
                              <p:cond delay="5000"/>
                            </p:stCondLst>
                            <p:childTnLst>
                              <p:par>
                                <p:cTn id="52" presetID="10" presetClass="entr" presetSubtype="0" fill="hold" grpId="0" nodeType="afterEffect">
                                  <p:stCondLst>
                                    <p:cond delay="0"/>
                                  </p:stCondLst>
                                  <p:childTnLst>
                                    <p:set>
                                      <p:cBhvr>
                                        <p:cTn id="53" dur="1" fill="hold">
                                          <p:stCondLst>
                                            <p:cond delay="0"/>
                                          </p:stCondLst>
                                        </p:cTn>
                                        <p:tgtEl>
                                          <p:spTgt spid="143"/>
                                        </p:tgtEl>
                                        <p:attrNameLst>
                                          <p:attrName>style.visibility</p:attrName>
                                        </p:attrNameLst>
                                      </p:cBhvr>
                                      <p:to>
                                        <p:strVal val="visible"/>
                                      </p:to>
                                    </p:set>
                                    <p:animEffect transition="in" filter="fade">
                                      <p:cBhvr>
                                        <p:cTn id="54" dur="500"/>
                                        <p:tgtEl>
                                          <p:spTgt spid="143"/>
                                        </p:tgtEl>
                                      </p:cBhvr>
                                    </p:animEffect>
                                  </p:childTnLst>
                                </p:cTn>
                              </p:par>
                            </p:childTnLst>
                          </p:cTn>
                        </p:par>
                        <p:par>
                          <p:cTn id="55" fill="hold">
                            <p:stCondLst>
                              <p:cond delay="5500"/>
                            </p:stCondLst>
                            <p:childTnLst>
                              <p:par>
                                <p:cTn id="56" presetID="2" presetClass="entr" presetSubtype="8" fill="hold" grpId="0" nodeType="afterEffect">
                                  <p:stCondLst>
                                    <p:cond delay="0"/>
                                  </p:stCondLst>
                                  <p:childTnLst>
                                    <p:set>
                                      <p:cBhvr>
                                        <p:cTn id="57" dur="1" fill="hold">
                                          <p:stCondLst>
                                            <p:cond delay="0"/>
                                          </p:stCondLst>
                                        </p:cTn>
                                        <p:tgtEl>
                                          <p:spTgt spid="144"/>
                                        </p:tgtEl>
                                        <p:attrNameLst>
                                          <p:attrName>style.visibility</p:attrName>
                                        </p:attrNameLst>
                                      </p:cBhvr>
                                      <p:to>
                                        <p:strVal val="visible"/>
                                      </p:to>
                                    </p:set>
                                    <p:anim calcmode="lin" valueType="num">
                                      <p:cBhvr additive="base">
                                        <p:cTn id="58" dur="500" fill="hold"/>
                                        <p:tgtEl>
                                          <p:spTgt spid="144"/>
                                        </p:tgtEl>
                                        <p:attrNameLst>
                                          <p:attrName>ppt_x</p:attrName>
                                        </p:attrNameLst>
                                      </p:cBhvr>
                                      <p:tavLst>
                                        <p:tav tm="0">
                                          <p:val>
                                            <p:strVal val="0-#ppt_w/2"/>
                                          </p:val>
                                        </p:tav>
                                        <p:tav tm="100000">
                                          <p:val>
                                            <p:strVal val="#ppt_x"/>
                                          </p:val>
                                        </p:tav>
                                      </p:tavLst>
                                    </p:anim>
                                    <p:anim calcmode="lin" valueType="num">
                                      <p:cBhvr additive="base">
                                        <p:cTn id="59" dur="500" fill="hold"/>
                                        <p:tgtEl>
                                          <p:spTgt spid="144"/>
                                        </p:tgtEl>
                                        <p:attrNameLst>
                                          <p:attrName>ppt_y</p:attrName>
                                        </p:attrNameLst>
                                      </p:cBhvr>
                                      <p:tavLst>
                                        <p:tav tm="0">
                                          <p:val>
                                            <p:strVal val="#ppt_y"/>
                                          </p:val>
                                        </p:tav>
                                        <p:tav tm="100000">
                                          <p:val>
                                            <p:strVal val="#ppt_y"/>
                                          </p:val>
                                        </p:tav>
                                      </p:tavLst>
                                    </p:anim>
                                  </p:childTnLst>
                                </p:cTn>
                              </p:par>
                            </p:childTnLst>
                          </p:cTn>
                        </p:par>
                        <p:par>
                          <p:cTn id="60" fill="hold">
                            <p:stCondLst>
                              <p:cond delay="6000"/>
                            </p:stCondLst>
                            <p:childTnLst>
                              <p:par>
                                <p:cTn id="61" presetID="10" presetClass="entr" presetSubtype="0" fill="hold" grpId="0" nodeType="afterEffect">
                                  <p:stCondLst>
                                    <p:cond delay="0"/>
                                  </p:stCondLst>
                                  <p:childTnLst>
                                    <p:set>
                                      <p:cBhvr>
                                        <p:cTn id="62" dur="1" fill="hold">
                                          <p:stCondLst>
                                            <p:cond delay="0"/>
                                          </p:stCondLst>
                                        </p:cTn>
                                        <p:tgtEl>
                                          <p:spTgt spid="145"/>
                                        </p:tgtEl>
                                        <p:attrNameLst>
                                          <p:attrName>style.visibility</p:attrName>
                                        </p:attrNameLst>
                                      </p:cBhvr>
                                      <p:to>
                                        <p:strVal val="visible"/>
                                      </p:to>
                                    </p:set>
                                    <p:animEffect transition="in" filter="fade">
                                      <p:cBhvr>
                                        <p:cTn id="63" dur="500"/>
                                        <p:tgtEl>
                                          <p:spTgt spid="1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 grpId="0" animBg="1"/>
      <p:bldP spid="138" grpId="0" animBg="1"/>
      <p:bldP spid="139" grpId="0"/>
      <p:bldP spid="140" grpId="0" animBg="1"/>
      <p:bldP spid="141" grpId="0"/>
      <p:bldP spid="142" grpId="0" animBg="1"/>
      <p:bldP spid="143" grpId="0"/>
      <p:bldP spid="144" grpId="0" animBg="1"/>
      <p:bldP spid="14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 name="图片 2"/>
          <p:cNvPicPr>
            <a:picLocks noChangeAspect="1"/>
          </p:cNvPicPr>
          <p:nvPr/>
        </p:nvPicPr>
        <p:blipFill rotWithShape="1">
          <a:blip r:embed="rId3" cstate="print">
            <a:extLst>
              <a:ext uri="{28A0092B-C50C-407E-A947-70E740481C1C}">
                <a14:useLocalDpi xmlns:a14="http://schemas.microsoft.com/office/drawing/2010/main" val="0"/>
              </a:ext>
            </a:extLst>
          </a:blip>
          <a:srcRect l="35016" r="16077"/>
          <a:stretch>
            <a:fillRect/>
          </a:stretch>
        </p:blipFill>
        <p:spPr>
          <a:xfrm>
            <a:off x="5115992" y="1427086"/>
            <a:ext cx="2626768" cy="5029981"/>
          </a:xfrm>
          <a:prstGeom prst="rect">
            <a:avLst/>
          </a:prstGeom>
        </p:spPr>
      </p:pic>
      <p:sp>
        <p:nvSpPr>
          <p:cNvPr id="2" name="矩形 1"/>
          <p:cNvSpPr/>
          <p:nvPr/>
        </p:nvSpPr>
        <p:spPr>
          <a:xfrm>
            <a:off x="5363302" y="1997137"/>
            <a:ext cx="2161389" cy="3760305"/>
          </a:xfrm>
          <a:prstGeom prst="rect">
            <a:avLst/>
          </a:prstGeom>
          <a:blipFill dpi="0" rotWithShape="1">
            <a:blip r:embed="rId4">
              <a:duotone>
                <a:schemeClr val="accent3">
                  <a:shade val="45000"/>
                  <a:satMod val="135000"/>
                </a:schemeClr>
                <a:prstClr val="white"/>
              </a:duotone>
              <a:extLst>
                <a:ext uri="{28A0092B-C50C-407E-A947-70E740481C1C}">
                  <a14:useLocalDpi xmlns:a14="http://schemas.microsoft.com/office/drawing/2010/main" val="0"/>
                </a:ext>
              </a:extLst>
            </a:blip>
            <a:srcRect/>
            <a:stretch>
              <a:fillRect t="264" b="264"/>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4" name="Rectangle 7"/>
          <p:cNvSpPr/>
          <p:nvPr/>
        </p:nvSpPr>
        <p:spPr>
          <a:xfrm>
            <a:off x="34209" y="5417402"/>
            <a:ext cx="12858043" cy="196477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6430" tIns="48216" rIns="96430" bIns="48216" rtlCol="0" anchor="ctr"/>
          <a:lstStyle/>
          <a:p>
            <a:pPr algn="ctr">
              <a:lnSpc>
                <a:spcPct val="120000"/>
              </a:lnSpc>
            </a:pPr>
            <a:endParaRPr lang="en-GB">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5" name="TextBox 84"/>
          <p:cNvSpPr txBox="1"/>
          <p:nvPr/>
        </p:nvSpPr>
        <p:spPr>
          <a:xfrm>
            <a:off x="5384538" y="5668134"/>
            <a:ext cx="1631034" cy="367384"/>
          </a:xfrm>
          <a:prstGeom prst="rect">
            <a:avLst/>
          </a:prstGeom>
          <a:noFill/>
        </p:spPr>
        <p:txBody>
          <a:bodyPr wrap="none" lIns="96430" tIns="48216" rIns="96430" bIns="48216" rtlCol="0">
            <a:spAutoFit/>
          </a:bodyPr>
          <a:lstStyle/>
          <a:p>
            <a:pPr>
              <a:lnSpc>
                <a:spcPct val="120000"/>
              </a:lnSpc>
            </a:pPr>
            <a:r>
              <a:rPr lang="zh-CN" altLang="en-US" sz="16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zh-CN" altLang="en-US" sz="16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6" name="Rectangle 9"/>
          <p:cNvSpPr/>
          <p:nvPr/>
        </p:nvSpPr>
        <p:spPr>
          <a:xfrm>
            <a:off x="1465037" y="6065784"/>
            <a:ext cx="9928678" cy="590931"/>
          </a:xfrm>
          <a:prstGeom prst="rect">
            <a:avLst/>
          </a:prstGeom>
        </p:spPr>
        <p:txBody>
          <a:bodyPr vert="horz" wrap="square" lIns="0" tIns="0" rIns="0" bIns="0">
            <a:spAutoFit/>
          </a:bodyPr>
          <a:lstStyle/>
          <a:p>
            <a:pPr>
              <a:lnSpc>
                <a:spcPct val="120000"/>
              </a:lnSpc>
            </a:pPr>
            <a:r>
              <a:rPr lang="zh-CN" altLang="en-US"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点击输入文本内容点击输入文本内容点击输入文本内容点击输入文本内容点击输入文本内容点击输入文本内容点击输入文本内容点击输入文本内容点击输入文本内容点击输入文本内容点击输入文本内容点击输入文本内容</a:t>
            </a:r>
            <a:endParaRPr lang="en-GB" altLang="zh-CN"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a:p>
            <a:pPr>
              <a:lnSpc>
                <a:spcPct val="120000"/>
              </a:lnSpc>
            </a:pPr>
            <a:r>
              <a:rPr lang="zh-CN" altLang="en-US"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点击输入文本内容点击输入文本内容点击输入文本内容点击输入文本内容点击输入文本内容点击输入文本内容点击输入文本内容点击输入文本内容点击输入文本内容点击输入文本内容点击输入文本内容点击输入文本内容</a:t>
            </a:r>
            <a:endParaRPr lang="en-GB" altLang="zh-CN"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a:p>
            <a:pPr>
              <a:lnSpc>
                <a:spcPct val="120000"/>
              </a:lnSpc>
            </a:pPr>
            <a:r>
              <a:rPr lang="zh-CN" altLang="en-US"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点击输入文本内容点击输入文本内容点击输入文本内容点击输内容点击输入文本内容点击输入文本内容</a:t>
            </a:r>
            <a:endParaRPr lang="en-GB" altLang="zh-CN"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a:p>
            <a:pPr>
              <a:lnSpc>
                <a:spcPct val="120000"/>
              </a:lnSpc>
            </a:pP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87" name="Group 41"/>
          <p:cNvGrpSpPr/>
          <p:nvPr/>
        </p:nvGrpSpPr>
        <p:grpSpPr>
          <a:xfrm>
            <a:off x="8559182" y="1822425"/>
            <a:ext cx="876637" cy="876637"/>
            <a:chOff x="8115591" y="1727927"/>
            <a:chExt cx="831273" cy="831273"/>
          </a:xfrm>
          <a:solidFill>
            <a:schemeClr val="bg1"/>
          </a:solidFill>
        </p:grpSpPr>
        <p:sp>
          <p:nvSpPr>
            <p:cNvPr id="88" name="Oval 12"/>
            <p:cNvSpPr/>
            <p:nvPr/>
          </p:nvSpPr>
          <p:spPr>
            <a:xfrm>
              <a:off x="8115591" y="1727927"/>
              <a:ext cx="831273" cy="831273"/>
            </a:xfrm>
            <a:prstGeom prst="ellipse">
              <a:avLst/>
            </a:prstGeom>
            <a:solidFill>
              <a:schemeClr val="accent5"/>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GB">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89" name="Group 14"/>
            <p:cNvGrpSpPr/>
            <p:nvPr/>
          </p:nvGrpSpPr>
          <p:grpSpPr>
            <a:xfrm>
              <a:off x="8338661" y="1951357"/>
              <a:ext cx="383755" cy="384412"/>
              <a:chOff x="9145588" y="4435475"/>
              <a:chExt cx="464344" cy="465138"/>
            </a:xfrm>
            <a:grpFill/>
          </p:grpSpPr>
          <p:sp>
            <p:nvSpPr>
              <p:cNvPr id="90" name="AutoShape 7"/>
              <p:cNvSpPr/>
              <p:nvPr/>
            </p:nvSpPr>
            <p:spPr bwMode="auto">
              <a:xfrm>
                <a:off x="9145588" y="4435475"/>
                <a:ext cx="464344" cy="465138"/>
              </a:xfrm>
              <a:custGeom>
                <a:avLst/>
                <a:gdLst>
                  <a:gd name="T0" fmla="+- 0 10800 1271"/>
                  <a:gd name="T1" fmla="*/ T0 w 19058"/>
                  <a:gd name="T2" fmla="+- 0 10799 1270"/>
                  <a:gd name="T3" fmla="*/ 10799 h 19059"/>
                  <a:gd name="T4" fmla="+- 0 10800 1271"/>
                  <a:gd name="T5" fmla="*/ T4 w 19058"/>
                  <a:gd name="T6" fmla="+- 0 10799 1270"/>
                  <a:gd name="T7" fmla="*/ 10799 h 19059"/>
                  <a:gd name="T8" fmla="+- 0 10800 1271"/>
                  <a:gd name="T9" fmla="*/ T8 w 19058"/>
                  <a:gd name="T10" fmla="+- 0 10799 1270"/>
                  <a:gd name="T11" fmla="*/ 10799 h 19059"/>
                  <a:gd name="T12" fmla="+- 0 10800 1271"/>
                  <a:gd name="T13" fmla="*/ T12 w 19058"/>
                  <a:gd name="T14" fmla="+- 0 10799 1270"/>
                  <a:gd name="T15" fmla="*/ 10799 h 19059"/>
                </a:gdLst>
                <a:ahLst/>
                <a:cxnLst>
                  <a:cxn ang="0">
                    <a:pos x="T1" y="T3"/>
                  </a:cxn>
                  <a:cxn ang="0">
                    <a:pos x="T5" y="T7"/>
                  </a:cxn>
                  <a:cxn ang="0">
                    <a:pos x="T9" y="T11"/>
                  </a:cxn>
                  <a:cxn ang="0">
                    <a:pos x="T13" y="T15"/>
                  </a:cxn>
                </a:cxnLst>
                <a:rect l="0" t="0" r="r" b="b"/>
                <a:pathLst>
                  <a:path w="19058" h="19059">
                    <a:moveTo>
                      <a:pt x="6430" y="17268"/>
                    </a:moveTo>
                    <a:cubicBezTo>
                      <a:pt x="2162" y="15559"/>
                      <a:pt x="82" y="10698"/>
                      <a:pt x="1790" y="6431"/>
                    </a:cubicBezTo>
                    <a:cubicBezTo>
                      <a:pt x="3499" y="2164"/>
                      <a:pt x="8360" y="81"/>
                      <a:pt x="12627" y="1791"/>
                    </a:cubicBezTo>
                    <a:cubicBezTo>
                      <a:pt x="16894" y="3499"/>
                      <a:pt x="18975" y="8361"/>
                      <a:pt x="17267" y="12628"/>
                    </a:cubicBezTo>
                    <a:cubicBezTo>
                      <a:pt x="15558" y="16895"/>
                      <a:pt x="10696" y="18976"/>
                      <a:pt x="6430" y="17268"/>
                    </a:cubicBezTo>
                    <a:moveTo>
                      <a:pt x="13070" y="685"/>
                    </a:moveTo>
                    <a:cubicBezTo>
                      <a:pt x="8186" y="-1270"/>
                      <a:pt x="2641" y="1103"/>
                      <a:pt x="685" y="5987"/>
                    </a:cubicBezTo>
                    <a:cubicBezTo>
                      <a:pt x="-1271" y="10872"/>
                      <a:pt x="1103" y="16418"/>
                      <a:pt x="5987" y="18373"/>
                    </a:cubicBezTo>
                    <a:cubicBezTo>
                      <a:pt x="10871" y="20330"/>
                      <a:pt x="16416" y="17955"/>
                      <a:pt x="18373" y="13071"/>
                    </a:cubicBezTo>
                    <a:cubicBezTo>
                      <a:pt x="20329" y="8186"/>
                      <a:pt x="17954" y="2641"/>
                      <a:pt x="13070" y="685"/>
                    </a:cubicBezTo>
                  </a:path>
                </a:pathLst>
              </a:custGeom>
              <a:grpFill/>
              <a:ln w="12700">
                <a:noFill/>
                <a:prstDash val="solid"/>
                <a:miter lim="0"/>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7" tIns="26787" rIns="26787" bIns="26787" anchor="ctr"/>
              <a:lstStyle/>
              <a:p>
                <a:pPr algn="ctr" defTabSz="241300" hangingPunct="0">
                  <a:lnSpc>
                    <a:spcPct val="120000"/>
                  </a:lnSpc>
                </a:pPr>
                <a:endParaRPr lang="en-US">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1" name="AutoShape 8"/>
              <p:cNvSpPr/>
              <p:nvPr/>
            </p:nvSpPr>
            <p:spPr bwMode="auto">
              <a:xfrm>
                <a:off x="9348788" y="4638675"/>
                <a:ext cx="57944" cy="57944"/>
              </a:xfrm>
              <a:custGeom>
                <a:avLst/>
                <a:gdLst>
                  <a:gd name="T0" fmla="+- 0 10801 1272"/>
                  <a:gd name="T1" fmla="*/ T0 w 19059"/>
                  <a:gd name="T2" fmla="+- 0 10800 1272"/>
                  <a:gd name="T3" fmla="*/ 10800 h 19056"/>
                  <a:gd name="T4" fmla="+- 0 10801 1272"/>
                  <a:gd name="T5" fmla="*/ T4 w 19059"/>
                  <a:gd name="T6" fmla="+- 0 10800 1272"/>
                  <a:gd name="T7" fmla="*/ 10800 h 19056"/>
                  <a:gd name="T8" fmla="+- 0 10801 1272"/>
                  <a:gd name="T9" fmla="*/ T8 w 19059"/>
                  <a:gd name="T10" fmla="+- 0 10800 1272"/>
                  <a:gd name="T11" fmla="*/ 10800 h 19056"/>
                  <a:gd name="T12" fmla="+- 0 10801 1272"/>
                  <a:gd name="T13" fmla="*/ T12 w 19059"/>
                  <a:gd name="T14" fmla="+- 0 10800 1272"/>
                  <a:gd name="T15" fmla="*/ 10800 h 19056"/>
                </a:gdLst>
                <a:ahLst/>
                <a:cxnLst>
                  <a:cxn ang="0">
                    <a:pos x="T1" y="T3"/>
                  </a:cxn>
                  <a:cxn ang="0">
                    <a:pos x="T5" y="T7"/>
                  </a:cxn>
                  <a:cxn ang="0">
                    <a:pos x="T9" y="T11"/>
                  </a:cxn>
                  <a:cxn ang="0">
                    <a:pos x="T13" y="T15"/>
                  </a:cxn>
                </a:cxnLst>
                <a:rect l="0" t="0" r="r" b="b"/>
                <a:pathLst>
                  <a:path w="19059" h="19056">
                    <a:moveTo>
                      <a:pt x="7753" y="13951"/>
                    </a:moveTo>
                    <a:cubicBezTo>
                      <a:pt x="5315" y="12969"/>
                      <a:pt x="4129" y="10197"/>
                      <a:pt x="5101" y="7755"/>
                    </a:cubicBezTo>
                    <a:cubicBezTo>
                      <a:pt x="6083" y="5323"/>
                      <a:pt x="8860" y="4132"/>
                      <a:pt x="11298" y="5104"/>
                    </a:cubicBezTo>
                    <a:cubicBezTo>
                      <a:pt x="13735" y="6081"/>
                      <a:pt x="14926" y="8858"/>
                      <a:pt x="13949" y="11300"/>
                    </a:cubicBezTo>
                    <a:cubicBezTo>
                      <a:pt x="12972" y="13737"/>
                      <a:pt x="10195" y="14923"/>
                      <a:pt x="7753" y="13951"/>
                    </a:cubicBezTo>
                    <a:moveTo>
                      <a:pt x="13070" y="686"/>
                    </a:moveTo>
                    <a:cubicBezTo>
                      <a:pt x="8190" y="-1272"/>
                      <a:pt x="2640" y="1104"/>
                      <a:pt x="686" y="5988"/>
                    </a:cubicBezTo>
                    <a:cubicBezTo>
                      <a:pt x="-1272" y="10872"/>
                      <a:pt x="1105" y="16416"/>
                      <a:pt x="5985" y="18369"/>
                    </a:cubicBezTo>
                    <a:cubicBezTo>
                      <a:pt x="10870" y="20328"/>
                      <a:pt x="16415" y="17951"/>
                      <a:pt x="18374" y="13072"/>
                    </a:cubicBezTo>
                    <a:cubicBezTo>
                      <a:pt x="20328" y="8188"/>
                      <a:pt x="17960" y="2644"/>
                      <a:pt x="13070" y="686"/>
                    </a:cubicBezTo>
                  </a:path>
                </a:pathLst>
              </a:custGeom>
              <a:grpFill/>
              <a:ln w="12700">
                <a:noFill/>
                <a:prstDash val="solid"/>
                <a:miter lim="0"/>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7" tIns="26787" rIns="26787" bIns="26787" anchor="ctr"/>
              <a:lstStyle/>
              <a:p>
                <a:pPr algn="ctr" defTabSz="241300" hangingPunct="0">
                  <a:lnSpc>
                    <a:spcPct val="120000"/>
                  </a:lnSpc>
                </a:pPr>
                <a:endParaRPr lang="en-US">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2" name="AutoShape 9"/>
              <p:cNvSpPr/>
              <p:nvPr/>
            </p:nvSpPr>
            <p:spPr bwMode="auto">
              <a:xfrm>
                <a:off x="9290050" y="4580732"/>
                <a:ext cx="174625" cy="174625"/>
              </a:xfrm>
              <a:custGeom>
                <a:avLst/>
                <a:gdLst>
                  <a:gd name="T0" fmla="+- 0 10800 1271"/>
                  <a:gd name="T1" fmla="*/ T0 w 19059"/>
                  <a:gd name="T2" fmla="+- 0 10800 1271"/>
                  <a:gd name="T3" fmla="*/ 10800 h 19058"/>
                  <a:gd name="T4" fmla="+- 0 10800 1271"/>
                  <a:gd name="T5" fmla="*/ T4 w 19059"/>
                  <a:gd name="T6" fmla="+- 0 10800 1271"/>
                  <a:gd name="T7" fmla="*/ 10800 h 19058"/>
                  <a:gd name="T8" fmla="+- 0 10800 1271"/>
                  <a:gd name="T9" fmla="*/ T8 w 19059"/>
                  <a:gd name="T10" fmla="+- 0 10800 1271"/>
                  <a:gd name="T11" fmla="*/ 10800 h 19058"/>
                  <a:gd name="T12" fmla="+- 0 10800 1271"/>
                  <a:gd name="T13" fmla="*/ T12 w 19059"/>
                  <a:gd name="T14" fmla="+- 0 10800 1271"/>
                  <a:gd name="T15" fmla="*/ 10800 h 19058"/>
                </a:gdLst>
                <a:ahLst/>
                <a:cxnLst>
                  <a:cxn ang="0">
                    <a:pos x="T1" y="T3"/>
                  </a:cxn>
                  <a:cxn ang="0">
                    <a:pos x="T5" y="T7"/>
                  </a:cxn>
                  <a:cxn ang="0">
                    <a:pos x="T9" y="T11"/>
                  </a:cxn>
                  <a:cxn ang="0">
                    <a:pos x="T13" y="T15"/>
                  </a:cxn>
                </a:cxnLst>
                <a:rect l="0" t="0" r="r" b="b"/>
                <a:pathLst>
                  <a:path w="19059" h="19058">
                    <a:moveTo>
                      <a:pt x="7169" y="15424"/>
                    </a:moveTo>
                    <a:cubicBezTo>
                      <a:pt x="3916" y="14123"/>
                      <a:pt x="2331" y="10417"/>
                      <a:pt x="3632" y="7167"/>
                    </a:cubicBezTo>
                    <a:cubicBezTo>
                      <a:pt x="4934" y="3917"/>
                      <a:pt x="8638" y="2331"/>
                      <a:pt x="11889" y="3632"/>
                    </a:cubicBezTo>
                    <a:cubicBezTo>
                      <a:pt x="15141" y="4934"/>
                      <a:pt x="16728" y="8640"/>
                      <a:pt x="15425" y="11890"/>
                    </a:cubicBezTo>
                    <a:cubicBezTo>
                      <a:pt x="14124" y="15140"/>
                      <a:pt x="10419" y="16728"/>
                      <a:pt x="7169" y="15424"/>
                    </a:cubicBezTo>
                    <a:moveTo>
                      <a:pt x="13071" y="685"/>
                    </a:moveTo>
                    <a:cubicBezTo>
                      <a:pt x="8186" y="-1271"/>
                      <a:pt x="2639" y="1104"/>
                      <a:pt x="686" y="5987"/>
                    </a:cubicBezTo>
                    <a:cubicBezTo>
                      <a:pt x="-1271" y="10871"/>
                      <a:pt x="1104" y="16416"/>
                      <a:pt x="5987" y="18372"/>
                    </a:cubicBezTo>
                    <a:cubicBezTo>
                      <a:pt x="10874" y="20329"/>
                      <a:pt x="16418" y="17955"/>
                      <a:pt x="18375" y="13070"/>
                    </a:cubicBezTo>
                    <a:cubicBezTo>
                      <a:pt x="20328" y="8186"/>
                      <a:pt x="17956" y="2641"/>
                      <a:pt x="13071" y="685"/>
                    </a:cubicBezTo>
                  </a:path>
                </a:pathLst>
              </a:custGeom>
              <a:grpFill/>
              <a:ln w="12700">
                <a:noFill/>
                <a:prstDash val="solid"/>
                <a:miter lim="0"/>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7" tIns="26787" rIns="26787" bIns="26787" anchor="ctr"/>
              <a:lstStyle/>
              <a:p>
                <a:pPr algn="ctr" defTabSz="241300" hangingPunct="0">
                  <a:lnSpc>
                    <a:spcPct val="120000"/>
                  </a:lnSpc>
                </a:pPr>
                <a:endParaRPr lang="en-US">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3" name="AutoShape 10"/>
              <p:cNvSpPr/>
              <p:nvPr/>
            </p:nvSpPr>
            <p:spPr bwMode="auto">
              <a:xfrm>
                <a:off x="9406732" y="4696619"/>
                <a:ext cx="72231" cy="74613"/>
              </a:xfrm>
              <a:custGeom>
                <a:avLst/>
                <a:gdLst>
                  <a:gd name="T0" fmla="+- 0 10804 288"/>
                  <a:gd name="T1" fmla="*/ T0 w 21033"/>
                  <a:gd name="T2" fmla="+- 0 10798 277"/>
                  <a:gd name="T3" fmla="*/ 10798 h 21043"/>
                  <a:gd name="T4" fmla="+- 0 10804 288"/>
                  <a:gd name="T5" fmla="*/ T4 w 21033"/>
                  <a:gd name="T6" fmla="+- 0 10798 277"/>
                  <a:gd name="T7" fmla="*/ 10798 h 21043"/>
                  <a:gd name="T8" fmla="+- 0 10804 288"/>
                  <a:gd name="T9" fmla="*/ T8 w 21033"/>
                  <a:gd name="T10" fmla="+- 0 10798 277"/>
                  <a:gd name="T11" fmla="*/ 10798 h 21043"/>
                  <a:gd name="T12" fmla="+- 0 10804 288"/>
                  <a:gd name="T13" fmla="*/ T12 w 21033"/>
                  <a:gd name="T14" fmla="+- 0 10798 277"/>
                  <a:gd name="T15" fmla="*/ 10798 h 21043"/>
                </a:gdLst>
                <a:ahLst/>
                <a:cxnLst>
                  <a:cxn ang="0">
                    <a:pos x="T1" y="T3"/>
                  </a:cxn>
                  <a:cxn ang="0">
                    <a:pos x="T5" y="T7"/>
                  </a:cxn>
                  <a:cxn ang="0">
                    <a:pos x="T9" y="T11"/>
                  </a:cxn>
                  <a:cxn ang="0">
                    <a:pos x="T13" y="T15"/>
                  </a:cxn>
                </a:cxnLst>
                <a:rect l="0" t="0" r="r" b="b"/>
                <a:pathLst>
                  <a:path w="21033" h="21043">
                    <a:moveTo>
                      <a:pt x="20881" y="2825"/>
                    </a:moveTo>
                    <a:cubicBezTo>
                      <a:pt x="21312" y="1771"/>
                      <a:pt x="20787" y="572"/>
                      <a:pt x="19713" y="149"/>
                    </a:cubicBezTo>
                    <a:cubicBezTo>
                      <a:pt x="18636" y="-277"/>
                      <a:pt x="17414" y="238"/>
                      <a:pt x="16984" y="1296"/>
                    </a:cubicBezTo>
                    <a:lnTo>
                      <a:pt x="16980" y="1292"/>
                    </a:lnTo>
                    <a:cubicBezTo>
                      <a:pt x="13964" y="8692"/>
                      <a:pt x="8182" y="14184"/>
                      <a:pt x="1269" y="17089"/>
                    </a:cubicBezTo>
                    <a:cubicBezTo>
                      <a:pt x="207" y="17536"/>
                      <a:pt x="-288" y="18747"/>
                      <a:pt x="170" y="19789"/>
                    </a:cubicBezTo>
                    <a:cubicBezTo>
                      <a:pt x="629" y="20840"/>
                      <a:pt x="1863" y="21323"/>
                      <a:pt x="2924" y="20876"/>
                    </a:cubicBezTo>
                    <a:cubicBezTo>
                      <a:pt x="2961" y="20860"/>
                      <a:pt x="2982" y="20828"/>
                      <a:pt x="3014" y="20815"/>
                    </a:cubicBezTo>
                    <a:cubicBezTo>
                      <a:pt x="10874" y="17480"/>
                      <a:pt x="17451" y="11227"/>
                      <a:pt x="20877" y="2825"/>
                    </a:cubicBezTo>
                    <a:cubicBezTo>
                      <a:pt x="20877" y="2825"/>
                      <a:pt x="20881" y="2825"/>
                      <a:pt x="20881" y="2825"/>
                    </a:cubicBezTo>
                    <a:close/>
                  </a:path>
                </a:pathLst>
              </a:custGeom>
              <a:grpFill/>
              <a:ln w="12700">
                <a:noFill/>
                <a:prstDash val="solid"/>
                <a:miter lim="0"/>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7" tIns="26787" rIns="26787" bIns="26787" anchor="ctr"/>
              <a:lstStyle/>
              <a:p>
                <a:pPr algn="ctr" defTabSz="241300" hangingPunct="0">
                  <a:lnSpc>
                    <a:spcPct val="120000"/>
                  </a:lnSpc>
                </a:pPr>
                <a:endParaRPr lang="en-US">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4" name="AutoShape 11"/>
              <p:cNvSpPr/>
              <p:nvPr/>
            </p:nvSpPr>
            <p:spPr bwMode="auto">
              <a:xfrm>
                <a:off x="9435307" y="4725988"/>
                <a:ext cx="103981" cy="106363"/>
              </a:xfrm>
              <a:custGeom>
                <a:avLst/>
                <a:gdLst>
                  <a:gd name="T0" fmla="+- 0 10803 203"/>
                  <a:gd name="T1" fmla="*/ T0 w 21201"/>
                  <a:gd name="T2" fmla="+- 0 10798 194"/>
                  <a:gd name="T3" fmla="*/ 10798 h 21209"/>
                  <a:gd name="T4" fmla="+- 0 10803 203"/>
                  <a:gd name="T5" fmla="*/ T4 w 21201"/>
                  <a:gd name="T6" fmla="+- 0 10798 194"/>
                  <a:gd name="T7" fmla="*/ 10798 h 21209"/>
                  <a:gd name="T8" fmla="+- 0 10803 203"/>
                  <a:gd name="T9" fmla="*/ T8 w 21201"/>
                  <a:gd name="T10" fmla="+- 0 10798 194"/>
                  <a:gd name="T11" fmla="*/ 10798 h 21209"/>
                  <a:gd name="T12" fmla="+- 0 10803 203"/>
                  <a:gd name="T13" fmla="*/ T12 w 21201"/>
                  <a:gd name="T14" fmla="+- 0 10798 194"/>
                  <a:gd name="T15" fmla="*/ 10798 h 21209"/>
                </a:gdLst>
                <a:ahLst/>
                <a:cxnLst>
                  <a:cxn ang="0">
                    <a:pos x="T1" y="T3"/>
                  </a:cxn>
                  <a:cxn ang="0">
                    <a:pos x="T5" y="T7"/>
                  </a:cxn>
                  <a:cxn ang="0">
                    <a:pos x="T9" y="T11"/>
                  </a:cxn>
                  <a:cxn ang="0">
                    <a:pos x="T13" y="T15"/>
                  </a:cxn>
                </a:cxnLst>
                <a:rect l="0" t="0" r="r" b="b"/>
                <a:pathLst>
                  <a:path w="21201" h="21209">
                    <a:moveTo>
                      <a:pt x="20267" y="104"/>
                    </a:moveTo>
                    <a:cubicBezTo>
                      <a:pt x="19508" y="-194"/>
                      <a:pt x="18645" y="169"/>
                      <a:pt x="18339" y="912"/>
                    </a:cubicBezTo>
                    <a:cubicBezTo>
                      <a:pt x="14991" y="9110"/>
                      <a:pt x="8568" y="15198"/>
                      <a:pt x="894" y="18420"/>
                    </a:cubicBezTo>
                    <a:cubicBezTo>
                      <a:pt x="144" y="18735"/>
                      <a:pt x="-203" y="19589"/>
                      <a:pt x="121" y="20327"/>
                    </a:cubicBezTo>
                    <a:cubicBezTo>
                      <a:pt x="442" y="21068"/>
                      <a:pt x="1314" y="21406"/>
                      <a:pt x="2067" y="21090"/>
                    </a:cubicBezTo>
                    <a:cubicBezTo>
                      <a:pt x="2102" y="21073"/>
                      <a:pt x="2125" y="21042"/>
                      <a:pt x="2159" y="21025"/>
                    </a:cubicBezTo>
                    <a:cubicBezTo>
                      <a:pt x="10491" y="17500"/>
                      <a:pt x="17461" y="10881"/>
                      <a:pt x="21095" y="1994"/>
                    </a:cubicBezTo>
                    <a:cubicBezTo>
                      <a:pt x="21397" y="1250"/>
                      <a:pt x="21026" y="404"/>
                      <a:pt x="20267" y="104"/>
                    </a:cubicBezTo>
                  </a:path>
                </a:pathLst>
              </a:custGeom>
              <a:grpFill/>
              <a:ln w="12700">
                <a:noFill/>
                <a:prstDash val="solid"/>
                <a:miter lim="0"/>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7" tIns="26787" rIns="26787" bIns="26787" anchor="ctr"/>
              <a:lstStyle/>
              <a:p>
                <a:pPr algn="ctr" defTabSz="241300" hangingPunct="0">
                  <a:lnSpc>
                    <a:spcPct val="120000"/>
                  </a:lnSpc>
                </a:pPr>
                <a:endParaRPr lang="en-US">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5" name="AutoShape 12"/>
              <p:cNvSpPr/>
              <p:nvPr/>
            </p:nvSpPr>
            <p:spPr bwMode="auto">
              <a:xfrm>
                <a:off x="9421019" y="4711700"/>
                <a:ext cx="88106" cy="89694"/>
              </a:xfrm>
              <a:custGeom>
                <a:avLst/>
                <a:gdLst>
                  <a:gd name="T0" fmla="+- 0 10802 238"/>
                  <a:gd name="T1" fmla="*/ T0 w 21128"/>
                  <a:gd name="T2" fmla="+- 0 10797 227"/>
                  <a:gd name="T3" fmla="*/ 10797 h 21141"/>
                  <a:gd name="T4" fmla="+- 0 10802 238"/>
                  <a:gd name="T5" fmla="*/ T4 w 21128"/>
                  <a:gd name="T6" fmla="+- 0 10797 227"/>
                  <a:gd name="T7" fmla="*/ 10797 h 21141"/>
                  <a:gd name="T8" fmla="+- 0 10802 238"/>
                  <a:gd name="T9" fmla="*/ T8 w 21128"/>
                  <a:gd name="T10" fmla="+- 0 10797 227"/>
                  <a:gd name="T11" fmla="*/ 10797 h 21141"/>
                  <a:gd name="T12" fmla="+- 0 10802 238"/>
                  <a:gd name="T13" fmla="*/ T12 w 21128"/>
                  <a:gd name="T14" fmla="+- 0 10797 227"/>
                  <a:gd name="T15" fmla="*/ 10797 h 21141"/>
                </a:gdLst>
                <a:ahLst/>
                <a:cxnLst>
                  <a:cxn ang="0">
                    <a:pos x="T1" y="T3"/>
                  </a:cxn>
                  <a:cxn ang="0">
                    <a:pos x="T5" y="T7"/>
                  </a:cxn>
                  <a:cxn ang="0">
                    <a:pos x="T9" y="T11"/>
                  </a:cxn>
                  <a:cxn ang="0">
                    <a:pos x="T13" y="T15"/>
                  </a:cxn>
                </a:cxnLst>
                <a:rect l="0" t="0" r="r" b="b"/>
                <a:pathLst>
                  <a:path w="21128" h="21141">
                    <a:moveTo>
                      <a:pt x="20035" y="122"/>
                    </a:moveTo>
                    <a:cubicBezTo>
                      <a:pt x="19142" y="-227"/>
                      <a:pt x="18134" y="195"/>
                      <a:pt x="17778" y="1071"/>
                    </a:cubicBezTo>
                    <a:cubicBezTo>
                      <a:pt x="14571" y="8936"/>
                      <a:pt x="8412" y="14778"/>
                      <a:pt x="1051" y="17867"/>
                    </a:cubicBezTo>
                    <a:lnTo>
                      <a:pt x="1054" y="17867"/>
                    </a:lnTo>
                    <a:cubicBezTo>
                      <a:pt x="172" y="18240"/>
                      <a:pt x="-238" y="19242"/>
                      <a:pt x="142" y="20108"/>
                    </a:cubicBezTo>
                    <a:cubicBezTo>
                      <a:pt x="522" y="20973"/>
                      <a:pt x="1543" y="21372"/>
                      <a:pt x="2425" y="21003"/>
                    </a:cubicBezTo>
                    <a:cubicBezTo>
                      <a:pt x="2459" y="20986"/>
                      <a:pt x="2476" y="20956"/>
                      <a:pt x="2514" y="20936"/>
                    </a:cubicBezTo>
                    <a:cubicBezTo>
                      <a:pt x="10651" y="17491"/>
                      <a:pt x="17459" y="11027"/>
                      <a:pt x="21002" y="2339"/>
                    </a:cubicBezTo>
                    <a:cubicBezTo>
                      <a:pt x="21361" y="1463"/>
                      <a:pt x="20927" y="472"/>
                      <a:pt x="20035" y="122"/>
                    </a:cubicBezTo>
                  </a:path>
                </a:pathLst>
              </a:custGeom>
              <a:grpFill/>
              <a:ln w="12700">
                <a:noFill/>
                <a:prstDash val="solid"/>
                <a:miter lim="0"/>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7" tIns="26787" rIns="26787" bIns="26787" anchor="ctr"/>
              <a:lstStyle/>
              <a:p>
                <a:pPr algn="ctr" defTabSz="241300" hangingPunct="0">
                  <a:lnSpc>
                    <a:spcPct val="120000"/>
                  </a:lnSpc>
                </a:pPr>
                <a:endParaRPr lang="en-US">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6" name="AutoShape 13"/>
              <p:cNvSpPr/>
              <p:nvPr/>
            </p:nvSpPr>
            <p:spPr bwMode="auto">
              <a:xfrm>
                <a:off x="9275763" y="4566444"/>
                <a:ext cx="73025" cy="73819"/>
              </a:xfrm>
              <a:custGeom>
                <a:avLst/>
                <a:gdLst>
                  <a:gd name="T0" fmla="+- 0 10797 278"/>
                  <a:gd name="T1" fmla="*/ T0 w 21039"/>
                  <a:gd name="T2" fmla="+- 0 10803 281"/>
                  <a:gd name="T3" fmla="*/ 10803 h 21044"/>
                  <a:gd name="T4" fmla="+- 0 10797 278"/>
                  <a:gd name="T5" fmla="*/ T4 w 21039"/>
                  <a:gd name="T6" fmla="+- 0 10803 281"/>
                  <a:gd name="T7" fmla="*/ 10803 h 21044"/>
                  <a:gd name="T8" fmla="+- 0 10797 278"/>
                  <a:gd name="T9" fmla="*/ T8 w 21039"/>
                  <a:gd name="T10" fmla="+- 0 10803 281"/>
                  <a:gd name="T11" fmla="*/ 10803 h 21044"/>
                  <a:gd name="T12" fmla="+- 0 10797 278"/>
                  <a:gd name="T13" fmla="*/ T12 w 21039"/>
                  <a:gd name="T14" fmla="+- 0 10803 281"/>
                  <a:gd name="T15" fmla="*/ 10803 h 21044"/>
                </a:gdLst>
                <a:ahLst/>
                <a:cxnLst>
                  <a:cxn ang="0">
                    <a:pos x="T1" y="T3"/>
                  </a:cxn>
                  <a:cxn ang="0">
                    <a:pos x="T5" y="T7"/>
                  </a:cxn>
                  <a:cxn ang="0">
                    <a:pos x="T9" y="T11"/>
                  </a:cxn>
                  <a:cxn ang="0">
                    <a:pos x="T13" y="T15"/>
                  </a:cxn>
                </a:cxnLst>
                <a:rect l="0" t="0" r="r" b="b"/>
                <a:pathLst>
                  <a:path w="21039" h="21044">
                    <a:moveTo>
                      <a:pt x="20871" y="1248"/>
                    </a:moveTo>
                    <a:cubicBezTo>
                      <a:pt x="20411" y="197"/>
                      <a:pt x="19177" y="-281"/>
                      <a:pt x="18112" y="169"/>
                    </a:cubicBezTo>
                    <a:cubicBezTo>
                      <a:pt x="18075" y="181"/>
                      <a:pt x="18050" y="214"/>
                      <a:pt x="18021" y="226"/>
                    </a:cubicBezTo>
                    <a:cubicBezTo>
                      <a:pt x="10159" y="3562"/>
                      <a:pt x="3583" y="9820"/>
                      <a:pt x="152" y="18220"/>
                    </a:cubicBezTo>
                    <a:lnTo>
                      <a:pt x="148" y="18220"/>
                    </a:lnTo>
                    <a:cubicBezTo>
                      <a:pt x="-278" y="19278"/>
                      <a:pt x="242" y="20473"/>
                      <a:pt x="1320" y="20896"/>
                    </a:cubicBezTo>
                    <a:cubicBezTo>
                      <a:pt x="2398" y="21318"/>
                      <a:pt x="3620" y="20803"/>
                      <a:pt x="4046" y="19749"/>
                    </a:cubicBezTo>
                    <a:lnTo>
                      <a:pt x="4051" y="19749"/>
                    </a:lnTo>
                    <a:cubicBezTo>
                      <a:pt x="7068" y="12356"/>
                      <a:pt x="12856" y="6858"/>
                      <a:pt x="19764" y="3956"/>
                    </a:cubicBezTo>
                    <a:cubicBezTo>
                      <a:pt x="20830" y="3506"/>
                      <a:pt x="21322" y="2298"/>
                      <a:pt x="20871" y="1248"/>
                    </a:cubicBezTo>
                  </a:path>
                </a:pathLst>
              </a:custGeom>
              <a:grpFill/>
              <a:ln w="12700">
                <a:noFill/>
                <a:prstDash val="solid"/>
                <a:miter lim="0"/>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7" tIns="26787" rIns="26787" bIns="26787" anchor="ctr"/>
              <a:lstStyle/>
              <a:p>
                <a:pPr algn="ctr" defTabSz="241300" hangingPunct="0">
                  <a:lnSpc>
                    <a:spcPct val="120000"/>
                  </a:lnSpc>
                </a:pPr>
                <a:endParaRPr lang="en-US">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7" name="AutoShape 14"/>
              <p:cNvSpPr/>
              <p:nvPr/>
            </p:nvSpPr>
            <p:spPr bwMode="auto">
              <a:xfrm>
                <a:off x="9217819" y="4508500"/>
                <a:ext cx="103981" cy="105569"/>
              </a:xfrm>
              <a:custGeom>
                <a:avLst/>
                <a:gdLst>
                  <a:gd name="T0" fmla="+- 0 10797 198"/>
                  <a:gd name="T1" fmla="*/ T0 w 21199"/>
                  <a:gd name="T2" fmla="+- 0 10802 198"/>
                  <a:gd name="T3" fmla="*/ 10802 h 21208"/>
                  <a:gd name="T4" fmla="+- 0 10797 198"/>
                  <a:gd name="T5" fmla="*/ T4 w 21199"/>
                  <a:gd name="T6" fmla="+- 0 10802 198"/>
                  <a:gd name="T7" fmla="*/ 10802 h 21208"/>
                  <a:gd name="T8" fmla="+- 0 10797 198"/>
                  <a:gd name="T9" fmla="*/ T8 w 21199"/>
                  <a:gd name="T10" fmla="+- 0 10802 198"/>
                  <a:gd name="T11" fmla="*/ 10802 h 21208"/>
                  <a:gd name="T12" fmla="+- 0 10797 198"/>
                  <a:gd name="T13" fmla="*/ T12 w 21199"/>
                  <a:gd name="T14" fmla="+- 0 10802 198"/>
                  <a:gd name="T15" fmla="*/ 10802 h 21208"/>
                </a:gdLst>
                <a:ahLst/>
                <a:cxnLst>
                  <a:cxn ang="0">
                    <a:pos x="T1" y="T3"/>
                  </a:cxn>
                  <a:cxn ang="0">
                    <a:pos x="T5" y="T7"/>
                  </a:cxn>
                  <a:cxn ang="0">
                    <a:pos x="T9" y="T11"/>
                  </a:cxn>
                  <a:cxn ang="0">
                    <a:pos x="T13" y="T15"/>
                  </a:cxn>
                </a:cxnLst>
                <a:rect l="0" t="0" r="r" b="b"/>
                <a:pathLst>
                  <a:path w="21199" h="21208">
                    <a:moveTo>
                      <a:pt x="21077" y="880"/>
                    </a:moveTo>
                    <a:cubicBezTo>
                      <a:pt x="20753" y="142"/>
                      <a:pt x="19881" y="-198"/>
                      <a:pt x="19129" y="117"/>
                    </a:cubicBezTo>
                    <a:cubicBezTo>
                      <a:pt x="19097" y="131"/>
                      <a:pt x="19071" y="162"/>
                      <a:pt x="19039" y="179"/>
                    </a:cubicBezTo>
                    <a:cubicBezTo>
                      <a:pt x="10706" y="3707"/>
                      <a:pt x="3739" y="10322"/>
                      <a:pt x="106" y="19208"/>
                    </a:cubicBezTo>
                    <a:cubicBezTo>
                      <a:pt x="-198" y="19957"/>
                      <a:pt x="172" y="20803"/>
                      <a:pt x="934" y="21101"/>
                    </a:cubicBezTo>
                    <a:cubicBezTo>
                      <a:pt x="1689" y="21401"/>
                      <a:pt x="2552" y="21041"/>
                      <a:pt x="2859" y="20292"/>
                    </a:cubicBezTo>
                    <a:cubicBezTo>
                      <a:pt x="6206" y="12096"/>
                      <a:pt x="12625" y="6008"/>
                      <a:pt x="20301" y="2787"/>
                    </a:cubicBezTo>
                    <a:cubicBezTo>
                      <a:pt x="21051" y="2469"/>
                      <a:pt x="21402" y="1618"/>
                      <a:pt x="21077" y="880"/>
                    </a:cubicBezTo>
                  </a:path>
                </a:pathLst>
              </a:custGeom>
              <a:grpFill/>
              <a:ln w="12700">
                <a:noFill/>
                <a:prstDash val="solid"/>
                <a:miter lim="0"/>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7" tIns="26787" rIns="26787" bIns="26787" anchor="ctr"/>
              <a:lstStyle/>
              <a:p>
                <a:pPr algn="ctr" defTabSz="241300" hangingPunct="0">
                  <a:lnSpc>
                    <a:spcPct val="120000"/>
                  </a:lnSpc>
                </a:pPr>
                <a:endParaRPr lang="en-US">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8" name="AutoShape 15"/>
              <p:cNvSpPr/>
              <p:nvPr/>
            </p:nvSpPr>
            <p:spPr bwMode="auto">
              <a:xfrm>
                <a:off x="9247188" y="4537075"/>
                <a:ext cx="88107" cy="90488"/>
              </a:xfrm>
              <a:custGeom>
                <a:avLst/>
                <a:gdLst>
                  <a:gd name="T0" fmla="+- 0 10796 232"/>
                  <a:gd name="T1" fmla="*/ T0 w 21129"/>
                  <a:gd name="T2" fmla="+- 0 10804 234"/>
                  <a:gd name="T3" fmla="*/ 10804 h 21141"/>
                  <a:gd name="T4" fmla="+- 0 10796 232"/>
                  <a:gd name="T5" fmla="*/ T4 w 21129"/>
                  <a:gd name="T6" fmla="+- 0 10804 234"/>
                  <a:gd name="T7" fmla="*/ 10804 h 21141"/>
                  <a:gd name="T8" fmla="+- 0 10796 232"/>
                  <a:gd name="T9" fmla="*/ T8 w 21129"/>
                  <a:gd name="T10" fmla="+- 0 10804 234"/>
                  <a:gd name="T11" fmla="*/ 10804 h 21141"/>
                  <a:gd name="T12" fmla="+- 0 10796 232"/>
                  <a:gd name="T13" fmla="*/ T12 w 21129"/>
                  <a:gd name="T14" fmla="+- 0 10804 234"/>
                  <a:gd name="T15" fmla="*/ 10804 h 21141"/>
                </a:gdLst>
                <a:ahLst/>
                <a:cxnLst>
                  <a:cxn ang="0">
                    <a:pos x="T1" y="T3"/>
                  </a:cxn>
                  <a:cxn ang="0">
                    <a:pos x="T5" y="T7"/>
                  </a:cxn>
                  <a:cxn ang="0">
                    <a:pos x="T9" y="T11"/>
                  </a:cxn>
                  <a:cxn ang="0">
                    <a:pos x="T13" y="T15"/>
                  </a:cxn>
                </a:cxnLst>
                <a:rect l="0" t="0" r="r" b="b"/>
                <a:pathLst>
                  <a:path w="21129" h="21141">
                    <a:moveTo>
                      <a:pt x="20075" y="3267"/>
                    </a:moveTo>
                    <a:cubicBezTo>
                      <a:pt x="20953" y="2898"/>
                      <a:pt x="21368" y="1899"/>
                      <a:pt x="20987" y="1030"/>
                    </a:cubicBezTo>
                    <a:cubicBezTo>
                      <a:pt x="20611" y="168"/>
                      <a:pt x="19589" y="-234"/>
                      <a:pt x="18707" y="138"/>
                    </a:cubicBezTo>
                    <a:cubicBezTo>
                      <a:pt x="18670" y="152"/>
                      <a:pt x="18649" y="185"/>
                      <a:pt x="18615" y="198"/>
                    </a:cubicBezTo>
                    <a:cubicBezTo>
                      <a:pt x="10481" y="3647"/>
                      <a:pt x="3673" y="10118"/>
                      <a:pt x="124" y="18802"/>
                    </a:cubicBezTo>
                    <a:cubicBezTo>
                      <a:pt x="-232" y="19678"/>
                      <a:pt x="205" y="20666"/>
                      <a:pt x="1094" y="21019"/>
                    </a:cubicBezTo>
                    <a:cubicBezTo>
                      <a:pt x="1983" y="21366"/>
                      <a:pt x="2991" y="20946"/>
                      <a:pt x="3354" y="20071"/>
                    </a:cubicBezTo>
                    <a:cubicBezTo>
                      <a:pt x="6561" y="12205"/>
                      <a:pt x="12717" y="6360"/>
                      <a:pt x="20075" y="3274"/>
                    </a:cubicBezTo>
                    <a:cubicBezTo>
                      <a:pt x="20075" y="3274"/>
                      <a:pt x="20075" y="3267"/>
                      <a:pt x="20075" y="3267"/>
                    </a:cubicBezTo>
                    <a:close/>
                  </a:path>
                </a:pathLst>
              </a:custGeom>
              <a:grpFill/>
              <a:ln w="12700">
                <a:noFill/>
                <a:prstDash val="solid"/>
                <a:miter lim="0"/>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7" tIns="26787" rIns="26787" bIns="26787" anchor="ctr"/>
              <a:lstStyle/>
              <a:p>
                <a:pPr algn="ctr" defTabSz="241300" hangingPunct="0">
                  <a:lnSpc>
                    <a:spcPct val="120000"/>
                  </a:lnSpc>
                </a:pPr>
                <a:endParaRPr lang="en-US">
                  <a:latin typeface="Arial" panose="020B0604020202020204" pitchFamily="34" charset="0"/>
                  <a:ea typeface="微软雅黑" panose="020B0503020204020204" pitchFamily="34" charset="-122"/>
                  <a:cs typeface="+mn-ea"/>
                  <a:sym typeface="Arial" panose="020B0604020202020204" pitchFamily="34" charset="0"/>
                </a:endParaRPr>
              </a:p>
            </p:txBody>
          </p:sp>
        </p:grpSp>
      </p:grpSp>
      <p:grpSp>
        <p:nvGrpSpPr>
          <p:cNvPr id="99" name="Group 43"/>
          <p:cNvGrpSpPr/>
          <p:nvPr/>
        </p:nvGrpSpPr>
        <p:grpSpPr>
          <a:xfrm>
            <a:off x="3423662" y="3616327"/>
            <a:ext cx="876637" cy="876637"/>
            <a:chOff x="3245823" y="3429000"/>
            <a:chExt cx="831273" cy="831273"/>
          </a:xfrm>
          <a:solidFill>
            <a:schemeClr val="bg1"/>
          </a:solidFill>
        </p:grpSpPr>
        <p:sp>
          <p:nvSpPr>
            <p:cNvPr id="100" name="Oval 11"/>
            <p:cNvSpPr/>
            <p:nvPr/>
          </p:nvSpPr>
          <p:spPr>
            <a:xfrm>
              <a:off x="3245823" y="3429000"/>
              <a:ext cx="831273" cy="831273"/>
            </a:xfrm>
            <a:prstGeom prst="ellipse">
              <a:avLst/>
            </a:prstGeom>
            <a:solidFill>
              <a:schemeClr val="accent3"/>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GB">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101" name="Group 24"/>
            <p:cNvGrpSpPr/>
            <p:nvPr/>
          </p:nvGrpSpPr>
          <p:grpSpPr>
            <a:xfrm>
              <a:off x="3541739" y="3652429"/>
              <a:ext cx="263709" cy="384412"/>
              <a:chOff x="3582988" y="3510757"/>
              <a:chExt cx="319088" cy="465138"/>
            </a:xfrm>
            <a:grpFill/>
          </p:grpSpPr>
          <p:sp>
            <p:nvSpPr>
              <p:cNvPr id="102" name="AutoShape 113"/>
              <p:cNvSpPr/>
              <p:nvPr/>
            </p:nvSpPr>
            <p:spPr bwMode="auto">
              <a:xfrm>
                <a:off x="3582988" y="3510757"/>
                <a:ext cx="319088" cy="465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386" y="14175"/>
                    </a:moveTo>
                    <a:lnTo>
                      <a:pt x="6223" y="14175"/>
                    </a:lnTo>
                    <a:cubicBezTo>
                      <a:pt x="5734" y="13446"/>
                      <a:pt x="5147" y="12716"/>
                      <a:pt x="4568" y="12003"/>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1"/>
                    </a:cubicBezTo>
                    <a:cubicBezTo>
                      <a:pt x="16455" y="12723"/>
                      <a:pt x="15873" y="13449"/>
                      <a:pt x="15386" y="14175"/>
                    </a:cubicBezTo>
                    <a:moveTo>
                      <a:pt x="10800" y="20249"/>
                    </a:moveTo>
                    <a:cubicBezTo>
                      <a:pt x="9805" y="20249"/>
                      <a:pt x="9347" y="20171"/>
                      <a:pt x="8839" y="19406"/>
                    </a:cubicBezTo>
                    <a:lnTo>
                      <a:pt x="13000" y="19048"/>
                    </a:lnTo>
                    <a:cubicBezTo>
                      <a:pt x="12398" y="20164"/>
                      <a:pt x="11959" y="20249"/>
                      <a:pt x="10800" y="20249"/>
                    </a:cubicBezTo>
                    <a:moveTo>
                      <a:pt x="7595" y="16813"/>
                    </a:moveTo>
                    <a:cubicBezTo>
                      <a:pt x="7417" y="16407"/>
                      <a:pt x="7215" y="15978"/>
                      <a:pt x="6991" y="15525"/>
                    </a:cubicBezTo>
                    <a:lnTo>
                      <a:pt x="14616" y="15525"/>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90"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5"/>
                    </a:cubicBezTo>
                    <a:cubicBezTo>
                      <a:pt x="0" y="10146"/>
                      <a:pt x="3621" y="13029"/>
                      <a:pt x="4939" y="15562"/>
                    </a:cubicBezTo>
                    <a:cubicBezTo>
                      <a:pt x="6906" y="19339"/>
                      <a:pt x="6688" y="21599"/>
                      <a:pt x="10800" y="21599"/>
                    </a:cubicBezTo>
                    <a:cubicBezTo>
                      <a:pt x="14972" y="21599"/>
                      <a:pt x="14692" y="19349"/>
                      <a:pt x="16660" y="15577"/>
                    </a:cubicBezTo>
                    <a:cubicBezTo>
                      <a:pt x="17983" y="13039"/>
                      <a:pt x="21600" y="10124"/>
                      <a:pt x="21600" y="7425"/>
                    </a:cubicBezTo>
                    <a:cubicBezTo>
                      <a:pt x="21600" y="3324"/>
                      <a:pt x="16764" y="0"/>
                      <a:pt x="10800" y="0"/>
                    </a:cubicBezTo>
                  </a:path>
                </a:pathLst>
              </a:custGeom>
              <a:grpFill/>
              <a:ln w="12700">
                <a:noFill/>
                <a:prstDash val="solid"/>
                <a:miter lim="0"/>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7" tIns="26787" rIns="26787" bIns="26787" anchor="ctr"/>
              <a:lstStyle/>
              <a:p>
                <a:pPr algn="ctr" defTabSz="241300" hangingPunct="0">
                  <a:lnSpc>
                    <a:spcPct val="120000"/>
                  </a:lnSpc>
                </a:pPr>
                <a:endParaRPr lang="en-US">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3" name="AutoShape 114"/>
              <p:cNvSpPr/>
              <p:nvPr/>
            </p:nvSpPr>
            <p:spPr bwMode="auto">
              <a:xfrm>
                <a:off x="3655219" y="3583782"/>
                <a:ext cx="94456" cy="94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grpFill/>
              <a:ln w="12700">
                <a:noFill/>
                <a:prstDash val="solid"/>
                <a:miter lim="0"/>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7" tIns="26787" rIns="26787" bIns="26787" anchor="ctr"/>
              <a:lstStyle/>
              <a:p>
                <a:pPr algn="ctr" defTabSz="241300" hangingPunct="0">
                  <a:lnSpc>
                    <a:spcPct val="120000"/>
                  </a:lnSpc>
                </a:pPr>
                <a:endParaRPr lang="en-US">
                  <a:latin typeface="Arial" panose="020B0604020202020204" pitchFamily="34" charset="0"/>
                  <a:ea typeface="微软雅黑" panose="020B0503020204020204" pitchFamily="34" charset="-122"/>
                  <a:cs typeface="+mn-ea"/>
                  <a:sym typeface="Arial" panose="020B0604020202020204" pitchFamily="34" charset="0"/>
                </a:endParaRPr>
              </a:p>
            </p:txBody>
          </p:sp>
        </p:grpSp>
      </p:grpSp>
      <p:grpSp>
        <p:nvGrpSpPr>
          <p:cNvPr id="104" name="Group 42"/>
          <p:cNvGrpSpPr/>
          <p:nvPr/>
        </p:nvGrpSpPr>
        <p:grpSpPr>
          <a:xfrm>
            <a:off x="8558456" y="3616327"/>
            <a:ext cx="876637" cy="876637"/>
            <a:chOff x="8114903" y="3428999"/>
            <a:chExt cx="831273" cy="831273"/>
          </a:xfrm>
          <a:solidFill>
            <a:schemeClr val="bg1"/>
          </a:solidFill>
        </p:grpSpPr>
        <p:sp>
          <p:nvSpPr>
            <p:cNvPr id="105" name="Oval 13"/>
            <p:cNvSpPr/>
            <p:nvPr/>
          </p:nvSpPr>
          <p:spPr>
            <a:xfrm>
              <a:off x="8114903" y="3428999"/>
              <a:ext cx="831273" cy="831273"/>
            </a:xfrm>
            <a:prstGeom prst="ellipse">
              <a:avLst/>
            </a:prstGeom>
            <a:solidFill>
              <a:schemeClr val="accent4"/>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GB">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106" name="Group 27"/>
            <p:cNvGrpSpPr/>
            <p:nvPr/>
          </p:nvGrpSpPr>
          <p:grpSpPr>
            <a:xfrm>
              <a:off x="8337871" y="3678854"/>
              <a:ext cx="384412" cy="323405"/>
              <a:chOff x="5368132" y="2625725"/>
              <a:chExt cx="465138" cy="391319"/>
            </a:xfrm>
            <a:grpFill/>
          </p:grpSpPr>
          <p:sp>
            <p:nvSpPr>
              <p:cNvPr id="107" name="AutoShape 120"/>
              <p:cNvSpPr/>
              <p:nvPr/>
            </p:nvSpPr>
            <p:spPr bwMode="auto">
              <a:xfrm>
                <a:off x="5484813" y="2727325"/>
                <a:ext cx="231775" cy="2317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48" y="16070"/>
                    </a:moveTo>
                    <a:cubicBezTo>
                      <a:pt x="14037" y="19468"/>
                      <a:pt x="8925" y="19859"/>
                      <a:pt x="5529" y="16948"/>
                    </a:cubicBezTo>
                    <a:cubicBezTo>
                      <a:pt x="2130" y="14038"/>
                      <a:pt x="1740" y="8924"/>
                      <a:pt x="4651" y="5527"/>
                    </a:cubicBezTo>
                    <a:cubicBezTo>
                      <a:pt x="7559" y="2131"/>
                      <a:pt x="12674" y="1740"/>
                      <a:pt x="16070" y="4650"/>
                    </a:cubicBezTo>
                    <a:cubicBezTo>
                      <a:pt x="19466" y="7560"/>
                      <a:pt x="19859" y="12673"/>
                      <a:pt x="16948" y="16070"/>
                    </a:cubicBezTo>
                    <a:moveTo>
                      <a:pt x="10800" y="0"/>
                    </a:moveTo>
                    <a:cubicBezTo>
                      <a:pt x="4833" y="0"/>
                      <a:pt x="0" y="4834"/>
                      <a:pt x="0" y="10800"/>
                    </a:cubicBezTo>
                    <a:cubicBezTo>
                      <a:pt x="0" y="16765"/>
                      <a:pt x="4833" y="21599"/>
                      <a:pt x="10800" y="21599"/>
                    </a:cubicBezTo>
                    <a:cubicBezTo>
                      <a:pt x="16764" y="21599"/>
                      <a:pt x="21600" y="16765"/>
                      <a:pt x="21600" y="10800"/>
                    </a:cubicBezTo>
                    <a:cubicBezTo>
                      <a:pt x="21600" y="4834"/>
                      <a:pt x="16764" y="0"/>
                      <a:pt x="10800" y="0"/>
                    </a:cubicBezTo>
                  </a:path>
                </a:pathLst>
              </a:custGeom>
              <a:grpFill/>
              <a:ln w="12700">
                <a:noFill/>
                <a:prstDash val="solid"/>
                <a:miter lim="0"/>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7" tIns="26787" rIns="26787" bIns="26787" anchor="ctr"/>
              <a:lstStyle/>
              <a:p>
                <a:pPr algn="ctr" defTabSz="241300" hangingPunct="0">
                  <a:lnSpc>
                    <a:spcPct val="120000"/>
                  </a:lnSpc>
                </a:pPr>
                <a:endParaRPr lang="en-US" sz="1545">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8" name="AutoShape 121"/>
              <p:cNvSpPr/>
              <p:nvPr/>
            </p:nvSpPr>
            <p:spPr bwMode="auto">
              <a:xfrm>
                <a:off x="5542757" y="2785269"/>
                <a:ext cx="65088" cy="650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00" y="0"/>
                    </a:moveTo>
                    <a:cubicBezTo>
                      <a:pt x="8596" y="0"/>
                      <a:pt x="0" y="8596"/>
                      <a:pt x="0" y="19195"/>
                    </a:cubicBezTo>
                    <a:lnTo>
                      <a:pt x="0" y="19199"/>
                    </a:lnTo>
                    <a:cubicBezTo>
                      <a:pt x="0" y="20524"/>
                      <a:pt x="1068" y="21599"/>
                      <a:pt x="2400" y="21599"/>
                    </a:cubicBezTo>
                    <a:cubicBezTo>
                      <a:pt x="3721" y="21599"/>
                      <a:pt x="4800" y="20524"/>
                      <a:pt x="4800" y="19199"/>
                    </a:cubicBezTo>
                    <a:lnTo>
                      <a:pt x="4800" y="19195"/>
                    </a:lnTo>
                    <a:cubicBezTo>
                      <a:pt x="4800" y="11247"/>
                      <a:pt x="11240" y="4799"/>
                      <a:pt x="19200" y="4799"/>
                    </a:cubicBezTo>
                    <a:cubicBezTo>
                      <a:pt x="20521" y="4799"/>
                      <a:pt x="21600" y="3724"/>
                      <a:pt x="21600" y="2399"/>
                    </a:cubicBezTo>
                    <a:cubicBezTo>
                      <a:pt x="21600" y="1075"/>
                      <a:pt x="20521" y="0"/>
                      <a:pt x="19200" y="0"/>
                    </a:cubicBezTo>
                  </a:path>
                </a:pathLst>
              </a:custGeom>
              <a:grpFill/>
              <a:ln w="12700">
                <a:noFill/>
                <a:prstDash val="solid"/>
                <a:miter lim="0"/>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7" tIns="26787" rIns="26787" bIns="26787" anchor="ctr"/>
              <a:lstStyle/>
              <a:p>
                <a:pPr algn="ctr" defTabSz="241300" hangingPunct="0">
                  <a:lnSpc>
                    <a:spcPct val="120000"/>
                  </a:lnSpc>
                </a:pPr>
                <a:endParaRPr lang="en-US" sz="1545">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9" name="AutoShape 122"/>
              <p:cNvSpPr/>
              <p:nvPr/>
            </p:nvSpPr>
            <p:spPr bwMode="auto">
              <a:xfrm>
                <a:off x="5368132" y="2625725"/>
                <a:ext cx="465138" cy="391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9199"/>
                    </a:moveTo>
                    <a:cubicBezTo>
                      <a:pt x="20249" y="19642"/>
                      <a:pt x="19948" y="19999"/>
                      <a:pt x="19575" y="19999"/>
                    </a:cubicBezTo>
                    <a:lnTo>
                      <a:pt x="2024" y="19999"/>
                    </a:lnTo>
                    <a:cubicBezTo>
                      <a:pt x="1651" y="19999"/>
                      <a:pt x="1349" y="19642"/>
                      <a:pt x="1349" y="19199"/>
                    </a:cubicBezTo>
                    <a:lnTo>
                      <a:pt x="1349" y="7200"/>
                    </a:lnTo>
                    <a:cubicBezTo>
                      <a:pt x="1349" y="6809"/>
                      <a:pt x="1588" y="6475"/>
                      <a:pt x="1914" y="6411"/>
                    </a:cubicBezTo>
                    <a:lnTo>
                      <a:pt x="5588" y="5684"/>
                    </a:lnTo>
                    <a:lnTo>
                      <a:pt x="6797" y="2103"/>
                    </a:lnTo>
                    <a:cubicBezTo>
                      <a:pt x="6900" y="1799"/>
                      <a:pt x="7148" y="1600"/>
                      <a:pt x="7424" y="1600"/>
                    </a:cubicBezTo>
                    <a:lnTo>
                      <a:pt x="14174" y="1600"/>
                    </a:lnTo>
                    <a:cubicBezTo>
                      <a:pt x="14450" y="1600"/>
                      <a:pt x="14698" y="1799"/>
                      <a:pt x="14801" y="2103"/>
                    </a:cubicBezTo>
                    <a:lnTo>
                      <a:pt x="16010" y="5684"/>
                    </a:lnTo>
                    <a:lnTo>
                      <a:pt x="19685" y="6411"/>
                    </a:lnTo>
                    <a:cubicBezTo>
                      <a:pt x="20011" y="6475"/>
                      <a:pt x="20249" y="6809"/>
                      <a:pt x="20249" y="7200"/>
                    </a:cubicBezTo>
                    <a:cubicBezTo>
                      <a:pt x="20249" y="7200"/>
                      <a:pt x="20249" y="19199"/>
                      <a:pt x="20249" y="19199"/>
                    </a:cubicBezTo>
                    <a:close/>
                    <a:moveTo>
                      <a:pt x="19907" y="4832"/>
                    </a:moveTo>
                    <a:lnTo>
                      <a:pt x="16981" y="4254"/>
                    </a:lnTo>
                    <a:lnTo>
                      <a:pt x="16054" y="1507"/>
                    </a:lnTo>
                    <a:cubicBezTo>
                      <a:pt x="15745" y="591"/>
                      <a:pt x="15006" y="0"/>
                      <a:pt x="14174" y="0"/>
                    </a:cubicBezTo>
                    <a:lnTo>
                      <a:pt x="7424" y="0"/>
                    </a:lnTo>
                    <a:cubicBezTo>
                      <a:pt x="6593" y="0"/>
                      <a:pt x="5854" y="591"/>
                      <a:pt x="5543" y="1509"/>
                    </a:cubicBezTo>
                    <a:lnTo>
                      <a:pt x="4618" y="4254"/>
                    </a:lnTo>
                    <a:lnTo>
                      <a:pt x="1692" y="4832"/>
                    </a:lnTo>
                    <a:cubicBezTo>
                      <a:pt x="711" y="5025"/>
                      <a:pt x="0" y="6020"/>
                      <a:pt x="0" y="7200"/>
                    </a:cubicBezTo>
                    <a:lnTo>
                      <a:pt x="0" y="19199"/>
                    </a:lnTo>
                    <a:cubicBezTo>
                      <a:pt x="0" y="20523"/>
                      <a:pt x="908" y="21600"/>
                      <a:pt x="2024" y="21600"/>
                    </a:cubicBezTo>
                    <a:lnTo>
                      <a:pt x="19575" y="21600"/>
                    </a:lnTo>
                    <a:cubicBezTo>
                      <a:pt x="20691" y="21600"/>
                      <a:pt x="21600" y="20523"/>
                      <a:pt x="21600" y="19199"/>
                    </a:cubicBezTo>
                    <a:lnTo>
                      <a:pt x="21600" y="7200"/>
                    </a:lnTo>
                    <a:cubicBezTo>
                      <a:pt x="21600" y="6020"/>
                      <a:pt x="20888" y="5025"/>
                      <a:pt x="19907" y="4832"/>
                    </a:cubicBezTo>
                  </a:path>
                </a:pathLst>
              </a:custGeom>
              <a:grpFill/>
              <a:ln w="12700">
                <a:noFill/>
                <a:prstDash val="solid"/>
                <a:miter lim="0"/>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7" tIns="26787" rIns="26787" bIns="26787" anchor="ctr"/>
              <a:lstStyle/>
              <a:p>
                <a:pPr algn="ctr" defTabSz="241300" hangingPunct="0">
                  <a:lnSpc>
                    <a:spcPct val="120000"/>
                  </a:lnSpc>
                </a:pPr>
                <a:endParaRPr lang="en-US" sz="1545">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grpSp>
      </p:grpSp>
      <p:grpSp>
        <p:nvGrpSpPr>
          <p:cNvPr id="110" name="Group 3"/>
          <p:cNvGrpSpPr/>
          <p:nvPr/>
        </p:nvGrpSpPr>
        <p:grpSpPr>
          <a:xfrm>
            <a:off x="3423662" y="1822425"/>
            <a:ext cx="876637" cy="876637"/>
            <a:chOff x="3245823" y="1727927"/>
            <a:chExt cx="831273" cy="831273"/>
          </a:xfrm>
          <a:solidFill>
            <a:schemeClr val="bg1"/>
          </a:solidFill>
        </p:grpSpPr>
        <p:sp>
          <p:nvSpPr>
            <p:cNvPr id="111" name="Oval 10"/>
            <p:cNvSpPr/>
            <p:nvPr/>
          </p:nvSpPr>
          <p:spPr>
            <a:xfrm>
              <a:off x="3245823" y="1727927"/>
              <a:ext cx="831273" cy="831273"/>
            </a:xfrm>
            <a:prstGeom prst="ellipse">
              <a:avLst/>
            </a:prstGeom>
            <a:solidFill>
              <a:schemeClr val="accent1"/>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GB">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112" name="Group 31"/>
            <p:cNvGrpSpPr/>
            <p:nvPr/>
          </p:nvGrpSpPr>
          <p:grpSpPr>
            <a:xfrm>
              <a:off x="3469581" y="1949424"/>
              <a:ext cx="383755" cy="383755"/>
              <a:chOff x="4439444" y="1652588"/>
              <a:chExt cx="464344" cy="464344"/>
            </a:xfrm>
            <a:grpFill/>
          </p:grpSpPr>
          <p:sp>
            <p:nvSpPr>
              <p:cNvPr id="113" name="AutoShape 136"/>
              <p:cNvSpPr/>
              <p:nvPr/>
            </p:nvSpPr>
            <p:spPr bwMode="auto">
              <a:xfrm>
                <a:off x="4686300" y="1710532"/>
                <a:ext cx="152400" cy="152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538" y="20579"/>
                    </a:moveTo>
                    <a:lnTo>
                      <a:pt x="19542" y="20579"/>
                    </a:lnTo>
                    <a:cubicBezTo>
                      <a:pt x="19546" y="21142"/>
                      <a:pt x="20004" y="21600"/>
                      <a:pt x="20571" y="21600"/>
                    </a:cubicBezTo>
                    <a:cubicBezTo>
                      <a:pt x="21137" y="21600"/>
                      <a:pt x="21599" y="21138"/>
                      <a:pt x="21599" y="20571"/>
                    </a:cubicBezTo>
                    <a:cubicBezTo>
                      <a:pt x="21599" y="20565"/>
                      <a:pt x="21595" y="20561"/>
                      <a:pt x="21595" y="20555"/>
                    </a:cubicBezTo>
                    <a:cubicBezTo>
                      <a:pt x="21583" y="9221"/>
                      <a:pt x="12411" y="41"/>
                      <a:pt x="1080" y="12"/>
                    </a:cubicBezTo>
                    <a:cubicBezTo>
                      <a:pt x="1064" y="10"/>
                      <a:pt x="1048" y="0"/>
                      <a:pt x="1028" y="0"/>
                    </a:cubicBezTo>
                    <a:cubicBezTo>
                      <a:pt x="458" y="0"/>
                      <a:pt x="0" y="461"/>
                      <a:pt x="0" y="1028"/>
                    </a:cubicBezTo>
                    <a:cubicBezTo>
                      <a:pt x="0" y="1594"/>
                      <a:pt x="458" y="2055"/>
                      <a:pt x="1024" y="2057"/>
                    </a:cubicBezTo>
                    <a:lnTo>
                      <a:pt x="1024" y="2065"/>
                    </a:lnTo>
                    <a:cubicBezTo>
                      <a:pt x="11233" y="2065"/>
                      <a:pt x="19538" y="10370"/>
                      <a:pt x="19538" y="2057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7" tIns="26787" rIns="26787" bIns="26787" anchor="ctr"/>
              <a:lstStyle/>
              <a:p>
                <a:pPr algn="ctr" defTabSz="241300" hangingPunct="0">
                  <a:lnSpc>
                    <a:spcPct val="120000"/>
                  </a:lnSpc>
                </a:pPr>
                <a:endParaRPr lang="en-US">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4" name="AutoShape 137"/>
              <p:cNvSpPr/>
              <p:nvPr/>
            </p:nvSpPr>
            <p:spPr bwMode="auto">
              <a:xfrm>
                <a:off x="4439444" y="1652588"/>
                <a:ext cx="464344" cy="464344"/>
              </a:xfrm>
              <a:custGeom>
                <a:avLst/>
                <a:gdLst>
                  <a:gd name="T0" fmla="+- 0 10819 195"/>
                  <a:gd name="T1" fmla="*/ T0 w 21248"/>
                  <a:gd name="T2" fmla="*/ 10800 h 21600"/>
                  <a:gd name="T3" fmla="+- 0 10819 195"/>
                  <a:gd name="T4" fmla="*/ T3 w 21248"/>
                  <a:gd name="T5" fmla="*/ 10800 h 21600"/>
                  <a:gd name="T6" fmla="+- 0 10819 195"/>
                  <a:gd name="T7" fmla="*/ T6 w 21248"/>
                  <a:gd name="T8" fmla="*/ 10800 h 21600"/>
                  <a:gd name="T9" fmla="+- 0 10819 195"/>
                  <a:gd name="T10" fmla="*/ T9 w 21248"/>
                  <a:gd name="T11" fmla="*/ 10800 h 21600"/>
                </a:gdLst>
                <a:ahLst/>
                <a:cxnLst>
                  <a:cxn ang="0">
                    <a:pos x="T1" y="T2"/>
                  </a:cxn>
                  <a:cxn ang="0">
                    <a:pos x="T4" y="T5"/>
                  </a:cxn>
                  <a:cxn ang="0">
                    <a:pos x="T7" y="T8"/>
                  </a:cxn>
                  <a:cxn ang="0">
                    <a:pos x="T10" y="T11"/>
                  </a:cxn>
                </a:cxnLst>
                <a:rect l="0" t="0" r="r" b="b"/>
                <a:pathLst>
                  <a:path w="21248" h="21600">
                    <a:moveTo>
                      <a:pt x="19868" y="17133"/>
                    </a:moveTo>
                    <a:cubicBezTo>
                      <a:pt x="19766" y="17386"/>
                      <a:pt x="19525" y="17549"/>
                      <a:pt x="19255" y="17549"/>
                    </a:cubicBezTo>
                    <a:lnTo>
                      <a:pt x="19058" y="17549"/>
                    </a:lnTo>
                    <a:lnTo>
                      <a:pt x="3983" y="2226"/>
                    </a:lnTo>
                    <a:lnTo>
                      <a:pt x="3983" y="2025"/>
                    </a:lnTo>
                    <a:cubicBezTo>
                      <a:pt x="3983" y="1750"/>
                      <a:pt x="4144" y="1506"/>
                      <a:pt x="4393" y="1401"/>
                    </a:cubicBezTo>
                    <a:cubicBezTo>
                      <a:pt x="4475" y="1367"/>
                      <a:pt x="4560" y="1350"/>
                      <a:pt x="4647" y="1350"/>
                    </a:cubicBezTo>
                    <a:cubicBezTo>
                      <a:pt x="4824" y="1350"/>
                      <a:pt x="4991" y="1420"/>
                      <a:pt x="5116" y="1547"/>
                    </a:cubicBezTo>
                    <a:lnTo>
                      <a:pt x="19724" y="16397"/>
                    </a:lnTo>
                    <a:cubicBezTo>
                      <a:pt x="19915" y="16591"/>
                      <a:pt x="19972" y="16880"/>
                      <a:pt x="19868" y="17133"/>
                    </a:cubicBezTo>
                    <a:moveTo>
                      <a:pt x="10121" y="17549"/>
                    </a:moveTo>
                    <a:cubicBezTo>
                      <a:pt x="10017" y="17549"/>
                      <a:pt x="9922" y="17586"/>
                      <a:pt x="9824" y="17609"/>
                    </a:cubicBezTo>
                    <a:lnTo>
                      <a:pt x="3923" y="11612"/>
                    </a:lnTo>
                    <a:cubicBezTo>
                      <a:pt x="3946" y="11512"/>
                      <a:pt x="3982" y="11415"/>
                      <a:pt x="3982" y="11311"/>
                    </a:cubicBezTo>
                    <a:lnTo>
                      <a:pt x="3983" y="3180"/>
                    </a:lnTo>
                    <a:lnTo>
                      <a:pt x="18119" y="17549"/>
                    </a:lnTo>
                    <a:cubicBezTo>
                      <a:pt x="18119" y="17549"/>
                      <a:pt x="10121" y="17549"/>
                      <a:pt x="10121" y="17549"/>
                    </a:cubicBezTo>
                    <a:close/>
                    <a:moveTo>
                      <a:pt x="9182" y="17945"/>
                    </a:moveTo>
                    <a:lnTo>
                      <a:pt x="7109" y="20052"/>
                    </a:lnTo>
                    <a:cubicBezTo>
                      <a:pt x="6939" y="20224"/>
                      <a:pt x="6742" y="20249"/>
                      <a:pt x="6640" y="20249"/>
                    </a:cubicBezTo>
                    <a:cubicBezTo>
                      <a:pt x="6537" y="20249"/>
                      <a:pt x="6339" y="20224"/>
                      <a:pt x="6170" y="20052"/>
                    </a:cubicBezTo>
                    <a:lnTo>
                      <a:pt x="1522" y="15327"/>
                    </a:lnTo>
                    <a:cubicBezTo>
                      <a:pt x="1352" y="15154"/>
                      <a:pt x="1327" y="14953"/>
                      <a:pt x="1327" y="14850"/>
                    </a:cubicBezTo>
                    <a:cubicBezTo>
                      <a:pt x="1327" y="14745"/>
                      <a:pt x="1352" y="14544"/>
                      <a:pt x="1522" y="14373"/>
                    </a:cubicBezTo>
                    <a:lnTo>
                      <a:pt x="3593" y="12266"/>
                    </a:lnTo>
                    <a:cubicBezTo>
                      <a:pt x="3599" y="12260"/>
                      <a:pt x="3601" y="12251"/>
                      <a:pt x="3607" y="12245"/>
                    </a:cubicBezTo>
                    <a:lnTo>
                      <a:pt x="9202" y="17932"/>
                    </a:lnTo>
                    <a:cubicBezTo>
                      <a:pt x="9196" y="17937"/>
                      <a:pt x="9187" y="17939"/>
                      <a:pt x="9182" y="17945"/>
                    </a:cubicBezTo>
                    <a:moveTo>
                      <a:pt x="6056" y="593"/>
                    </a:moveTo>
                    <a:cubicBezTo>
                      <a:pt x="5675" y="205"/>
                      <a:pt x="5165" y="0"/>
                      <a:pt x="4647" y="0"/>
                    </a:cubicBezTo>
                    <a:cubicBezTo>
                      <a:pt x="4390" y="0"/>
                      <a:pt x="4132" y="49"/>
                      <a:pt x="3885" y="154"/>
                    </a:cubicBezTo>
                    <a:cubicBezTo>
                      <a:pt x="3141" y="467"/>
                      <a:pt x="2655" y="1205"/>
                      <a:pt x="2655" y="2025"/>
                    </a:cubicBezTo>
                    <a:lnTo>
                      <a:pt x="2654" y="11311"/>
                    </a:lnTo>
                    <a:lnTo>
                      <a:pt x="583" y="13418"/>
                    </a:lnTo>
                    <a:cubicBezTo>
                      <a:pt x="-195" y="14208"/>
                      <a:pt x="-195" y="15491"/>
                      <a:pt x="583" y="16281"/>
                    </a:cubicBezTo>
                    <a:lnTo>
                      <a:pt x="5231" y="21006"/>
                    </a:lnTo>
                    <a:cubicBezTo>
                      <a:pt x="5620" y="21402"/>
                      <a:pt x="6131" y="21599"/>
                      <a:pt x="6640" y="21599"/>
                    </a:cubicBezTo>
                    <a:cubicBezTo>
                      <a:pt x="7150" y="21599"/>
                      <a:pt x="7659" y="21402"/>
                      <a:pt x="8048" y="21006"/>
                    </a:cubicBezTo>
                    <a:lnTo>
                      <a:pt x="10121" y="18900"/>
                    </a:lnTo>
                    <a:lnTo>
                      <a:pt x="19255" y="18900"/>
                    </a:lnTo>
                    <a:cubicBezTo>
                      <a:pt x="20062" y="18900"/>
                      <a:pt x="20788" y="18407"/>
                      <a:pt x="21095" y="17650"/>
                    </a:cubicBezTo>
                    <a:cubicBezTo>
                      <a:pt x="21405" y="16893"/>
                      <a:pt x="21234" y="16022"/>
                      <a:pt x="20663" y="15443"/>
                    </a:cubicBezTo>
                    <a:cubicBezTo>
                      <a:pt x="20663" y="15443"/>
                      <a:pt x="6056" y="593"/>
                      <a:pt x="6056" y="593"/>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7" tIns="26787" rIns="26787" bIns="26787" anchor="ctr"/>
              <a:lstStyle/>
              <a:p>
                <a:pPr algn="ctr" defTabSz="241300" hangingPunct="0">
                  <a:lnSpc>
                    <a:spcPct val="120000"/>
                  </a:lnSpc>
                </a:pPr>
                <a:endParaRPr lang="en-US">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5" name="AutoShape 138"/>
              <p:cNvSpPr/>
              <p:nvPr/>
            </p:nvSpPr>
            <p:spPr bwMode="auto">
              <a:xfrm>
                <a:off x="4686300" y="1652588"/>
                <a:ext cx="217488" cy="2174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7" y="2880"/>
                    </a:moveTo>
                    <a:lnTo>
                      <a:pt x="1437" y="2885"/>
                    </a:lnTo>
                    <a:cubicBezTo>
                      <a:pt x="10965" y="2885"/>
                      <a:pt x="18717" y="10637"/>
                      <a:pt x="18717" y="20165"/>
                    </a:cubicBezTo>
                    <a:lnTo>
                      <a:pt x="18720" y="20165"/>
                    </a:lnTo>
                    <a:cubicBezTo>
                      <a:pt x="18722" y="20959"/>
                      <a:pt x="19366" y="21600"/>
                      <a:pt x="20160" y="21600"/>
                    </a:cubicBezTo>
                    <a:cubicBezTo>
                      <a:pt x="20955" y="21600"/>
                      <a:pt x="21599" y="20956"/>
                      <a:pt x="21599" y="20160"/>
                    </a:cubicBezTo>
                    <a:cubicBezTo>
                      <a:pt x="21599" y="20155"/>
                      <a:pt x="21597" y="20152"/>
                      <a:pt x="21597" y="20148"/>
                    </a:cubicBezTo>
                    <a:cubicBezTo>
                      <a:pt x="21588" y="9034"/>
                      <a:pt x="12588" y="28"/>
                      <a:pt x="1476" y="8"/>
                    </a:cubicBezTo>
                    <a:cubicBezTo>
                      <a:pt x="1465" y="7"/>
                      <a:pt x="1454" y="0"/>
                      <a:pt x="1440" y="0"/>
                    </a:cubicBezTo>
                    <a:cubicBezTo>
                      <a:pt x="644" y="0"/>
                      <a:pt x="0" y="644"/>
                      <a:pt x="0" y="1440"/>
                    </a:cubicBezTo>
                    <a:cubicBezTo>
                      <a:pt x="0" y="2234"/>
                      <a:pt x="644" y="2878"/>
                      <a:pt x="1437" y="288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7" tIns="26787" rIns="26787" bIns="26787" anchor="ctr"/>
              <a:lstStyle/>
              <a:p>
                <a:pPr algn="ctr" defTabSz="241300" hangingPunct="0">
                  <a:lnSpc>
                    <a:spcPct val="120000"/>
                  </a:lnSpc>
                </a:pPr>
                <a:endParaRPr lang="en-US">
                  <a:latin typeface="Arial" panose="020B0604020202020204" pitchFamily="34" charset="0"/>
                  <a:ea typeface="微软雅黑" panose="020B0503020204020204" pitchFamily="34" charset="-122"/>
                  <a:cs typeface="+mn-ea"/>
                  <a:sym typeface="Arial" panose="020B0604020202020204" pitchFamily="34" charset="0"/>
                </a:endParaRPr>
              </a:p>
            </p:txBody>
          </p:sp>
        </p:grpSp>
      </p:grpSp>
      <p:sp>
        <p:nvSpPr>
          <p:cNvPr id="46" name="Text Placeholder 7"/>
          <p:cNvSpPr txBox="1"/>
          <p:nvPr/>
        </p:nvSpPr>
        <p:spPr>
          <a:xfrm>
            <a:off x="1440672" y="1847339"/>
            <a:ext cx="1696868" cy="258532"/>
          </a:xfrm>
          <a:prstGeom prst="rect">
            <a:avLst/>
          </a:prstGeom>
        </p:spPr>
        <p:txBody>
          <a:bodyPr vert="horz" lIns="0" tIns="0" rIns="0" bIns="0" anchor="ctr">
            <a:spAutoFit/>
          </a:bodyPr>
          <a:lstStyle>
            <a:lvl1pPr marL="0" indent="0" algn="r" rtl="0" eaLnBrk="0" fontAlgn="base" hangingPunct="0">
              <a:lnSpc>
                <a:spcPct val="100000"/>
              </a:lnSpc>
              <a:spcBef>
                <a:spcPts val="0"/>
              </a:spcBef>
              <a:spcAft>
                <a:spcPts val="0"/>
              </a:spcAft>
              <a:buFont typeface="Arial" panose="020B0604020202020204" pitchFamily="34" charset="0"/>
              <a:buNone/>
              <a:defRPr sz="1265" b="1" kern="1200">
                <a:solidFill>
                  <a:schemeClr val="tx1">
                    <a:lumMod val="75000"/>
                    <a:lumOff val="25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5280" indent="-319405"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1155"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41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6pPr>
            <a:lvl7pPr marL="417703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7pPr>
            <a:lvl8pPr marL="481965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8pPr>
            <a:lvl9pPr marL="546227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9pPr>
          </a:lstStyle>
          <a:p>
            <a:pPr>
              <a:lnSpc>
                <a:spcPct val="120000"/>
              </a:lnSpc>
            </a:pPr>
            <a:r>
              <a:rPr lang="zh-CN" altLang="en-US" sz="1400" b="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p>
        </p:txBody>
      </p:sp>
      <p:sp>
        <p:nvSpPr>
          <p:cNvPr id="47" name="Text Placeholder 2"/>
          <p:cNvSpPr txBox="1"/>
          <p:nvPr/>
        </p:nvSpPr>
        <p:spPr>
          <a:xfrm>
            <a:off x="1028996" y="2183019"/>
            <a:ext cx="2101364" cy="590931"/>
          </a:xfrm>
          <a:prstGeom prst="rect">
            <a:avLst/>
          </a:prstGeom>
        </p:spPr>
        <p:txBody>
          <a:bodyPr vert="horz" lIns="0" tIns="0" rIns="0" bIns="0">
            <a:spAutoFit/>
          </a:bodyPr>
          <a:lstStyle>
            <a:lvl1pPr marL="0" indent="0" algn="r" rtl="0" eaLnBrk="0" fontAlgn="base" hangingPunct="0">
              <a:lnSpc>
                <a:spcPct val="150000"/>
              </a:lnSpc>
              <a:spcBef>
                <a:spcPts val="0"/>
              </a:spcBef>
              <a:spcAft>
                <a:spcPct val="0"/>
              </a:spcAft>
              <a:buFont typeface="Arial" panose="020B0604020202020204" pitchFamily="34" charset="0"/>
              <a:buNone/>
              <a:defRPr sz="1000" kern="1200" baseline="0">
                <a:solidFill>
                  <a:schemeClr val="tx1">
                    <a:lumMod val="50000"/>
                    <a:lumOff val="50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5280" indent="-319405"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1155"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41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6pPr>
            <a:lvl7pPr marL="417703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7pPr>
            <a:lvl8pPr marL="481965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8pPr>
            <a:lvl9pPr marL="546227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9pPr>
          </a:lstStyle>
          <a:p>
            <a:pPr>
              <a:lnSpc>
                <a:spcPct val="120000"/>
              </a:lnSpc>
            </a:pPr>
            <a:r>
              <a:rPr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点击输入文本内容点击输入文本内容点击输入文本内容点击输入文本内容点击输入文本内容点击输入文本内容</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a:p>
            <a:pPr>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a:t>
            </a:r>
          </a:p>
        </p:txBody>
      </p:sp>
      <p:sp>
        <p:nvSpPr>
          <p:cNvPr id="48" name="Text Placeholder 7"/>
          <p:cNvSpPr txBox="1"/>
          <p:nvPr/>
        </p:nvSpPr>
        <p:spPr>
          <a:xfrm>
            <a:off x="1471843" y="3634800"/>
            <a:ext cx="1696868" cy="258532"/>
          </a:xfrm>
          <a:prstGeom prst="rect">
            <a:avLst/>
          </a:prstGeom>
        </p:spPr>
        <p:txBody>
          <a:bodyPr vert="horz" lIns="0" tIns="0" rIns="0" bIns="0" anchor="ctr">
            <a:spAutoFit/>
          </a:bodyPr>
          <a:lstStyle>
            <a:lvl1pPr marL="0" indent="0" algn="r" rtl="0" eaLnBrk="0" fontAlgn="base" hangingPunct="0">
              <a:lnSpc>
                <a:spcPct val="100000"/>
              </a:lnSpc>
              <a:spcBef>
                <a:spcPts val="0"/>
              </a:spcBef>
              <a:spcAft>
                <a:spcPts val="0"/>
              </a:spcAft>
              <a:buFont typeface="Arial" panose="020B0604020202020204" pitchFamily="34" charset="0"/>
              <a:buNone/>
              <a:defRPr sz="1265" b="1" kern="1200">
                <a:solidFill>
                  <a:schemeClr val="tx1">
                    <a:lumMod val="75000"/>
                    <a:lumOff val="25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5280" indent="-319405"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1155"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41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6pPr>
            <a:lvl7pPr marL="417703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7pPr>
            <a:lvl8pPr marL="481965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8pPr>
            <a:lvl9pPr marL="546227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9pPr>
          </a:lstStyle>
          <a:p>
            <a:pPr>
              <a:lnSpc>
                <a:spcPct val="120000"/>
              </a:lnSpc>
            </a:pPr>
            <a:r>
              <a:rPr lang="zh-CN" altLang="en-US" sz="1400" b="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zh-CN" altLang="en-US" sz="1400" b="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7" name="Text Placeholder 2"/>
          <p:cNvSpPr txBox="1"/>
          <p:nvPr/>
        </p:nvSpPr>
        <p:spPr>
          <a:xfrm>
            <a:off x="1060167" y="3970481"/>
            <a:ext cx="2101364" cy="590931"/>
          </a:xfrm>
          <a:prstGeom prst="rect">
            <a:avLst/>
          </a:prstGeom>
        </p:spPr>
        <p:txBody>
          <a:bodyPr vert="horz" lIns="0" tIns="0" rIns="0" bIns="0">
            <a:spAutoFit/>
          </a:bodyPr>
          <a:lstStyle>
            <a:lvl1pPr marL="0" indent="0" algn="r" rtl="0" eaLnBrk="0" fontAlgn="base" hangingPunct="0">
              <a:lnSpc>
                <a:spcPct val="150000"/>
              </a:lnSpc>
              <a:spcBef>
                <a:spcPts val="0"/>
              </a:spcBef>
              <a:spcAft>
                <a:spcPct val="0"/>
              </a:spcAft>
              <a:buFont typeface="Arial" panose="020B0604020202020204" pitchFamily="34" charset="0"/>
              <a:buNone/>
              <a:defRPr sz="1000" kern="1200" baseline="0">
                <a:solidFill>
                  <a:schemeClr val="tx1">
                    <a:lumMod val="50000"/>
                    <a:lumOff val="50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5280" indent="-319405"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1155"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41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6pPr>
            <a:lvl7pPr marL="417703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7pPr>
            <a:lvl8pPr marL="481965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8pPr>
            <a:lvl9pPr marL="546227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9pPr>
          </a:lstStyle>
          <a:p>
            <a:pPr>
              <a:lnSpc>
                <a:spcPct val="120000"/>
              </a:lnSpc>
            </a:pPr>
            <a:r>
              <a:rPr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点击输入文本内容点击输入文本内容点击输入文本内容点击输入文本内容点击输入文本内容点击输入文本内容</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a:p>
            <a:pPr>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a:t>
            </a:r>
          </a:p>
        </p:txBody>
      </p:sp>
      <p:sp>
        <p:nvSpPr>
          <p:cNvPr id="58" name="Text Placeholder 7"/>
          <p:cNvSpPr txBox="1"/>
          <p:nvPr/>
        </p:nvSpPr>
        <p:spPr>
          <a:xfrm>
            <a:off x="9711361" y="1847339"/>
            <a:ext cx="1696868" cy="258532"/>
          </a:xfrm>
          <a:prstGeom prst="rect">
            <a:avLst/>
          </a:prstGeom>
        </p:spPr>
        <p:txBody>
          <a:bodyPr vert="horz" lIns="0" tIns="0" rIns="0" bIns="0" anchor="ctr">
            <a:spAutoFit/>
          </a:bodyPr>
          <a:lstStyle>
            <a:lvl1pPr marL="0" indent="0" algn="r" rtl="0" eaLnBrk="0" fontAlgn="base" hangingPunct="0">
              <a:lnSpc>
                <a:spcPct val="100000"/>
              </a:lnSpc>
              <a:spcBef>
                <a:spcPts val="0"/>
              </a:spcBef>
              <a:spcAft>
                <a:spcPts val="0"/>
              </a:spcAft>
              <a:buFont typeface="Arial" panose="020B0604020202020204" pitchFamily="34" charset="0"/>
              <a:buNone/>
              <a:defRPr sz="1265" b="1" kern="1200">
                <a:solidFill>
                  <a:schemeClr val="tx1">
                    <a:lumMod val="75000"/>
                    <a:lumOff val="25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5280" indent="-319405"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1155"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41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6pPr>
            <a:lvl7pPr marL="417703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7pPr>
            <a:lvl8pPr marL="481965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8pPr>
            <a:lvl9pPr marL="546227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9pPr>
          </a:lstStyle>
          <a:p>
            <a:pPr algn="l">
              <a:lnSpc>
                <a:spcPct val="120000"/>
              </a:lnSpc>
            </a:pPr>
            <a:r>
              <a:rPr lang="zh-CN" altLang="en-US" sz="1400" b="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zh-CN" altLang="en-US" sz="1400" b="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9" name="Text Placeholder 2"/>
          <p:cNvSpPr txBox="1"/>
          <p:nvPr/>
        </p:nvSpPr>
        <p:spPr>
          <a:xfrm>
            <a:off x="9689511" y="2183019"/>
            <a:ext cx="2101364" cy="430502"/>
          </a:xfrm>
          <a:prstGeom prst="rect">
            <a:avLst/>
          </a:prstGeom>
        </p:spPr>
        <p:txBody>
          <a:bodyPr vert="horz" lIns="0" tIns="0" rIns="0" bIns="0">
            <a:spAutoFit/>
          </a:bodyPr>
          <a:lstStyle>
            <a:lvl1pPr marL="0" indent="0" algn="r" rtl="0" eaLnBrk="0" fontAlgn="base" hangingPunct="0">
              <a:lnSpc>
                <a:spcPct val="150000"/>
              </a:lnSpc>
              <a:spcBef>
                <a:spcPts val="0"/>
              </a:spcBef>
              <a:spcAft>
                <a:spcPct val="0"/>
              </a:spcAft>
              <a:buFont typeface="Arial" panose="020B0604020202020204" pitchFamily="34" charset="0"/>
              <a:buNone/>
              <a:defRPr sz="1000" kern="1200" baseline="0">
                <a:solidFill>
                  <a:schemeClr val="tx1">
                    <a:lumMod val="50000"/>
                    <a:lumOff val="50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5280" indent="-319405"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1155"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41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6pPr>
            <a:lvl7pPr marL="417703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7pPr>
            <a:lvl8pPr marL="481965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8pPr>
            <a:lvl9pPr marL="546227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9pPr>
          </a:lstStyle>
          <a:p>
            <a:pPr>
              <a:lnSpc>
                <a:spcPct val="120000"/>
              </a:lnSpc>
            </a:pPr>
            <a:r>
              <a:rPr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点击输入文本内容点击输入文本内容点击输入文本内容点击输入文本内容点击输入文本内容点击输入文本内容</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0" name="Text Placeholder 7"/>
          <p:cNvSpPr txBox="1"/>
          <p:nvPr/>
        </p:nvSpPr>
        <p:spPr>
          <a:xfrm>
            <a:off x="9711361" y="3634800"/>
            <a:ext cx="1696868" cy="258532"/>
          </a:xfrm>
          <a:prstGeom prst="rect">
            <a:avLst/>
          </a:prstGeom>
        </p:spPr>
        <p:txBody>
          <a:bodyPr vert="horz" lIns="0" tIns="0" rIns="0" bIns="0" anchor="ctr">
            <a:spAutoFit/>
          </a:bodyPr>
          <a:lstStyle>
            <a:lvl1pPr marL="0" indent="0" algn="r" rtl="0" eaLnBrk="0" fontAlgn="base" hangingPunct="0">
              <a:lnSpc>
                <a:spcPct val="100000"/>
              </a:lnSpc>
              <a:spcBef>
                <a:spcPts val="0"/>
              </a:spcBef>
              <a:spcAft>
                <a:spcPts val="0"/>
              </a:spcAft>
              <a:buFont typeface="Arial" panose="020B0604020202020204" pitchFamily="34" charset="0"/>
              <a:buNone/>
              <a:defRPr sz="1265" b="1" kern="1200">
                <a:solidFill>
                  <a:schemeClr val="tx1">
                    <a:lumMod val="75000"/>
                    <a:lumOff val="25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5280" indent="-319405"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1155"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41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6pPr>
            <a:lvl7pPr marL="417703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7pPr>
            <a:lvl8pPr marL="481965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8pPr>
            <a:lvl9pPr marL="546227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9pPr>
          </a:lstStyle>
          <a:p>
            <a:pPr algn="l">
              <a:lnSpc>
                <a:spcPct val="120000"/>
              </a:lnSpc>
            </a:pPr>
            <a:r>
              <a:rPr lang="zh-CN" altLang="en-US" sz="1400" b="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zh-CN" altLang="en-US" sz="1400" b="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1" name="Text Placeholder 2"/>
          <p:cNvSpPr txBox="1"/>
          <p:nvPr/>
        </p:nvSpPr>
        <p:spPr>
          <a:xfrm>
            <a:off x="9689511" y="3970481"/>
            <a:ext cx="2101364" cy="443198"/>
          </a:xfrm>
          <a:prstGeom prst="rect">
            <a:avLst/>
          </a:prstGeom>
        </p:spPr>
        <p:txBody>
          <a:bodyPr vert="horz" lIns="0" tIns="0" rIns="0" bIns="0">
            <a:spAutoFit/>
          </a:bodyPr>
          <a:lstStyle>
            <a:lvl1pPr marL="0" indent="0" algn="r" rtl="0" eaLnBrk="0" fontAlgn="base" hangingPunct="0">
              <a:lnSpc>
                <a:spcPct val="150000"/>
              </a:lnSpc>
              <a:spcBef>
                <a:spcPts val="0"/>
              </a:spcBef>
              <a:spcAft>
                <a:spcPct val="0"/>
              </a:spcAft>
              <a:buFont typeface="Arial" panose="020B0604020202020204" pitchFamily="34" charset="0"/>
              <a:buNone/>
              <a:defRPr sz="1000" kern="1200" baseline="0">
                <a:solidFill>
                  <a:schemeClr val="tx1">
                    <a:lumMod val="50000"/>
                    <a:lumOff val="50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5280" indent="-319405"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1155"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41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6pPr>
            <a:lvl7pPr marL="417703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7pPr>
            <a:lvl8pPr marL="481965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8pPr>
            <a:lvl9pPr marL="546227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9pPr>
          </a:lstStyle>
          <a:p>
            <a:pPr>
              <a:lnSpc>
                <a:spcPct val="120000"/>
              </a:lnSpc>
            </a:pPr>
            <a:r>
              <a:rPr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点击输入文本内容点击输入文本内容点击输入文本内容点击输入文本内容点击输入文本内容点击输入文本内容</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9" name="矩形 48"/>
          <p:cNvSpPr/>
          <p:nvPr/>
        </p:nvSpPr>
        <p:spPr>
          <a:xfrm>
            <a:off x="308695" y="-50892"/>
            <a:ext cx="3952471" cy="767390"/>
          </a:xfrm>
          <a:prstGeom prst="rect">
            <a:avLst/>
          </a:prstGeom>
          <a:effectLst>
            <a:outerShdw blurRad="50800" dist="38100" algn="l" rotWithShape="0">
              <a:prstClr val="black">
                <a:alpha val="40000"/>
              </a:prstClr>
            </a:outerShdw>
          </a:effectLst>
        </p:spPr>
        <p:txBody>
          <a:bodyPr vert="horz" wrap="square">
            <a:spAutoFit/>
          </a:bodyPr>
          <a:lstStyle/>
          <a:p>
            <a:pPr>
              <a:lnSpc>
                <a:spcPct val="120000"/>
              </a:lnSpc>
            </a:pPr>
            <a:r>
              <a:rPr lang="zh-CN" altLang="en-US" sz="40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p>
        </p:txBody>
      </p:sp>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fade">
                                      <p:cBhvr>
                                        <p:cTn id="7" dur="1000"/>
                                        <p:tgtEl>
                                          <p:spTgt spid="84"/>
                                        </p:tgtEl>
                                      </p:cBhvr>
                                    </p:animEffect>
                                    <p:anim calcmode="lin" valueType="num">
                                      <p:cBhvr>
                                        <p:cTn id="8" dur="1000" fill="hold"/>
                                        <p:tgtEl>
                                          <p:spTgt spid="84"/>
                                        </p:tgtEl>
                                        <p:attrNameLst>
                                          <p:attrName>ppt_x</p:attrName>
                                        </p:attrNameLst>
                                      </p:cBhvr>
                                      <p:tavLst>
                                        <p:tav tm="0">
                                          <p:val>
                                            <p:strVal val="#ppt_x"/>
                                          </p:val>
                                        </p:tav>
                                        <p:tav tm="100000">
                                          <p:val>
                                            <p:strVal val="#ppt_x"/>
                                          </p:val>
                                        </p:tav>
                                      </p:tavLst>
                                    </p:anim>
                                    <p:anim calcmode="lin" valueType="num">
                                      <p:cBhvr>
                                        <p:cTn id="9" dur="1000" fill="hold"/>
                                        <p:tgtEl>
                                          <p:spTgt spid="8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83"/>
                                        </p:tgtEl>
                                        <p:attrNameLst>
                                          <p:attrName>style.visibility</p:attrName>
                                        </p:attrNameLst>
                                      </p:cBhvr>
                                      <p:to>
                                        <p:strVal val="visible"/>
                                      </p:to>
                                    </p:set>
                                    <p:animEffect transition="in" filter="fade">
                                      <p:cBhvr>
                                        <p:cTn id="13" dur="500"/>
                                        <p:tgtEl>
                                          <p:spTgt spid="83"/>
                                        </p:tgtEl>
                                      </p:cBhvr>
                                    </p:animEffect>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110"/>
                                        </p:tgtEl>
                                        <p:attrNameLst>
                                          <p:attrName>style.visibility</p:attrName>
                                        </p:attrNameLst>
                                      </p:cBhvr>
                                      <p:to>
                                        <p:strVal val="visible"/>
                                      </p:to>
                                    </p:set>
                                    <p:anim calcmode="lin" valueType="num">
                                      <p:cBhvr>
                                        <p:cTn id="17" dur="500" fill="hold"/>
                                        <p:tgtEl>
                                          <p:spTgt spid="110"/>
                                        </p:tgtEl>
                                        <p:attrNameLst>
                                          <p:attrName>ppt_w</p:attrName>
                                        </p:attrNameLst>
                                      </p:cBhvr>
                                      <p:tavLst>
                                        <p:tav tm="0">
                                          <p:val>
                                            <p:fltVal val="0"/>
                                          </p:val>
                                        </p:tav>
                                        <p:tav tm="100000">
                                          <p:val>
                                            <p:strVal val="#ppt_w"/>
                                          </p:val>
                                        </p:tav>
                                      </p:tavLst>
                                    </p:anim>
                                    <p:anim calcmode="lin" valueType="num">
                                      <p:cBhvr>
                                        <p:cTn id="18" dur="500" fill="hold"/>
                                        <p:tgtEl>
                                          <p:spTgt spid="110"/>
                                        </p:tgtEl>
                                        <p:attrNameLst>
                                          <p:attrName>ppt_h</p:attrName>
                                        </p:attrNameLst>
                                      </p:cBhvr>
                                      <p:tavLst>
                                        <p:tav tm="0">
                                          <p:val>
                                            <p:fltVal val="0"/>
                                          </p:val>
                                        </p:tav>
                                        <p:tav tm="100000">
                                          <p:val>
                                            <p:strVal val="#ppt_h"/>
                                          </p:val>
                                        </p:tav>
                                      </p:tavLst>
                                    </p:anim>
                                    <p:animEffect transition="in" filter="fade">
                                      <p:cBhvr>
                                        <p:cTn id="19" dur="500"/>
                                        <p:tgtEl>
                                          <p:spTgt spid="110"/>
                                        </p:tgtEl>
                                      </p:cBhvr>
                                    </p:animEffect>
                                  </p:childTnLst>
                                </p:cTn>
                              </p:par>
                            </p:childTnLst>
                          </p:cTn>
                        </p:par>
                        <p:par>
                          <p:cTn id="20" fill="hold">
                            <p:stCondLst>
                              <p:cond delay="2000"/>
                            </p:stCondLst>
                            <p:childTnLst>
                              <p:par>
                                <p:cTn id="21" presetID="22" presetClass="entr" presetSubtype="2" fill="hold" grpId="0" nodeType="afterEffect">
                                  <p:stCondLst>
                                    <p:cond delay="0"/>
                                  </p:stCondLst>
                                  <p:childTnLst>
                                    <p:set>
                                      <p:cBhvr>
                                        <p:cTn id="22" dur="1" fill="hold">
                                          <p:stCondLst>
                                            <p:cond delay="0"/>
                                          </p:stCondLst>
                                        </p:cTn>
                                        <p:tgtEl>
                                          <p:spTgt spid="46"/>
                                        </p:tgtEl>
                                        <p:attrNameLst>
                                          <p:attrName>style.visibility</p:attrName>
                                        </p:attrNameLst>
                                      </p:cBhvr>
                                      <p:to>
                                        <p:strVal val="visible"/>
                                      </p:to>
                                    </p:set>
                                    <p:animEffect transition="in" filter="wipe(right)">
                                      <p:cBhvr>
                                        <p:cTn id="23" dur="500"/>
                                        <p:tgtEl>
                                          <p:spTgt spid="46"/>
                                        </p:tgtEl>
                                      </p:cBhvr>
                                    </p:animEffect>
                                  </p:childTnLst>
                                </p:cTn>
                              </p:par>
                              <p:par>
                                <p:cTn id="24" presetID="22" presetClass="entr" presetSubtype="2" fill="hold" grpId="0" nodeType="withEffect">
                                  <p:stCondLst>
                                    <p:cond delay="0"/>
                                  </p:stCondLst>
                                  <p:childTnLst>
                                    <p:set>
                                      <p:cBhvr>
                                        <p:cTn id="25" dur="1" fill="hold">
                                          <p:stCondLst>
                                            <p:cond delay="0"/>
                                          </p:stCondLst>
                                        </p:cTn>
                                        <p:tgtEl>
                                          <p:spTgt spid="47"/>
                                        </p:tgtEl>
                                        <p:attrNameLst>
                                          <p:attrName>style.visibility</p:attrName>
                                        </p:attrNameLst>
                                      </p:cBhvr>
                                      <p:to>
                                        <p:strVal val="visible"/>
                                      </p:to>
                                    </p:set>
                                    <p:animEffect transition="in" filter="wipe(right)">
                                      <p:cBhvr>
                                        <p:cTn id="26" dur="500"/>
                                        <p:tgtEl>
                                          <p:spTgt spid="47"/>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99"/>
                                        </p:tgtEl>
                                        <p:attrNameLst>
                                          <p:attrName>style.visibility</p:attrName>
                                        </p:attrNameLst>
                                      </p:cBhvr>
                                      <p:to>
                                        <p:strVal val="visible"/>
                                      </p:to>
                                    </p:set>
                                    <p:anim calcmode="lin" valueType="num">
                                      <p:cBhvr>
                                        <p:cTn id="30" dur="500" fill="hold"/>
                                        <p:tgtEl>
                                          <p:spTgt spid="99"/>
                                        </p:tgtEl>
                                        <p:attrNameLst>
                                          <p:attrName>ppt_w</p:attrName>
                                        </p:attrNameLst>
                                      </p:cBhvr>
                                      <p:tavLst>
                                        <p:tav tm="0">
                                          <p:val>
                                            <p:fltVal val="0"/>
                                          </p:val>
                                        </p:tav>
                                        <p:tav tm="100000">
                                          <p:val>
                                            <p:strVal val="#ppt_w"/>
                                          </p:val>
                                        </p:tav>
                                      </p:tavLst>
                                    </p:anim>
                                    <p:anim calcmode="lin" valueType="num">
                                      <p:cBhvr>
                                        <p:cTn id="31" dur="500" fill="hold"/>
                                        <p:tgtEl>
                                          <p:spTgt spid="99"/>
                                        </p:tgtEl>
                                        <p:attrNameLst>
                                          <p:attrName>ppt_h</p:attrName>
                                        </p:attrNameLst>
                                      </p:cBhvr>
                                      <p:tavLst>
                                        <p:tav tm="0">
                                          <p:val>
                                            <p:fltVal val="0"/>
                                          </p:val>
                                        </p:tav>
                                        <p:tav tm="100000">
                                          <p:val>
                                            <p:strVal val="#ppt_h"/>
                                          </p:val>
                                        </p:tav>
                                      </p:tavLst>
                                    </p:anim>
                                    <p:animEffect transition="in" filter="fade">
                                      <p:cBhvr>
                                        <p:cTn id="32" dur="500"/>
                                        <p:tgtEl>
                                          <p:spTgt spid="99"/>
                                        </p:tgtEl>
                                      </p:cBhvr>
                                    </p:animEffect>
                                  </p:childTnLst>
                                </p:cTn>
                              </p:par>
                            </p:childTnLst>
                          </p:cTn>
                        </p:par>
                        <p:par>
                          <p:cTn id="33" fill="hold">
                            <p:stCondLst>
                              <p:cond delay="3000"/>
                            </p:stCondLst>
                            <p:childTnLst>
                              <p:par>
                                <p:cTn id="34" presetID="22" presetClass="entr" presetSubtype="2" fill="hold" grpId="0" nodeType="afterEffect">
                                  <p:stCondLst>
                                    <p:cond delay="0"/>
                                  </p:stCondLst>
                                  <p:childTnLst>
                                    <p:set>
                                      <p:cBhvr>
                                        <p:cTn id="35" dur="1" fill="hold">
                                          <p:stCondLst>
                                            <p:cond delay="0"/>
                                          </p:stCondLst>
                                        </p:cTn>
                                        <p:tgtEl>
                                          <p:spTgt spid="48"/>
                                        </p:tgtEl>
                                        <p:attrNameLst>
                                          <p:attrName>style.visibility</p:attrName>
                                        </p:attrNameLst>
                                      </p:cBhvr>
                                      <p:to>
                                        <p:strVal val="visible"/>
                                      </p:to>
                                    </p:set>
                                    <p:animEffect transition="in" filter="wipe(right)">
                                      <p:cBhvr>
                                        <p:cTn id="36" dur="500"/>
                                        <p:tgtEl>
                                          <p:spTgt spid="48"/>
                                        </p:tgtEl>
                                      </p:cBhvr>
                                    </p:animEffect>
                                  </p:childTnLst>
                                </p:cTn>
                              </p:par>
                              <p:par>
                                <p:cTn id="37" presetID="22" presetClass="entr" presetSubtype="2" fill="hold" grpId="0" nodeType="withEffect">
                                  <p:stCondLst>
                                    <p:cond delay="0"/>
                                  </p:stCondLst>
                                  <p:childTnLst>
                                    <p:set>
                                      <p:cBhvr>
                                        <p:cTn id="38" dur="1" fill="hold">
                                          <p:stCondLst>
                                            <p:cond delay="0"/>
                                          </p:stCondLst>
                                        </p:cTn>
                                        <p:tgtEl>
                                          <p:spTgt spid="57"/>
                                        </p:tgtEl>
                                        <p:attrNameLst>
                                          <p:attrName>style.visibility</p:attrName>
                                        </p:attrNameLst>
                                      </p:cBhvr>
                                      <p:to>
                                        <p:strVal val="visible"/>
                                      </p:to>
                                    </p:set>
                                    <p:animEffect transition="in" filter="wipe(right)">
                                      <p:cBhvr>
                                        <p:cTn id="39" dur="500"/>
                                        <p:tgtEl>
                                          <p:spTgt spid="57"/>
                                        </p:tgtEl>
                                      </p:cBhvr>
                                    </p:animEffect>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87"/>
                                        </p:tgtEl>
                                        <p:attrNameLst>
                                          <p:attrName>style.visibility</p:attrName>
                                        </p:attrNameLst>
                                      </p:cBhvr>
                                      <p:to>
                                        <p:strVal val="visible"/>
                                      </p:to>
                                    </p:set>
                                    <p:anim calcmode="lin" valueType="num">
                                      <p:cBhvr>
                                        <p:cTn id="43" dur="500" fill="hold"/>
                                        <p:tgtEl>
                                          <p:spTgt spid="87"/>
                                        </p:tgtEl>
                                        <p:attrNameLst>
                                          <p:attrName>ppt_w</p:attrName>
                                        </p:attrNameLst>
                                      </p:cBhvr>
                                      <p:tavLst>
                                        <p:tav tm="0">
                                          <p:val>
                                            <p:fltVal val="0"/>
                                          </p:val>
                                        </p:tav>
                                        <p:tav tm="100000">
                                          <p:val>
                                            <p:strVal val="#ppt_w"/>
                                          </p:val>
                                        </p:tav>
                                      </p:tavLst>
                                    </p:anim>
                                    <p:anim calcmode="lin" valueType="num">
                                      <p:cBhvr>
                                        <p:cTn id="44" dur="500" fill="hold"/>
                                        <p:tgtEl>
                                          <p:spTgt spid="87"/>
                                        </p:tgtEl>
                                        <p:attrNameLst>
                                          <p:attrName>ppt_h</p:attrName>
                                        </p:attrNameLst>
                                      </p:cBhvr>
                                      <p:tavLst>
                                        <p:tav tm="0">
                                          <p:val>
                                            <p:fltVal val="0"/>
                                          </p:val>
                                        </p:tav>
                                        <p:tav tm="100000">
                                          <p:val>
                                            <p:strVal val="#ppt_h"/>
                                          </p:val>
                                        </p:tav>
                                      </p:tavLst>
                                    </p:anim>
                                    <p:animEffect transition="in" filter="fade">
                                      <p:cBhvr>
                                        <p:cTn id="45" dur="500"/>
                                        <p:tgtEl>
                                          <p:spTgt spid="87"/>
                                        </p:tgtEl>
                                      </p:cBhvr>
                                    </p:animEffect>
                                  </p:childTnLst>
                                </p:cTn>
                              </p:par>
                            </p:childTnLst>
                          </p:cTn>
                        </p:par>
                        <p:par>
                          <p:cTn id="46" fill="hold">
                            <p:stCondLst>
                              <p:cond delay="4000"/>
                            </p:stCondLst>
                            <p:childTnLst>
                              <p:par>
                                <p:cTn id="47" presetID="22" presetClass="entr" presetSubtype="2" fill="hold" grpId="0"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right)">
                                      <p:cBhvr>
                                        <p:cTn id="49" dur="500"/>
                                        <p:tgtEl>
                                          <p:spTgt spid="58"/>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59"/>
                                        </p:tgtEl>
                                        <p:attrNameLst>
                                          <p:attrName>style.visibility</p:attrName>
                                        </p:attrNameLst>
                                      </p:cBhvr>
                                      <p:to>
                                        <p:strVal val="visible"/>
                                      </p:to>
                                    </p:set>
                                    <p:animEffect transition="in" filter="wipe(right)">
                                      <p:cBhvr>
                                        <p:cTn id="52" dur="500"/>
                                        <p:tgtEl>
                                          <p:spTgt spid="59"/>
                                        </p:tgtEl>
                                      </p:cBhvr>
                                    </p:animEffect>
                                  </p:childTnLst>
                                </p:cTn>
                              </p:par>
                            </p:childTnLst>
                          </p:cTn>
                        </p:par>
                        <p:par>
                          <p:cTn id="53" fill="hold">
                            <p:stCondLst>
                              <p:cond delay="4500"/>
                            </p:stCondLst>
                            <p:childTnLst>
                              <p:par>
                                <p:cTn id="54" presetID="53" presetClass="entr" presetSubtype="16" fill="hold"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p:cTn id="56" dur="500" fill="hold"/>
                                        <p:tgtEl>
                                          <p:spTgt spid="104"/>
                                        </p:tgtEl>
                                        <p:attrNameLst>
                                          <p:attrName>ppt_w</p:attrName>
                                        </p:attrNameLst>
                                      </p:cBhvr>
                                      <p:tavLst>
                                        <p:tav tm="0">
                                          <p:val>
                                            <p:fltVal val="0"/>
                                          </p:val>
                                        </p:tav>
                                        <p:tav tm="100000">
                                          <p:val>
                                            <p:strVal val="#ppt_w"/>
                                          </p:val>
                                        </p:tav>
                                      </p:tavLst>
                                    </p:anim>
                                    <p:anim calcmode="lin" valueType="num">
                                      <p:cBhvr>
                                        <p:cTn id="57" dur="500" fill="hold"/>
                                        <p:tgtEl>
                                          <p:spTgt spid="104"/>
                                        </p:tgtEl>
                                        <p:attrNameLst>
                                          <p:attrName>ppt_h</p:attrName>
                                        </p:attrNameLst>
                                      </p:cBhvr>
                                      <p:tavLst>
                                        <p:tav tm="0">
                                          <p:val>
                                            <p:fltVal val="0"/>
                                          </p:val>
                                        </p:tav>
                                        <p:tav tm="100000">
                                          <p:val>
                                            <p:strVal val="#ppt_h"/>
                                          </p:val>
                                        </p:tav>
                                      </p:tavLst>
                                    </p:anim>
                                    <p:animEffect transition="in" filter="fade">
                                      <p:cBhvr>
                                        <p:cTn id="58" dur="500"/>
                                        <p:tgtEl>
                                          <p:spTgt spid="104"/>
                                        </p:tgtEl>
                                      </p:cBhvr>
                                    </p:animEffect>
                                  </p:childTnLst>
                                </p:cTn>
                              </p:par>
                            </p:childTnLst>
                          </p:cTn>
                        </p:par>
                        <p:par>
                          <p:cTn id="59" fill="hold">
                            <p:stCondLst>
                              <p:cond delay="5000"/>
                            </p:stCondLst>
                            <p:childTnLst>
                              <p:par>
                                <p:cTn id="60" presetID="22" presetClass="entr" presetSubtype="2" fill="hold" grpId="0" nodeType="afterEffect">
                                  <p:stCondLst>
                                    <p:cond delay="0"/>
                                  </p:stCondLst>
                                  <p:childTnLst>
                                    <p:set>
                                      <p:cBhvr>
                                        <p:cTn id="61" dur="1" fill="hold">
                                          <p:stCondLst>
                                            <p:cond delay="0"/>
                                          </p:stCondLst>
                                        </p:cTn>
                                        <p:tgtEl>
                                          <p:spTgt spid="60"/>
                                        </p:tgtEl>
                                        <p:attrNameLst>
                                          <p:attrName>style.visibility</p:attrName>
                                        </p:attrNameLst>
                                      </p:cBhvr>
                                      <p:to>
                                        <p:strVal val="visible"/>
                                      </p:to>
                                    </p:set>
                                    <p:animEffect transition="in" filter="wipe(right)">
                                      <p:cBhvr>
                                        <p:cTn id="62" dur="500"/>
                                        <p:tgtEl>
                                          <p:spTgt spid="60"/>
                                        </p:tgtEl>
                                      </p:cBhvr>
                                    </p:animEffect>
                                  </p:childTnLst>
                                </p:cTn>
                              </p:par>
                              <p:par>
                                <p:cTn id="63" presetID="22" presetClass="entr" presetSubtype="2" fill="hold" grpId="0" nodeType="withEffect">
                                  <p:stCondLst>
                                    <p:cond delay="0"/>
                                  </p:stCondLst>
                                  <p:childTnLst>
                                    <p:set>
                                      <p:cBhvr>
                                        <p:cTn id="64" dur="1" fill="hold">
                                          <p:stCondLst>
                                            <p:cond delay="0"/>
                                          </p:stCondLst>
                                        </p:cTn>
                                        <p:tgtEl>
                                          <p:spTgt spid="61"/>
                                        </p:tgtEl>
                                        <p:attrNameLst>
                                          <p:attrName>style.visibility</p:attrName>
                                        </p:attrNameLst>
                                      </p:cBhvr>
                                      <p:to>
                                        <p:strVal val="visible"/>
                                      </p:to>
                                    </p:set>
                                    <p:animEffect transition="in" filter="wipe(right)">
                                      <p:cBhvr>
                                        <p:cTn id="65" dur="500"/>
                                        <p:tgtEl>
                                          <p:spTgt spid="61"/>
                                        </p:tgtEl>
                                      </p:cBhvr>
                                    </p:animEffect>
                                  </p:childTnLst>
                                </p:cTn>
                              </p:par>
                            </p:childTnLst>
                          </p:cTn>
                        </p:par>
                        <p:par>
                          <p:cTn id="66" fill="hold">
                            <p:stCondLst>
                              <p:cond delay="5500"/>
                            </p:stCondLst>
                            <p:childTnLst>
                              <p:par>
                                <p:cTn id="67" presetID="52" presetClass="entr" presetSubtype="0" fill="hold" grpId="0" nodeType="afterEffect">
                                  <p:stCondLst>
                                    <p:cond delay="0"/>
                                  </p:stCondLst>
                                  <p:iterate type="lt">
                                    <p:tmPct val="10000"/>
                                  </p:iterate>
                                  <p:childTnLst>
                                    <p:set>
                                      <p:cBhvr>
                                        <p:cTn id="68" dur="1" fill="hold">
                                          <p:stCondLst>
                                            <p:cond delay="0"/>
                                          </p:stCondLst>
                                        </p:cTn>
                                        <p:tgtEl>
                                          <p:spTgt spid="85"/>
                                        </p:tgtEl>
                                        <p:attrNameLst>
                                          <p:attrName>style.visibility</p:attrName>
                                        </p:attrNameLst>
                                      </p:cBhvr>
                                      <p:to>
                                        <p:strVal val="visible"/>
                                      </p:to>
                                    </p:set>
                                    <p:animScale>
                                      <p:cBhvr>
                                        <p:cTn id="69"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0" dur="1000" decel="50000" fill="hold">
                                          <p:stCondLst>
                                            <p:cond delay="0"/>
                                          </p:stCondLst>
                                        </p:cTn>
                                        <p:tgtEl>
                                          <p:spTgt spid="85"/>
                                        </p:tgtEl>
                                        <p:attrNameLst>
                                          <p:attrName>ppt_x</p:attrName>
                                          <p:attrName>ppt_y</p:attrName>
                                        </p:attrNameLst>
                                      </p:cBhvr>
                                    </p:animMotion>
                                    <p:animEffect transition="in" filter="fade">
                                      <p:cBhvr>
                                        <p:cTn id="71" dur="1000"/>
                                        <p:tgtEl>
                                          <p:spTgt spid="85"/>
                                        </p:tgtEl>
                                      </p:cBhvr>
                                    </p:animEffect>
                                  </p:childTnLst>
                                </p:cTn>
                              </p:par>
                            </p:childTnLst>
                          </p:cTn>
                        </p:par>
                        <p:par>
                          <p:cTn id="72" fill="hold">
                            <p:stCondLst>
                              <p:cond delay="7099"/>
                            </p:stCondLst>
                            <p:childTnLst>
                              <p:par>
                                <p:cTn id="73" presetID="16" presetClass="entr" presetSubtype="21" fill="hold" grpId="0" nodeType="afterEffect">
                                  <p:stCondLst>
                                    <p:cond delay="0"/>
                                  </p:stCondLst>
                                  <p:childTnLst>
                                    <p:set>
                                      <p:cBhvr>
                                        <p:cTn id="74" dur="1" fill="hold">
                                          <p:stCondLst>
                                            <p:cond delay="0"/>
                                          </p:stCondLst>
                                        </p:cTn>
                                        <p:tgtEl>
                                          <p:spTgt spid="86"/>
                                        </p:tgtEl>
                                        <p:attrNameLst>
                                          <p:attrName>style.visibility</p:attrName>
                                        </p:attrNameLst>
                                      </p:cBhvr>
                                      <p:to>
                                        <p:strVal val="visible"/>
                                      </p:to>
                                    </p:set>
                                    <p:animEffect transition="in" filter="barn(inVertical)">
                                      <p:cBhvr>
                                        <p:cTn id="75" dur="5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5" grpId="0"/>
      <p:bldP spid="86" grpId="0"/>
      <p:bldP spid="46" grpId="0"/>
      <p:bldP spid="47" grpId="0"/>
      <p:bldP spid="48" grpId="0"/>
      <p:bldP spid="57" grpId="0"/>
      <p:bldP spid="58" grpId="0"/>
      <p:bldP spid="59" grpId="0"/>
      <p:bldP spid="60" grpId="0"/>
      <p:bldP spid="6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Hexagon 43"/>
          <p:cNvSpPr/>
          <p:nvPr/>
        </p:nvSpPr>
        <p:spPr>
          <a:xfrm>
            <a:off x="180455" y="1775091"/>
            <a:ext cx="3711509" cy="3199579"/>
          </a:xfrm>
          <a:prstGeom prst="hexagon">
            <a:avLst/>
          </a:prstGeom>
          <a:blipFill dpi="0" rotWithShape="1">
            <a:blip r:embed="rId3">
              <a:extLst>
                <a:ext uri="{28A0092B-C50C-407E-A947-70E740481C1C}">
                  <a14:useLocalDpi xmlns:a14="http://schemas.microsoft.com/office/drawing/2010/main" val="0"/>
                </a:ext>
              </a:extLst>
            </a:blip>
            <a:srcRect/>
            <a:stretch>
              <a:fillRect/>
            </a:stretch>
          </a:blip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8580" tIns="64290" rIns="128580" bIns="64290" numCol="1" spcCol="0" rtlCol="0" fromWordArt="0" anchor="ctr" anchorCtr="0" forceAA="0" compatLnSpc="1">
            <a:noAutofit/>
          </a:bodyPr>
          <a:lstStyle/>
          <a:p>
            <a:pPr algn="ctr"/>
            <a:endParaRPr lang="en-US">
              <a:solidFill>
                <a:srgbClr val="C00000"/>
              </a:solidFill>
            </a:endParaRPr>
          </a:p>
        </p:txBody>
      </p:sp>
      <p:sp>
        <p:nvSpPr>
          <p:cNvPr id="36" name="Hexagon 35"/>
          <p:cNvSpPr/>
          <p:nvPr/>
        </p:nvSpPr>
        <p:spPr>
          <a:xfrm>
            <a:off x="3120632" y="1775091"/>
            <a:ext cx="3711509" cy="3199579"/>
          </a:xfrm>
          <a:prstGeom prst="hexagon">
            <a:avLst/>
          </a:prstGeom>
          <a:blipFill dpi="0" rotWithShape="1">
            <a:blip r:embed="rId4" cstate="print">
              <a:extLst>
                <a:ext uri="{28A0092B-C50C-407E-A947-70E740481C1C}">
                  <a14:useLocalDpi xmlns:a14="http://schemas.microsoft.com/office/drawing/2010/main" val="0"/>
                </a:ext>
              </a:extLst>
            </a:blip>
            <a:srcRect/>
            <a:stretch>
              <a:fillRect/>
            </a:stretch>
          </a:blip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8580" tIns="64290" rIns="128580" bIns="64290" numCol="1" spcCol="0" rtlCol="0" fromWordArt="0" anchor="ctr" anchorCtr="0" forceAA="0" compatLnSpc="1">
            <a:noAutofit/>
          </a:bodyPr>
          <a:lstStyle/>
          <a:p>
            <a:pPr algn="ctr"/>
            <a:endParaRPr lang="en-US">
              <a:solidFill>
                <a:srgbClr val="C00000"/>
              </a:solidFill>
            </a:endParaRPr>
          </a:p>
        </p:txBody>
      </p:sp>
      <p:sp>
        <p:nvSpPr>
          <p:cNvPr id="40" name="Hexagon 39"/>
          <p:cNvSpPr/>
          <p:nvPr/>
        </p:nvSpPr>
        <p:spPr>
          <a:xfrm>
            <a:off x="6060809" y="1775091"/>
            <a:ext cx="3711509" cy="3199579"/>
          </a:xfrm>
          <a:prstGeom prst="hexagon">
            <a:avLst/>
          </a:prstGeom>
          <a:blipFill dpi="0" rotWithShape="1">
            <a:blip r:embed="rId5" cstate="print">
              <a:extLst>
                <a:ext uri="{28A0092B-C50C-407E-A947-70E740481C1C}">
                  <a14:useLocalDpi xmlns:a14="http://schemas.microsoft.com/office/drawing/2010/main" val="0"/>
                </a:ext>
              </a:extLst>
            </a:blip>
            <a:srcRect/>
            <a:stretch>
              <a:fillRect/>
            </a:stretch>
          </a:blip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8580" tIns="64290" rIns="128580" bIns="64290" numCol="1" spcCol="0" rtlCol="0" fromWordArt="0" anchor="ctr" anchorCtr="0" forceAA="0" compatLnSpc="1">
            <a:noAutofit/>
          </a:bodyPr>
          <a:lstStyle/>
          <a:p>
            <a:pPr algn="ctr"/>
            <a:endParaRPr lang="en-US">
              <a:solidFill>
                <a:srgbClr val="C00000"/>
              </a:solidFill>
            </a:endParaRPr>
          </a:p>
        </p:txBody>
      </p:sp>
      <p:sp>
        <p:nvSpPr>
          <p:cNvPr id="41" name="Hexagon 40"/>
          <p:cNvSpPr/>
          <p:nvPr/>
        </p:nvSpPr>
        <p:spPr>
          <a:xfrm>
            <a:off x="9000984" y="1775091"/>
            <a:ext cx="3711509" cy="3199579"/>
          </a:xfrm>
          <a:prstGeom prst="hexagon">
            <a:avLst/>
          </a:prstGeom>
          <a:blipFill dpi="0" rotWithShape="1">
            <a:blip r:embed="rId6" cstate="print">
              <a:extLst>
                <a:ext uri="{28A0092B-C50C-407E-A947-70E740481C1C}">
                  <a14:useLocalDpi xmlns:a14="http://schemas.microsoft.com/office/drawing/2010/main" val="0"/>
                </a:ext>
              </a:extLst>
            </a:blip>
            <a:srcRect/>
            <a:stretch>
              <a:fillRect/>
            </a:stretch>
          </a:blip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8580" tIns="64290" rIns="128580" bIns="64290" numCol="1" spcCol="0" rtlCol="0" fromWordArt="0" anchor="ctr" anchorCtr="0" forceAA="0" compatLnSpc="1">
            <a:noAutofit/>
          </a:bodyPr>
          <a:lstStyle/>
          <a:p>
            <a:pPr algn="ctr"/>
            <a:endParaRPr lang="en-US">
              <a:solidFill>
                <a:srgbClr val="C00000"/>
              </a:solidFill>
            </a:endParaRPr>
          </a:p>
        </p:txBody>
      </p:sp>
      <p:sp>
        <p:nvSpPr>
          <p:cNvPr id="61" name="TextBox 60"/>
          <p:cNvSpPr txBox="1"/>
          <p:nvPr/>
        </p:nvSpPr>
        <p:spPr>
          <a:xfrm>
            <a:off x="812800" y="5421688"/>
            <a:ext cx="11333831" cy="969496"/>
          </a:xfrm>
          <a:prstGeom prst="rect">
            <a:avLst/>
          </a:prstGeom>
          <a:noFill/>
        </p:spPr>
        <p:txBody>
          <a:bodyPr wrap="square" rtlCol="0">
            <a:spAutoFit/>
          </a:bodyPr>
          <a:lstStyle/>
          <a:p>
            <a:pPr>
              <a:lnSpc>
                <a:spcPct val="150000"/>
              </a:lnSpc>
            </a:pPr>
            <a:r>
              <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点击请替换文字内容</a:t>
            </a:r>
          </a:p>
          <a:p>
            <a:pPr>
              <a:lnSpc>
                <a:spcPct val="150000"/>
              </a:lnSpc>
            </a:pPr>
            <a:r>
              <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点击添加相关标题文字，修改文字内容，也可以直接复制你的内容到此。请替换文字内容，点击添加相关标题文字，修改文字内容，也可以直接复制你的内容到此。请替换文字内容，点击添加相关标题文字，修改文字内容，也可以直接复制你的内容到此。请替换文字内容，点击添加相关标题文字，修改文字内容，也可以直接复制你的内容到此。请替换文字内容，点击添加相关标题文字，修改文字内容，也可以直接复制你的内容到此。请替换文字内容，点击添加相关标题文字，修改文字内容，也可以直接复制你的内容到此。</a:t>
            </a:r>
          </a:p>
        </p:txBody>
      </p:sp>
      <p:sp>
        <p:nvSpPr>
          <p:cNvPr id="9" name="矩形 8"/>
          <p:cNvSpPr/>
          <p:nvPr/>
        </p:nvSpPr>
        <p:spPr>
          <a:xfrm>
            <a:off x="308695" y="-50892"/>
            <a:ext cx="3952471" cy="767390"/>
          </a:xfrm>
          <a:prstGeom prst="rect">
            <a:avLst/>
          </a:prstGeom>
          <a:effectLst>
            <a:outerShdw blurRad="50800" dist="38100" algn="l" rotWithShape="0">
              <a:prstClr val="black">
                <a:alpha val="40000"/>
              </a:prstClr>
            </a:outerShdw>
          </a:effectLst>
        </p:spPr>
        <p:txBody>
          <a:bodyPr vert="horz" wrap="square">
            <a:spAutoFit/>
          </a:bodyPr>
          <a:lstStyle/>
          <a:p>
            <a:pPr>
              <a:lnSpc>
                <a:spcPct val="120000"/>
              </a:lnSpc>
            </a:pPr>
            <a:r>
              <a:rPr lang="zh-CN" altLang="en-US" sz="40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p>
        </p:txBody>
      </p:sp>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fade">
                                      <p:cBhvr>
                                        <p:cTn id="7" dur="500"/>
                                        <p:tgtEl>
                                          <p:spTgt spid="4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fade">
                                      <p:cBhvr>
                                        <p:cTn id="11" dur="500"/>
                                        <p:tgtEl>
                                          <p:spTgt spid="36"/>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fade">
                                      <p:cBhvr>
                                        <p:cTn id="15" dur="500"/>
                                        <p:tgtEl>
                                          <p:spTgt spid="40"/>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41"/>
                                        </p:tgtEl>
                                        <p:attrNameLst>
                                          <p:attrName>style.visibility</p:attrName>
                                        </p:attrNameLst>
                                      </p:cBhvr>
                                      <p:to>
                                        <p:strVal val="visible"/>
                                      </p:to>
                                    </p:set>
                                    <p:animEffect transition="in" filter="fade">
                                      <p:cBhvr>
                                        <p:cTn id="19"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36" grpId="0" animBg="1"/>
      <p:bldP spid="40" grpId="0" animBg="1"/>
      <p:bldP spid="4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 name="Group 4"/>
          <p:cNvGrpSpPr>
            <a:grpSpLocks noChangeAspect="1"/>
          </p:cNvGrpSpPr>
          <p:nvPr/>
        </p:nvGrpSpPr>
        <p:grpSpPr bwMode="auto">
          <a:xfrm>
            <a:off x="3174675" y="2769884"/>
            <a:ext cx="7533319" cy="1346651"/>
            <a:chOff x="806" y="677"/>
            <a:chExt cx="3783" cy="711"/>
          </a:xfrm>
        </p:grpSpPr>
        <p:sp>
          <p:nvSpPr>
            <p:cNvPr id="37" name="Freeform 5"/>
            <p:cNvSpPr/>
            <p:nvPr/>
          </p:nvSpPr>
          <p:spPr bwMode="auto">
            <a:xfrm>
              <a:off x="806" y="677"/>
              <a:ext cx="935" cy="711"/>
            </a:xfrm>
            <a:custGeom>
              <a:avLst/>
              <a:gdLst>
                <a:gd name="T0" fmla="*/ 304 w 395"/>
                <a:gd name="T1" fmla="*/ 283 h 298"/>
                <a:gd name="T2" fmla="*/ 274 w 395"/>
                <a:gd name="T3" fmla="*/ 298 h 298"/>
                <a:gd name="T4" fmla="*/ 13 w 395"/>
                <a:gd name="T5" fmla="*/ 298 h 298"/>
                <a:gd name="T6" fmla="*/ 6 w 395"/>
                <a:gd name="T7" fmla="*/ 283 h 298"/>
                <a:gd name="T8" fmla="*/ 92 w 395"/>
                <a:gd name="T9" fmla="*/ 164 h 298"/>
                <a:gd name="T10" fmla="*/ 92 w 395"/>
                <a:gd name="T11" fmla="*/ 134 h 298"/>
                <a:gd name="T12" fmla="*/ 6 w 395"/>
                <a:gd name="T13" fmla="*/ 15 h 298"/>
                <a:gd name="T14" fmla="*/ 13 w 395"/>
                <a:gd name="T15" fmla="*/ 0 h 298"/>
                <a:gd name="T16" fmla="*/ 274 w 395"/>
                <a:gd name="T17" fmla="*/ 0 h 298"/>
                <a:gd name="T18" fmla="*/ 304 w 395"/>
                <a:gd name="T19" fmla="*/ 15 h 298"/>
                <a:gd name="T20" fmla="*/ 390 w 395"/>
                <a:gd name="T21" fmla="*/ 134 h 298"/>
                <a:gd name="T22" fmla="*/ 390 w 395"/>
                <a:gd name="T23" fmla="*/ 164 h 298"/>
                <a:gd name="T24" fmla="*/ 304 w 395"/>
                <a:gd name="T25" fmla="*/ 283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5" h="298">
                  <a:moveTo>
                    <a:pt x="304" y="283"/>
                  </a:moveTo>
                  <a:cubicBezTo>
                    <a:pt x="298" y="291"/>
                    <a:pt x="285" y="298"/>
                    <a:pt x="274" y="298"/>
                  </a:cubicBezTo>
                  <a:cubicBezTo>
                    <a:pt x="13" y="298"/>
                    <a:pt x="13" y="298"/>
                    <a:pt x="13" y="298"/>
                  </a:cubicBezTo>
                  <a:cubicBezTo>
                    <a:pt x="3" y="298"/>
                    <a:pt x="0" y="291"/>
                    <a:pt x="6" y="283"/>
                  </a:cubicBezTo>
                  <a:cubicBezTo>
                    <a:pt x="92" y="164"/>
                    <a:pt x="92" y="164"/>
                    <a:pt x="92" y="164"/>
                  </a:cubicBezTo>
                  <a:cubicBezTo>
                    <a:pt x="97" y="156"/>
                    <a:pt x="97" y="142"/>
                    <a:pt x="92" y="134"/>
                  </a:cubicBezTo>
                  <a:cubicBezTo>
                    <a:pt x="6" y="15"/>
                    <a:pt x="6" y="15"/>
                    <a:pt x="6" y="15"/>
                  </a:cubicBezTo>
                  <a:cubicBezTo>
                    <a:pt x="0" y="7"/>
                    <a:pt x="3" y="0"/>
                    <a:pt x="13" y="0"/>
                  </a:cubicBezTo>
                  <a:cubicBezTo>
                    <a:pt x="274" y="0"/>
                    <a:pt x="274" y="0"/>
                    <a:pt x="274" y="0"/>
                  </a:cubicBezTo>
                  <a:cubicBezTo>
                    <a:pt x="285" y="0"/>
                    <a:pt x="298" y="7"/>
                    <a:pt x="304" y="15"/>
                  </a:cubicBezTo>
                  <a:cubicBezTo>
                    <a:pt x="390" y="134"/>
                    <a:pt x="390" y="134"/>
                    <a:pt x="390" y="134"/>
                  </a:cubicBezTo>
                  <a:cubicBezTo>
                    <a:pt x="395" y="142"/>
                    <a:pt x="395" y="156"/>
                    <a:pt x="390" y="164"/>
                  </a:cubicBezTo>
                  <a:lnTo>
                    <a:pt x="304" y="283"/>
                  </a:lnTo>
                  <a:close/>
                </a:path>
              </a:pathLst>
            </a:custGeom>
            <a:solidFill>
              <a:schemeClr val="accent1"/>
            </a:solidFill>
            <a:ln w="19050">
              <a:solidFill>
                <a:schemeClr val="bg1"/>
              </a:solidFill>
              <a:round/>
            </a:ln>
          </p:spPr>
          <p:txBody>
            <a:bodyPr vert="horz" wrap="square" lIns="83748" tIns="41874" rIns="83748" bIns="41874" numCol="1" anchor="t" anchorCtr="0" compatLnSpc="1"/>
            <a:lstStyle/>
            <a:p>
              <a:pPr algn="just">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8" name="Freeform 6"/>
            <p:cNvSpPr/>
            <p:nvPr/>
          </p:nvSpPr>
          <p:spPr bwMode="auto">
            <a:xfrm>
              <a:off x="1516" y="677"/>
              <a:ext cx="938" cy="711"/>
            </a:xfrm>
            <a:custGeom>
              <a:avLst/>
              <a:gdLst>
                <a:gd name="T0" fmla="*/ 304 w 396"/>
                <a:gd name="T1" fmla="*/ 283 h 298"/>
                <a:gd name="T2" fmla="*/ 275 w 396"/>
                <a:gd name="T3" fmla="*/ 298 h 298"/>
                <a:gd name="T4" fmla="*/ 14 w 396"/>
                <a:gd name="T5" fmla="*/ 298 h 298"/>
                <a:gd name="T6" fmla="*/ 6 w 396"/>
                <a:gd name="T7" fmla="*/ 283 h 298"/>
                <a:gd name="T8" fmla="*/ 92 w 396"/>
                <a:gd name="T9" fmla="*/ 164 h 298"/>
                <a:gd name="T10" fmla="*/ 92 w 396"/>
                <a:gd name="T11" fmla="*/ 134 h 298"/>
                <a:gd name="T12" fmla="*/ 6 w 396"/>
                <a:gd name="T13" fmla="*/ 15 h 298"/>
                <a:gd name="T14" fmla="*/ 14 w 396"/>
                <a:gd name="T15" fmla="*/ 0 h 298"/>
                <a:gd name="T16" fmla="*/ 275 w 396"/>
                <a:gd name="T17" fmla="*/ 0 h 298"/>
                <a:gd name="T18" fmla="*/ 304 w 396"/>
                <a:gd name="T19" fmla="*/ 15 h 298"/>
                <a:gd name="T20" fmla="*/ 390 w 396"/>
                <a:gd name="T21" fmla="*/ 134 h 298"/>
                <a:gd name="T22" fmla="*/ 390 w 396"/>
                <a:gd name="T23" fmla="*/ 164 h 298"/>
                <a:gd name="T24" fmla="*/ 304 w 396"/>
                <a:gd name="T25" fmla="*/ 283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6" h="298">
                  <a:moveTo>
                    <a:pt x="304" y="283"/>
                  </a:moveTo>
                  <a:cubicBezTo>
                    <a:pt x="298" y="291"/>
                    <a:pt x="285" y="298"/>
                    <a:pt x="275" y="298"/>
                  </a:cubicBezTo>
                  <a:cubicBezTo>
                    <a:pt x="14" y="298"/>
                    <a:pt x="14" y="298"/>
                    <a:pt x="14" y="298"/>
                  </a:cubicBezTo>
                  <a:cubicBezTo>
                    <a:pt x="4" y="298"/>
                    <a:pt x="0" y="291"/>
                    <a:pt x="6" y="283"/>
                  </a:cubicBezTo>
                  <a:cubicBezTo>
                    <a:pt x="92" y="164"/>
                    <a:pt x="92" y="164"/>
                    <a:pt x="92" y="164"/>
                  </a:cubicBezTo>
                  <a:cubicBezTo>
                    <a:pt x="98" y="156"/>
                    <a:pt x="98" y="142"/>
                    <a:pt x="92" y="134"/>
                  </a:cubicBezTo>
                  <a:cubicBezTo>
                    <a:pt x="6" y="15"/>
                    <a:pt x="6" y="15"/>
                    <a:pt x="6" y="15"/>
                  </a:cubicBezTo>
                  <a:cubicBezTo>
                    <a:pt x="0" y="7"/>
                    <a:pt x="4" y="0"/>
                    <a:pt x="14" y="0"/>
                  </a:cubicBezTo>
                  <a:cubicBezTo>
                    <a:pt x="275" y="0"/>
                    <a:pt x="275" y="0"/>
                    <a:pt x="275" y="0"/>
                  </a:cubicBezTo>
                  <a:cubicBezTo>
                    <a:pt x="285" y="0"/>
                    <a:pt x="298" y="7"/>
                    <a:pt x="304" y="15"/>
                  </a:cubicBezTo>
                  <a:cubicBezTo>
                    <a:pt x="390" y="134"/>
                    <a:pt x="390" y="134"/>
                    <a:pt x="390" y="134"/>
                  </a:cubicBezTo>
                  <a:cubicBezTo>
                    <a:pt x="396" y="142"/>
                    <a:pt x="396" y="156"/>
                    <a:pt x="390" y="164"/>
                  </a:cubicBezTo>
                  <a:lnTo>
                    <a:pt x="304" y="283"/>
                  </a:lnTo>
                  <a:close/>
                </a:path>
              </a:pathLst>
            </a:custGeom>
            <a:solidFill>
              <a:schemeClr val="accent2"/>
            </a:solidFill>
            <a:ln w="19050">
              <a:solidFill>
                <a:schemeClr val="bg1"/>
              </a:solidFill>
              <a:round/>
            </a:ln>
          </p:spPr>
          <p:txBody>
            <a:bodyPr vert="horz" wrap="square" lIns="83748" tIns="41874" rIns="83748" bIns="41874" numCol="1" anchor="t" anchorCtr="0" compatLnSpc="1"/>
            <a:lstStyle/>
            <a:p>
              <a:pPr algn="just">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9" name="Freeform 7"/>
            <p:cNvSpPr/>
            <p:nvPr/>
          </p:nvSpPr>
          <p:spPr bwMode="auto">
            <a:xfrm>
              <a:off x="2229" y="677"/>
              <a:ext cx="937" cy="711"/>
            </a:xfrm>
            <a:custGeom>
              <a:avLst/>
              <a:gdLst>
                <a:gd name="T0" fmla="*/ 304 w 396"/>
                <a:gd name="T1" fmla="*/ 283 h 298"/>
                <a:gd name="T2" fmla="*/ 275 w 396"/>
                <a:gd name="T3" fmla="*/ 298 h 298"/>
                <a:gd name="T4" fmla="*/ 14 w 396"/>
                <a:gd name="T5" fmla="*/ 298 h 298"/>
                <a:gd name="T6" fmla="*/ 6 w 396"/>
                <a:gd name="T7" fmla="*/ 283 h 298"/>
                <a:gd name="T8" fmla="*/ 92 w 396"/>
                <a:gd name="T9" fmla="*/ 164 h 298"/>
                <a:gd name="T10" fmla="*/ 92 w 396"/>
                <a:gd name="T11" fmla="*/ 134 h 298"/>
                <a:gd name="T12" fmla="*/ 6 w 396"/>
                <a:gd name="T13" fmla="*/ 15 h 298"/>
                <a:gd name="T14" fmla="*/ 14 w 396"/>
                <a:gd name="T15" fmla="*/ 0 h 298"/>
                <a:gd name="T16" fmla="*/ 275 w 396"/>
                <a:gd name="T17" fmla="*/ 0 h 298"/>
                <a:gd name="T18" fmla="*/ 304 w 396"/>
                <a:gd name="T19" fmla="*/ 15 h 298"/>
                <a:gd name="T20" fmla="*/ 390 w 396"/>
                <a:gd name="T21" fmla="*/ 134 h 298"/>
                <a:gd name="T22" fmla="*/ 390 w 396"/>
                <a:gd name="T23" fmla="*/ 164 h 298"/>
                <a:gd name="T24" fmla="*/ 304 w 396"/>
                <a:gd name="T25" fmla="*/ 283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6" h="298">
                  <a:moveTo>
                    <a:pt x="304" y="283"/>
                  </a:moveTo>
                  <a:cubicBezTo>
                    <a:pt x="298" y="291"/>
                    <a:pt x="285" y="298"/>
                    <a:pt x="275" y="298"/>
                  </a:cubicBezTo>
                  <a:cubicBezTo>
                    <a:pt x="14" y="298"/>
                    <a:pt x="14" y="298"/>
                    <a:pt x="14" y="298"/>
                  </a:cubicBezTo>
                  <a:cubicBezTo>
                    <a:pt x="4" y="298"/>
                    <a:pt x="0" y="291"/>
                    <a:pt x="6" y="283"/>
                  </a:cubicBezTo>
                  <a:cubicBezTo>
                    <a:pt x="92" y="164"/>
                    <a:pt x="92" y="164"/>
                    <a:pt x="92" y="164"/>
                  </a:cubicBezTo>
                  <a:cubicBezTo>
                    <a:pt x="98" y="156"/>
                    <a:pt x="98" y="142"/>
                    <a:pt x="92" y="134"/>
                  </a:cubicBezTo>
                  <a:cubicBezTo>
                    <a:pt x="6" y="15"/>
                    <a:pt x="6" y="15"/>
                    <a:pt x="6" y="15"/>
                  </a:cubicBezTo>
                  <a:cubicBezTo>
                    <a:pt x="0" y="7"/>
                    <a:pt x="4" y="0"/>
                    <a:pt x="14" y="0"/>
                  </a:cubicBezTo>
                  <a:cubicBezTo>
                    <a:pt x="275" y="0"/>
                    <a:pt x="275" y="0"/>
                    <a:pt x="275" y="0"/>
                  </a:cubicBezTo>
                  <a:cubicBezTo>
                    <a:pt x="285" y="0"/>
                    <a:pt x="298" y="7"/>
                    <a:pt x="304" y="15"/>
                  </a:cubicBezTo>
                  <a:cubicBezTo>
                    <a:pt x="390" y="134"/>
                    <a:pt x="390" y="134"/>
                    <a:pt x="390" y="134"/>
                  </a:cubicBezTo>
                  <a:cubicBezTo>
                    <a:pt x="396" y="142"/>
                    <a:pt x="396" y="156"/>
                    <a:pt x="390" y="164"/>
                  </a:cubicBezTo>
                  <a:lnTo>
                    <a:pt x="304" y="283"/>
                  </a:lnTo>
                  <a:close/>
                </a:path>
              </a:pathLst>
            </a:custGeom>
            <a:solidFill>
              <a:schemeClr val="accent3"/>
            </a:solidFill>
            <a:ln w="19050">
              <a:solidFill>
                <a:schemeClr val="bg1"/>
              </a:solidFill>
              <a:round/>
            </a:ln>
          </p:spPr>
          <p:txBody>
            <a:bodyPr vert="horz" wrap="square" lIns="83748" tIns="41874" rIns="83748" bIns="41874" numCol="1" anchor="t" anchorCtr="0" compatLnSpc="1"/>
            <a:lstStyle/>
            <a:p>
              <a:pPr algn="just">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0" name="Freeform 8"/>
            <p:cNvSpPr/>
            <p:nvPr/>
          </p:nvSpPr>
          <p:spPr bwMode="auto">
            <a:xfrm>
              <a:off x="2942" y="677"/>
              <a:ext cx="935" cy="711"/>
            </a:xfrm>
            <a:custGeom>
              <a:avLst/>
              <a:gdLst>
                <a:gd name="T0" fmla="*/ 304 w 395"/>
                <a:gd name="T1" fmla="*/ 283 h 298"/>
                <a:gd name="T2" fmla="*/ 274 w 395"/>
                <a:gd name="T3" fmla="*/ 298 h 298"/>
                <a:gd name="T4" fmla="*/ 13 w 395"/>
                <a:gd name="T5" fmla="*/ 298 h 298"/>
                <a:gd name="T6" fmla="*/ 6 w 395"/>
                <a:gd name="T7" fmla="*/ 283 h 298"/>
                <a:gd name="T8" fmla="*/ 91 w 395"/>
                <a:gd name="T9" fmla="*/ 164 h 298"/>
                <a:gd name="T10" fmla="*/ 91 w 395"/>
                <a:gd name="T11" fmla="*/ 134 h 298"/>
                <a:gd name="T12" fmla="*/ 6 w 395"/>
                <a:gd name="T13" fmla="*/ 15 h 298"/>
                <a:gd name="T14" fmla="*/ 13 w 395"/>
                <a:gd name="T15" fmla="*/ 0 h 298"/>
                <a:gd name="T16" fmla="*/ 274 w 395"/>
                <a:gd name="T17" fmla="*/ 0 h 298"/>
                <a:gd name="T18" fmla="*/ 304 w 395"/>
                <a:gd name="T19" fmla="*/ 15 h 298"/>
                <a:gd name="T20" fmla="*/ 389 w 395"/>
                <a:gd name="T21" fmla="*/ 134 h 298"/>
                <a:gd name="T22" fmla="*/ 389 w 395"/>
                <a:gd name="T23" fmla="*/ 164 h 298"/>
                <a:gd name="T24" fmla="*/ 304 w 395"/>
                <a:gd name="T25" fmla="*/ 283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5" h="298">
                  <a:moveTo>
                    <a:pt x="304" y="283"/>
                  </a:moveTo>
                  <a:cubicBezTo>
                    <a:pt x="298" y="291"/>
                    <a:pt x="284" y="298"/>
                    <a:pt x="274" y="298"/>
                  </a:cubicBezTo>
                  <a:cubicBezTo>
                    <a:pt x="13" y="298"/>
                    <a:pt x="13" y="298"/>
                    <a:pt x="13" y="298"/>
                  </a:cubicBezTo>
                  <a:cubicBezTo>
                    <a:pt x="3" y="298"/>
                    <a:pt x="0" y="291"/>
                    <a:pt x="6" y="283"/>
                  </a:cubicBezTo>
                  <a:cubicBezTo>
                    <a:pt x="91" y="164"/>
                    <a:pt x="91" y="164"/>
                    <a:pt x="91" y="164"/>
                  </a:cubicBezTo>
                  <a:cubicBezTo>
                    <a:pt x="97" y="156"/>
                    <a:pt x="97" y="142"/>
                    <a:pt x="91" y="134"/>
                  </a:cubicBezTo>
                  <a:cubicBezTo>
                    <a:pt x="6" y="15"/>
                    <a:pt x="6" y="15"/>
                    <a:pt x="6" y="15"/>
                  </a:cubicBezTo>
                  <a:cubicBezTo>
                    <a:pt x="0" y="7"/>
                    <a:pt x="3" y="0"/>
                    <a:pt x="13" y="0"/>
                  </a:cubicBezTo>
                  <a:cubicBezTo>
                    <a:pt x="274" y="0"/>
                    <a:pt x="274" y="0"/>
                    <a:pt x="274" y="0"/>
                  </a:cubicBezTo>
                  <a:cubicBezTo>
                    <a:pt x="284" y="0"/>
                    <a:pt x="298" y="7"/>
                    <a:pt x="304" y="15"/>
                  </a:cubicBezTo>
                  <a:cubicBezTo>
                    <a:pt x="389" y="134"/>
                    <a:pt x="389" y="134"/>
                    <a:pt x="389" y="134"/>
                  </a:cubicBezTo>
                  <a:cubicBezTo>
                    <a:pt x="395" y="142"/>
                    <a:pt x="395" y="156"/>
                    <a:pt x="389" y="164"/>
                  </a:cubicBezTo>
                  <a:lnTo>
                    <a:pt x="304" y="283"/>
                  </a:lnTo>
                  <a:close/>
                </a:path>
              </a:pathLst>
            </a:custGeom>
            <a:solidFill>
              <a:schemeClr val="accent4"/>
            </a:solidFill>
            <a:ln w="19050">
              <a:solidFill>
                <a:schemeClr val="bg1"/>
              </a:solidFill>
              <a:round/>
            </a:ln>
          </p:spPr>
          <p:txBody>
            <a:bodyPr vert="horz" wrap="square" lIns="83748" tIns="41874" rIns="83748" bIns="41874" numCol="1" anchor="t" anchorCtr="0" compatLnSpc="1"/>
            <a:lstStyle/>
            <a:p>
              <a:pPr algn="just">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1" name="Freeform 9"/>
            <p:cNvSpPr/>
            <p:nvPr/>
          </p:nvSpPr>
          <p:spPr bwMode="auto">
            <a:xfrm>
              <a:off x="3652" y="677"/>
              <a:ext cx="937" cy="711"/>
            </a:xfrm>
            <a:custGeom>
              <a:avLst/>
              <a:gdLst>
                <a:gd name="T0" fmla="*/ 304 w 396"/>
                <a:gd name="T1" fmla="*/ 283 h 298"/>
                <a:gd name="T2" fmla="*/ 275 w 396"/>
                <a:gd name="T3" fmla="*/ 298 h 298"/>
                <a:gd name="T4" fmla="*/ 14 w 396"/>
                <a:gd name="T5" fmla="*/ 298 h 298"/>
                <a:gd name="T6" fmla="*/ 6 w 396"/>
                <a:gd name="T7" fmla="*/ 283 h 298"/>
                <a:gd name="T8" fmla="*/ 92 w 396"/>
                <a:gd name="T9" fmla="*/ 164 h 298"/>
                <a:gd name="T10" fmla="*/ 92 w 396"/>
                <a:gd name="T11" fmla="*/ 134 h 298"/>
                <a:gd name="T12" fmla="*/ 6 w 396"/>
                <a:gd name="T13" fmla="*/ 15 h 298"/>
                <a:gd name="T14" fmla="*/ 14 w 396"/>
                <a:gd name="T15" fmla="*/ 0 h 298"/>
                <a:gd name="T16" fmla="*/ 275 w 396"/>
                <a:gd name="T17" fmla="*/ 0 h 298"/>
                <a:gd name="T18" fmla="*/ 304 w 396"/>
                <a:gd name="T19" fmla="*/ 15 h 298"/>
                <a:gd name="T20" fmla="*/ 390 w 396"/>
                <a:gd name="T21" fmla="*/ 134 h 298"/>
                <a:gd name="T22" fmla="*/ 390 w 396"/>
                <a:gd name="T23" fmla="*/ 164 h 298"/>
                <a:gd name="T24" fmla="*/ 304 w 396"/>
                <a:gd name="T25" fmla="*/ 283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6" h="298">
                  <a:moveTo>
                    <a:pt x="304" y="283"/>
                  </a:moveTo>
                  <a:cubicBezTo>
                    <a:pt x="298" y="291"/>
                    <a:pt x="285" y="298"/>
                    <a:pt x="275" y="298"/>
                  </a:cubicBezTo>
                  <a:cubicBezTo>
                    <a:pt x="14" y="298"/>
                    <a:pt x="14" y="298"/>
                    <a:pt x="14" y="298"/>
                  </a:cubicBezTo>
                  <a:cubicBezTo>
                    <a:pt x="4" y="298"/>
                    <a:pt x="0" y="291"/>
                    <a:pt x="6" y="283"/>
                  </a:cubicBezTo>
                  <a:cubicBezTo>
                    <a:pt x="92" y="164"/>
                    <a:pt x="92" y="164"/>
                    <a:pt x="92" y="164"/>
                  </a:cubicBezTo>
                  <a:cubicBezTo>
                    <a:pt x="98" y="156"/>
                    <a:pt x="98" y="142"/>
                    <a:pt x="92" y="134"/>
                  </a:cubicBezTo>
                  <a:cubicBezTo>
                    <a:pt x="6" y="15"/>
                    <a:pt x="6" y="15"/>
                    <a:pt x="6" y="15"/>
                  </a:cubicBezTo>
                  <a:cubicBezTo>
                    <a:pt x="0" y="7"/>
                    <a:pt x="4" y="0"/>
                    <a:pt x="14" y="0"/>
                  </a:cubicBezTo>
                  <a:cubicBezTo>
                    <a:pt x="275" y="0"/>
                    <a:pt x="275" y="0"/>
                    <a:pt x="275" y="0"/>
                  </a:cubicBezTo>
                  <a:cubicBezTo>
                    <a:pt x="285" y="0"/>
                    <a:pt x="298" y="7"/>
                    <a:pt x="304" y="15"/>
                  </a:cubicBezTo>
                  <a:cubicBezTo>
                    <a:pt x="390" y="134"/>
                    <a:pt x="390" y="134"/>
                    <a:pt x="390" y="134"/>
                  </a:cubicBezTo>
                  <a:cubicBezTo>
                    <a:pt x="396" y="142"/>
                    <a:pt x="396" y="156"/>
                    <a:pt x="390" y="164"/>
                  </a:cubicBezTo>
                  <a:lnTo>
                    <a:pt x="304" y="283"/>
                  </a:lnTo>
                  <a:close/>
                </a:path>
              </a:pathLst>
            </a:custGeom>
            <a:solidFill>
              <a:schemeClr val="accent5"/>
            </a:solidFill>
            <a:ln w="19050">
              <a:solidFill>
                <a:schemeClr val="bg1"/>
              </a:solidFill>
              <a:round/>
            </a:ln>
          </p:spPr>
          <p:txBody>
            <a:bodyPr vert="horz" wrap="square" lIns="83748" tIns="41874" rIns="83748" bIns="41874" numCol="1" anchor="t" anchorCtr="0" compatLnSpc="1"/>
            <a:lstStyle/>
            <a:p>
              <a:pPr algn="just">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42" name="Freeform 16"/>
          <p:cNvSpPr>
            <a:spLocks noChangeAspect="1" noEditPoints="1"/>
          </p:cNvSpPr>
          <p:nvPr/>
        </p:nvSpPr>
        <p:spPr bwMode="auto">
          <a:xfrm>
            <a:off x="8229370" y="3149660"/>
            <a:ext cx="388495" cy="450161"/>
          </a:xfrm>
          <a:custGeom>
            <a:avLst/>
            <a:gdLst>
              <a:gd name="T0" fmla="*/ 233 w 320"/>
              <a:gd name="T1" fmla="*/ 138 h 371"/>
              <a:gd name="T2" fmla="*/ 261 w 320"/>
              <a:gd name="T3" fmla="*/ 12 h 371"/>
              <a:gd name="T4" fmla="*/ 168 w 320"/>
              <a:gd name="T5" fmla="*/ 104 h 371"/>
              <a:gd name="T6" fmla="*/ 80 w 320"/>
              <a:gd name="T7" fmla="*/ 182 h 371"/>
              <a:gd name="T8" fmla="*/ 80 w 320"/>
              <a:gd name="T9" fmla="*/ 319 h 371"/>
              <a:gd name="T10" fmla="*/ 253 w 320"/>
              <a:gd name="T11" fmla="*/ 371 h 371"/>
              <a:gd name="T12" fmla="*/ 320 w 320"/>
              <a:gd name="T13" fmla="*/ 172 h 371"/>
              <a:gd name="T14" fmla="*/ 233 w 320"/>
              <a:gd name="T15" fmla="*/ 138 h 371"/>
              <a:gd name="T16" fmla="*/ 60 w 320"/>
              <a:gd name="T17" fmla="*/ 140 h 371"/>
              <a:gd name="T18" fmla="*/ 0 w 320"/>
              <a:gd name="T19" fmla="*/ 202 h 371"/>
              <a:gd name="T20" fmla="*/ 0 w 320"/>
              <a:gd name="T21" fmla="*/ 299 h 371"/>
              <a:gd name="T22" fmla="*/ 60 w 320"/>
              <a:gd name="T23" fmla="*/ 360 h 371"/>
              <a:gd name="T24" fmla="*/ 40 w 320"/>
              <a:gd name="T25" fmla="*/ 315 h 371"/>
              <a:gd name="T26" fmla="*/ 40 w 320"/>
              <a:gd name="T27" fmla="*/ 187 h 371"/>
              <a:gd name="T28" fmla="*/ 60 w 320"/>
              <a:gd name="T29" fmla="*/ 14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20" h="371">
                <a:moveTo>
                  <a:pt x="233" y="138"/>
                </a:moveTo>
                <a:cubicBezTo>
                  <a:pt x="230" y="131"/>
                  <a:pt x="304" y="65"/>
                  <a:pt x="261" y="12"/>
                </a:cubicBezTo>
                <a:cubicBezTo>
                  <a:pt x="251" y="0"/>
                  <a:pt x="217" y="72"/>
                  <a:pt x="168" y="104"/>
                </a:cubicBezTo>
                <a:cubicBezTo>
                  <a:pt x="142" y="122"/>
                  <a:pt x="80" y="161"/>
                  <a:pt x="80" y="182"/>
                </a:cubicBezTo>
                <a:cubicBezTo>
                  <a:pt x="80" y="319"/>
                  <a:pt x="80" y="319"/>
                  <a:pt x="80" y="319"/>
                </a:cubicBezTo>
                <a:cubicBezTo>
                  <a:pt x="80" y="344"/>
                  <a:pt x="178" y="371"/>
                  <a:pt x="253" y="371"/>
                </a:cubicBezTo>
                <a:cubicBezTo>
                  <a:pt x="280" y="371"/>
                  <a:pt x="320" y="199"/>
                  <a:pt x="320" y="172"/>
                </a:cubicBezTo>
                <a:cubicBezTo>
                  <a:pt x="320" y="145"/>
                  <a:pt x="235" y="145"/>
                  <a:pt x="233" y="138"/>
                </a:cubicBezTo>
                <a:close/>
                <a:moveTo>
                  <a:pt x="60" y="140"/>
                </a:moveTo>
                <a:cubicBezTo>
                  <a:pt x="47" y="140"/>
                  <a:pt x="0" y="148"/>
                  <a:pt x="0" y="202"/>
                </a:cubicBezTo>
                <a:cubicBezTo>
                  <a:pt x="0" y="299"/>
                  <a:pt x="0" y="299"/>
                  <a:pt x="0" y="299"/>
                </a:cubicBezTo>
                <a:cubicBezTo>
                  <a:pt x="0" y="354"/>
                  <a:pt x="47" y="360"/>
                  <a:pt x="60" y="360"/>
                </a:cubicBezTo>
                <a:cubicBezTo>
                  <a:pt x="73" y="360"/>
                  <a:pt x="40" y="348"/>
                  <a:pt x="40" y="315"/>
                </a:cubicBezTo>
                <a:cubicBezTo>
                  <a:pt x="40" y="187"/>
                  <a:pt x="40" y="187"/>
                  <a:pt x="40" y="187"/>
                </a:cubicBezTo>
                <a:cubicBezTo>
                  <a:pt x="40" y="152"/>
                  <a:pt x="73" y="140"/>
                  <a:pt x="60" y="140"/>
                </a:cubicBezTo>
                <a:close/>
              </a:path>
            </a:pathLst>
          </a:custGeom>
          <a:solidFill>
            <a:schemeClr val="bg1"/>
          </a:solidFill>
          <a:ln>
            <a:noFill/>
          </a:ln>
        </p:spPr>
        <p:txBody>
          <a:bodyPr vert="horz" wrap="square" lIns="83748" tIns="41874" rIns="83748" bIns="41874" numCol="1" anchor="t" anchorCtr="0" compatLnSpc="1"/>
          <a:lstStyle/>
          <a:p>
            <a:pPr algn="just">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3" name="Freeform 6"/>
          <p:cNvSpPr>
            <a:spLocks noChangeAspect="1" noEditPoints="1"/>
          </p:cNvSpPr>
          <p:nvPr/>
        </p:nvSpPr>
        <p:spPr bwMode="auto">
          <a:xfrm>
            <a:off x="5326768" y="3218126"/>
            <a:ext cx="469181" cy="412144"/>
          </a:xfrm>
          <a:custGeom>
            <a:avLst/>
            <a:gdLst>
              <a:gd name="T0" fmla="*/ 400 w 400"/>
              <a:gd name="T1" fmla="*/ 352 h 352"/>
              <a:gd name="T2" fmla="*/ 394 w 400"/>
              <a:gd name="T3" fmla="*/ 268 h 352"/>
              <a:gd name="T4" fmla="*/ 342 w 400"/>
              <a:gd name="T5" fmla="*/ 236 h 352"/>
              <a:gd name="T6" fmla="*/ 303 w 400"/>
              <a:gd name="T7" fmla="*/ 191 h 352"/>
              <a:gd name="T8" fmla="*/ 316 w 400"/>
              <a:gd name="T9" fmla="*/ 157 h 352"/>
              <a:gd name="T10" fmla="*/ 327 w 400"/>
              <a:gd name="T11" fmla="*/ 134 h 352"/>
              <a:gd name="T12" fmla="*/ 322 w 400"/>
              <a:gd name="T13" fmla="*/ 122 h 352"/>
              <a:gd name="T14" fmla="*/ 325 w 400"/>
              <a:gd name="T15" fmla="*/ 98 h 352"/>
              <a:gd name="T16" fmla="*/ 278 w 400"/>
              <a:gd name="T17" fmla="*/ 51 h 352"/>
              <a:gd name="T18" fmla="*/ 230 w 400"/>
              <a:gd name="T19" fmla="*/ 98 h 352"/>
              <a:gd name="T20" fmla="*/ 233 w 400"/>
              <a:gd name="T21" fmla="*/ 122 h 352"/>
              <a:gd name="T22" fmla="*/ 229 w 400"/>
              <a:gd name="T23" fmla="*/ 134 h 352"/>
              <a:gd name="T24" fmla="*/ 240 w 400"/>
              <a:gd name="T25" fmla="*/ 157 h 352"/>
              <a:gd name="T26" fmla="*/ 253 w 400"/>
              <a:gd name="T27" fmla="*/ 191 h 352"/>
              <a:gd name="T28" fmla="*/ 236 w 400"/>
              <a:gd name="T29" fmla="*/ 224 h 352"/>
              <a:gd name="T30" fmla="*/ 310 w 400"/>
              <a:gd name="T31" fmla="*/ 292 h 352"/>
              <a:gd name="T32" fmla="*/ 310 w 400"/>
              <a:gd name="T33" fmla="*/ 352 h 352"/>
              <a:gd name="T34" fmla="*/ 400 w 400"/>
              <a:gd name="T35" fmla="*/ 352 h 352"/>
              <a:gd name="T36" fmla="*/ 204 w 400"/>
              <a:gd name="T37" fmla="*/ 247 h 352"/>
              <a:gd name="T38" fmla="*/ 152 w 400"/>
              <a:gd name="T39" fmla="*/ 187 h 352"/>
              <a:gd name="T40" fmla="*/ 169 w 400"/>
              <a:gd name="T41" fmla="*/ 142 h 352"/>
              <a:gd name="T42" fmla="*/ 184 w 400"/>
              <a:gd name="T43" fmla="*/ 111 h 352"/>
              <a:gd name="T44" fmla="*/ 179 w 400"/>
              <a:gd name="T45" fmla="*/ 95 h 352"/>
              <a:gd name="T46" fmla="*/ 183 w 400"/>
              <a:gd name="T47" fmla="*/ 63 h 352"/>
              <a:gd name="T48" fmla="*/ 119 w 400"/>
              <a:gd name="T49" fmla="*/ 0 h 352"/>
              <a:gd name="T50" fmla="*/ 55 w 400"/>
              <a:gd name="T51" fmla="*/ 63 h 352"/>
              <a:gd name="T52" fmla="*/ 59 w 400"/>
              <a:gd name="T53" fmla="*/ 95 h 352"/>
              <a:gd name="T54" fmla="*/ 53 w 400"/>
              <a:gd name="T55" fmla="*/ 111 h 352"/>
              <a:gd name="T56" fmla="*/ 68 w 400"/>
              <a:gd name="T57" fmla="*/ 142 h 352"/>
              <a:gd name="T58" fmla="*/ 86 w 400"/>
              <a:gd name="T59" fmla="*/ 187 h 352"/>
              <a:gd name="T60" fmla="*/ 33 w 400"/>
              <a:gd name="T61" fmla="*/ 247 h 352"/>
              <a:gd name="T62" fmla="*/ 0 w 400"/>
              <a:gd name="T63" fmla="*/ 279 h 352"/>
              <a:gd name="T64" fmla="*/ 0 w 400"/>
              <a:gd name="T65" fmla="*/ 352 h 352"/>
              <a:gd name="T66" fmla="*/ 278 w 400"/>
              <a:gd name="T67" fmla="*/ 352 h 352"/>
              <a:gd name="T68" fmla="*/ 278 w 400"/>
              <a:gd name="T69" fmla="*/ 297 h 352"/>
              <a:gd name="T70" fmla="*/ 204 w 400"/>
              <a:gd name="T71" fmla="*/ 247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00" h="352">
                <a:moveTo>
                  <a:pt x="400" y="352"/>
                </a:moveTo>
                <a:cubicBezTo>
                  <a:pt x="400" y="352"/>
                  <a:pt x="399" y="276"/>
                  <a:pt x="394" y="268"/>
                </a:cubicBezTo>
                <a:cubicBezTo>
                  <a:pt x="387" y="257"/>
                  <a:pt x="371" y="249"/>
                  <a:pt x="342" y="236"/>
                </a:cubicBezTo>
                <a:cubicBezTo>
                  <a:pt x="312" y="224"/>
                  <a:pt x="303" y="213"/>
                  <a:pt x="303" y="191"/>
                </a:cubicBezTo>
                <a:cubicBezTo>
                  <a:pt x="303" y="177"/>
                  <a:pt x="312" y="182"/>
                  <a:pt x="316" y="157"/>
                </a:cubicBezTo>
                <a:cubicBezTo>
                  <a:pt x="317" y="147"/>
                  <a:pt x="325" y="157"/>
                  <a:pt x="327" y="134"/>
                </a:cubicBezTo>
                <a:cubicBezTo>
                  <a:pt x="327" y="124"/>
                  <a:pt x="322" y="122"/>
                  <a:pt x="322" y="122"/>
                </a:cubicBezTo>
                <a:cubicBezTo>
                  <a:pt x="322" y="122"/>
                  <a:pt x="325" y="108"/>
                  <a:pt x="325" y="98"/>
                </a:cubicBezTo>
                <a:cubicBezTo>
                  <a:pt x="327" y="85"/>
                  <a:pt x="319" y="51"/>
                  <a:pt x="278" y="51"/>
                </a:cubicBezTo>
                <a:cubicBezTo>
                  <a:pt x="236" y="51"/>
                  <a:pt x="229" y="85"/>
                  <a:pt x="230" y="98"/>
                </a:cubicBezTo>
                <a:cubicBezTo>
                  <a:pt x="231" y="108"/>
                  <a:pt x="233" y="122"/>
                  <a:pt x="233" y="122"/>
                </a:cubicBezTo>
                <a:cubicBezTo>
                  <a:pt x="233" y="122"/>
                  <a:pt x="229" y="124"/>
                  <a:pt x="229" y="134"/>
                </a:cubicBezTo>
                <a:cubicBezTo>
                  <a:pt x="230" y="157"/>
                  <a:pt x="238" y="147"/>
                  <a:pt x="240" y="157"/>
                </a:cubicBezTo>
                <a:cubicBezTo>
                  <a:pt x="244" y="182"/>
                  <a:pt x="253" y="177"/>
                  <a:pt x="253" y="191"/>
                </a:cubicBezTo>
                <a:cubicBezTo>
                  <a:pt x="253" y="206"/>
                  <a:pt x="248" y="216"/>
                  <a:pt x="236" y="224"/>
                </a:cubicBezTo>
                <a:cubicBezTo>
                  <a:pt x="301" y="257"/>
                  <a:pt x="310" y="263"/>
                  <a:pt x="310" y="292"/>
                </a:cubicBezTo>
                <a:cubicBezTo>
                  <a:pt x="310" y="352"/>
                  <a:pt x="310" y="352"/>
                  <a:pt x="310" y="352"/>
                </a:cubicBezTo>
                <a:lnTo>
                  <a:pt x="400" y="352"/>
                </a:lnTo>
                <a:close/>
                <a:moveTo>
                  <a:pt x="204" y="247"/>
                </a:moveTo>
                <a:cubicBezTo>
                  <a:pt x="165" y="231"/>
                  <a:pt x="152" y="217"/>
                  <a:pt x="152" y="187"/>
                </a:cubicBezTo>
                <a:cubicBezTo>
                  <a:pt x="152" y="169"/>
                  <a:pt x="164" y="175"/>
                  <a:pt x="169" y="142"/>
                </a:cubicBezTo>
                <a:cubicBezTo>
                  <a:pt x="172" y="129"/>
                  <a:pt x="182" y="142"/>
                  <a:pt x="184" y="111"/>
                </a:cubicBezTo>
                <a:cubicBezTo>
                  <a:pt x="184" y="98"/>
                  <a:pt x="179" y="95"/>
                  <a:pt x="179" y="95"/>
                </a:cubicBezTo>
                <a:cubicBezTo>
                  <a:pt x="179" y="95"/>
                  <a:pt x="181" y="77"/>
                  <a:pt x="183" y="63"/>
                </a:cubicBezTo>
                <a:cubicBezTo>
                  <a:pt x="184" y="45"/>
                  <a:pt x="174" y="0"/>
                  <a:pt x="119" y="0"/>
                </a:cubicBezTo>
                <a:cubicBezTo>
                  <a:pt x="64" y="0"/>
                  <a:pt x="54" y="45"/>
                  <a:pt x="55" y="63"/>
                </a:cubicBezTo>
                <a:cubicBezTo>
                  <a:pt x="56" y="77"/>
                  <a:pt x="59" y="95"/>
                  <a:pt x="59" y="95"/>
                </a:cubicBezTo>
                <a:cubicBezTo>
                  <a:pt x="59" y="95"/>
                  <a:pt x="53" y="98"/>
                  <a:pt x="53" y="111"/>
                </a:cubicBezTo>
                <a:cubicBezTo>
                  <a:pt x="55" y="142"/>
                  <a:pt x="66" y="129"/>
                  <a:pt x="68" y="142"/>
                </a:cubicBezTo>
                <a:cubicBezTo>
                  <a:pt x="74" y="175"/>
                  <a:pt x="86" y="169"/>
                  <a:pt x="86" y="187"/>
                </a:cubicBezTo>
                <a:cubicBezTo>
                  <a:pt x="86" y="217"/>
                  <a:pt x="73" y="231"/>
                  <a:pt x="33" y="247"/>
                </a:cubicBezTo>
                <a:cubicBezTo>
                  <a:pt x="21" y="252"/>
                  <a:pt x="0" y="260"/>
                  <a:pt x="0" y="279"/>
                </a:cubicBezTo>
                <a:cubicBezTo>
                  <a:pt x="0" y="352"/>
                  <a:pt x="0" y="352"/>
                  <a:pt x="0" y="352"/>
                </a:cubicBezTo>
                <a:cubicBezTo>
                  <a:pt x="278" y="352"/>
                  <a:pt x="278" y="352"/>
                  <a:pt x="278" y="352"/>
                </a:cubicBezTo>
                <a:cubicBezTo>
                  <a:pt x="278" y="352"/>
                  <a:pt x="278" y="309"/>
                  <a:pt x="278" y="297"/>
                </a:cubicBezTo>
                <a:cubicBezTo>
                  <a:pt x="278" y="280"/>
                  <a:pt x="244" y="264"/>
                  <a:pt x="204" y="247"/>
                </a:cubicBezTo>
                <a:close/>
              </a:path>
            </a:pathLst>
          </a:custGeom>
          <a:solidFill>
            <a:schemeClr val="bg1"/>
          </a:solidFill>
          <a:ln>
            <a:noFill/>
          </a:ln>
        </p:spPr>
        <p:txBody>
          <a:bodyPr vert="horz" wrap="square" lIns="83748" tIns="41874" rIns="83748" bIns="41874" numCol="1" anchor="t" anchorCtr="0" compatLnSpc="1"/>
          <a:lstStyle/>
          <a:p>
            <a:pPr algn="just">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4" name="Freeform 11"/>
          <p:cNvSpPr>
            <a:spLocks noChangeAspect="1" noEditPoints="1"/>
          </p:cNvSpPr>
          <p:nvPr/>
        </p:nvSpPr>
        <p:spPr bwMode="auto">
          <a:xfrm>
            <a:off x="3979435" y="3218127"/>
            <a:ext cx="429774" cy="428630"/>
          </a:xfrm>
          <a:custGeom>
            <a:avLst/>
            <a:gdLst>
              <a:gd name="T0" fmla="*/ 309 w 319"/>
              <a:gd name="T1" fmla="*/ 267 h 318"/>
              <a:gd name="T2" fmla="*/ 233 w 319"/>
              <a:gd name="T3" fmla="*/ 192 h 318"/>
              <a:gd name="T4" fmla="*/ 251 w 319"/>
              <a:gd name="T5" fmla="*/ 127 h 318"/>
              <a:gd name="T6" fmla="*/ 123 w 319"/>
              <a:gd name="T7" fmla="*/ 0 h 318"/>
              <a:gd name="T8" fmla="*/ 0 w 319"/>
              <a:gd name="T9" fmla="*/ 124 h 318"/>
              <a:gd name="T10" fmla="*/ 127 w 319"/>
              <a:gd name="T11" fmla="*/ 251 h 318"/>
              <a:gd name="T12" fmla="*/ 190 w 319"/>
              <a:gd name="T13" fmla="*/ 234 h 318"/>
              <a:gd name="T14" fmla="*/ 266 w 319"/>
              <a:gd name="T15" fmla="*/ 310 h 318"/>
              <a:gd name="T16" fmla="*/ 293 w 319"/>
              <a:gd name="T17" fmla="*/ 310 h 318"/>
              <a:gd name="T18" fmla="*/ 311 w 319"/>
              <a:gd name="T19" fmla="*/ 291 h 318"/>
              <a:gd name="T20" fmla="*/ 309 w 319"/>
              <a:gd name="T21" fmla="*/ 267 h 318"/>
              <a:gd name="T22" fmla="*/ 38 w 319"/>
              <a:gd name="T23" fmla="*/ 124 h 318"/>
              <a:gd name="T24" fmla="*/ 123 w 319"/>
              <a:gd name="T25" fmla="*/ 38 h 318"/>
              <a:gd name="T26" fmla="*/ 213 w 319"/>
              <a:gd name="T27" fmla="*/ 127 h 318"/>
              <a:gd name="T28" fmla="*/ 127 w 319"/>
              <a:gd name="T29" fmla="*/ 213 h 318"/>
              <a:gd name="T30" fmla="*/ 38 w 319"/>
              <a:gd name="T31" fmla="*/ 124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9" h="318">
                <a:moveTo>
                  <a:pt x="309" y="267"/>
                </a:moveTo>
                <a:cubicBezTo>
                  <a:pt x="233" y="192"/>
                  <a:pt x="233" y="192"/>
                  <a:pt x="233" y="192"/>
                </a:cubicBezTo>
                <a:cubicBezTo>
                  <a:pt x="244" y="173"/>
                  <a:pt x="251" y="151"/>
                  <a:pt x="251" y="127"/>
                </a:cubicBezTo>
                <a:cubicBezTo>
                  <a:pt x="251" y="59"/>
                  <a:pt x="192" y="0"/>
                  <a:pt x="123" y="0"/>
                </a:cubicBezTo>
                <a:cubicBezTo>
                  <a:pt x="55" y="0"/>
                  <a:pt x="0" y="55"/>
                  <a:pt x="0" y="124"/>
                </a:cubicBezTo>
                <a:cubicBezTo>
                  <a:pt x="0" y="192"/>
                  <a:pt x="59" y="251"/>
                  <a:pt x="127" y="251"/>
                </a:cubicBezTo>
                <a:cubicBezTo>
                  <a:pt x="150" y="251"/>
                  <a:pt x="171" y="245"/>
                  <a:pt x="190" y="234"/>
                </a:cubicBezTo>
                <a:cubicBezTo>
                  <a:pt x="266" y="310"/>
                  <a:pt x="266" y="310"/>
                  <a:pt x="266" y="310"/>
                </a:cubicBezTo>
                <a:cubicBezTo>
                  <a:pt x="273" y="318"/>
                  <a:pt x="285" y="318"/>
                  <a:pt x="293" y="310"/>
                </a:cubicBezTo>
                <a:cubicBezTo>
                  <a:pt x="311" y="291"/>
                  <a:pt x="311" y="291"/>
                  <a:pt x="311" y="291"/>
                </a:cubicBezTo>
                <a:cubicBezTo>
                  <a:pt x="319" y="284"/>
                  <a:pt x="316" y="275"/>
                  <a:pt x="309" y="267"/>
                </a:cubicBezTo>
                <a:close/>
                <a:moveTo>
                  <a:pt x="38" y="124"/>
                </a:moveTo>
                <a:cubicBezTo>
                  <a:pt x="38" y="76"/>
                  <a:pt x="76" y="38"/>
                  <a:pt x="123" y="38"/>
                </a:cubicBezTo>
                <a:cubicBezTo>
                  <a:pt x="171" y="38"/>
                  <a:pt x="213" y="80"/>
                  <a:pt x="213" y="127"/>
                </a:cubicBezTo>
                <a:cubicBezTo>
                  <a:pt x="213" y="175"/>
                  <a:pt x="175" y="213"/>
                  <a:pt x="127" y="213"/>
                </a:cubicBezTo>
                <a:cubicBezTo>
                  <a:pt x="80" y="213"/>
                  <a:pt x="38" y="171"/>
                  <a:pt x="38" y="124"/>
                </a:cubicBezTo>
                <a:close/>
              </a:path>
            </a:pathLst>
          </a:custGeom>
          <a:solidFill>
            <a:schemeClr val="bg1"/>
          </a:solidFill>
          <a:ln>
            <a:noFill/>
          </a:ln>
        </p:spPr>
        <p:txBody>
          <a:bodyPr vert="horz" wrap="square" lIns="83748" tIns="41874" rIns="83748" bIns="41874" numCol="1" anchor="t" anchorCtr="0" compatLnSpc="1"/>
          <a:lstStyle/>
          <a:p>
            <a:pPr algn="just">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5" name="Freeform 21"/>
          <p:cNvSpPr>
            <a:spLocks noChangeAspect="1" noEditPoints="1"/>
          </p:cNvSpPr>
          <p:nvPr/>
        </p:nvSpPr>
        <p:spPr bwMode="auto">
          <a:xfrm rot="2728210">
            <a:off x="9593720" y="3196358"/>
            <a:ext cx="497981" cy="510183"/>
          </a:xfrm>
          <a:custGeom>
            <a:avLst/>
            <a:gdLst>
              <a:gd name="T0" fmla="*/ 222 w 363"/>
              <a:gd name="T1" fmla="*/ 242 h 372"/>
              <a:gd name="T2" fmla="*/ 348 w 363"/>
              <a:gd name="T3" fmla="*/ 23 h 372"/>
              <a:gd name="T4" fmla="*/ 345 w 363"/>
              <a:gd name="T5" fmla="*/ 18 h 372"/>
              <a:gd name="T6" fmla="*/ 340 w 363"/>
              <a:gd name="T7" fmla="*/ 16 h 372"/>
              <a:gd name="T8" fmla="*/ 127 w 363"/>
              <a:gd name="T9" fmla="*/ 144 h 372"/>
              <a:gd name="T10" fmla="*/ 7 w 363"/>
              <a:gd name="T11" fmla="*/ 246 h 372"/>
              <a:gd name="T12" fmla="*/ 25 w 363"/>
              <a:gd name="T13" fmla="*/ 265 h 372"/>
              <a:gd name="T14" fmla="*/ 68 w 363"/>
              <a:gd name="T15" fmla="*/ 249 h 372"/>
              <a:gd name="T16" fmla="*/ 120 w 363"/>
              <a:gd name="T17" fmla="*/ 302 h 372"/>
              <a:gd name="T18" fmla="*/ 104 w 363"/>
              <a:gd name="T19" fmla="*/ 346 h 372"/>
              <a:gd name="T20" fmla="*/ 123 w 363"/>
              <a:gd name="T21" fmla="*/ 364 h 372"/>
              <a:gd name="T22" fmla="*/ 222 w 363"/>
              <a:gd name="T23" fmla="*/ 242 h 372"/>
              <a:gd name="T24" fmla="*/ 242 w 363"/>
              <a:gd name="T25" fmla="*/ 124 h 372"/>
              <a:gd name="T26" fmla="*/ 242 w 363"/>
              <a:gd name="T27" fmla="*/ 79 h 372"/>
              <a:gd name="T28" fmla="*/ 286 w 363"/>
              <a:gd name="T29" fmla="*/ 79 h 372"/>
              <a:gd name="T30" fmla="*/ 286 w 363"/>
              <a:gd name="T31" fmla="*/ 124 h 372"/>
              <a:gd name="T32" fmla="*/ 242 w 363"/>
              <a:gd name="T33" fmla="*/ 124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63" h="372">
                <a:moveTo>
                  <a:pt x="222" y="242"/>
                </a:moveTo>
                <a:cubicBezTo>
                  <a:pt x="222" y="242"/>
                  <a:pt x="363" y="140"/>
                  <a:pt x="348" y="23"/>
                </a:cubicBezTo>
                <a:cubicBezTo>
                  <a:pt x="347" y="21"/>
                  <a:pt x="346" y="19"/>
                  <a:pt x="345" y="18"/>
                </a:cubicBezTo>
                <a:cubicBezTo>
                  <a:pt x="344" y="17"/>
                  <a:pt x="343" y="16"/>
                  <a:pt x="340" y="16"/>
                </a:cubicBezTo>
                <a:cubicBezTo>
                  <a:pt x="226" y="0"/>
                  <a:pt x="127" y="144"/>
                  <a:pt x="127" y="144"/>
                </a:cubicBezTo>
                <a:cubicBezTo>
                  <a:pt x="40" y="134"/>
                  <a:pt x="46" y="151"/>
                  <a:pt x="7" y="246"/>
                </a:cubicBezTo>
                <a:cubicBezTo>
                  <a:pt x="0" y="264"/>
                  <a:pt x="12" y="270"/>
                  <a:pt x="25" y="265"/>
                </a:cubicBezTo>
                <a:cubicBezTo>
                  <a:pt x="39" y="260"/>
                  <a:pt x="68" y="249"/>
                  <a:pt x="68" y="249"/>
                </a:cubicBezTo>
                <a:cubicBezTo>
                  <a:pt x="120" y="302"/>
                  <a:pt x="120" y="302"/>
                  <a:pt x="120" y="302"/>
                </a:cubicBezTo>
                <a:cubicBezTo>
                  <a:pt x="120" y="302"/>
                  <a:pt x="109" y="332"/>
                  <a:pt x="104" y="346"/>
                </a:cubicBezTo>
                <a:cubicBezTo>
                  <a:pt x="99" y="359"/>
                  <a:pt x="105" y="372"/>
                  <a:pt x="123" y="364"/>
                </a:cubicBezTo>
                <a:cubicBezTo>
                  <a:pt x="215" y="324"/>
                  <a:pt x="232" y="330"/>
                  <a:pt x="222" y="242"/>
                </a:cubicBezTo>
                <a:close/>
                <a:moveTo>
                  <a:pt x="242" y="124"/>
                </a:moveTo>
                <a:cubicBezTo>
                  <a:pt x="230" y="111"/>
                  <a:pt x="230" y="91"/>
                  <a:pt x="242" y="79"/>
                </a:cubicBezTo>
                <a:cubicBezTo>
                  <a:pt x="254" y="67"/>
                  <a:pt x="274" y="67"/>
                  <a:pt x="286" y="79"/>
                </a:cubicBezTo>
                <a:cubicBezTo>
                  <a:pt x="297" y="91"/>
                  <a:pt x="297" y="111"/>
                  <a:pt x="286" y="124"/>
                </a:cubicBezTo>
                <a:cubicBezTo>
                  <a:pt x="274" y="136"/>
                  <a:pt x="254" y="136"/>
                  <a:pt x="242" y="124"/>
                </a:cubicBezTo>
                <a:close/>
              </a:path>
            </a:pathLst>
          </a:custGeom>
          <a:solidFill>
            <a:schemeClr val="bg1"/>
          </a:solidFill>
          <a:ln>
            <a:noFill/>
          </a:ln>
        </p:spPr>
        <p:txBody>
          <a:bodyPr vert="horz" wrap="square" lIns="83748" tIns="41874" rIns="83748" bIns="41874" numCol="1" anchor="t" anchorCtr="0" compatLnSpc="1"/>
          <a:lstStyle/>
          <a:p>
            <a:pPr algn="just">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6" name="Freeform 36"/>
          <p:cNvSpPr>
            <a:spLocks noChangeAspect="1" noEditPoints="1"/>
          </p:cNvSpPr>
          <p:nvPr/>
        </p:nvSpPr>
        <p:spPr bwMode="auto">
          <a:xfrm>
            <a:off x="6744528" y="3303076"/>
            <a:ext cx="529539" cy="296744"/>
          </a:xfrm>
          <a:custGeom>
            <a:avLst/>
            <a:gdLst>
              <a:gd name="T0" fmla="*/ 200 w 400"/>
              <a:gd name="T1" fmla="*/ 0 h 224"/>
              <a:gd name="T2" fmla="*/ 0 w 400"/>
              <a:gd name="T3" fmla="*/ 112 h 224"/>
              <a:gd name="T4" fmla="*/ 200 w 400"/>
              <a:gd name="T5" fmla="*/ 224 h 224"/>
              <a:gd name="T6" fmla="*/ 400 w 400"/>
              <a:gd name="T7" fmla="*/ 112 h 224"/>
              <a:gd name="T8" fmla="*/ 200 w 400"/>
              <a:gd name="T9" fmla="*/ 0 h 224"/>
              <a:gd name="T10" fmla="*/ 200 w 400"/>
              <a:gd name="T11" fmla="*/ 198 h 224"/>
              <a:gd name="T12" fmla="*/ 111 w 400"/>
              <a:gd name="T13" fmla="*/ 112 h 224"/>
              <a:gd name="T14" fmla="*/ 200 w 400"/>
              <a:gd name="T15" fmla="*/ 26 h 224"/>
              <a:gd name="T16" fmla="*/ 289 w 400"/>
              <a:gd name="T17" fmla="*/ 112 h 224"/>
              <a:gd name="T18" fmla="*/ 200 w 400"/>
              <a:gd name="T19" fmla="*/ 198 h 224"/>
              <a:gd name="T20" fmla="*/ 200 w 400"/>
              <a:gd name="T21" fmla="*/ 112 h 224"/>
              <a:gd name="T22" fmla="*/ 200 w 400"/>
              <a:gd name="T23" fmla="*/ 69 h 224"/>
              <a:gd name="T24" fmla="*/ 155 w 400"/>
              <a:gd name="T25" fmla="*/ 112 h 224"/>
              <a:gd name="T26" fmla="*/ 200 w 400"/>
              <a:gd name="T27" fmla="*/ 155 h 224"/>
              <a:gd name="T28" fmla="*/ 244 w 400"/>
              <a:gd name="T29" fmla="*/ 112 h 224"/>
              <a:gd name="T30" fmla="*/ 200 w 400"/>
              <a:gd name="T31" fmla="*/ 112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00" h="224">
                <a:moveTo>
                  <a:pt x="200" y="0"/>
                </a:moveTo>
                <a:cubicBezTo>
                  <a:pt x="69" y="0"/>
                  <a:pt x="0" y="97"/>
                  <a:pt x="0" y="112"/>
                </a:cubicBezTo>
                <a:cubicBezTo>
                  <a:pt x="0" y="127"/>
                  <a:pt x="69" y="224"/>
                  <a:pt x="200" y="224"/>
                </a:cubicBezTo>
                <a:cubicBezTo>
                  <a:pt x="331" y="224"/>
                  <a:pt x="400" y="127"/>
                  <a:pt x="400" y="112"/>
                </a:cubicBezTo>
                <a:cubicBezTo>
                  <a:pt x="400" y="97"/>
                  <a:pt x="331" y="0"/>
                  <a:pt x="200" y="0"/>
                </a:cubicBezTo>
                <a:close/>
                <a:moveTo>
                  <a:pt x="200" y="198"/>
                </a:moveTo>
                <a:cubicBezTo>
                  <a:pt x="151" y="198"/>
                  <a:pt x="111" y="159"/>
                  <a:pt x="111" y="112"/>
                </a:cubicBezTo>
                <a:cubicBezTo>
                  <a:pt x="111" y="64"/>
                  <a:pt x="151" y="26"/>
                  <a:pt x="200" y="26"/>
                </a:cubicBezTo>
                <a:cubicBezTo>
                  <a:pt x="249" y="26"/>
                  <a:pt x="289" y="64"/>
                  <a:pt x="289" y="112"/>
                </a:cubicBezTo>
                <a:cubicBezTo>
                  <a:pt x="289" y="159"/>
                  <a:pt x="249" y="198"/>
                  <a:pt x="200" y="198"/>
                </a:cubicBezTo>
                <a:close/>
                <a:moveTo>
                  <a:pt x="200" y="112"/>
                </a:moveTo>
                <a:cubicBezTo>
                  <a:pt x="192" y="103"/>
                  <a:pt x="213" y="69"/>
                  <a:pt x="200" y="69"/>
                </a:cubicBezTo>
                <a:cubicBezTo>
                  <a:pt x="175" y="69"/>
                  <a:pt x="155" y="88"/>
                  <a:pt x="155" y="112"/>
                </a:cubicBezTo>
                <a:cubicBezTo>
                  <a:pt x="155" y="136"/>
                  <a:pt x="175" y="155"/>
                  <a:pt x="200" y="155"/>
                </a:cubicBezTo>
                <a:cubicBezTo>
                  <a:pt x="224" y="155"/>
                  <a:pt x="244" y="136"/>
                  <a:pt x="244" y="112"/>
                </a:cubicBezTo>
                <a:cubicBezTo>
                  <a:pt x="244" y="101"/>
                  <a:pt x="207" y="119"/>
                  <a:pt x="200" y="112"/>
                </a:cubicBezTo>
                <a:close/>
              </a:path>
            </a:pathLst>
          </a:custGeom>
          <a:solidFill>
            <a:schemeClr val="bg1"/>
          </a:solidFill>
          <a:ln>
            <a:noFill/>
          </a:ln>
        </p:spPr>
        <p:txBody>
          <a:bodyPr vert="horz" wrap="square" lIns="83748" tIns="41874" rIns="83748" bIns="41874" numCol="1" anchor="t" anchorCtr="0" compatLnSpc="1"/>
          <a:lstStyle/>
          <a:p>
            <a:pPr algn="just">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cxnSp>
        <p:nvCxnSpPr>
          <p:cNvPr id="47" name="Straight Connector 46"/>
          <p:cNvCxnSpPr/>
          <p:nvPr/>
        </p:nvCxnSpPr>
        <p:spPr>
          <a:xfrm>
            <a:off x="4121716" y="2382393"/>
            <a:ext cx="0" cy="324991"/>
          </a:xfrm>
          <a:prstGeom prst="line">
            <a:avLst/>
          </a:prstGeom>
          <a:ln w="6350">
            <a:solidFill>
              <a:schemeClr val="bg1">
                <a:lumMod val="65000"/>
              </a:schemeClr>
            </a:solidFill>
            <a:prstDash val="sysDash"/>
            <a:tailEnd type="ova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a:off x="2887184" y="2382393"/>
            <a:ext cx="1234533" cy="0"/>
          </a:xfrm>
          <a:prstGeom prst="line">
            <a:avLst/>
          </a:prstGeom>
          <a:ln w="6350">
            <a:solidFill>
              <a:schemeClr val="bg1">
                <a:lumMod val="65000"/>
              </a:schemeClr>
            </a:solidFill>
            <a:prstDash val="sysDash"/>
            <a:tailEnd type="diamond" w="lg" len="lg"/>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4813661" y="4191534"/>
            <a:ext cx="0" cy="324991"/>
          </a:xfrm>
          <a:prstGeom prst="line">
            <a:avLst/>
          </a:prstGeom>
          <a:ln w="6350">
            <a:solidFill>
              <a:schemeClr val="bg1">
                <a:lumMod val="65000"/>
              </a:schemeClr>
            </a:solidFill>
            <a:prstDash val="sysDash"/>
            <a:headEnd type="oval"/>
            <a:tailEnd type="none"/>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flipH="1">
            <a:off x="2861291" y="4516530"/>
            <a:ext cx="1945319" cy="0"/>
          </a:xfrm>
          <a:prstGeom prst="line">
            <a:avLst/>
          </a:prstGeom>
          <a:ln w="6350">
            <a:solidFill>
              <a:schemeClr val="bg1">
                <a:lumMod val="65000"/>
              </a:schemeClr>
            </a:solidFill>
            <a:prstDash val="sysDash"/>
            <a:tailEnd type="diamond" w="lg" len="lg"/>
          </a:ln>
        </p:spPr>
        <p:style>
          <a:lnRef idx="1">
            <a:schemeClr val="accent1"/>
          </a:lnRef>
          <a:fillRef idx="0">
            <a:schemeClr val="accent1"/>
          </a:fillRef>
          <a:effectRef idx="0">
            <a:schemeClr val="accent1"/>
          </a:effectRef>
          <a:fontRef idx="minor">
            <a:schemeClr val="tx1"/>
          </a:fontRef>
        </p:style>
      </p:cxnSp>
      <p:sp>
        <p:nvSpPr>
          <p:cNvPr id="51" name="Content Placeholder 2"/>
          <p:cNvSpPr txBox="1"/>
          <p:nvPr/>
        </p:nvSpPr>
        <p:spPr>
          <a:xfrm>
            <a:off x="2234750" y="2104904"/>
            <a:ext cx="501154" cy="492443"/>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ctr">
              <a:spcBef>
                <a:spcPts val="0"/>
              </a:spcBef>
              <a:spcAft>
                <a:spcPts val="0"/>
              </a:spcAft>
            </a:pPr>
            <a:r>
              <a:rPr lang="zh-CN" altLang="en-US" sz="16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en-US" sz="1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2" name="Content Placeholder 2"/>
          <p:cNvSpPr txBox="1"/>
          <p:nvPr/>
        </p:nvSpPr>
        <p:spPr>
          <a:xfrm>
            <a:off x="2234750" y="4237290"/>
            <a:ext cx="501154" cy="492443"/>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ctr">
              <a:spcBef>
                <a:spcPts val="0"/>
              </a:spcBef>
              <a:spcAft>
                <a:spcPts val="0"/>
              </a:spcAft>
            </a:pPr>
            <a:r>
              <a:rPr lang="zh-CN" altLang="en-US" sz="1600" dirty="0">
                <a:solidFill>
                  <a:schemeClr val="accent2"/>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en-US" sz="1600" dirty="0">
              <a:solidFill>
                <a:schemeClr val="accent2"/>
              </a:solidFill>
              <a:latin typeface="Arial" panose="020B0604020202020204" pitchFamily="34" charset="0"/>
              <a:ea typeface="微软雅黑" panose="020B0503020204020204" pitchFamily="34" charset="-122"/>
              <a:cs typeface="+mn-ea"/>
              <a:sym typeface="Arial" panose="020B0604020202020204" pitchFamily="34" charset="0"/>
            </a:endParaRPr>
          </a:p>
        </p:txBody>
      </p:sp>
      <p:cxnSp>
        <p:nvCxnSpPr>
          <p:cNvPr id="53" name="Straight Connector 52"/>
          <p:cNvCxnSpPr/>
          <p:nvPr/>
        </p:nvCxnSpPr>
        <p:spPr>
          <a:xfrm>
            <a:off x="6973815" y="2373915"/>
            <a:ext cx="0" cy="324991"/>
          </a:xfrm>
          <a:prstGeom prst="line">
            <a:avLst/>
          </a:prstGeom>
          <a:ln w="6350">
            <a:solidFill>
              <a:schemeClr val="bg1">
                <a:lumMod val="65000"/>
              </a:schemeClr>
            </a:solidFill>
            <a:prstDash val="sysDash"/>
            <a:tailEnd type="ova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flipH="1">
            <a:off x="5739282" y="2373915"/>
            <a:ext cx="1234533" cy="0"/>
          </a:xfrm>
          <a:prstGeom prst="line">
            <a:avLst/>
          </a:prstGeom>
          <a:ln w="6350">
            <a:solidFill>
              <a:schemeClr val="bg1">
                <a:lumMod val="65000"/>
              </a:schemeClr>
            </a:solidFill>
            <a:prstDash val="sysDash"/>
            <a:tailEnd type="diamond" w="lg" len="lg"/>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7692348" y="4183056"/>
            <a:ext cx="0" cy="324991"/>
          </a:xfrm>
          <a:prstGeom prst="line">
            <a:avLst/>
          </a:prstGeom>
          <a:ln w="6350">
            <a:solidFill>
              <a:schemeClr val="bg1">
                <a:lumMod val="65000"/>
              </a:schemeClr>
            </a:solidFill>
            <a:prstDash val="sysDash"/>
            <a:headEnd type="oval"/>
            <a:tailEnd type="none"/>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H="1">
            <a:off x="5726678" y="4508051"/>
            <a:ext cx="1978290" cy="0"/>
          </a:xfrm>
          <a:prstGeom prst="line">
            <a:avLst/>
          </a:prstGeom>
          <a:ln w="6350">
            <a:solidFill>
              <a:schemeClr val="bg1">
                <a:lumMod val="65000"/>
              </a:schemeClr>
            </a:solidFill>
            <a:prstDash val="sysDash"/>
            <a:tailEnd type="diamond" w="lg" len="lg"/>
          </a:ln>
        </p:spPr>
        <p:style>
          <a:lnRef idx="1">
            <a:schemeClr val="accent1"/>
          </a:lnRef>
          <a:fillRef idx="0">
            <a:schemeClr val="accent1"/>
          </a:fillRef>
          <a:effectRef idx="0">
            <a:schemeClr val="accent1"/>
          </a:effectRef>
          <a:fontRef idx="minor">
            <a:schemeClr val="tx1"/>
          </a:fontRef>
        </p:style>
      </p:cxnSp>
      <p:sp>
        <p:nvSpPr>
          <p:cNvPr id="57" name="Content Placeholder 2"/>
          <p:cNvSpPr txBox="1"/>
          <p:nvPr/>
        </p:nvSpPr>
        <p:spPr>
          <a:xfrm>
            <a:off x="5086847" y="2095632"/>
            <a:ext cx="501154" cy="492443"/>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ctr">
              <a:spcBef>
                <a:spcPts val="0"/>
              </a:spcBef>
              <a:spcAft>
                <a:spcPts val="0"/>
              </a:spcAft>
            </a:pPr>
            <a:r>
              <a:rPr lang="zh-CN" altLang="en-US" sz="1600" dirty="0">
                <a:solidFill>
                  <a:schemeClr val="accent3"/>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en-US" sz="1600" dirty="0">
              <a:solidFill>
                <a:schemeClr val="accent3"/>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8" name="Content Placeholder 2"/>
          <p:cNvSpPr txBox="1"/>
          <p:nvPr/>
        </p:nvSpPr>
        <p:spPr>
          <a:xfrm>
            <a:off x="5086850" y="4242104"/>
            <a:ext cx="501152" cy="492443"/>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ctr">
              <a:spcBef>
                <a:spcPts val="0"/>
              </a:spcBef>
              <a:spcAft>
                <a:spcPts val="0"/>
              </a:spcAft>
            </a:pPr>
            <a:r>
              <a:rPr lang="zh-CN" altLang="en-US" sz="1600" dirty="0">
                <a:solidFill>
                  <a:schemeClr val="accent4"/>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en-US" sz="1600" dirty="0">
              <a:solidFill>
                <a:schemeClr val="accent4"/>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7" name="Content Placeholder 2"/>
          <p:cNvSpPr txBox="1"/>
          <p:nvPr/>
        </p:nvSpPr>
        <p:spPr>
          <a:xfrm>
            <a:off x="2176287" y="5112786"/>
            <a:ext cx="1293572" cy="258532"/>
          </a:xfrm>
          <a:prstGeom prst="rect">
            <a:avLst/>
          </a:prstGeom>
        </p:spPr>
        <p:txBody>
          <a:bodyPr vert="horz"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just">
              <a:lnSpc>
                <a:spcPct val="120000"/>
              </a:lnSpc>
              <a:spcBef>
                <a:spcPts val="0"/>
              </a:spcBef>
              <a:spcAft>
                <a:spcPts val="0"/>
              </a:spcAft>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sz="14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8" name="Content Placeholder 2"/>
          <p:cNvSpPr txBox="1"/>
          <p:nvPr/>
        </p:nvSpPr>
        <p:spPr>
          <a:xfrm>
            <a:off x="2176288" y="5340422"/>
            <a:ext cx="1599371" cy="577338"/>
          </a:xfrm>
          <a:prstGeom prst="rect">
            <a:avLst/>
          </a:prstGeom>
        </p:spPr>
        <p:txBody>
          <a:bodyPr vert="horz"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nSpc>
                <a:spcPct val="120000"/>
              </a:lnSpc>
            </a:pPr>
            <a:r>
              <a:rPr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点击输入文本内容点击输入文本内容点击输入文本内容点击输入文本内容点击输入文本内容点击输入文本内容</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9" name="Content Placeholder 2"/>
          <p:cNvSpPr txBox="1"/>
          <p:nvPr/>
        </p:nvSpPr>
        <p:spPr>
          <a:xfrm>
            <a:off x="4482329" y="5112786"/>
            <a:ext cx="1293572" cy="258532"/>
          </a:xfrm>
          <a:prstGeom prst="rect">
            <a:avLst/>
          </a:prstGeom>
        </p:spPr>
        <p:txBody>
          <a:bodyPr vert="horz"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just">
              <a:lnSpc>
                <a:spcPct val="120000"/>
              </a:lnSpc>
              <a:spcBef>
                <a:spcPts val="0"/>
              </a:spcBef>
              <a:spcAft>
                <a:spcPts val="0"/>
              </a:spcAft>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sz="14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0" name="Content Placeholder 2"/>
          <p:cNvSpPr txBox="1"/>
          <p:nvPr/>
        </p:nvSpPr>
        <p:spPr>
          <a:xfrm>
            <a:off x="4482329" y="5340422"/>
            <a:ext cx="1599371" cy="577338"/>
          </a:xfrm>
          <a:prstGeom prst="rect">
            <a:avLst/>
          </a:prstGeom>
        </p:spPr>
        <p:txBody>
          <a:bodyPr vert="horz"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nSpc>
                <a:spcPct val="120000"/>
              </a:lnSpc>
            </a:pPr>
            <a:r>
              <a:rPr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点击输入文本内容点击输入文本内容点击输入文本内容点击输入文本内容点击输入文本内容点击输入文本内容</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1" name="Content Placeholder 2"/>
          <p:cNvSpPr txBox="1"/>
          <p:nvPr/>
        </p:nvSpPr>
        <p:spPr>
          <a:xfrm>
            <a:off x="6788370" y="5112786"/>
            <a:ext cx="1293572" cy="258532"/>
          </a:xfrm>
          <a:prstGeom prst="rect">
            <a:avLst/>
          </a:prstGeom>
        </p:spPr>
        <p:txBody>
          <a:bodyPr vert="horz"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just">
              <a:lnSpc>
                <a:spcPct val="120000"/>
              </a:lnSpc>
              <a:spcBef>
                <a:spcPts val="0"/>
              </a:spcBef>
              <a:spcAft>
                <a:spcPts val="0"/>
              </a:spcAft>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sz="14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2" name="Content Placeholder 2"/>
          <p:cNvSpPr txBox="1"/>
          <p:nvPr/>
        </p:nvSpPr>
        <p:spPr>
          <a:xfrm>
            <a:off x="6788371" y="5340422"/>
            <a:ext cx="1599371" cy="577338"/>
          </a:xfrm>
          <a:prstGeom prst="rect">
            <a:avLst/>
          </a:prstGeom>
        </p:spPr>
        <p:txBody>
          <a:bodyPr vert="horz"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nSpc>
                <a:spcPct val="120000"/>
              </a:lnSpc>
            </a:pPr>
            <a:r>
              <a:rPr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点击输入文本内容点击输入文本内容点击输入文本内容点击输入文本内容点击输入文本内容点击输入文本内容</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3" name="Content Placeholder 2"/>
          <p:cNvSpPr txBox="1"/>
          <p:nvPr/>
        </p:nvSpPr>
        <p:spPr>
          <a:xfrm>
            <a:off x="9094412" y="5112786"/>
            <a:ext cx="1293572" cy="258532"/>
          </a:xfrm>
          <a:prstGeom prst="rect">
            <a:avLst/>
          </a:prstGeom>
        </p:spPr>
        <p:txBody>
          <a:bodyPr vert="horz"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just">
              <a:lnSpc>
                <a:spcPct val="120000"/>
              </a:lnSpc>
              <a:spcBef>
                <a:spcPts val="0"/>
              </a:spcBef>
              <a:spcAft>
                <a:spcPts val="0"/>
              </a:spcAft>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sz="14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4" name="Content Placeholder 2"/>
          <p:cNvSpPr txBox="1"/>
          <p:nvPr/>
        </p:nvSpPr>
        <p:spPr>
          <a:xfrm>
            <a:off x="9094411" y="5340422"/>
            <a:ext cx="1599371" cy="577338"/>
          </a:xfrm>
          <a:prstGeom prst="rect">
            <a:avLst/>
          </a:prstGeom>
        </p:spPr>
        <p:txBody>
          <a:bodyPr vert="horz"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nSpc>
                <a:spcPct val="120000"/>
              </a:lnSpc>
            </a:pPr>
            <a:r>
              <a:rPr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点击输入文本内容点击输入文本内容点击输入文本内容点击输入文本内容点击输入文本内容点击输入文本内容</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0" name="矩形 59"/>
          <p:cNvSpPr/>
          <p:nvPr/>
        </p:nvSpPr>
        <p:spPr>
          <a:xfrm>
            <a:off x="308695" y="-50892"/>
            <a:ext cx="3952471" cy="767390"/>
          </a:xfrm>
          <a:prstGeom prst="rect">
            <a:avLst/>
          </a:prstGeom>
          <a:effectLst>
            <a:outerShdw blurRad="50800" dist="38100" algn="l" rotWithShape="0">
              <a:prstClr val="black">
                <a:alpha val="40000"/>
              </a:prstClr>
            </a:outerShdw>
          </a:effectLst>
        </p:spPr>
        <p:txBody>
          <a:bodyPr vert="horz" wrap="square">
            <a:spAutoFit/>
          </a:bodyPr>
          <a:lstStyle/>
          <a:p>
            <a:pPr>
              <a:lnSpc>
                <a:spcPct val="120000"/>
              </a:lnSpc>
            </a:pPr>
            <a:r>
              <a:rPr lang="zh-CN" altLang="en-US" sz="40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p>
        </p:txBody>
      </p:sp>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additive="base">
                                        <p:cTn id="7" dur="1500" fill="hold"/>
                                        <p:tgtEl>
                                          <p:spTgt spid="36"/>
                                        </p:tgtEl>
                                        <p:attrNameLst>
                                          <p:attrName>ppt_x</p:attrName>
                                        </p:attrNameLst>
                                      </p:cBhvr>
                                      <p:tavLst>
                                        <p:tav tm="0">
                                          <p:val>
                                            <p:strVal val="0-#ppt_w/2"/>
                                          </p:val>
                                        </p:tav>
                                        <p:tav tm="100000">
                                          <p:val>
                                            <p:strVal val="#ppt_x"/>
                                          </p:val>
                                        </p:tav>
                                      </p:tavLst>
                                    </p:anim>
                                    <p:anim calcmode="lin" valueType="num">
                                      <p:cBhvr additive="base">
                                        <p:cTn id="8" dur="1500" fill="hold"/>
                                        <p:tgtEl>
                                          <p:spTgt spid="36"/>
                                        </p:tgtEl>
                                        <p:attrNameLst>
                                          <p:attrName>ppt_y</p:attrName>
                                        </p:attrNameLst>
                                      </p:cBhvr>
                                      <p:tavLst>
                                        <p:tav tm="0">
                                          <p:val>
                                            <p:strVal val="#ppt_y"/>
                                          </p:val>
                                        </p:tav>
                                        <p:tav tm="100000">
                                          <p:val>
                                            <p:strVal val="#ppt_y"/>
                                          </p:val>
                                        </p:tav>
                                      </p:tavLst>
                                    </p:anim>
                                  </p:childTnLst>
                                </p:cTn>
                              </p:par>
                            </p:childTnLst>
                          </p:cTn>
                        </p:par>
                        <p:par>
                          <p:cTn id="9" fill="hold">
                            <p:stCondLst>
                              <p:cond delay="1500"/>
                            </p:stCondLst>
                            <p:childTnLst>
                              <p:par>
                                <p:cTn id="10" presetID="53" presetClass="entr" presetSubtype="16"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p:cTn id="12" dur="750" fill="hold"/>
                                        <p:tgtEl>
                                          <p:spTgt spid="44"/>
                                        </p:tgtEl>
                                        <p:attrNameLst>
                                          <p:attrName>ppt_w</p:attrName>
                                        </p:attrNameLst>
                                      </p:cBhvr>
                                      <p:tavLst>
                                        <p:tav tm="0">
                                          <p:val>
                                            <p:fltVal val="0"/>
                                          </p:val>
                                        </p:tav>
                                        <p:tav tm="100000">
                                          <p:val>
                                            <p:strVal val="#ppt_w"/>
                                          </p:val>
                                        </p:tav>
                                      </p:tavLst>
                                    </p:anim>
                                    <p:anim calcmode="lin" valueType="num">
                                      <p:cBhvr>
                                        <p:cTn id="13" dur="750" fill="hold"/>
                                        <p:tgtEl>
                                          <p:spTgt spid="44"/>
                                        </p:tgtEl>
                                        <p:attrNameLst>
                                          <p:attrName>ppt_h</p:attrName>
                                        </p:attrNameLst>
                                      </p:cBhvr>
                                      <p:tavLst>
                                        <p:tav tm="0">
                                          <p:val>
                                            <p:fltVal val="0"/>
                                          </p:val>
                                        </p:tav>
                                        <p:tav tm="100000">
                                          <p:val>
                                            <p:strVal val="#ppt_h"/>
                                          </p:val>
                                        </p:tav>
                                      </p:tavLst>
                                    </p:anim>
                                    <p:animEffect transition="in" filter="fade">
                                      <p:cBhvr>
                                        <p:cTn id="14" dur="750"/>
                                        <p:tgtEl>
                                          <p:spTgt spid="44"/>
                                        </p:tgtEl>
                                      </p:cBhvr>
                                    </p:animEffect>
                                  </p:childTnLst>
                                </p:cTn>
                              </p:par>
                            </p:childTnLst>
                          </p:cTn>
                        </p:par>
                        <p:par>
                          <p:cTn id="15" fill="hold">
                            <p:stCondLst>
                              <p:cond delay="2500"/>
                            </p:stCondLst>
                            <p:childTnLst>
                              <p:par>
                                <p:cTn id="16" presetID="53" presetClass="entr" presetSubtype="16" fill="hold" grpId="0" nodeType="afterEffect">
                                  <p:stCondLst>
                                    <p:cond delay="0"/>
                                  </p:stCondLst>
                                  <p:childTnLst>
                                    <p:set>
                                      <p:cBhvr>
                                        <p:cTn id="17" dur="1" fill="hold">
                                          <p:stCondLst>
                                            <p:cond delay="0"/>
                                          </p:stCondLst>
                                        </p:cTn>
                                        <p:tgtEl>
                                          <p:spTgt spid="43"/>
                                        </p:tgtEl>
                                        <p:attrNameLst>
                                          <p:attrName>style.visibility</p:attrName>
                                        </p:attrNameLst>
                                      </p:cBhvr>
                                      <p:to>
                                        <p:strVal val="visible"/>
                                      </p:to>
                                    </p:set>
                                    <p:anim calcmode="lin" valueType="num">
                                      <p:cBhvr>
                                        <p:cTn id="18" dur="750" fill="hold"/>
                                        <p:tgtEl>
                                          <p:spTgt spid="43"/>
                                        </p:tgtEl>
                                        <p:attrNameLst>
                                          <p:attrName>ppt_w</p:attrName>
                                        </p:attrNameLst>
                                      </p:cBhvr>
                                      <p:tavLst>
                                        <p:tav tm="0">
                                          <p:val>
                                            <p:fltVal val="0"/>
                                          </p:val>
                                        </p:tav>
                                        <p:tav tm="100000">
                                          <p:val>
                                            <p:strVal val="#ppt_w"/>
                                          </p:val>
                                        </p:tav>
                                      </p:tavLst>
                                    </p:anim>
                                    <p:anim calcmode="lin" valueType="num">
                                      <p:cBhvr>
                                        <p:cTn id="19" dur="750" fill="hold"/>
                                        <p:tgtEl>
                                          <p:spTgt spid="43"/>
                                        </p:tgtEl>
                                        <p:attrNameLst>
                                          <p:attrName>ppt_h</p:attrName>
                                        </p:attrNameLst>
                                      </p:cBhvr>
                                      <p:tavLst>
                                        <p:tav tm="0">
                                          <p:val>
                                            <p:fltVal val="0"/>
                                          </p:val>
                                        </p:tav>
                                        <p:tav tm="100000">
                                          <p:val>
                                            <p:strVal val="#ppt_h"/>
                                          </p:val>
                                        </p:tav>
                                      </p:tavLst>
                                    </p:anim>
                                    <p:animEffect transition="in" filter="fade">
                                      <p:cBhvr>
                                        <p:cTn id="20" dur="750"/>
                                        <p:tgtEl>
                                          <p:spTgt spid="43"/>
                                        </p:tgtEl>
                                      </p:cBhvr>
                                    </p:animEffect>
                                  </p:childTnLst>
                                </p:cTn>
                              </p:par>
                            </p:childTnLst>
                          </p:cTn>
                        </p:par>
                        <p:par>
                          <p:cTn id="21" fill="hold">
                            <p:stCondLst>
                              <p:cond delay="3500"/>
                            </p:stCondLst>
                            <p:childTnLst>
                              <p:par>
                                <p:cTn id="22" presetID="53" presetClass="entr" presetSubtype="16" fill="hold" grpId="0" nodeType="afterEffect">
                                  <p:stCondLst>
                                    <p:cond delay="0"/>
                                  </p:stCondLst>
                                  <p:childTnLst>
                                    <p:set>
                                      <p:cBhvr>
                                        <p:cTn id="23" dur="1" fill="hold">
                                          <p:stCondLst>
                                            <p:cond delay="0"/>
                                          </p:stCondLst>
                                        </p:cTn>
                                        <p:tgtEl>
                                          <p:spTgt spid="46"/>
                                        </p:tgtEl>
                                        <p:attrNameLst>
                                          <p:attrName>style.visibility</p:attrName>
                                        </p:attrNameLst>
                                      </p:cBhvr>
                                      <p:to>
                                        <p:strVal val="visible"/>
                                      </p:to>
                                    </p:set>
                                    <p:anim calcmode="lin" valueType="num">
                                      <p:cBhvr>
                                        <p:cTn id="24" dur="750" fill="hold"/>
                                        <p:tgtEl>
                                          <p:spTgt spid="46"/>
                                        </p:tgtEl>
                                        <p:attrNameLst>
                                          <p:attrName>ppt_w</p:attrName>
                                        </p:attrNameLst>
                                      </p:cBhvr>
                                      <p:tavLst>
                                        <p:tav tm="0">
                                          <p:val>
                                            <p:fltVal val="0"/>
                                          </p:val>
                                        </p:tav>
                                        <p:tav tm="100000">
                                          <p:val>
                                            <p:strVal val="#ppt_w"/>
                                          </p:val>
                                        </p:tav>
                                      </p:tavLst>
                                    </p:anim>
                                    <p:anim calcmode="lin" valueType="num">
                                      <p:cBhvr>
                                        <p:cTn id="25" dur="750" fill="hold"/>
                                        <p:tgtEl>
                                          <p:spTgt spid="46"/>
                                        </p:tgtEl>
                                        <p:attrNameLst>
                                          <p:attrName>ppt_h</p:attrName>
                                        </p:attrNameLst>
                                      </p:cBhvr>
                                      <p:tavLst>
                                        <p:tav tm="0">
                                          <p:val>
                                            <p:fltVal val="0"/>
                                          </p:val>
                                        </p:tav>
                                        <p:tav tm="100000">
                                          <p:val>
                                            <p:strVal val="#ppt_h"/>
                                          </p:val>
                                        </p:tav>
                                      </p:tavLst>
                                    </p:anim>
                                    <p:animEffect transition="in" filter="fade">
                                      <p:cBhvr>
                                        <p:cTn id="26" dur="750"/>
                                        <p:tgtEl>
                                          <p:spTgt spid="46"/>
                                        </p:tgtEl>
                                      </p:cBhvr>
                                    </p:animEffect>
                                  </p:childTnLst>
                                </p:cTn>
                              </p:par>
                            </p:childTnLst>
                          </p:cTn>
                        </p:par>
                        <p:par>
                          <p:cTn id="27" fill="hold">
                            <p:stCondLst>
                              <p:cond delay="4500"/>
                            </p:stCondLst>
                            <p:childTnLst>
                              <p:par>
                                <p:cTn id="28" presetID="53" presetClass="entr" presetSubtype="16"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 calcmode="lin" valueType="num">
                                      <p:cBhvr>
                                        <p:cTn id="30" dur="750" fill="hold"/>
                                        <p:tgtEl>
                                          <p:spTgt spid="42"/>
                                        </p:tgtEl>
                                        <p:attrNameLst>
                                          <p:attrName>ppt_w</p:attrName>
                                        </p:attrNameLst>
                                      </p:cBhvr>
                                      <p:tavLst>
                                        <p:tav tm="0">
                                          <p:val>
                                            <p:fltVal val="0"/>
                                          </p:val>
                                        </p:tav>
                                        <p:tav tm="100000">
                                          <p:val>
                                            <p:strVal val="#ppt_w"/>
                                          </p:val>
                                        </p:tav>
                                      </p:tavLst>
                                    </p:anim>
                                    <p:anim calcmode="lin" valueType="num">
                                      <p:cBhvr>
                                        <p:cTn id="31" dur="750" fill="hold"/>
                                        <p:tgtEl>
                                          <p:spTgt spid="42"/>
                                        </p:tgtEl>
                                        <p:attrNameLst>
                                          <p:attrName>ppt_h</p:attrName>
                                        </p:attrNameLst>
                                      </p:cBhvr>
                                      <p:tavLst>
                                        <p:tav tm="0">
                                          <p:val>
                                            <p:fltVal val="0"/>
                                          </p:val>
                                        </p:tav>
                                        <p:tav tm="100000">
                                          <p:val>
                                            <p:strVal val="#ppt_h"/>
                                          </p:val>
                                        </p:tav>
                                      </p:tavLst>
                                    </p:anim>
                                    <p:animEffect transition="in" filter="fade">
                                      <p:cBhvr>
                                        <p:cTn id="32" dur="750"/>
                                        <p:tgtEl>
                                          <p:spTgt spid="42"/>
                                        </p:tgtEl>
                                      </p:cBhvr>
                                    </p:animEffect>
                                  </p:childTnLst>
                                </p:cTn>
                              </p:par>
                            </p:childTnLst>
                          </p:cTn>
                        </p:par>
                        <p:par>
                          <p:cTn id="33" fill="hold">
                            <p:stCondLst>
                              <p:cond delay="5500"/>
                            </p:stCondLst>
                            <p:childTnLst>
                              <p:par>
                                <p:cTn id="34" presetID="53" presetClass="entr" presetSubtype="16" fill="hold" grpId="0" nodeType="afterEffect">
                                  <p:stCondLst>
                                    <p:cond delay="0"/>
                                  </p:stCondLst>
                                  <p:childTnLst>
                                    <p:set>
                                      <p:cBhvr>
                                        <p:cTn id="35" dur="1" fill="hold">
                                          <p:stCondLst>
                                            <p:cond delay="0"/>
                                          </p:stCondLst>
                                        </p:cTn>
                                        <p:tgtEl>
                                          <p:spTgt spid="45"/>
                                        </p:tgtEl>
                                        <p:attrNameLst>
                                          <p:attrName>style.visibility</p:attrName>
                                        </p:attrNameLst>
                                      </p:cBhvr>
                                      <p:to>
                                        <p:strVal val="visible"/>
                                      </p:to>
                                    </p:set>
                                    <p:anim calcmode="lin" valueType="num">
                                      <p:cBhvr>
                                        <p:cTn id="36" dur="750" fill="hold"/>
                                        <p:tgtEl>
                                          <p:spTgt spid="45"/>
                                        </p:tgtEl>
                                        <p:attrNameLst>
                                          <p:attrName>ppt_w</p:attrName>
                                        </p:attrNameLst>
                                      </p:cBhvr>
                                      <p:tavLst>
                                        <p:tav tm="0">
                                          <p:val>
                                            <p:fltVal val="0"/>
                                          </p:val>
                                        </p:tav>
                                        <p:tav tm="100000">
                                          <p:val>
                                            <p:strVal val="#ppt_w"/>
                                          </p:val>
                                        </p:tav>
                                      </p:tavLst>
                                    </p:anim>
                                    <p:anim calcmode="lin" valueType="num">
                                      <p:cBhvr>
                                        <p:cTn id="37" dur="750" fill="hold"/>
                                        <p:tgtEl>
                                          <p:spTgt spid="45"/>
                                        </p:tgtEl>
                                        <p:attrNameLst>
                                          <p:attrName>ppt_h</p:attrName>
                                        </p:attrNameLst>
                                      </p:cBhvr>
                                      <p:tavLst>
                                        <p:tav tm="0">
                                          <p:val>
                                            <p:fltVal val="0"/>
                                          </p:val>
                                        </p:tav>
                                        <p:tav tm="100000">
                                          <p:val>
                                            <p:strVal val="#ppt_h"/>
                                          </p:val>
                                        </p:tav>
                                      </p:tavLst>
                                    </p:anim>
                                    <p:animEffect transition="in" filter="fade">
                                      <p:cBhvr>
                                        <p:cTn id="38" dur="750"/>
                                        <p:tgtEl>
                                          <p:spTgt spid="45"/>
                                        </p:tgtEl>
                                      </p:cBhvr>
                                    </p:animEffect>
                                  </p:childTnLst>
                                </p:cTn>
                              </p:par>
                            </p:childTnLst>
                          </p:cTn>
                        </p:par>
                        <p:par>
                          <p:cTn id="39" fill="hold">
                            <p:stCondLst>
                              <p:cond delay="6500"/>
                            </p:stCondLst>
                            <p:childTnLst>
                              <p:par>
                                <p:cTn id="40" presetID="22" presetClass="entr" presetSubtype="4" fill="hold" nodeType="afterEffect">
                                  <p:stCondLst>
                                    <p:cond delay="0"/>
                                  </p:stCondLst>
                                  <p:childTnLst>
                                    <p:set>
                                      <p:cBhvr>
                                        <p:cTn id="41" dur="1" fill="hold">
                                          <p:stCondLst>
                                            <p:cond delay="0"/>
                                          </p:stCondLst>
                                        </p:cTn>
                                        <p:tgtEl>
                                          <p:spTgt spid="47"/>
                                        </p:tgtEl>
                                        <p:attrNameLst>
                                          <p:attrName>style.visibility</p:attrName>
                                        </p:attrNameLst>
                                      </p:cBhvr>
                                      <p:to>
                                        <p:strVal val="visible"/>
                                      </p:to>
                                    </p:set>
                                    <p:animEffect transition="in" filter="wipe(down)">
                                      <p:cBhvr>
                                        <p:cTn id="42" dur="500"/>
                                        <p:tgtEl>
                                          <p:spTgt spid="47"/>
                                        </p:tgtEl>
                                      </p:cBhvr>
                                    </p:animEffect>
                                  </p:childTnLst>
                                </p:cTn>
                              </p:par>
                            </p:childTnLst>
                          </p:cTn>
                        </p:par>
                        <p:par>
                          <p:cTn id="43" fill="hold">
                            <p:stCondLst>
                              <p:cond delay="7000"/>
                            </p:stCondLst>
                            <p:childTnLst>
                              <p:par>
                                <p:cTn id="44" presetID="22" presetClass="entr" presetSubtype="2" fill="hold" nodeType="afterEffect">
                                  <p:stCondLst>
                                    <p:cond delay="0"/>
                                  </p:stCondLst>
                                  <p:childTnLst>
                                    <p:set>
                                      <p:cBhvr>
                                        <p:cTn id="45" dur="1" fill="hold">
                                          <p:stCondLst>
                                            <p:cond delay="0"/>
                                          </p:stCondLst>
                                        </p:cTn>
                                        <p:tgtEl>
                                          <p:spTgt spid="48"/>
                                        </p:tgtEl>
                                        <p:attrNameLst>
                                          <p:attrName>style.visibility</p:attrName>
                                        </p:attrNameLst>
                                      </p:cBhvr>
                                      <p:to>
                                        <p:strVal val="visible"/>
                                      </p:to>
                                    </p:set>
                                    <p:animEffect transition="in" filter="wipe(right)">
                                      <p:cBhvr>
                                        <p:cTn id="46" dur="500"/>
                                        <p:tgtEl>
                                          <p:spTgt spid="48"/>
                                        </p:tgtEl>
                                      </p:cBhvr>
                                    </p:animEffect>
                                  </p:childTnLst>
                                </p:cTn>
                              </p:par>
                            </p:childTnLst>
                          </p:cTn>
                        </p:par>
                        <p:par>
                          <p:cTn id="47" fill="hold">
                            <p:stCondLst>
                              <p:cond delay="7500"/>
                            </p:stCondLst>
                            <p:childTnLst>
                              <p:par>
                                <p:cTn id="48" presetID="22" presetClass="entr" presetSubtype="2" fill="hold" grpId="0" nodeType="afterEffect">
                                  <p:stCondLst>
                                    <p:cond delay="0"/>
                                  </p:stCondLst>
                                  <p:childTnLst>
                                    <p:set>
                                      <p:cBhvr>
                                        <p:cTn id="49" dur="1" fill="hold">
                                          <p:stCondLst>
                                            <p:cond delay="0"/>
                                          </p:stCondLst>
                                        </p:cTn>
                                        <p:tgtEl>
                                          <p:spTgt spid="51"/>
                                        </p:tgtEl>
                                        <p:attrNameLst>
                                          <p:attrName>style.visibility</p:attrName>
                                        </p:attrNameLst>
                                      </p:cBhvr>
                                      <p:to>
                                        <p:strVal val="visible"/>
                                      </p:to>
                                    </p:set>
                                    <p:animEffect transition="in" filter="wipe(right)">
                                      <p:cBhvr>
                                        <p:cTn id="50" dur="750"/>
                                        <p:tgtEl>
                                          <p:spTgt spid="51"/>
                                        </p:tgtEl>
                                      </p:cBhvr>
                                    </p:animEffect>
                                  </p:childTnLst>
                                </p:cTn>
                              </p:par>
                            </p:childTnLst>
                          </p:cTn>
                        </p:par>
                        <p:par>
                          <p:cTn id="51" fill="hold">
                            <p:stCondLst>
                              <p:cond delay="8500"/>
                            </p:stCondLst>
                            <p:childTnLst>
                              <p:par>
                                <p:cTn id="52" presetID="22" presetClass="entr" presetSubtype="1" fill="hold" nodeType="afterEffect">
                                  <p:stCondLst>
                                    <p:cond delay="0"/>
                                  </p:stCondLst>
                                  <p:childTnLst>
                                    <p:set>
                                      <p:cBhvr>
                                        <p:cTn id="53" dur="1" fill="hold">
                                          <p:stCondLst>
                                            <p:cond delay="0"/>
                                          </p:stCondLst>
                                        </p:cTn>
                                        <p:tgtEl>
                                          <p:spTgt spid="49"/>
                                        </p:tgtEl>
                                        <p:attrNameLst>
                                          <p:attrName>style.visibility</p:attrName>
                                        </p:attrNameLst>
                                      </p:cBhvr>
                                      <p:to>
                                        <p:strVal val="visible"/>
                                      </p:to>
                                    </p:set>
                                    <p:animEffect transition="in" filter="wipe(up)">
                                      <p:cBhvr>
                                        <p:cTn id="54" dur="500"/>
                                        <p:tgtEl>
                                          <p:spTgt spid="49"/>
                                        </p:tgtEl>
                                      </p:cBhvr>
                                    </p:animEffect>
                                  </p:childTnLst>
                                </p:cTn>
                              </p:par>
                            </p:childTnLst>
                          </p:cTn>
                        </p:par>
                        <p:par>
                          <p:cTn id="55" fill="hold">
                            <p:stCondLst>
                              <p:cond delay="9000"/>
                            </p:stCondLst>
                            <p:childTnLst>
                              <p:par>
                                <p:cTn id="56" presetID="22" presetClass="entr" presetSubtype="2" fill="hold" nodeType="afterEffect">
                                  <p:stCondLst>
                                    <p:cond delay="0"/>
                                  </p:stCondLst>
                                  <p:childTnLst>
                                    <p:set>
                                      <p:cBhvr>
                                        <p:cTn id="57" dur="1" fill="hold">
                                          <p:stCondLst>
                                            <p:cond delay="0"/>
                                          </p:stCondLst>
                                        </p:cTn>
                                        <p:tgtEl>
                                          <p:spTgt spid="50"/>
                                        </p:tgtEl>
                                        <p:attrNameLst>
                                          <p:attrName>style.visibility</p:attrName>
                                        </p:attrNameLst>
                                      </p:cBhvr>
                                      <p:to>
                                        <p:strVal val="visible"/>
                                      </p:to>
                                    </p:set>
                                    <p:animEffect transition="in" filter="wipe(right)">
                                      <p:cBhvr>
                                        <p:cTn id="58" dur="500"/>
                                        <p:tgtEl>
                                          <p:spTgt spid="50"/>
                                        </p:tgtEl>
                                      </p:cBhvr>
                                    </p:animEffect>
                                  </p:childTnLst>
                                </p:cTn>
                              </p:par>
                            </p:childTnLst>
                          </p:cTn>
                        </p:par>
                        <p:par>
                          <p:cTn id="59" fill="hold">
                            <p:stCondLst>
                              <p:cond delay="9500"/>
                            </p:stCondLst>
                            <p:childTnLst>
                              <p:par>
                                <p:cTn id="60" presetID="22" presetClass="entr" presetSubtype="2" fill="hold" grpId="0" nodeType="after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wipe(right)">
                                      <p:cBhvr>
                                        <p:cTn id="62" dur="750"/>
                                        <p:tgtEl>
                                          <p:spTgt spid="52"/>
                                        </p:tgtEl>
                                      </p:cBhvr>
                                    </p:animEffect>
                                  </p:childTnLst>
                                </p:cTn>
                              </p:par>
                            </p:childTnLst>
                          </p:cTn>
                        </p:par>
                        <p:par>
                          <p:cTn id="63" fill="hold">
                            <p:stCondLst>
                              <p:cond delay="10500"/>
                            </p:stCondLst>
                            <p:childTnLst>
                              <p:par>
                                <p:cTn id="64" presetID="22" presetClass="entr" presetSubtype="4" fill="hold" nodeType="afterEffect">
                                  <p:stCondLst>
                                    <p:cond delay="0"/>
                                  </p:stCondLst>
                                  <p:childTnLst>
                                    <p:set>
                                      <p:cBhvr>
                                        <p:cTn id="65" dur="1" fill="hold">
                                          <p:stCondLst>
                                            <p:cond delay="0"/>
                                          </p:stCondLst>
                                        </p:cTn>
                                        <p:tgtEl>
                                          <p:spTgt spid="53"/>
                                        </p:tgtEl>
                                        <p:attrNameLst>
                                          <p:attrName>style.visibility</p:attrName>
                                        </p:attrNameLst>
                                      </p:cBhvr>
                                      <p:to>
                                        <p:strVal val="visible"/>
                                      </p:to>
                                    </p:set>
                                    <p:animEffect transition="in" filter="wipe(down)">
                                      <p:cBhvr>
                                        <p:cTn id="66" dur="500"/>
                                        <p:tgtEl>
                                          <p:spTgt spid="53"/>
                                        </p:tgtEl>
                                      </p:cBhvr>
                                    </p:animEffect>
                                  </p:childTnLst>
                                </p:cTn>
                              </p:par>
                            </p:childTnLst>
                          </p:cTn>
                        </p:par>
                        <p:par>
                          <p:cTn id="67" fill="hold">
                            <p:stCondLst>
                              <p:cond delay="11000"/>
                            </p:stCondLst>
                            <p:childTnLst>
                              <p:par>
                                <p:cTn id="68" presetID="22" presetClass="entr" presetSubtype="2" fill="hold" nodeType="afterEffect">
                                  <p:stCondLst>
                                    <p:cond delay="0"/>
                                  </p:stCondLst>
                                  <p:childTnLst>
                                    <p:set>
                                      <p:cBhvr>
                                        <p:cTn id="69" dur="1" fill="hold">
                                          <p:stCondLst>
                                            <p:cond delay="0"/>
                                          </p:stCondLst>
                                        </p:cTn>
                                        <p:tgtEl>
                                          <p:spTgt spid="54"/>
                                        </p:tgtEl>
                                        <p:attrNameLst>
                                          <p:attrName>style.visibility</p:attrName>
                                        </p:attrNameLst>
                                      </p:cBhvr>
                                      <p:to>
                                        <p:strVal val="visible"/>
                                      </p:to>
                                    </p:set>
                                    <p:animEffect transition="in" filter="wipe(right)">
                                      <p:cBhvr>
                                        <p:cTn id="70" dur="500"/>
                                        <p:tgtEl>
                                          <p:spTgt spid="54"/>
                                        </p:tgtEl>
                                      </p:cBhvr>
                                    </p:animEffect>
                                  </p:childTnLst>
                                </p:cTn>
                              </p:par>
                            </p:childTnLst>
                          </p:cTn>
                        </p:par>
                        <p:par>
                          <p:cTn id="71" fill="hold">
                            <p:stCondLst>
                              <p:cond delay="11500"/>
                            </p:stCondLst>
                            <p:childTnLst>
                              <p:par>
                                <p:cTn id="72" presetID="22" presetClass="entr" presetSubtype="2"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right)">
                                      <p:cBhvr>
                                        <p:cTn id="74" dur="750"/>
                                        <p:tgtEl>
                                          <p:spTgt spid="57"/>
                                        </p:tgtEl>
                                      </p:cBhvr>
                                    </p:animEffect>
                                  </p:childTnLst>
                                </p:cTn>
                              </p:par>
                            </p:childTnLst>
                          </p:cTn>
                        </p:par>
                        <p:par>
                          <p:cTn id="75" fill="hold">
                            <p:stCondLst>
                              <p:cond delay="12500"/>
                            </p:stCondLst>
                            <p:childTnLst>
                              <p:par>
                                <p:cTn id="76" presetID="22" presetClass="entr" presetSubtype="1" fill="hold" nodeType="afterEffect">
                                  <p:stCondLst>
                                    <p:cond delay="0"/>
                                  </p:stCondLst>
                                  <p:childTnLst>
                                    <p:set>
                                      <p:cBhvr>
                                        <p:cTn id="77" dur="1" fill="hold">
                                          <p:stCondLst>
                                            <p:cond delay="0"/>
                                          </p:stCondLst>
                                        </p:cTn>
                                        <p:tgtEl>
                                          <p:spTgt spid="55"/>
                                        </p:tgtEl>
                                        <p:attrNameLst>
                                          <p:attrName>style.visibility</p:attrName>
                                        </p:attrNameLst>
                                      </p:cBhvr>
                                      <p:to>
                                        <p:strVal val="visible"/>
                                      </p:to>
                                    </p:set>
                                    <p:animEffect transition="in" filter="wipe(up)">
                                      <p:cBhvr>
                                        <p:cTn id="78" dur="500"/>
                                        <p:tgtEl>
                                          <p:spTgt spid="55"/>
                                        </p:tgtEl>
                                      </p:cBhvr>
                                    </p:animEffect>
                                  </p:childTnLst>
                                </p:cTn>
                              </p:par>
                            </p:childTnLst>
                          </p:cTn>
                        </p:par>
                        <p:par>
                          <p:cTn id="79" fill="hold">
                            <p:stCondLst>
                              <p:cond delay="13000"/>
                            </p:stCondLst>
                            <p:childTnLst>
                              <p:par>
                                <p:cTn id="80" presetID="22" presetClass="entr" presetSubtype="2" fill="hold"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right)">
                                      <p:cBhvr>
                                        <p:cTn id="82" dur="500"/>
                                        <p:tgtEl>
                                          <p:spTgt spid="56"/>
                                        </p:tgtEl>
                                      </p:cBhvr>
                                    </p:animEffect>
                                  </p:childTnLst>
                                </p:cTn>
                              </p:par>
                            </p:childTnLst>
                          </p:cTn>
                        </p:par>
                        <p:par>
                          <p:cTn id="83" fill="hold">
                            <p:stCondLst>
                              <p:cond delay="13500"/>
                            </p:stCondLst>
                            <p:childTnLst>
                              <p:par>
                                <p:cTn id="84" presetID="22" presetClass="entr" presetSubtype="2" fill="hold" grpId="0" nodeType="afterEffect">
                                  <p:stCondLst>
                                    <p:cond delay="0"/>
                                  </p:stCondLst>
                                  <p:childTnLst>
                                    <p:set>
                                      <p:cBhvr>
                                        <p:cTn id="85" dur="1" fill="hold">
                                          <p:stCondLst>
                                            <p:cond delay="0"/>
                                          </p:stCondLst>
                                        </p:cTn>
                                        <p:tgtEl>
                                          <p:spTgt spid="58"/>
                                        </p:tgtEl>
                                        <p:attrNameLst>
                                          <p:attrName>style.visibility</p:attrName>
                                        </p:attrNameLst>
                                      </p:cBhvr>
                                      <p:to>
                                        <p:strVal val="visible"/>
                                      </p:to>
                                    </p:set>
                                    <p:animEffect transition="in" filter="wipe(right)">
                                      <p:cBhvr>
                                        <p:cTn id="86" dur="750"/>
                                        <p:tgtEl>
                                          <p:spTgt spid="58"/>
                                        </p:tgtEl>
                                      </p:cBhvr>
                                    </p:animEffect>
                                  </p:childTnLst>
                                </p:cTn>
                              </p:par>
                            </p:childTnLst>
                          </p:cTn>
                        </p:par>
                      </p:childTnLst>
                    </p:cTn>
                  </p:par>
                  <p:par>
                    <p:cTn id="87" fill="hold">
                      <p:stCondLst>
                        <p:cond delay="indefinite"/>
                      </p:stCondLst>
                      <p:childTnLst>
                        <p:par>
                          <p:cTn id="88" fill="hold">
                            <p:stCondLst>
                              <p:cond delay="0"/>
                            </p:stCondLst>
                            <p:childTnLst>
                              <p:par>
                                <p:cTn id="89" presetID="22" presetClass="entr" presetSubtype="8" fill="hold" grpId="0" nodeType="clickEffect">
                                  <p:stCondLst>
                                    <p:cond delay="0"/>
                                  </p:stCondLst>
                                  <p:childTnLst>
                                    <p:set>
                                      <p:cBhvr>
                                        <p:cTn id="90" dur="1" fill="hold">
                                          <p:stCondLst>
                                            <p:cond delay="0"/>
                                          </p:stCondLst>
                                        </p:cTn>
                                        <p:tgtEl>
                                          <p:spTgt spid="27"/>
                                        </p:tgtEl>
                                        <p:attrNameLst>
                                          <p:attrName>style.visibility</p:attrName>
                                        </p:attrNameLst>
                                      </p:cBhvr>
                                      <p:to>
                                        <p:strVal val="visible"/>
                                      </p:to>
                                    </p:set>
                                    <p:animEffect transition="in" filter="wipe(left)">
                                      <p:cBhvr>
                                        <p:cTn id="91" dur="750"/>
                                        <p:tgtEl>
                                          <p:spTgt spid="27"/>
                                        </p:tgtEl>
                                      </p:cBhvr>
                                    </p:animEffect>
                                  </p:childTnLst>
                                </p:cTn>
                              </p:par>
                            </p:childTnLst>
                          </p:cTn>
                        </p:par>
                        <p:par>
                          <p:cTn id="92" fill="hold">
                            <p:stCondLst>
                              <p:cond delay="1000"/>
                            </p:stCondLst>
                            <p:childTnLst>
                              <p:par>
                                <p:cTn id="93" presetID="22" presetClass="entr" presetSubtype="8" fill="hold" grpId="0" nodeType="afterEffect">
                                  <p:stCondLst>
                                    <p:cond delay="0"/>
                                  </p:stCondLst>
                                  <p:childTnLst>
                                    <p:set>
                                      <p:cBhvr>
                                        <p:cTn id="94" dur="1" fill="hold">
                                          <p:stCondLst>
                                            <p:cond delay="0"/>
                                          </p:stCondLst>
                                        </p:cTn>
                                        <p:tgtEl>
                                          <p:spTgt spid="28"/>
                                        </p:tgtEl>
                                        <p:attrNameLst>
                                          <p:attrName>style.visibility</p:attrName>
                                        </p:attrNameLst>
                                      </p:cBhvr>
                                      <p:to>
                                        <p:strVal val="visible"/>
                                      </p:to>
                                    </p:set>
                                    <p:animEffect transition="in" filter="wipe(left)">
                                      <p:cBhvr>
                                        <p:cTn id="95" dur="750"/>
                                        <p:tgtEl>
                                          <p:spTgt spid="28"/>
                                        </p:tgtEl>
                                      </p:cBhvr>
                                    </p:animEffect>
                                  </p:childTnLst>
                                </p:cTn>
                              </p:par>
                            </p:childTnLst>
                          </p:cTn>
                        </p:par>
                      </p:childTnLst>
                    </p:cTn>
                  </p:par>
                  <p:par>
                    <p:cTn id="96" fill="hold">
                      <p:stCondLst>
                        <p:cond delay="indefinite"/>
                      </p:stCondLst>
                      <p:childTnLst>
                        <p:par>
                          <p:cTn id="97" fill="hold">
                            <p:stCondLst>
                              <p:cond delay="0"/>
                            </p:stCondLst>
                            <p:childTnLst>
                              <p:par>
                                <p:cTn id="98" presetID="22" presetClass="entr" presetSubtype="8" fill="hold" grpId="0" nodeType="clickEffect">
                                  <p:stCondLst>
                                    <p:cond delay="0"/>
                                  </p:stCondLst>
                                  <p:childTnLst>
                                    <p:set>
                                      <p:cBhvr>
                                        <p:cTn id="99" dur="1" fill="hold">
                                          <p:stCondLst>
                                            <p:cond delay="0"/>
                                          </p:stCondLst>
                                        </p:cTn>
                                        <p:tgtEl>
                                          <p:spTgt spid="29"/>
                                        </p:tgtEl>
                                        <p:attrNameLst>
                                          <p:attrName>style.visibility</p:attrName>
                                        </p:attrNameLst>
                                      </p:cBhvr>
                                      <p:to>
                                        <p:strVal val="visible"/>
                                      </p:to>
                                    </p:set>
                                    <p:animEffect transition="in" filter="wipe(left)">
                                      <p:cBhvr>
                                        <p:cTn id="100" dur="750"/>
                                        <p:tgtEl>
                                          <p:spTgt spid="29"/>
                                        </p:tgtEl>
                                      </p:cBhvr>
                                    </p:animEffect>
                                  </p:childTnLst>
                                </p:cTn>
                              </p:par>
                            </p:childTnLst>
                          </p:cTn>
                        </p:par>
                        <p:par>
                          <p:cTn id="101" fill="hold">
                            <p:stCondLst>
                              <p:cond delay="1000"/>
                            </p:stCondLst>
                            <p:childTnLst>
                              <p:par>
                                <p:cTn id="102" presetID="22" presetClass="entr" presetSubtype="8" fill="hold" grpId="0" nodeType="afterEffect">
                                  <p:stCondLst>
                                    <p:cond delay="0"/>
                                  </p:stCondLst>
                                  <p:childTnLst>
                                    <p:set>
                                      <p:cBhvr>
                                        <p:cTn id="103" dur="1" fill="hold">
                                          <p:stCondLst>
                                            <p:cond delay="0"/>
                                          </p:stCondLst>
                                        </p:cTn>
                                        <p:tgtEl>
                                          <p:spTgt spid="30"/>
                                        </p:tgtEl>
                                        <p:attrNameLst>
                                          <p:attrName>style.visibility</p:attrName>
                                        </p:attrNameLst>
                                      </p:cBhvr>
                                      <p:to>
                                        <p:strVal val="visible"/>
                                      </p:to>
                                    </p:set>
                                    <p:animEffect transition="in" filter="wipe(left)">
                                      <p:cBhvr>
                                        <p:cTn id="104" dur="750"/>
                                        <p:tgtEl>
                                          <p:spTgt spid="30"/>
                                        </p:tgtEl>
                                      </p:cBhvr>
                                    </p:animEffect>
                                  </p:childTnLst>
                                </p:cTn>
                              </p:par>
                            </p:childTnLst>
                          </p:cTn>
                        </p:par>
                      </p:childTnLst>
                    </p:cTn>
                  </p:par>
                  <p:par>
                    <p:cTn id="105" fill="hold">
                      <p:stCondLst>
                        <p:cond delay="indefinite"/>
                      </p:stCondLst>
                      <p:childTnLst>
                        <p:par>
                          <p:cTn id="106" fill="hold">
                            <p:stCondLst>
                              <p:cond delay="0"/>
                            </p:stCondLst>
                            <p:childTnLst>
                              <p:par>
                                <p:cTn id="107" presetID="22" presetClass="entr" presetSubtype="8" fill="hold" grpId="0" nodeType="clickEffect">
                                  <p:stCondLst>
                                    <p:cond delay="0"/>
                                  </p:stCondLst>
                                  <p:childTnLst>
                                    <p:set>
                                      <p:cBhvr>
                                        <p:cTn id="108" dur="1" fill="hold">
                                          <p:stCondLst>
                                            <p:cond delay="0"/>
                                          </p:stCondLst>
                                        </p:cTn>
                                        <p:tgtEl>
                                          <p:spTgt spid="31"/>
                                        </p:tgtEl>
                                        <p:attrNameLst>
                                          <p:attrName>style.visibility</p:attrName>
                                        </p:attrNameLst>
                                      </p:cBhvr>
                                      <p:to>
                                        <p:strVal val="visible"/>
                                      </p:to>
                                    </p:set>
                                    <p:animEffect transition="in" filter="wipe(left)">
                                      <p:cBhvr>
                                        <p:cTn id="109" dur="750"/>
                                        <p:tgtEl>
                                          <p:spTgt spid="31"/>
                                        </p:tgtEl>
                                      </p:cBhvr>
                                    </p:animEffect>
                                  </p:childTnLst>
                                </p:cTn>
                              </p:par>
                            </p:childTnLst>
                          </p:cTn>
                        </p:par>
                        <p:par>
                          <p:cTn id="110" fill="hold">
                            <p:stCondLst>
                              <p:cond delay="1000"/>
                            </p:stCondLst>
                            <p:childTnLst>
                              <p:par>
                                <p:cTn id="111" presetID="22" presetClass="entr" presetSubtype="8" fill="hold" grpId="0" nodeType="afterEffect">
                                  <p:stCondLst>
                                    <p:cond delay="0"/>
                                  </p:stCondLst>
                                  <p:childTnLst>
                                    <p:set>
                                      <p:cBhvr>
                                        <p:cTn id="112" dur="1" fill="hold">
                                          <p:stCondLst>
                                            <p:cond delay="0"/>
                                          </p:stCondLst>
                                        </p:cTn>
                                        <p:tgtEl>
                                          <p:spTgt spid="32"/>
                                        </p:tgtEl>
                                        <p:attrNameLst>
                                          <p:attrName>style.visibility</p:attrName>
                                        </p:attrNameLst>
                                      </p:cBhvr>
                                      <p:to>
                                        <p:strVal val="visible"/>
                                      </p:to>
                                    </p:set>
                                    <p:animEffect transition="in" filter="wipe(left)">
                                      <p:cBhvr>
                                        <p:cTn id="113" dur="750"/>
                                        <p:tgtEl>
                                          <p:spTgt spid="32"/>
                                        </p:tgtEl>
                                      </p:cBhvr>
                                    </p:animEffect>
                                  </p:childTnLst>
                                </p:cTn>
                              </p:par>
                            </p:childTnLst>
                          </p:cTn>
                        </p:par>
                      </p:childTnLst>
                    </p:cTn>
                  </p:par>
                  <p:par>
                    <p:cTn id="114" fill="hold">
                      <p:stCondLst>
                        <p:cond delay="indefinite"/>
                      </p:stCondLst>
                      <p:childTnLst>
                        <p:par>
                          <p:cTn id="115" fill="hold">
                            <p:stCondLst>
                              <p:cond delay="0"/>
                            </p:stCondLst>
                            <p:childTnLst>
                              <p:par>
                                <p:cTn id="116" presetID="22" presetClass="entr" presetSubtype="8" fill="hold" grpId="0" nodeType="clickEffect">
                                  <p:stCondLst>
                                    <p:cond delay="0"/>
                                  </p:stCondLst>
                                  <p:childTnLst>
                                    <p:set>
                                      <p:cBhvr>
                                        <p:cTn id="117" dur="1" fill="hold">
                                          <p:stCondLst>
                                            <p:cond delay="0"/>
                                          </p:stCondLst>
                                        </p:cTn>
                                        <p:tgtEl>
                                          <p:spTgt spid="33"/>
                                        </p:tgtEl>
                                        <p:attrNameLst>
                                          <p:attrName>style.visibility</p:attrName>
                                        </p:attrNameLst>
                                      </p:cBhvr>
                                      <p:to>
                                        <p:strVal val="visible"/>
                                      </p:to>
                                    </p:set>
                                    <p:animEffect transition="in" filter="wipe(left)">
                                      <p:cBhvr>
                                        <p:cTn id="118" dur="750"/>
                                        <p:tgtEl>
                                          <p:spTgt spid="33"/>
                                        </p:tgtEl>
                                      </p:cBhvr>
                                    </p:animEffect>
                                  </p:childTnLst>
                                </p:cTn>
                              </p:par>
                            </p:childTnLst>
                          </p:cTn>
                        </p:par>
                        <p:par>
                          <p:cTn id="119" fill="hold">
                            <p:stCondLst>
                              <p:cond delay="1000"/>
                            </p:stCondLst>
                            <p:childTnLst>
                              <p:par>
                                <p:cTn id="120" presetID="22" presetClass="entr" presetSubtype="8"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Effect transition="in" filter="wipe(left)">
                                      <p:cBhvr>
                                        <p:cTn id="122" dur="75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3" grpId="0" animBg="1"/>
      <p:bldP spid="44" grpId="0" animBg="1"/>
      <p:bldP spid="45" grpId="0" animBg="1"/>
      <p:bldP spid="46" grpId="0" animBg="1"/>
      <p:bldP spid="51" grpId="0"/>
      <p:bldP spid="52" grpId="0"/>
      <p:bldP spid="57" grpId="0"/>
      <p:bldP spid="58" grpId="0"/>
      <p:bldP spid="27" grpId="0"/>
      <p:bldP spid="28" grpId="0"/>
      <p:bldP spid="29" grpId="0"/>
      <p:bldP spid="30" grpId="0"/>
      <p:bldP spid="31" grpId="0"/>
      <p:bldP spid="32" grpId="0"/>
      <p:bldP spid="33" grpId="0"/>
      <p:bldP spid="3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任意多边形 15"/>
          <p:cNvSpPr/>
          <p:nvPr/>
        </p:nvSpPr>
        <p:spPr>
          <a:xfrm flipH="1" flipV="1">
            <a:off x="1147" y="448"/>
            <a:ext cx="7625302" cy="7231757"/>
          </a:xfrm>
          <a:custGeom>
            <a:avLst/>
            <a:gdLst>
              <a:gd name="connsiteX0" fmla="*/ 3959468 w 7231206"/>
              <a:gd name="connsiteY0" fmla="*/ 0 h 6858000"/>
              <a:gd name="connsiteX1" fmla="*/ 5389706 w 7231206"/>
              <a:gd name="connsiteY1" fmla="*/ 0 h 6858000"/>
              <a:gd name="connsiteX2" fmla="*/ 7155006 w 7231206"/>
              <a:gd name="connsiteY2" fmla="*/ 0 h 6858000"/>
              <a:gd name="connsiteX3" fmla="*/ 7231206 w 7231206"/>
              <a:gd name="connsiteY3" fmla="*/ 0 h 6858000"/>
              <a:gd name="connsiteX4" fmla="*/ 7231206 w 7231206"/>
              <a:gd name="connsiteY4" fmla="*/ 6858000 h 6858000"/>
              <a:gd name="connsiteX5" fmla="*/ 7155006 w 7231206"/>
              <a:gd name="connsiteY5" fmla="*/ 6858000 h 6858000"/>
              <a:gd name="connsiteX6" fmla="*/ 5389706 w 7231206"/>
              <a:gd name="connsiteY6" fmla="*/ 6858000 h 6858000"/>
              <a:gd name="connsiteX7" fmla="*/ 0 w 7231206"/>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31206" h="6858000">
                <a:moveTo>
                  <a:pt x="3959468" y="0"/>
                </a:moveTo>
                <a:lnTo>
                  <a:pt x="5389706" y="0"/>
                </a:lnTo>
                <a:lnTo>
                  <a:pt x="7155006" y="0"/>
                </a:lnTo>
                <a:lnTo>
                  <a:pt x="7231206" y="0"/>
                </a:lnTo>
                <a:lnTo>
                  <a:pt x="7231206" y="6858000"/>
                </a:lnTo>
                <a:lnTo>
                  <a:pt x="7155006" y="6858000"/>
                </a:lnTo>
                <a:lnTo>
                  <a:pt x="5389706"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8" name="组合 27"/>
          <p:cNvGrpSpPr/>
          <p:nvPr/>
        </p:nvGrpSpPr>
        <p:grpSpPr>
          <a:xfrm>
            <a:off x="10538586" y="3433392"/>
            <a:ext cx="1230484" cy="2464843"/>
            <a:chOff x="9573738" y="3217419"/>
            <a:chExt cx="1166890" cy="2337453"/>
          </a:xfrm>
        </p:grpSpPr>
        <p:sp>
          <p:nvSpPr>
            <p:cNvPr id="31" name="文本框 30"/>
            <p:cNvSpPr txBox="1"/>
            <p:nvPr/>
          </p:nvSpPr>
          <p:spPr>
            <a:xfrm>
              <a:off x="9573738" y="4113213"/>
              <a:ext cx="1028700" cy="1441659"/>
            </a:xfrm>
            <a:prstGeom prst="rect">
              <a:avLst/>
            </a:prstGeom>
            <a:noFill/>
          </p:spPr>
          <p:txBody>
            <a:bodyPr wrap="square" rtlCol="0">
              <a:spAutoFit/>
            </a:bodyPr>
            <a:lstStyle/>
            <a:p>
              <a:r>
                <a:rPr lang="zh-CN" altLang="en-US" sz="4640" dirty="0">
                  <a:solidFill>
                    <a:schemeClr val="accent1">
                      <a:lumMod val="50000"/>
                    </a:schemeClr>
                  </a:solidFill>
                  <a:latin typeface="汉仪菱心体简" panose="02010609000101010101" pitchFamily="49" charset="-122"/>
                  <a:ea typeface="汉仪菱心体简" panose="02010609000101010101" pitchFamily="49" charset="-122"/>
                </a:rPr>
                <a:t>目录</a:t>
              </a:r>
              <a:endParaRPr lang="en-US" altLang="zh-CN" sz="4640" dirty="0">
                <a:solidFill>
                  <a:schemeClr val="accent1">
                    <a:lumMod val="50000"/>
                  </a:schemeClr>
                </a:solidFill>
                <a:latin typeface="汉仪菱心体简" panose="02010609000101010101" pitchFamily="49" charset="-122"/>
                <a:ea typeface="汉仪菱心体简" panose="02010609000101010101" pitchFamily="49" charset="-122"/>
              </a:endParaRPr>
            </a:p>
          </p:txBody>
        </p:sp>
        <p:sp>
          <p:nvSpPr>
            <p:cNvPr id="34" name="矩形 33"/>
            <p:cNvSpPr/>
            <p:nvPr/>
          </p:nvSpPr>
          <p:spPr>
            <a:xfrm rot="16200000">
              <a:off x="9747328" y="3753877"/>
              <a:ext cx="1529757" cy="456842"/>
            </a:xfrm>
            <a:prstGeom prst="rect">
              <a:avLst/>
            </a:prstGeom>
          </p:spPr>
          <p:txBody>
            <a:bodyPr wrap="none">
              <a:spAutoFit/>
            </a:bodyPr>
            <a:lstStyle/>
            <a:p>
              <a:r>
                <a:rPr lang="en-US" altLang="zh-CN" sz="2530" dirty="0">
                  <a:solidFill>
                    <a:schemeClr val="bg1">
                      <a:lumMod val="75000"/>
                    </a:schemeClr>
                  </a:solidFill>
                  <a:ea typeface="方正大标宋简体" panose="02010601030101010101" pitchFamily="2" charset="-122"/>
                </a:rPr>
                <a:t>CONTENTS</a:t>
              </a:r>
              <a:endParaRPr lang="zh-CN" altLang="en-US" sz="2530" dirty="0">
                <a:solidFill>
                  <a:schemeClr val="bg1">
                    <a:lumMod val="75000"/>
                  </a:schemeClr>
                </a:solidFill>
                <a:ea typeface="方正大标宋简体" panose="02010601030101010101" pitchFamily="2" charset="-122"/>
              </a:endParaRPr>
            </a:p>
          </p:txBody>
        </p:sp>
      </p:grpSp>
      <p:grpSp>
        <p:nvGrpSpPr>
          <p:cNvPr id="6" name="组合 5"/>
          <p:cNvGrpSpPr/>
          <p:nvPr/>
        </p:nvGrpSpPr>
        <p:grpSpPr>
          <a:xfrm>
            <a:off x="7750287" y="2104345"/>
            <a:ext cx="3866432" cy="806275"/>
            <a:chOff x="7167668" y="1152127"/>
            <a:chExt cx="3666604" cy="764605"/>
          </a:xfrm>
        </p:grpSpPr>
        <p:sp>
          <p:nvSpPr>
            <p:cNvPr id="17" name="矩形 16" descr="e7d195523061f1c0cef09ac28eaae964ec9988a5cce77c8b8C1E4685C6E6B40CD7615480512384A61EE159C6FE0045D14B61E85D0A95589D558B81FFC809322ACC20DC2254D928200A3EA0841B8B1814D46540F92FDE0CC7D2E4FED8FEEFC6C9A68F4EFD8E967F607C3A4874F08B710D4B9EDAF2198A37174DB562817F68A467C4A8AF4E469EC69C"/>
            <p:cNvSpPr/>
            <p:nvPr/>
          </p:nvSpPr>
          <p:spPr>
            <a:xfrm>
              <a:off x="7700134" y="1267544"/>
              <a:ext cx="3134138" cy="350201"/>
            </a:xfrm>
            <a:prstGeom prst="rect">
              <a:avLst/>
            </a:prstGeom>
          </p:spPr>
          <p:txBody>
            <a:bodyPr wrap="square">
              <a:spAutoFit/>
            </a:bodyPr>
            <a:lstStyle/>
            <a:p>
              <a:pPr defTabSz="963930"/>
              <a:r>
                <a:rPr lang="zh-CN" altLang="en-US"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点击添加相关标题文字</a:t>
              </a:r>
            </a:p>
          </p:txBody>
        </p:sp>
        <p:sp>
          <p:nvSpPr>
            <p:cNvPr id="4" name="文本框 3"/>
            <p:cNvSpPr txBox="1"/>
            <p:nvPr/>
          </p:nvSpPr>
          <p:spPr>
            <a:xfrm>
              <a:off x="7167668" y="1152127"/>
              <a:ext cx="580922" cy="764605"/>
            </a:xfrm>
            <a:prstGeom prst="rect">
              <a:avLst/>
            </a:prstGeom>
            <a:noFill/>
          </p:spPr>
          <p:txBody>
            <a:bodyPr wrap="square" rtlCol="0">
              <a:spAutoFit/>
            </a:bodyPr>
            <a:lstStyle/>
            <a:p>
              <a:pPr algn="ctr"/>
              <a:r>
                <a:rPr lang="en-US" altLang="zh-CN" sz="4640" dirty="0">
                  <a:solidFill>
                    <a:schemeClr val="accent3"/>
                  </a:solidFill>
                  <a:latin typeface="汉仪菱心体简" panose="02010609000101010101" pitchFamily="49" charset="-122"/>
                  <a:ea typeface="汉仪菱心体简" panose="02010609000101010101" pitchFamily="49" charset="-122"/>
                </a:rPr>
                <a:t>1</a:t>
              </a:r>
              <a:endParaRPr lang="zh-CN" altLang="en-US" sz="4640" dirty="0">
                <a:solidFill>
                  <a:schemeClr val="accent3"/>
                </a:solidFill>
                <a:latin typeface="汉仪菱心体简" panose="02010609000101010101" pitchFamily="49" charset="-122"/>
                <a:ea typeface="汉仪菱心体简" panose="02010609000101010101" pitchFamily="49" charset="-122"/>
              </a:endParaRPr>
            </a:p>
          </p:txBody>
        </p:sp>
      </p:grpSp>
      <p:grpSp>
        <p:nvGrpSpPr>
          <p:cNvPr id="7" name="组合 6"/>
          <p:cNvGrpSpPr/>
          <p:nvPr/>
        </p:nvGrpSpPr>
        <p:grpSpPr>
          <a:xfrm>
            <a:off x="7151058" y="3125486"/>
            <a:ext cx="3871499" cy="806275"/>
            <a:chOff x="6384125" y="2071332"/>
            <a:chExt cx="3671409" cy="764605"/>
          </a:xfrm>
        </p:grpSpPr>
        <p:sp>
          <p:nvSpPr>
            <p:cNvPr id="18" name="矩形 17" descr="e7d195523061f1c0cef09ac28eaae964ec9988a5cce77c8b8C1E4685C6E6B40CD7615480512384A61EE159C6FE0045D14B61E85D0A95589D558B81FFC809322ACC20DC2254D928200A3EA0841B8B1814D46540F92FDE0CC7D2E4FED8FEEFC6C9A68F4EFD8E967F607C3A4874F08B710D4B9EDAF2198A37174DB562817F68A467C4A8AF4E469EC69C"/>
            <p:cNvSpPr/>
            <p:nvPr/>
          </p:nvSpPr>
          <p:spPr>
            <a:xfrm>
              <a:off x="6921396" y="2186749"/>
              <a:ext cx="3134138" cy="350201"/>
            </a:xfrm>
            <a:prstGeom prst="rect">
              <a:avLst/>
            </a:prstGeom>
          </p:spPr>
          <p:txBody>
            <a:bodyPr wrap="square">
              <a:spAutoFit/>
            </a:bodyPr>
            <a:lstStyle/>
            <a:p>
              <a:pPr defTabSz="963930"/>
              <a:r>
                <a:rPr lang="zh-CN" altLang="en-US"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点击添加相关标题文字</a:t>
              </a:r>
            </a:p>
          </p:txBody>
        </p:sp>
        <p:sp>
          <p:nvSpPr>
            <p:cNvPr id="36" name="文本框 35"/>
            <p:cNvSpPr txBox="1"/>
            <p:nvPr/>
          </p:nvSpPr>
          <p:spPr>
            <a:xfrm>
              <a:off x="6384125" y="2071332"/>
              <a:ext cx="580922" cy="764605"/>
            </a:xfrm>
            <a:prstGeom prst="rect">
              <a:avLst/>
            </a:prstGeom>
            <a:noFill/>
          </p:spPr>
          <p:txBody>
            <a:bodyPr wrap="square" rtlCol="0">
              <a:spAutoFit/>
            </a:bodyPr>
            <a:lstStyle/>
            <a:p>
              <a:pPr algn="ctr"/>
              <a:r>
                <a:rPr lang="en-US" altLang="zh-CN" sz="4640" dirty="0">
                  <a:solidFill>
                    <a:schemeClr val="accent3"/>
                  </a:solidFill>
                  <a:latin typeface="汉仪菱心体简" panose="02010609000101010101" pitchFamily="49" charset="-122"/>
                  <a:ea typeface="汉仪菱心体简" panose="02010609000101010101" pitchFamily="49" charset="-122"/>
                </a:rPr>
                <a:t>2</a:t>
              </a:r>
              <a:endParaRPr lang="zh-CN" altLang="en-US" sz="4640" dirty="0">
                <a:solidFill>
                  <a:schemeClr val="accent3"/>
                </a:solidFill>
                <a:latin typeface="汉仪菱心体简" panose="02010609000101010101" pitchFamily="49" charset="-122"/>
                <a:ea typeface="汉仪菱心体简" panose="02010609000101010101" pitchFamily="49" charset="-122"/>
              </a:endParaRPr>
            </a:p>
          </p:txBody>
        </p:sp>
      </p:grpSp>
      <p:grpSp>
        <p:nvGrpSpPr>
          <p:cNvPr id="8" name="组合 7"/>
          <p:cNvGrpSpPr/>
          <p:nvPr/>
        </p:nvGrpSpPr>
        <p:grpSpPr>
          <a:xfrm>
            <a:off x="6556672" y="4146626"/>
            <a:ext cx="3866655" cy="806275"/>
            <a:chOff x="5889381" y="3056083"/>
            <a:chExt cx="3666815" cy="764605"/>
          </a:xfrm>
        </p:grpSpPr>
        <p:sp>
          <p:nvSpPr>
            <p:cNvPr id="21" name="矩形 20" descr="e7d195523061f1c0cef09ac28eaae964ec9988a5cce77c8b8C1E4685C6E6B40CD7615480512384A61EE159C6FE0045D14B61E85D0A95589D558B81FFC809322ACC20DC2254D928200A3EA0841B8B1814D46540F92FDE0CC7D2E4FED8FEEFC6C9A68F4EFD8E967F607C3A4874F08B710D4B9EDAF2198A37174DB562817F68A467C4A8AF4E469EC69C"/>
            <p:cNvSpPr/>
            <p:nvPr/>
          </p:nvSpPr>
          <p:spPr>
            <a:xfrm>
              <a:off x="6422058" y="3171500"/>
              <a:ext cx="3134138" cy="350201"/>
            </a:xfrm>
            <a:prstGeom prst="rect">
              <a:avLst/>
            </a:prstGeom>
          </p:spPr>
          <p:txBody>
            <a:bodyPr wrap="square">
              <a:spAutoFit/>
            </a:bodyPr>
            <a:lstStyle/>
            <a:p>
              <a:pPr defTabSz="963930"/>
              <a:r>
                <a:rPr lang="zh-CN" altLang="en-US"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点击添加相关标题文字</a:t>
              </a:r>
            </a:p>
          </p:txBody>
        </p:sp>
        <p:sp>
          <p:nvSpPr>
            <p:cNvPr id="37" name="文本框 36"/>
            <p:cNvSpPr txBox="1"/>
            <p:nvPr/>
          </p:nvSpPr>
          <p:spPr>
            <a:xfrm>
              <a:off x="5889381" y="3056083"/>
              <a:ext cx="580922" cy="764605"/>
            </a:xfrm>
            <a:prstGeom prst="rect">
              <a:avLst/>
            </a:prstGeom>
            <a:noFill/>
          </p:spPr>
          <p:txBody>
            <a:bodyPr wrap="square" rtlCol="0">
              <a:spAutoFit/>
            </a:bodyPr>
            <a:lstStyle/>
            <a:p>
              <a:pPr algn="ctr"/>
              <a:r>
                <a:rPr lang="en-US" altLang="zh-CN" sz="4640" dirty="0">
                  <a:solidFill>
                    <a:schemeClr val="accent3"/>
                  </a:solidFill>
                  <a:latin typeface="汉仪菱心体简" panose="02010609000101010101" pitchFamily="49" charset="-122"/>
                  <a:ea typeface="汉仪菱心体简" panose="02010609000101010101" pitchFamily="49" charset="-122"/>
                </a:rPr>
                <a:t>3</a:t>
              </a:r>
              <a:endParaRPr lang="zh-CN" altLang="en-US" sz="4640" dirty="0">
                <a:solidFill>
                  <a:schemeClr val="accent3"/>
                </a:solidFill>
                <a:latin typeface="汉仪菱心体简" panose="02010609000101010101" pitchFamily="49" charset="-122"/>
                <a:ea typeface="汉仪菱心体简" panose="02010609000101010101" pitchFamily="49" charset="-122"/>
              </a:endParaRPr>
            </a:p>
          </p:txBody>
        </p:sp>
      </p:grpSp>
      <p:grpSp>
        <p:nvGrpSpPr>
          <p:cNvPr id="9" name="组合 8"/>
          <p:cNvGrpSpPr/>
          <p:nvPr/>
        </p:nvGrpSpPr>
        <p:grpSpPr>
          <a:xfrm>
            <a:off x="5943616" y="5167766"/>
            <a:ext cx="3885324" cy="806275"/>
            <a:chOff x="5372338" y="4042389"/>
            <a:chExt cx="3684520" cy="764605"/>
          </a:xfrm>
        </p:grpSpPr>
        <p:sp>
          <p:nvSpPr>
            <p:cNvPr id="22" name="矩形 21" descr="e7d195523061f1c0cef09ac28eaae964ec9988a5cce77c8b8C1E4685C6E6B40CD7615480512384A61EE159C6FE0045D14B61E85D0A95589D558B81FFC809322ACC20DC2254D928200A3EA0841B8B1814D46540F92FDE0CC7D2E4FED8FEEFC6C9A68F4EFD8E967F607C3A4874F08B710D4B9EDAF2198A37174DB562817F68A467C4A8AF4E469EC69C"/>
            <p:cNvSpPr/>
            <p:nvPr/>
          </p:nvSpPr>
          <p:spPr>
            <a:xfrm>
              <a:off x="5922720" y="4156251"/>
              <a:ext cx="3134138" cy="350201"/>
            </a:xfrm>
            <a:prstGeom prst="rect">
              <a:avLst/>
            </a:prstGeom>
          </p:spPr>
          <p:txBody>
            <a:bodyPr wrap="square">
              <a:spAutoFit/>
            </a:bodyPr>
            <a:lstStyle/>
            <a:p>
              <a:pPr defTabSz="963930"/>
              <a:r>
                <a:rPr lang="zh-CN" altLang="en-US"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点击添加相关标题文字</a:t>
              </a:r>
            </a:p>
          </p:txBody>
        </p:sp>
        <p:sp>
          <p:nvSpPr>
            <p:cNvPr id="38" name="文本框 37"/>
            <p:cNvSpPr txBox="1"/>
            <p:nvPr/>
          </p:nvSpPr>
          <p:spPr>
            <a:xfrm>
              <a:off x="5372338" y="4042389"/>
              <a:ext cx="580922" cy="764605"/>
            </a:xfrm>
            <a:prstGeom prst="rect">
              <a:avLst/>
            </a:prstGeom>
            <a:noFill/>
          </p:spPr>
          <p:txBody>
            <a:bodyPr wrap="square" rtlCol="0">
              <a:spAutoFit/>
            </a:bodyPr>
            <a:lstStyle/>
            <a:p>
              <a:pPr algn="ctr"/>
              <a:r>
                <a:rPr lang="en-US" altLang="zh-CN" sz="4640" dirty="0">
                  <a:solidFill>
                    <a:schemeClr val="accent3"/>
                  </a:solidFill>
                  <a:latin typeface="汉仪菱心体简" panose="02010609000101010101" pitchFamily="49" charset="-122"/>
                  <a:ea typeface="汉仪菱心体简" panose="02010609000101010101" pitchFamily="49" charset="-122"/>
                </a:rPr>
                <a:t>4</a:t>
              </a:r>
              <a:endParaRPr lang="zh-CN" altLang="en-US" sz="4640" dirty="0">
                <a:solidFill>
                  <a:schemeClr val="accent3"/>
                </a:solidFill>
                <a:latin typeface="汉仪菱心体简" panose="02010609000101010101" pitchFamily="49" charset="-122"/>
                <a:ea typeface="汉仪菱心体简" panose="02010609000101010101" pitchFamily="49"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1000" fill="hold"/>
                                        <p:tgtEl>
                                          <p:spTgt spid="16"/>
                                        </p:tgtEl>
                                        <p:attrNameLst>
                                          <p:attrName>ppt_x</p:attrName>
                                        </p:attrNameLst>
                                      </p:cBhvr>
                                      <p:tavLst>
                                        <p:tav tm="0">
                                          <p:val>
                                            <p:strVal val="0-#ppt_w/2"/>
                                          </p:val>
                                        </p:tav>
                                        <p:tav tm="100000">
                                          <p:val>
                                            <p:strVal val="#ppt_x"/>
                                          </p:val>
                                        </p:tav>
                                      </p:tavLst>
                                    </p:anim>
                                    <p:anim calcmode="lin" valueType="num">
                                      <p:cBhvr additive="base">
                                        <p:cTn id="8" dur="1000" fill="hold"/>
                                        <p:tgtEl>
                                          <p:spTgt spid="1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10" presetClass="entr" presetSubtype="0" fill="hold" nodeType="after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fade">
                                      <p:cBhvr>
                                        <p:cTn id="12" dur="500"/>
                                        <p:tgtEl>
                                          <p:spTgt spid="28"/>
                                        </p:tgtEl>
                                      </p:cBhvr>
                                    </p:animEffect>
                                  </p:childTnLst>
                                </p:cTn>
                              </p:par>
                            </p:childTnLst>
                          </p:cTn>
                        </p:par>
                        <p:par>
                          <p:cTn id="13" fill="hold">
                            <p:stCondLst>
                              <p:cond delay="1500"/>
                            </p:stCondLst>
                            <p:childTnLst>
                              <p:par>
                                <p:cTn id="14" presetID="10" presetClass="entr" presetSubtype="0"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1000"/>
                                        <p:tgtEl>
                                          <p:spTgt spid="6"/>
                                        </p:tgtEl>
                                      </p:cBhvr>
                                    </p:animEffect>
                                  </p:childTnLst>
                                </p:cTn>
                              </p:par>
                              <p:par>
                                <p:cTn id="17" presetID="64" presetClass="path" presetSubtype="0" accel="50000" decel="50000" autoRev="1" fill="hold" nodeType="withEffect">
                                  <p:stCondLst>
                                    <p:cond delay="0"/>
                                  </p:stCondLst>
                                  <p:childTnLst>
                                    <p:animMotion origin="layout" path="M 3.58025E-6 4.05619E-6 L -0.02469 4.05619E-6 " pathEditMode="relative" rAng="0" ptsTypes="AA">
                                      <p:cBhvr>
                                        <p:cTn id="18" dur="1000" fill="hold"/>
                                        <p:tgtEl>
                                          <p:spTgt spid="6"/>
                                        </p:tgtEl>
                                        <p:attrNameLst>
                                          <p:attrName>ppt_x</p:attrName>
                                          <p:attrName>ppt_y</p:attrName>
                                        </p:attrNameLst>
                                      </p:cBhvr>
                                      <p:rCtr x="-1235" y="0"/>
                                    </p:animMotion>
                                  </p:childTnLst>
                                </p:cTn>
                              </p:par>
                              <p:par>
                                <p:cTn id="19" presetID="10" presetClass="entr" presetSubtype="0" fill="hold" nodeType="withEffect">
                                  <p:stCondLst>
                                    <p:cond delay="10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childTnLst>
                                </p:cTn>
                              </p:par>
                              <p:par>
                                <p:cTn id="22" presetID="64" presetClass="path" presetSubtype="0" accel="50000" decel="50000" autoRev="1" fill="hold" nodeType="withEffect">
                                  <p:stCondLst>
                                    <p:cond delay="100"/>
                                  </p:stCondLst>
                                  <p:childTnLst>
                                    <p:animMotion origin="layout" path="M 3.33333E-6 1.99298E-6 L -0.02469 1.99298E-6 " pathEditMode="relative" rAng="0" ptsTypes="AA">
                                      <p:cBhvr>
                                        <p:cTn id="23" dur="1000" fill="hold"/>
                                        <p:tgtEl>
                                          <p:spTgt spid="7"/>
                                        </p:tgtEl>
                                        <p:attrNameLst>
                                          <p:attrName>ppt_x</p:attrName>
                                          <p:attrName>ppt_y</p:attrName>
                                        </p:attrNameLst>
                                      </p:cBhvr>
                                      <p:rCtr x="-1235" y="0"/>
                                    </p:animMotion>
                                  </p:childTnLst>
                                </p:cTn>
                              </p:par>
                              <p:par>
                                <p:cTn id="24" presetID="10" presetClass="entr" presetSubtype="0" fill="hold" nodeType="withEffect">
                                  <p:stCondLst>
                                    <p:cond delay="20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1000"/>
                                        <p:tgtEl>
                                          <p:spTgt spid="8"/>
                                        </p:tgtEl>
                                      </p:cBhvr>
                                    </p:animEffect>
                                  </p:childTnLst>
                                </p:cTn>
                              </p:par>
                              <p:par>
                                <p:cTn id="27" presetID="64" presetClass="path" presetSubtype="0" accel="50000" decel="50000" autoRev="1" fill="hold" nodeType="withEffect">
                                  <p:stCondLst>
                                    <p:cond delay="200"/>
                                  </p:stCondLst>
                                  <p:childTnLst>
                                    <p:animMotion origin="layout" path="M 3.08642E-6 -5.79456E-7 L -0.02469 -5.79456E-7 " pathEditMode="relative" rAng="0" ptsTypes="AA">
                                      <p:cBhvr>
                                        <p:cTn id="28" dur="1000" fill="hold"/>
                                        <p:tgtEl>
                                          <p:spTgt spid="8"/>
                                        </p:tgtEl>
                                        <p:attrNameLst>
                                          <p:attrName>ppt_x</p:attrName>
                                          <p:attrName>ppt_y</p:attrName>
                                        </p:attrNameLst>
                                      </p:cBhvr>
                                      <p:rCtr x="-1235" y="0"/>
                                    </p:animMotion>
                                  </p:childTnLst>
                                </p:cTn>
                              </p:par>
                              <p:par>
                                <p:cTn id="29" presetID="10" presetClass="entr" presetSubtype="0" fill="hold" nodeType="withEffect">
                                  <p:stCondLst>
                                    <p:cond delay="30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childTnLst>
                                </p:cTn>
                              </p:par>
                              <p:par>
                                <p:cTn id="32" presetID="64" presetClass="path" presetSubtype="0" accel="50000" decel="50000" autoRev="1" fill="hold" nodeType="withEffect">
                                  <p:stCondLst>
                                    <p:cond delay="300"/>
                                  </p:stCondLst>
                                  <p:childTnLst>
                                    <p:animMotion origin="layout" path="M -3.33333E-6 -3.15189E-6 L -0.02469 -3.15189E-6 " pathEditMode="relative" rAng="0" ptsTypes="AA">
                                      <p:cBhvr>
                                        <p:cTn id="33" dur="1000" fill="hold"/>
                                        <p:tgtEl>
                                          <p:spTgt spid="9"/>
                                        </p:tgtEl>
                                        <p:attrNameLst>
                                          <p:attrName>ppt_x</p:attrName>
                                          <p:attrName>ppt_y</p:attrName>
                                        </p:attrNameLst>
                                      </p:cBhvr>
                                      <p:rCtr x="-1235"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hape 5166"/>
          <p:cNvSpPr/>
          <p:nvPr/>
        </p:nvSpPr>
        <p:spPr>
          <a:xfrm>
            <a:off x="3724935" y="2194576"/>
            <a:ext cx="1487369" cy="1317704"/>
          </a:xfrm>
          <a:custGeom>
            <a:avLst/>
            <a:gdLst/>
            <a:ahLst/>
            <a:cxnLst>
              <a:cxn ang="0">
                <a:pos x="wd2" y="hd2"/>
              </a:cxn>
              <a:cxn ang="5400000">
                <a:pos x="wd2" y="hd2"/>
              </a:cxn>
              <a:cxn ang="10800000">
                <a:pos x="wd2" y="hd2"/>
              </a:cxn>
              <a:cxn ang="16200000">
                <a:pos x="wd2" y="hd2"/>
              </a:cxn>
            </a:cxnLst>
            <a:rect l="0" t="0" r="r" b="b"/>
            <a:pathLst>
              <a:path w="21600" h="21600" extrusionOk="0">
                <a:moveTo>
                  <a:pt x="17131" y="0"/>
                </a:moveTo>
                <a:lnTo>
                  <a:pt x="4125" y="12945"/>
                </a:lnTo>
                <a:lnTo>
                  <a:pt x="0" y="21600"/>
                </a:lnTo>
                <a:lnTo>
                  <a:pt x="21600" y="7769"/>
                </a:lnTo>
                <a:lnTo>
                  <a:pt x="17131" y="0"/>
                </a:lnTo>
                <a:close/>
              </a:path>
            </a:pathLst>
          </a:custGeom>
          <a:solidFill>
            <a:schemeClr val="accent1">
              <a:lumMod val="50000"/>
            </a:schemeClr>
          </a:solidFill>
          <a:ln w="12700" cap="flat">
            <a:noFill/>
            <a:miter lim="400000"/>
          </a:ln>
          <a:effectLst/>
        </p:spPr>
        <p:txBody>
          <a:bodyPr wrap="square" lIns="46524" tIns="46524" rIns="46524" bIns="46524" numCol="1" anchor="ctr">
            <a:noAutofit/>
          </a:bodyPr>
          <a:lstStyle/>
          <a:p>
            <a:pPr algn="ctr">
              <a:lnSpc>
                <a:spcPct val="120000"/>
              </a:lnSpc>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lang="en-US"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 name="Shape 5167"/>
          <p:cNvSpPr/>
          <p:nvPr/>
        </p:nvSpPr>
        <p:spPr>
          <a:xfrm>
            <a:off x="3273871" y="2975795"/>
            <a:ext cx="2395107" cy="1371804"/>
          </a:xfrm>
          <a:custGeom>
            <a:avLst/>
            <a:gdLst/>
            <a:ahLst/>
            <a:cxnLst>
              <a:cxn ang="0">
                <a:pos x="wd2" y="hd2"/>
              </a:cxn>
              <a:cxn ang="5400000">
                <a:pos x="wd2" y="hd2"/>
              </a:cxn>
              <a:cxn ang="10800000">
                <a:pos x="wd2" y="hd2"/>
              </a:cxn>
              <a:cxn ang="16200000">
                <a:pos x="wd2" y="hd2"/>
              </a:cxn>
            </a:cxnLst>
            <a:rect l="0" t="0" r="r" b="b"/>
            <a:pathLst>
              <a:path w="21600" h="21600" extrusionOk="0">
                <a:moveTo>
                  <a:pt x="19039" y="0"/>
                </a:moveTo>
                <a:lnTo>
                  <a:pt x="2561" y="13286"/>
                </a:lnTo>
                <a:lnTo>
                  <a:pt x="0" y="21600"/>
                </a:lnTo>
                <a:lnTo>
                  <a:pt x="21600" y="8314"/>
                </a:lnTo>
                <a:cubicBezTo>
                  <a:pt x="21600" y="8314"/>
                  <a:pt x="19039" y="0"/>
                  <a:pt x="19039" y="0"/>
                </a:cubicBezTo>
                <a:close/>
              </a:path>
            </a:pathLst>
          </a:custGeom>
          <a:solidFill>
            <a:schemeClr val="accent2">
              <a:lumMod val="50000"/>
            </a:schemeClr>
          </a:solidFill>
          <a:ln w="12700" cap="flat">
            <a:noFill/>
            <a:miter lim="400000"/>
          </a:ln>
          <a:effectLst/>
        </p:spPr>
        <p:txBody>
          <a:bodyPr wrap="square" lIns="46524" tIns="46524" rIns="46524" bIns="46524" numCol="1" anchor="ctr">
            <a:noAutofit/>
          </a:bodyPr>
          <a:lstStyle/>
          <a:p>
            <a:pPr algn="ctr">
              <a:lnSpc>
                <a:spcPct val="120000"/>
              </a:lnSpc>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lang="en-US"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 name="Shape 5168"/>
          <p:cNvSpPr/>
          <p:nvPr/>
        </p:nvSpPr>
        <p:spPr>
          <a:xfrm>
            <a:off x="2822811" y="3822873"/>
            <a:ext cx="3302845" cy="1371798"/>
          </a:xfrm>
          <a:custGeom>
            <a:avLst/>
            <a:gdLst/>
            <a:ahLst/>
            <a:cxnLst>
              <a:cxn ang="0">
                <a:pos x="wd2" y="hd2"/>
              </a:cxn>
              <a:cxn ang="5400000">
                <a:pos x="wd2" y="hd2"/>
              </a:cxn>
              <a:cxn ang="10800000">
                <a:pos x="wd2" y="hd2"/>
              </a:cxn>
              <a:cxn ang="16200000">
                <a:pos x="wd2" y="hd2"/>
              </a:cxn>
            </a:cxnLst>
            <a:rect l="0" t="0" r="r" b="b"/>
            <a:pathLst>
              <a:path w="21600" h="21600" extrusionOk="0">
                <a:moveTo>
                  <a:pt x="19743" y="0"/>
                </a:moveTo>
                <a:lnTo>
                  <a:pt x="1857" y="13286"/>
                </a:lnTo>
                <a:lnTo>
                  <a:pt x="0" y="21600"/>
                </a:lnTo>
                <a:lnTo>
                  <a:pt x="21600" y="8314"/>
                </a:lnTo>
                <a:cubicBezTo>
                  <a:pt x="21600" y="8314"/>
                  <a:pt x="19743" y="0"/>
                  <a:pt x="19743" y="0"/>
                </a:cubicBezTo>
                <a:close/>
              </a:path>
            </a:pathLst>
          </a:custGeom>
          <a:solidFill>
            <a:schemeClr val="accent3">
              <a:lumMod val="50000"/>
            </a:schemeClr>
          </a:solidFill>
          <a:ln w="12700" cap="flat">
            <a:noFill/>
            <a:miter lim="400000"/>
          </a:ln>
          <a:effectLst/>
        </p:spPr>
        <p:txBody>
          <a:bodyPr wrap="square" lIns="46524" tIns="46524" rIns="46524" bIns="46524" numCol="1" anchor="ctr">
            <a:noAutofit/>
          </a:bodyPr>
          <a:lstStyle/>
          <a:p>
            <a:pPr algn="ctr">
              <a:lnSpc>
                <a:spcPct val="120000"/>
              </a:lnSpc>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lang="en-US"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 name="Shape 5169"/>
          <p:cNvSpPr/>
          <p:nvPr/>
        </p:nvSpPr>
        <p:spPr>
          <a:xfrm>
            <a:off x="2361258" y="4669953"/>
            <a:ext cx="4210573" cy="1371791"/>
          </a:xfrm>
          <a:custGeom>
            <a:avLst/>
            <a:gdLst/>
            <a:ahLst/>
            <a:cxnLst>
              <a:cxn ang="0">
                <a:pos x="wd2" y="hd2"/>
              </a:cxn>
              <a:cxn ang="5400000">
                <a:pos x="wd2" y="hd2"/>
              </a:cxn>
              <a:cxn ang="10800000">
                <a:pos x="wd2" y="hd2"/>
              </a:cxn>
              <a:cxn ang="16200000">
                <a:pos x="wd2" y="hd2"/>
              </a:cxn>
            </a:cxnLst>
            <a:rect l="0" t="0" r="r" b="b"/>
            <a:pathLst>
              <a:path w="21600" h="21600" extrusionOk="0">
                <a:moveTo>
                  <a:pt x="1457" y="13286"/>
                </a:moveTo>
                <a:lnTo>
                  <a:pt x="0" y="21600"/>
                </a:lnTo>
                <a:lnTo>
                  <a:pt x="21600" y="8314"/>
                </a:lnTo>
                <a:lnTo>
                  <a:pt x="20143" y="0"/>
                </a:lnTo>
                <a:cubicBezTo>
                  <a:pt x="20143" y="0"/>
                  <a:pt x="1457" y="13286"/>
                  <a:pt x="1457" y="13286"/>
                </a:cubicBezTo>
                <a:close/>
              </a:path>
            </a:pathLst>
          </a:custGeom>
          <a:solidFill>
            <a:schemeClr val="accent4">
              <a:lumMod val="50000"/>
            </a:schemeClr>
          </a:solidFill>
          <a:ln w="12700" cap="flat">
            <a:noFill/>
            <a:miter lim="400000"/>
          </a:ln>
          <a:effectLst/>
        </p:spPr>
        <p:txBody>
          <a:bodyPr wrap="square" lIns="46524" tIns="46524" rIns="46524" bIns="46524" numCol="1" anchor="ctr">
            <a:noAutofit/>
          </a:bodyPr>
          <a:lstStyle/>
          <a:p>
            <a:pPr algn="ctr">
              <a:lnSpc>
                <a:spcPct val="120000"/>
              </a:lnSpc>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lang="en-US"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38" name="组合 37"/>
          <p:cNvGrpSpPr/>
          <p:nvPr/>
        </p:nvGrpSpPr>
        <p:grpSpPr>
          <a:xfrm>
            <a:off x="4175998" y="1829529"/>
            <a:ext cx="1047559" cy="898079"/>
            <a:chOff x="2313735" y="1108481"/>
            <a:chExt cx="857881" cy="735467"/>
          </a:xfrm>
        </p:grpSpPr>
        <p:sp>
          <p:nvSpPr>
            <p:cNvPr id="4" name="Shape 5171"/>
            <p:cNvSpPr/>
            <p:nvPr/>
          </p:nvSpPr>
          <p:spPr>
            <a:xfrm>
              <a:off x="2313735" y="1108481"/>
              <a:ext cx="849654" cy="687055"/>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chemeClr val="accent1"/>
            </a:solidFill>
            <a:ln w="12700" cap="flat">
              <a:noFill/>
              <a:miter lim="400000"/>
            </a:ln>
            <a:effectLst/>
          </p:spPr>
          <p:txBody>
            <a:bodyPr wrap="square" lIns="0" tIns="0" rIns="0" bIns="0" numCol="1" anchor="t">
              <a:noAutofit/>
            </a:bodyPr>
            <a:lstStyle/>
            <a:p>
              <a:pPr lvl="0" algn="ctr">
                <a:lnSpc>
                  <a:spcPct val="120000"/>
                </a:lnSpc>
                <a:defRPr>
                  <a:solidFill>
                    <a:srgbClr val="4C4C4C"/>
                  </a:solidFill>
                </a:defRPr>
              </a:pPr>
              <a:endParaRPr lang="en-US"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 name="Shape 5176"/>
            <p:cNvSpPr/>
            <p:nvPr/>
          </p:nvSpPr>
          <p:spPr>
            <a:xfrm>
              <a:off x="2329102" y="1491630"/>
              <a:ext cx="842514" cy="352318"/>
            </a:xfrm>
            <a:prstGeom prst="rect">
              <a:avLst/>
            </a:prstGeom>
            <a:noFill/>
            <a:ln w="12700" cap="flat">
              <a:noFill/>
              <a:miter lim="400000"/>
            </a:ln>
            <a:effectLst/>
          </p:spPr>
          <p:txBody>
            <a:bodyPr wrap="square" lIns="0" tIns="0" rIns="0" bIns="0" numCol="1" anchor="ctr">
              <a:noAutofit/>
            </a:bodyPr>
            <a:lstStyle>
              <a:lvl1pPr defTabSz="584200">
                <a:lnSpc>
                  <a:spcPct val="100000"/>
                </a:lnSpc>
                <a:spcBef>
                  <a:spcPts val="0"/>
                </a:spcBef>
                <a:defRPr sz="1500" cap="all">
                  <a:solidFill>
                    <a:srgbClr val="FFFFFF"/>
                  </a:solidFill>
                  <a:latin typeface="Helvetica Neue"/>
                  <a:ea typeface="Helvetica Neue"/>
                  <a:cs typeface="Helvetica Neue"/>
                  <a:sym typeface="Helvetica Neue"/>
                </a:defRPr>
              </a:lvl1pPr>
            </a:lstStyle>
            <a:p>
              <a:pPr algn="ctr">
                <a:lnSpc>
                  <a:spcPct val="120000"/>
                </a:lnSpc>
              </a:pPr>
              <a:r>
                <a:rPr lang="zh-CN" altLang="en-US"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输入文本</a:t>
              </a:r>
            </a:p>
          </p:txBody>
        </p:sp>
      </p:grpSp>
      <p:grpSp>
        <p:nvGrpSpPr>
          <p:cNvPr id="37" name="组合 36"/>
          <p:cNvGrpSpPr/>
          <p:nvPr/>
        </p:nvGrpSpPr>
        <p:grpSpPr>
          <a:xfrm>
            <a:off x="3724935" y="2975797"/>
            <a:ext cx="1941237" cy="528018"/>
            <a:chOff x="1944344" y="2047198"/>
            <a:chExt cx="1589745" cy="432411"/>
          </a:xfrm>
        </p:grpSpPr>
        <p:sp>
          <p:nvSpPr>
            <p:cNvPr id="6" name="Shape 5173"/>
            <p:cNvSpPr/>
            <p:nvPr/>
          </p:nvSpPr>
          <p:spPr>
            <a:xfrm>
              <a:off x="1944344" y="2047198"/>
              <a:ext cx="1589745" cy="432411"/>
            </a:xfrm>
            <a:custGeom>
              <a:avLst/>
              <a:gdLst/>
              <a:ahLst/>
              <a:cxnLst>
                <a:cxn ang="0">
                  <a:pos x="wd2" y="hd2"/>
                </a:cxn>
                <a:cxn ang="5400000">
                  <a:pos x="wd2" y="hd2"/>
                </a:cxn>
                <a:cxn ang="10800000">
                  <a:pos x="wd2" y="hd2"/>
                </a:cxn>
                <a:cxn ang="16200000">
                  <a:pos x="wd2" y="hd2"/>
                </a:cxn>
              </a:cxnLst>
              <a:rect l="0" t="0" r="r" b="b"/>
              <a:pathLst>
                <a:path w="21600" h="21600" extrusionOk="0">
                  <a:moveTo>
                    <a:pt x="3160" y="0"/>
                  </a:moveTo>
                  <a:lnTo>
                    <a:pt x="0" y="21600"/>
                  </a:lnTo>
                  <a:lnTo>
                    <a:pt x="21600" y="21600"/>
                  </a:lnTo>
                  <a:lnTo>
                    <a:pt x="18440" y="0"/>
                  </a:lnTo>
                  <a:cubicBezTo>
                    <a:pt x="18440" y="0"/>
                    <a:pt x="3160" y="0"/>
                    <a:pt x="3160" y="0"/>
                  </a:cubicBezTo>
                  <a:close/>
                </a:path>
              </a:pathLst>
            </a:custGeom>
            <a:solidFill>
              <a:schemeClr val="accent2"/>
            </a:solidFill>
            <a:ln w="12700" cap="flat">
              <a:noFill/>
              <a:miter lim="400000"/>
            </a:ln>
            <a:effectLst/>
          </p:spPr>
          <p:txBody>
            <a:bodyPr wrap="square" lIns="46524" tIns="46524" rIns="46524" bIns="46524" numCol="1" anchor="ctr">
              <a:noAutofit/>
            </a:bodyPr>
            <a:lstStyle/>
            <a:p>
              <a:pPr lvl="0" algn="ctr">
                <a:lnSpc>
                  <a:spcPct val="120000"/>
                </a:lnSpc>
                <a:defRPr>
                  <a:solidFill>
                    <a:srgbClr val="4C4C4C"/>
                  </a:solidFill>
                </a:defRPr>
              </a:pPr>
              <a:endParaRPr lang="en-US"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 name="Shape 5177"/>
            <p:cNvSpPr/>
            <p:nvPr/>
          </p:nvSpPr>
          <p:spPr>
            <a:xfrm>
              <a:off x="2191740" y="2087244"/>
              <a:ext cx="1099552" cy="352318"/>
            </a:xfrm>
            <a:prstGeom prst="rect">
              <a:avLst/>
            </a:prstGeom>
            <a:noFill/>
            <a:ln w="12700" cap="flat">
              <a:noFill/>
              <a:miter lim="400000"/>
            </a:ln>
            <a:effectLst/>
          </p:spPr>
          <p:txBody>
            <a:bodyPr wrap="square" lIns="0" tIns="0" rIns="0" bIns="0" numCol="1" anchor="ctr">
              <a:noAutofit/>
            </a:bodyPr>
            <a:lstStyle>
              <a:lvl1pPr defTabSz="584200">
                <a:lnSpc>
                  <a:spcPct val="100000"/>
                </a:lnSpc>
                <a:spcBef>
                  <a:spcPts val="0"/>
                </a:spcBef>
                <a:defRPr sz="1500" cap="all">
                  <a:solidFill>
                    <a:srgbClr val="FFFFFF"/>
                  </a:solidFill>
                  <a:latin typeface="Helvetica Neue"/>
                  <a:ea typeface="Helvetica Neue"/>
                  <a:cs typeface="Helvetica Neue"/>
                  <a:sym typeface="Helvetica Neue"/>
                </a:defRPr>
              </a:lvl1pPr>
            </a:lstStyle>
            <a:p>
              <a:pPr algn="ctr">
                <a:lnSpc>
                  <a:spcPct val="120000"/>
                </a:lnSpc>
              </a:pPr>
              <a:r>
                <a:rPr lang="zh-CN" altLang="en-US"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点击输入文本</a:t>
              </a:r>
            </a:p>
          </p:txBody>
        </p:sp>
      </p:grpSp>
      <p:grpSp>
        <p:nvGrpSpPr>
          <p:cNvPr id="36" name="组合 35"/>
          <p:cNvGrpSpPr/>
          <p:nvPr/>
        </p:nvGrpSpPr>
        <p:grpSpPr>
          <a:xfrm>
            <a:off x="3273874" y="3822872"/>
            <a:ext cx="2848974" cy="528019"/>
            <a:chOff x="1574955" y="2740898"/>
            <a:chExt cx="2333121" cy="432412"/>
          </a:xfrm>
        </p:grpSpPr>
        <p:sp>
          <p:nvSpPr>
            <p:cNvPr id="5" name="Shape 5172"/>
            <p:cNvSpPr/>
            <p:nvPr/>
          </p:nvSpPr>
          <p:spPr>
            <a:xfrm>
              <a:off x="1574955" y="2740898"/>
              <a:ext cx="2333121" cy="432412"/>
            </a:xfrm>
            <a:custGeom>
              <a:avLst/>
              <a:gdLst/>
              <a:ahLst/>
              <a:cxnLst>
                <a:cxn ang="0">
                  <a:pos x="wd2" y="hd2"/>
                </a:cxn>
                <a:cxn ang="5400000">
                  <a:pos x="wd2" y="hd2"/>
                </a:cxn>
                <a:cxn ang="10800000">
                  <a:pos x="wd2" y="hd2"/>
                </a:cxn>
                <a:cxn ang="16200000">
                  <a:pos x="wd2" y="hd2"/>
                </a:cxn>
              </a:cxnLst>
              <a:rect l="0" t="0" r="r" b="b"/>
              <a:pathLst>
                <a:path w="21600" h="21600" extrusionOk="0">
                  <a:moveTo>
                    <a:pt x="2153" y="0"/>
                  </a:moveTo>
                  <a:lnTo>
                    <a:pt x="0" y="21600"/>
                  </a:lnTo>
                  <a:lnTo>
                    <a:pt x="21600" y="21600"/>
                  </a:lnTo>
                  <a:lnTo>
                    <a:pt x="19447" y="0"/>
                  </a:lnTo>
                  <a:cubicBezTo>
                    <a:pt x="19447" y="0"/>
                    <a:pt x="2153" y="0"/>
                    <a:pt x="2153" y="0"/>
                  </a:cubicBezTo>
                  <a:close/>
                </a:path>
              </a:pathLst>
            </a:custGeom>
            <a:solidFill>
              <a:schemeClr val="accent3"/>
            </a:solidFill>
            <a:ln w="12700" cap="flat">
              <a:noFill/>
              <a:miter lim="400000"/>
            </a:ln>
            <a:effectLst/>
          </p:spPr>
          <p:txBody>
            <a:bodyPr wrap="square" lIns="46524" tIns="46524" rIns="46524" bIns="46524" numCol="1" anchor="ctr">
              <a:noAutofit/>
            </a:bodyPr>
            <a:lstStyle/>
            <a:p>
              <a:pPr lvl="0" algn="ctr">
                <a:lnSpc>
                  <a:spcPct val="120000"/>
                </a:lnSpc>
                <a:defRPr>
                  <a:solidFill>
                    <a:srgbClr val="4C4C4C"/>
                  </a:solidFill>
                </a:defRPr>
              </a:pPr>
              <a:endParaRPr lang="en-US"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 name="Shape 5178"/>
            <p:cNvSpPr/>
            <p:nvPr/>
          </p:nvSpPr>
          <p:spPr>
            <a:xfrm>
              <a:off x="1815028" y="2780945"/>
              <a:ext cx="1849246" cy="352318"/>
            </a:xfrm>
            <a:prstGeom prst="rect">
              <a:avLst/>
            </a:prstGeom>
            <a:noFill/>
            <a:ln w="12700" cap="flat">
              <a:noFill/>
              <a:miter lim="400000"/>
            </a:ln>
            <a:effectLst/>
          </p:spPr>
          <p:txBody>
            <a:bodyPr wrap="square" lIns="0" tIns="0" rIns="0" bIns="0" numCol="1" anchor="ctr">
              <a:noAutofit/>
            </a:bodyPr>
            <a:lstStyle>
              <a:lvl1pPr defTabSz="584200">
                <a:lnSpc>
                  <a:spcPct val="100000"/>
                </a:lnSpc>
                <a:spcBef>
                  <a:spcPts val="0"/>
                </a:spcBef>
                <a:defRPr sz="1500" cap="all">
                  <a:solidFill>
                    <a:srgbClr val="FFFFFF"/>
                  </a:solidFill>
                  <a:latin typeface="Helvetica Neue"/>
                  <a:ea typeface="Helvetica Neue"/>
                  <a:cs typeface="Helvetica Neue"/>
                  <a:sym typeface="Helvetica Neue"/>
                </a:defRPr>
              </a:lvl1pPr>
            </a:lstStyle>
            <a:p>
              <a:pPr algn="ctr">
                <a:lnSpc>
                  <a:spcPct val="120000"/>
                </a:lnSpc>
              </a:pPr>
              <a:r>
                <a:rPr lang="zh-CN" altLang="en-US"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zh-CN" altLang="en-US"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5" name="组合 34"/>
          <p:cNvGrpSpPr/>
          <p:nvPr/>
        </p:nvGrpSpPr>
        <p:grpSpPr>
          <a:xfrm>
            <a:off x="2822810" y="4669950"/>
            <a:ext cx="3756702" cy="528012"/>
            <a:chOff x="1205565" y="3434598"/>
            <a:chExt cx="3076490" cy="432407"/>
          </a:xfrm>
        </p:grpSpPr>
        <p:sp>
          <p:nvSpPr>
            <p:cNvPr id="7" name="Shape 5174"/>
            <p:cNvSpPr/>
            <p:nvPr/>
          </p:nvSpPr>
          <p:spPr>
            <a:xfrm>
              <a:off x="1205565" y="3434598"/>
              <a:ext cx="3076490" cy="432407"/>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19967" y="0"/>
                  </a:lnTo>
                  <a:lnTo>
                    <a:pt x="1633" y="0"/>
                  </a:lnTo>
                  <a:lnTo>
                    <a:pt x="0" y="21600"/>
                  </a:lnTo>
                  <a:cubicBezTo>
                    <a:pt x="0" y="21600"/>
                    <a:pt x="21600" y="21600"/>
                    <a:pt x="21600" y="21600"/>
                  </a:cubicBezTo>
                  <a:close/>
                </a:path>
              </a:pathLst>
            </a:custGeom>
            <a:solidFill>
              <a:schemeClr val="accent4"/>
            </a:solidFill>
            <a:ln w="12700" cap="flat">
              <a:noFill/>
              <a:miter lim="400000"/>
            </a:ln>
            <a:effectLst/>
          </p:spPr>
          <p:txBody>
            <a:bodyPr wrap="square" lIns="46524" tIns="46524" rIns="46524" bIns="46524" numCol="1" anchor="ctr">
              <a:noAutofit/>
            </a:bodyPr>
            <a:lstStyle/>
            <a:p>
              <a:pPr lvl="0" algn="ctr">
                <a:lnSpc>
                  <a:spcPct val="120000"/>
                </a:lnSpc>
                <a:defRPr>
                  <a:solidFill>
                    <a:srgbClr val="4C4C4C"/>
                  </a:solidFill>
                </a:defRPr>
              </a:pPr>
              <a:endParaRPr lang="en-US"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 name="Shape 5179"/>
            <p:cNvSpPr/>
            <p:nvPr/>
          </p:nvSpPr>
          <p:spPr>
            <a:xfrm>
              <a:off x="1422332" y="3474643"/>
              <a:ext cx="2634639" cy="352318"/>
            </a:xfrm>
            <a:prstGeom prst="rect">
              <a:avLst/>
            </a:prstGeom>
            <a:noFill/>
            <a:ln w="12700" cap="flat">
              <a:noFill/>
              <a:miter lim="400000"/>
            </a:ln>
            <a:effectLst/>
          </p:spPr>
          <p:txBody>
            <a:bodyPr wrap="square" lIns="0" tIns="0" rIns="0" bIns="0" numCol="1" anchor="ctr">
              <a:noAutofit/>
            </a:bodyPr>
            <a:lstStyle>
              <a:lvl1pPr defTabSz="584200">
                <a:lnSpc>
                  <a:spcPct val="100000"/>
                </a:lnSpc>
                <a:spcBef>
                  <a:spcPts val="0"/>
                </a:spcBef>
                <a:defRPr sz="1500" cap="all">
                  <a:solidFill>
                    <a:srgbClr val="FFFFFF"/>
                  </a:solidFill>
                  <a:latin typeface="Helvetica Neue"/>
                  <a:ea typeface="Helvetica Neue"/>
                  <a:cs typeface="Helvetica Neue"/>
                  <a:sym typeface="Helvetica Neue"/>
                </a:defRPr>
              </a:lvl1pPr>
            </a:lstStyle>
            <a:p>
              <a:pPr algn="ctr">
                <a:lnSpc>
                  <a:spcPct val="120000"/>
                </a:lnSpc>
              </a:pPr>
              <a:r>
                <a:rPr lang="zh-CN" altLang="en-US"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zh-CN" altLang="en-US"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3" name="组合 32"/>
          <p:cNvGrpSpPr/>
          <p:nvPr/>
        </p:nvGrpSpPr>
        <p:grpSpPr>
          <a:xfrm>
            <a:off x="2361260" y="5505266"/>
            <a:ext cx="4664442" cy="528012"/>
            <a:chOff x="827585" y="4118665"/>
            <a:chExt cx="3819870" cy="432407"/>
          </a:xfrm>
        </p:grpSpPr>
        <p:sp>
          <p:nvSpPr>
            <p:cNvPr id="8" name="Shape 5175"/>
            <p:cNvSpPr/>
            <p:nvPr/>
          </p:nvSpPr>
          <p:spPr>
            <a:xfrm>
              <a:off x="827585" y="4118665"/>
              <a:ext cx="3819870" cy="432407"/>
            </a:xfrm>
            <a:custGeom>
              <a:avLst/>
              <a:gdLst/>
              <a:ahLst/>
              <a:cxnLst>
                <a:cxn ang="0">
                  <a:pos x="wd2" y="hd2"/>
                </a:cxn>
                <a:cxn ang="5400000">
                  <a:pos x="wd2" y="hd2"/>
                </a:cxn>
                <a:cxn ang="10800000">
                  <a:pos x="wd2" y="hd2"/>
                </a:cxn>
                <a:cxn ang="16200000">
                  <a:pos x="wd2" y="hd2"/>
                </a:cxn>
              </a:cxnLst>
              <a:rect l="0" t="0" r="r" b="b"/>
              <a:pathLst>
                <a:path w="21600" h="21600" extrusionOk="0">
                  <a:moveTo>
                    <a:pt x="1315" y="0"/>
                  </a:moveTo>
                  <a:lnTo>
                    <a:pt x="0" y="21600"/>
                  </a:lnTo>
                  <a:lnTo>
                    <a:pt x="21600" y="21600"/>
                  </a:lnTo>
                  <a:lnTo>
                    <a:pt x="20285" y="0"/>
                  </a:lnTo>
                  <a:cubicBezTo>
                    <a:pt x="20285" y="0"/>
                    <a:pt x="1315" y="0"/>
                    <a:pt x="1315" y="0"/>
                  </a:cubicBezTo>
                  <a:close/>
                </a:path>
              </a:pathLst>
            </a:custGeom>
            <a:solidFill>
              <a:schemeClr val="accent6"/>
            </a:solidFill>
            <a:ln w="12700" cap="flat">
              <a:noFill/>
              <a:miter lim="400000"/>
            </a:ln>
            <a:effectLst/>
          </p:spPr>
          <p:txBody>
            <a:bodyPr wrap="square" lIns="46524" tIns="46524" rIns="46524" bIns="46524" numCol="1" anchor="ctr">
              <a:noAutofit/>
            </a:bodyPr>
            <a:lstStyle/>
            <a:p>
              <a:pPr lvl="0" algn="ctr">
                <a:lnSpc>
                  <a:spcPct val="120000"/>
                </a:lnSpc>
                <a:defRPr>
                  <a:solidFill>
                    <a:srgbClr val="4C4C4C"/>
                  </a:solidFill>
                </a:defRPr>
              </a:pPr>
              <a:endParaRPr lang="en-US"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 name="Shape 5180"/>
            <p:cNvSpPr/>
            <p:nvPr/>
          </p:nvSpPr>
          <p:spPr>
            <a:xfrm>
              <a:off x="1072475" y="4158709"/>
              <a:ext cx="3334354" cy="352318"/>
            </a:xfrm>
            <a:prstGeom prst="rect">
              <a:avLst/>
            </a:prstGeom>
            <a:noFill/>
            <a:ln w="12700" cap="flat">
              <a:noFill/>
              <a:miter lim="400000"/>
            </a:ln>
            <a:effectLst/>
          </p:spPr>
          <p:txBody>
            <a:bodyPr wrap="square" lIns="0" tIns="0" rIns="0" bIns="0" numCol="1" anchor="ctr">
              <a:noAutofit/>
            </a:bodyPr>
            <a:lstStyle>
              <a:lvl1pPr defTabSz="584200">
                <a:lnSpc>
                  <a:spcPct val="100000"/>
                </a:lnSpc>
                <a:spcBef>
                  <a:spcPts val="0"/>
                </a:spcBef>
                <a:defRPr sz="1500" cap="all">
                  <a:solidFill>
                    <a:srgbClr val="FFFFFF"/>
                  </a:solidFill>
                  <a:latin typeface="Helvetica Neue"/>
                  <a:ea typeface="Helvetica Neue"/>
                  <a:cs typeface="Helvetica Neue"/>
                  <a:sym typeface="Helvetica Neue"/>
                </a:defRPr>
              </a:lvl1pPr>
            </a:lstStyle>
            <a:p>
              <a:pPr algn="ctr">
                <a:lnSpc>
                  <a:spcPct val="120000"/>
                </a:lnSpc>
              </a:pPr>
              <a:r>
                <a:rPr lang="zh-CN" altLang="en-US"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zh-CN" altLang="en-US"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18" name="Round Same Side Corner Rectangle 67"/>
          <p:cNvSpPr/>
          <p:nvPr/>
        </p:nvSpPr>
        <p:spPr>
          <a:xfrm rot="10800000" flipH="1">
            <a:off x="7567575" y="1845937"/>
            <a:ext cx="60936" cy="627700"/>
          </a:xfrm>
          <a:prstGeom prst="round2SameRect">
            <a:avLst>
              <a:gd name="adj1" fmla="val 50000"/>
              <a:gd name="adj2"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00475" tIns="50237" rIns="100475" bIns="50237" rtlCol="0" anchor="ctr"/>
          <a:lstStyle/>
          <a:p>
            <a:pPr algn="ctr">
              <a:lnSpc>
                <a:spcPct val="120000"/>
              </a:lnSpc>
            </a:pPr>
            <a:endParaRPr lang="bg-BG" sz="16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 name="Round Same Side Corner Rectangle 68"/>
          <p:cNvSpPr/>
          <p:nvPr/>
        </p:nvSpPr>
        <p:spPr>
          <a:xfrm rot="10800000" flipH="1">
            <a:off x="7565573" y="2799971"/>
            <a:ext cx="60936" cy="627700"/>
          </a:xfrm>
          <a:prstGeom prst="round2SameRect">
            <a:avLst>
              <a:gd name="adj1" fmla="val 50000"/>
              <a:gd name="adj2"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00475" tIns="50237" rIns="100475" bIns="50237" rtlCol="0" anchor="ctr"/>
          <a:lstStyle/>
          <a:p>
            <a:pPr algn="ctr">
              <a:lnSpc>
                <a:spcPct val="120000"/>
              </a:lnSpc>
            </a:pPr>
            <a:endParaRPr lang="bg-BG" sz="16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 name="Round Same Side Corner Rectangle 69"/>
          <p:cNvSpPr/>
          <p:nvPr/>
        </p:nvSpPr>
        <p:spPr>
          <a:xfrm rot="10800000" flipH="1">
            <a:off x="7567575" y="3667113"/>
            <a:ext cx="60936" cy="627700"/>
          </a:xfrm>
          <a:prstGeom prst="round2SameRect">
            <a:avLst>
              <a:gd name="adj1" fmla="val 50000"/>
              <a:gd name="adj2"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00475" tIns="50237" rIns="100475" bIns="50237" rtlCol="0" anchor="ctr"/>
          <a:lstStyle/>
          <a:p>
            <a:pPr algn="ctr">
              <a:lnSpc>
                <a:spcPct val="120000"/>
              </a:lnSpc>
            </a:pPr>
            <a:endParaRPr lang="bg-BG" sz="16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39" name="组合 38"/>
          <p:cNvGrpSpPr/>
          <p:nvPr/>
        </p:nvGrpSpPr>
        <p:grpSpPr>
          <a:xfrm>
            <a:off x="7735229" y="1830491"/>
            <a:ext cx="2700245" cy="518561"/>
            <a:chOff x="5228512" y="1109269"/>
            <a:chExt cx="2871880" cy="424667"/>
          </a:xfrm>
        </p:grpSpPr>
        <p:sp>
          <p:nvSpPr>
            <p:cNvPr id="21" name="TextBox 20"/>
            <p:cNvSpPr txBox="1"/>
            <p:nvPr/>
          </p:nvSpPr>
          <p:spPr>
            <a:xfrm>
              <a:off x="5228512" y="1303102"/>
              <a:ext cx="2871880" cy="230834"/>
            </a:xfrm>
            <a:prstGeom prst="rect">
              <a:avLst/>
            </a:prstGeom>
            <a:noFill/>
          </p:spPr>
          <p:txBody>
            <a:bodyPr wrap="square" lIns="0" tIns="0" rIns="0" bIns="0" rtlCol="0">
              <a:spAutoFit/>
            </a:bodyPr>
            <a:lstStyle/>
            <a:p>
              <a:pPr>
                <a:lnSpc>
                  <a:spcPct val="120000"/>
                </a:lnSpc>
              </a:pPr>
              <a:r>
                <a:rPr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点击输入文本内容点击输入文本内容点击输入文本内容点击输入文本内容点击输入文本内容点击输入文本内容</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 name="Rectangle 71"/>
            <p:cNvSpPr/>
            <p:nvPr/>
          </p:nvSpPr>
          <p:spPr>
            <a:xfrm>
              <a:off x="5228513" y="1109269"/>
              <a:ext cx="1336637" cy="211720"/>
            </a:xfrm>
            <a:prstGeom prst="rect">
              <a:avLst/>
            </a:prstGeom>
          </p:spPr>
          <p:txBody>
            <a:bodyPr wrap="none" lIns="0" tIns="0" rIns="0" bIns="0">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40" name="组合 39"/>
          <p:cNvGrpSpPr/>
          <p:nvPr/>
        </p:nvGrpSpPr>
        <p:grpSpPr>
          <a:xfrm>
            <a:off x="7735229" y="2758413"/>
            <a:ext cx="2700245" cy="679889"/>
            <a:chOff x="5228512" y="1869180"/>
            <a:chExt cx="2871880" cy="556785"/>
          </a:xfrm>
        </p:grpSpPr>
        <p:sp>
          <p:nvSpPr>
            <p:cNvPr id="23" name="TextBox 22"/>
            <p:cNvSpPr txBox="1"/>
            <p:nvPr/>
          </p:nvSpPr>
          <p:spPr>
            <a:xfrm>
              <a:off x="5228512" y="2063015"/>
              <a:ext cx="2871880" cy="362950"/>
            </a:xfrm>
            <a:prstGeom prst="rect">
              <a:avLst/>
            </a:prstGeom>
            <a:noFill/>
          </p:spPr>
          <p:txBody>
            <a:bodyPr wrap="square" lIns="0" tIns="0" rIns="0" bIns="0" rtlCol="0">
              <a:spAutoFit/>
            </a:bodyPr>
            <a:lstStyle/>
            <a:p>
              <a:pPr>
                <a:lnSpc>
                  <a:spcPct val="120000"/>
                </a:lnSpc>
              </a:pPr>
              <a:r>
                <a:rPr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点击输入文本内容点击输入文本内容点击输入文本内容点击输入文本内容点击输入文本内容点击输入文本内容</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a:p>
              <a:pPr>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a:t>
              </a:r>
            </a:p>
          </p:txBody>
        </p:sp>
        <p:sp>
          <p:nvSpPr>
            <p:cNvPr id="24" name="Rectangle 73"/>
            <p:cNvSpPr/>
            <p:nvPr/>
          </p:nvSpPr>
          <p:spPr>
            <a:xfrm>
              <a:off x="5228513" y="1869180"/>
              <a:ext cx="1336637" cy="211721"/>
            </a:xfrm>
            <a:prstGeom prst="rect">
              <a:avLst/>
            </a:prstGeom>
          </p:spPr>
          <p:txBody>
            <a:bodyPr wrap="none" lIns="0" tIns="0" rIns="0" bIns="0">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41" name="组合 40"/>
          <p:cNvGrpSpPr/>
          <p:nvPr/>
        </p:nvGrpSpPr>
        <p:grpSpPr>
          <a:xfrm>
            <a:off x="7735229" y="3686338"/>
            <a:ext cx="2700245" cy="518564"/>
            <a:chOff x="5228512" y="2629091"/>
            <a:chExt cx="2871880" cy="424670"/>
          </a:xfrm>
        </p:grpSpPr>
        <p:sp>
          <p:nvSpPr>
            <p:cNvPr id="25" name="TextBox 24"/>
            <p:cNvSpPr txBox="1"/>
            <p:nvPr/>
          </p:nvSpPr>
          <p:spPr>
            <a:xfrm>
              <a:off x="5228512" y="2822926"/>
              <a:ext cx="2871880" cy="230835"/>
            </a:xfrm>
            <a:prstGeom prst="rect">
              <a:avLst/>
            </a:prstGeom>
            <a:noFill/>
          </p:spPr>
          <p:txBody>
            <a:bodyPr wrap="square" lIns="0" tIns="0" rIns="0" bIns="0" rtlCol="0">
              <a:spAutoFit/>
            </a:bodyPr>
            <a:lstStyle/>
            <a:p>
              <a:pPr>
                <a:lnSpc>
                  <a:spcPct val="120000"/>
                </a:lnSpc>
              </a:pPr>
              <a:r>
                <a:rPr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点击输入文本内容点击输入文本内容点击输入文本内容点击输入文本内容点击输入文本内容点击输入文本内容</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6" name="Rectangle 75"/>
            <p:cNvSpPr/>
            <p:nvPr/>
          </p:nvSpPr>
          <p:spPr>
            <a:xfrm>
              <a:off x="5228513" y="2629091"/>
              <a:ext cx="1336637" cy="211721"/>
            </a:xfrm>
            <a:prstGeom prst="rect">
              <a:avLst/>
            </a:prstGeom>
          </p:spPr>
          <p:txBody>
            <a:bodyPr wrap="none" lIns="0" tIns="0" rIns="0" bIns="0">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27" name="Round Same Side Corner Rectangle 76"/>
          <p:cNvSpPr/>
          <p:nvPr/>
        </p:nvSpPr>
        <p:spPr>
          <a:xfrm rot="10800000" flipH="1">
            <a:off x="7565573" y="4546901"/>
            <a:ext cx="60936" cy="627700"/>
          </a:xfrm>
          <a:prstGeom prst="round2SameRect">
            <a:avLst>
              <a:gd name="adj1" fmla="val 50000"/>
              <a:gd name="adj2"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100475" tIns="50237" rIns="100475" bIns="50237" rtlCol="0" anchor="ctr"/>
          <a:lstStyle/>
          <a:p>
            <a:pPr algn="ctr">
              <a:lnSpc>
                <a:spcPct val="120000"/>
              </a:lnSpc>
            </a:pPr>
            <a:endParaRPr lang="bg-BG" sz="16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8" name="Round Same Side Corner Rectangle 77"/>
          <p:cNvSpPr/>
          <p:nvPr/>
        </p:nvSpPr>
        <p:spPr>
          <a:xfrm rot="10800000" flipH="1">
            <a:off x="7567575" y="5414043"/>
            <a:ext cx="60936" cy="627700"/>
          </a:xfrm>
          <a:prstGeom prst="round2SameRect">
            <a:avLst>
              <a:gd name="adj1" fmla="val 50000"/>
              <a:gd name="adj2" fmla="val 5000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100475" tIns="50237" rIns="100475" bIns="50237" rtlCol="0" anchor="ctr"/>
          <a:lstStyle/>
          <a:p>
            <a:pPr algn="ctr">
              <a:lnSpc>
                <a:spcPct val="120000"/>
              </a:lnSpc>
            </a:pPr>
            <a:endParaRPr lang="bg-BG" sz="16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42" name="组合 41"/>
          <p:cNvGrpSpPr/>
          <p:nvPr/>
        </p:nvGrpSpPr>
        <p:grpSpPr>
          <a:xfrm>
            <a:off x="7735229" y="4505342"/>
            <a:ext cx="2700245" cy="518564"/>
            <a:chOff x="5228512" y="3299800"/>
            <a:chExt cx="2871880" cy="424670"/>
          </a:xfrm>
        </p:grpSpPr>
        <p:sp>
          <p:nvSpPr>
            <p:cNvPr id="29" name="TextBox 28"/>
            <p:cNvSpPr txBox="1"/>
            <p:nvPr/>
          </p:nvSpPr>
          <p:spPr>
            <a:xfrm>
              <a:off x="5228512" y="3493635"/>
              <a:ext cx="2871880" cy="230835"/>
            </a:xfrm>
            <a:prstGeom prst="rect">
              <a:avLst/>
            </a:prstGeom>
            <a:noFill/>
          </p:spPr>
          <p:txBody>
            <a:bodyPr wrap="square" lIns="0" tIns="0" rIns="0" bIns="0" rtlCol="0">
              <a:spAutoFit/>
            </a:bodyPr>
            <a:lstStyle/>
            <a:p>
              <a:pPr>
                <a:lnSpc>
                  <a:spcPct val="120000"/>
                </a:lnSpc>
              </a:pPr>
              <a:r>
                <a:rPr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点击输入文本内容点击输入文本内容点击输入文本内容点击输入文本内容点击输入文本内容点击输入文本内容</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0" name="Rectangle 79"/>
            <p:cNvSpPr/>
            <p:nvPr/>
          </p:nvSpPr>
          <p:spPr>
            <a:xfrm>
              <a:off x="5228513" y="3299800"/>
              <a:ext cx="1336637" cy="211721"/>
            </a:xfrm>
            <a:prstGeom prst="rect">
              <a:avLst/>
            </a:prstGeom>
          </p:spPr>
          <p:txBody>
            <a:bodyPr wrap="none" lIns="0" tIns="0" rIns="0" bIns="0">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43" name="组合 42"/>
          <p:cNvGrpSpPr/>
          <p:nvPr/>
        </p:nvGrpSpPr>
        <p:grpSpPr>
          <a:xfrm>
            <a:off x="7735229" y="5433263"/>
            <a:ext cx="2700245" cy="518565"/>
            <a:chOff x="5228512" y="4059711"/>
            <a:chExt cx="2871880" cy="424671"/>
          </a:xfrm>
        </p:grpSpPr>
        <p:sp>
          <p:nvSpPr>
            <p:cNvPr id="31" name="TextBox 30"/>
            <p:cNvSpPr txBox="1"/>
            <p:nvPr/>
          </p:nvSpPr>
          <p:spPr>
            <a:xfrm>
              <a:off x="5228512" y="4253547"/>
              <a:ext cx="2871880" cy="230835"/>
            </a:xfrm>
            <a:prstGeom prst="rect">
              <a:avLst/>
            </a:prstGeom>
            <a:noFill/>
          </p:spPr>
          <p:txBody>
            <a:bodyPr wrap="square" lIns="0" tIns="0" rIns="0" bIns="0" rtlCol="0">
              <a:spAutoFit/>
            </a:bodyPr>
            <a:lstStyle/>
            <a:p>
              <a:pPr>
                <a:lnSpc>
                  <a:spcPct val="120000"/>
                </a:lnSpc>
              </a:pPr>
              <a:r>
                <a:rPr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点击输入文本内容点击输入文本内容点击输入文本内容点击输入文本内容点击输入文本内容点击输入文本内容</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2" name="Rectangle 81"/>
            <p:cNvSpPr/>
            <p:nvPr/>
          </p:nvSpPr>
          <p:spPr>
            <a:xfrm>
              <a:off x="5228513" y="4059711"/>
              <a:ext cx="1336637" cy="211721"/>
            </a:xfrm>
            <a:prstGeom prst="rect">
              <a:avLst/>
            </a:prstGeom>
          </p:spPr>
          <p:txBody>
            <a:bodyPr wrap="none" lIns="0" tIns="0" rIns="0" bIns="0">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46" name="矩形 45"/>
          <p:cNvSpPr/>
          <p:nvPr/>
        </p:nvSpPr>
        <p:spPr>
          <a:xfrm>
            <a:off x="308695" y="-50892"/>
            <a:ext cx="3952471" cy="767390"/>
          </a:xfrm>
          <a:prstGeom prst="rect">
            <a:avLst/>
          </a:prstGeom>
          <a:effectLst>
            <a:outerShdw blurRad="50800" dist="38100" algn="l" rotWithShape="0">
              <a:prstClr val="black">
                <a:alpha val="40000"/>
              </a:prstClr>
            </a:outerShdw>
          </a:effectLst>
        </p:spPr>
        <p:txBody>
          <a:bodyPr vert="horz" wrap="square">
            <a:spAutoFit/>
          </a:bodyPr>
          <a:lstStyle/>
          <a:p>
            <a:pPr>
              <a:lnSpc>
                <a:spcPct val="120000"/>
              </a:lnSpc>
            </a:pPr>
            <a:r>
              <a:rPr lang="zh-CN" altLang="en-US" sz="40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p>
        </p:txBody>
      </p:sp>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right)">
                                      <p:cBhvr>
                                        <p:cTn id="7" dur="500"/>
                                        <p:tgtEl>
                                          <p:spTgt spid="3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par>
                          <p:cTn id="12" fill="hold">
                            <p:stCondLst>
                              <p:cond delay="1000"/>
                            </p:stCondLst>
                            <p:childTnLst>
                              <p:par>
                                <p:cTn id="13" presetID="22" presetClass="entr" presetSubtype="2" fill="hold"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right)">
                                      <p:cBhvr>
                                        <p:cTn id="15" dur="500"/>
                                        <p:tgtEl>
                                          <p:spTgt spid="35"/>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2000"/>
                            </p:stCondLst>
                            <p:childTnLst>
                              <p:par>
                                <p:cTn id="21" presetID="22" presetClass="entr" presetSubtype="2" fill="hold" nodeType="afterEffect">
                                  <p:stCondLst>
                                    <p:cond delay="0"/>
                                  </p:stCondLst>
                                  <p:childTnLst>
                                    <p:set>
                                      <p:cBhvr>
                                        <p:cTn id="22" dur="1" fill="hold">
                                          <p:stCondLst>
                                            <p:cond delay="0"/>
                                          </p:stCondLst>
                                        </p:cTn>
                                        <p:tgtEl>
                                          <p:spTgt spid="36"/>
                                        </p:tgtEl>
                                        <p:attrNameLst>
                                          <p:attrName>style.visibility</p:attrName>
                                        </p:attrNameLst>
                                      </p:cBhvr>
                                      <p:to>
                                        <p:strVal val="visible"/>
                                      </p:to>
                                    </p:set>
                                    <p:animEffect transition="in" filter="wipe(right)">
                                      <p:cBhvr>
                                        <p:cTn id="23" dur="500"/>
                                        <p:tgtEl>
                                          <p:spTgt spid="36"/>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left)">
                                      <p:cBhvr>
                                        <p:cTn id="27" dur="500"/>
                                        <p:tgtEl>
                                          <p:spTgt spid="15"/>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wipe(right)">
                                      <p:cBhvr>
                                        <p:cTn id="31" dur="500"/>
                                        <p:tgtEl>
                                          <p:spTgt spid="37"/>
                                        </p:tgtEl>
                                      </p:cBhvr>
                                    </p:animEffect>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4000"/>
                            </p:stCondLst>
                            <p:childTnLst>
                              <p:par>
                                <p:cTn id="37" presetID="22" presetClass="entr" presetSubtype="4" fill="hold" nodeType="afterEffect">
                                  <p:stCondLst>
                                    <p:cond delay="0"/>
                                  </p:stCondLst>
                                  <p:childTnLst>
                                    <p:set>
                                      <p:cBhvr>
                                        <p:cTn id="38" dur="1" fill="hold">
                                          <p:stCondLst>
                                            <p:cond delay="0"/>
                                          </p:stCondLst>
                                        </p:cTn>
                                        <p:tgtEl>
                                          <p:spTgt spid="38"/>
                                        </p:tgtEl>
                                        <p:attrNameLst>
                                          <p:attrName>style.visibility</p:attrName>
                                        </p:attrNameLst>
                                      </p:cBhvr>
                                      <p:to>
                                        <p:strVal val="visible"/>
                                      </p:to>
                                    </p:set>
                                    <p:animEffect transition="in" filter="wipe(down)">
                                      <p:cBhvr>
                                        <p:cTn id="39" dur="500"/>
                                        <p:tgtEl>
                                          <p:spTgt spid="38"/>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wipe(up)">
                                      <p:cBhvr>
                                        <p:cTn id="43" dur="500"/>
                                        <p:tgtEl>
                                          <p:spTgt spid="18"/>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wipe(left)">
                                      <p:cBhvr>
                                        <p:cTn id="47" dur="500"/>
                                        <p:tgtEl>
                                          <p:spTgt spid="39"/>
                                        </p:tgtEl>
                                      </p:cBhvr>
                                    </p:animEffect>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wipe(up)">
                                      <p:cBhvr>
                                        <p:cTn id="51" dur="500"/>
                                        <p:tgtEl>
                                          <p:spTgt spid="19"/>
                                        </p:tgtEl>
                                      </p:cBhvr>
                                    </p:animEffect>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Effect transition="in" filter="wipe(left)">
                                      <p:cBhvr>
                                        <p:cTn id="55" dur="500"/>
                                        <p:tgtEl>
                                          <p:spTgt spid="40"/>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up)">
                                      <p:cBhvr>
                                        <p:cTn id="59" dur="500"/>
                                        <p:tgtEl>
                                          <p:spTgt spid="20"/>
                                        </p:tgtEl>
                                      </p:cBhvr>
                                    </p:animEffect>
                                  </p:childTnLst>
                                </p:cTn>
                              </p:par>
                            </p:childTnLst>
                          </p:cTn>
                        </p:par>
                        <p:par>
                          <p:cTn id="60" fill="hold">
                            <p:stCondLst>
                              <p:cond delay="7000"/>
                            </p:stCondLst>
                            <p:childTnLst>
                              <p:par>
                                <p:cTn id="61" presetID="22" presetClass="entr" presetSubtype="8" fill="hold" nodeType="afterEffect">
                                  <p:stCondLst>
                                    <p:cond delay="0"/>
                                  </p:stCondLst>
                                  <p:childTnLst>
                                    <p:set>
                                      <p:cBhvr>
                                        <p:cTn id="62" dur="1" fill="hold">
                                          <p:stCondLst>
                                            <p:cond delay="0"/>
                                          </p:stCondLst>
                                        </p:cTn>
                                        <p:tgtEl>
                                          <p:spTgt spid="41"/>
                                        </p:tgtEl>
                                        <p:attrNameLst>
                                          <p:attrName>style.visibility</p:attrName>
                                        </p:attrNameLst>
                                      </p:cBhvr>
                                      <p:to>
                                        <p:strVal val="visible"/>
                                      </p:to>
                                    </p:set>
                                    <p:animEffect transition="in" filter="wipe(left)">
                                      <p:cBhvr>
                                        <p:cTn id="63" dur="500"/>
                                        <p:tgtEl>
                                          <p:spTgt spid="41"/>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up)">
                                      <p:cBhvr>
                                        <p:cTn id="67" dur="500"/>
                                        <p:tgtEl>
                                          <p:spTgt spid="27"/>
                                        </p:tgtEl>
                                      </p:cBhvr>
                                    </p:animEffect>
                                  </p:childTnLst>
                                </p:cTn>
                              </p:par>
                            </p:childTnLst>
                          </p:cTn>
                        </p:par>
                        <p:par>
                          <p:cTn id="68" fill="hold">
                            <p:stCondLst>
                              <p:cond delay="8000"/>
                            </p:stCondLst>
                            <p:childTnLst>
                              <p:par>
                                <p:cTn id="69" presetID="22" presetClass="entr" presetSubtype="8" fill="hold" nodeType="afterEffect">
                                  <p:stCondLst>
                                    <p:cond delay="0"/>
                                  </p:stCondLst>
                                  <p:childTnLst>
                                    <p:set>
                                      <p:cBhvr>
                                        <p:cTn id="70" dur="1" fill="hold">
                                          <p:stCondLst>
                                            <p:cond delay="0"/>
                                          </p:stCondLst>
                                        </p:cTn>
                                        <p:tgtEl>
                                          <p:spTgt spid="42"/>
                                        </p:tgtEl>
                                        <p:attrNameLst>
                                          <p:attrName>style.visibility</p:attrName>
                                        </p:attrNameLst>
                                      </p:cBhvr>
                                      <p:to>
                                        <p:strVal val="visible"/>
                                      </p:to>
                                    </p:set>
                                    <p:animEffect transition="in" filter="wipe(left)">
                                      <p:cBhvr>
                                        <p:cTn id="71" dur="500"/>
                                        <p:tgtEl>
                                          <p:spTgt spid="42"/>
                                        </p:tgtEl>
                                      </p:cBhvr>
                                    </p:animEffect>
                                  </p:childTnLst>
                                </p:cTn>
                              </p:par>
                            </p:childTnLst>
                          </p:cTn>
                        </p:par>
                        <p:par>
                          <p:cTn id="72" fill="hold">
                            <p:stCondLst>
                              <p:cond delay="8500"/>
                            </p:stCondLst>
                            <p:childTnLst>
                              <p:par>
                                <p:cTn id="73" presetID="22" presetClass="entr" presetSubtype="1" fill="hold" grpId="0" nodeType="afterEffect">
                                  <p:stCondLst>
                                    <p:cond delay="0"/>
                                  </p:stCondLst>
                                  <p:childTnLst>
                                    <p:set>
                                      <p:cBhvr>
                                        <p:cTn id="74" dur="1" fill="hold">
                                          <p:stCondLst>
                                            <p:cond delay="0"/>
                                          </p:stCondLst>
                                        </p:cTn>
                                        <p:tgtEl>
                                          <p:spTgt spid="28"/>
                                        </p:tgtEl>
                                        <p:attrNameLst>
                                          <p:attrName>style.visibility</p:attrName>
                                        </p:attrNameLst>
                                      </p:cBhvr>
                                      <p:to>
                                        <p:strVal val="visible"/>
                                      </p:to>
                                    </p:set>
                                    <p:animEffect transition="in" filter="wipe(up)">
                                      <p:cBhvr>
                                        <p:cTn id="75" dur="500"/>
                                        <p:tgtEl>
                                          <p:spTgt spid="28"/>
                                        </p:tgtEl>
                                      </p:cBhvr>
                                    </p:animEffect>
                                  </p:childTnLst>
                                </p:cTn>
                              </p:par>
                            </p:childTnLst>
                          </p:cTn>
                        </p:par>
                        <p:par>
                          <p:cTn id="76" fill="hold">
                            <p:stCondLst>
                              <p:cond delay="9000"/>
                            </p:stCondLst>
                            <p:childTnLst>
                              <p:par>
                                <p:cTn id="77" presetID="22" presetClass="entr" presetSubtype="8" fill="hold"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wipe(left)">
                                      <p:cBhvr>
                                        <p:cTn id="79"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7" grpId="0" animBg="1"/>
      <p:bldP spid="2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6"/>
          <p:cNvGrpSpPr/>
          <p:nvPr/>
        </p:nvGrpSpPr>
        <p:grpSpPr>
          <a:xfrm>
            <a:off x="7514859" y="3399234"/>
            <a:ext cx="3675708" cy="679548"/>
            <a:chOff x="7125311" y="3386950"/>
            <a:chExt cx="3485499" cy="644384"/>
          </a:xfrm>
          <a:solidFill>
            <a:schemeClr val="accent4"/>
          </a:solidFill>
        </p:grpSpPr>
        <p:sp>
          <p:nvSpPr>
            <p:cNvPr id="7" name="Shape 533"/>
            <p:cNvSpPr/>
            <p:nvPr/>
          </p:nvSpPr>
          <p:spPr>
            <a:xfrm>
              <a:off x="7465374" y="3386950"/>
              <a:ext cx="3145436" cy="644384"/>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21600"/>
                  </a:lnTo>
                  <a:lnTo>
                    <a:pt x="0" y="21600"/>
                  </a:lnTo>
                  <a:lnTo>
                    <a:pt x="0" y="0"/>
                  </a:lnTo>
                  <a:cubicBezTo>
                    <a:pt x="0" y="0"/>
                    <a:pt x="21600" y="0"/>
                    <a:pt x="21600" y="0"/>
                  </a:cubicBezTo>
                  <a:close/>
                </a:path>
              </a:pathLst>
            </a:custGeom>
            <a:grpFill/>
            <a:ln w="12700" cap="flat">
              <a:noFill/>
              <a:miter lim="400000"/>
            </a:ln>
            <a:effectLst/>
          </p:spPr>
          <p:txBody>
            <a:bodyPr wrap="square" lIns="53572" tIns="53572" rIns="53572" bIns="53572" numCol="1" anchor="ctr">
              <a:noAutofit/>
            </a:bodyPr>
            <a:lstStyle/>
            <a:p>
              <a:pPr>
                <a:lnSpc>
                  <a:spcPct val="120000"/>
                </a:lnSpc>
                <a:spcBef>
                  <a:spcPts val="4745"/>
                </a:spcBef>
                <a:defRPr sz="2500">
                  <a:latin typeface="Aller Light"/>
                  <a:ea typeface="Aller Light"/>
                  <a:cs typeface="Aller Light"/>
                  <a:sym typeface="Aller Light"/>
                </a:defRPr>
              </a:pPr>
              <a:endParaRPr sz="32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 name="Shape 534"/>
            <p:cNvSpPr/>
            <p:nvPr/>
          </p:nvSpPr>
          <p:spPr>
            <a:xfrm>
              <a:off x="7125311" y="3386950"/>
              <a:ext cx="345204" cy="644384"/>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9340"/>
                  </a:lnTo>
                  <a:lnTo>
                    <a:pt x="0" y="13486"/>
                  </a:lnTo>
                  <a:lnTo>
                    <a:pt x="21600" y="21600"/>
                  </a:lnTo>
                  <a:cubicBezTo>
                    <a:pt x="21600" y="21600"/>
                    <a:pt x="21600" y="0"/>
                    <a:pt x="21600" y="0"/>
                  </a:cubicBezTo>
                  <a:close/>
                </a:path>
              </a:pathLst>
            </a:custGeom>
            <a:grpFill/>
            <a:ln w="12700" cap="flat">
              <a:noFill/>
              <a:miter lim="400000"/>
            </a:ln>
            <a:effectLst/>
          </p:spPr>
          <p:txBody>
            <a:bodyPr wrap="square" lIns="53572" tIns="53572" rIns="53572" bIns="53572" numCol="1" anchor="ctr">
              <a:noAutofit/>
            </a:bodyPr>
            <a:lstStyle/>
            <a:p>
              <a:pPr>
                <a:lnSpc>
                  <a:spcPct val="120000"/>
                </a:lnSpc>
                <a:spcBef>
                  <a:spcPts val="4745"/>
                </a:spcBef>
                <a:defRPr sz="2500">
                  <a:latin typeface="Aller Light"/>
                  <a:ea typeface="Aller Light"/>
                  <a:cs typeface="Aller Light"/>
                  <a:sym typeface="Aller Light"/>
                </a:defRPr>
              </a:pPr>
              <a:endParaRPr sz="32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9" name="Group 10"/>
          <p:cNvGrpSpPr/>
          <p:nvPr/>
        </p:nvGrpSpPr>
        <p:grpSpPr>
          <a:xfrm>
            <a:off x="1630821" y="3399234"/>
            <a:ext cx="3684606" cy="679548"/>
            <a:chOff x="1545760" y="3386950"/>
            <a:chExt cx="3493936" cy="644384"/>
          </a:xfrm>
          <a:solidFill>
            <a:schemeClr val="accent3"/>
          </a:solidFill>
        </p:grpSpPr>
        <p:sp>
          <p:nvSpPr>
            <p:cNvPr id="10" name="Shape 536"/>
            <p:cNvSpPr/>
            <p:nvPr/>
          </p:nvSpPr>
          <p:spPr>
            <a:xfrm>
              <a:off x="4694491" y="3386950"/>
              <a:ext cx="345205" cy="64438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9340"/>
                  </a:lnTo>
                  <a:lnTo>
                    <a:pt x="21600" y="13486"/>
                  </a:lnTo>
                  <a:lnTo>
                    <a:pt x="0" y="21600"/>
                  </a:lnTo>
                  <a:cubicBezTo>
                    <a:pt x="0" y="21600"/>
                    <a:pt x="0" y="0"/>
                    <a:pt x="0" y="0"/>
                  </a:cubicBezTo>
                  <a:close/>
                </a:path>
              </a:pathLst>
            </a:custGeom>
            <a:grpFill/>
            <a:ln w="12700" cap="flat">
              <a:noFill/>
              <a:miter lim="400000"/>
            </a:ln>
            <a:effectLst/>
          </p:spPr>
          <p:txBody>
            <a:bodyPr wrap="square" lIns="53572" tIns="53572" rIns="53572" bIns="53572" numCol="1" anchor="ctr">
              <a:noAutofit/>
            </a:bodyPr>
            <a:lstStyle/>
            <a:p>
              <a:pPr>
                <a:lnSpc>
                  <a:spcPct val="120000"/>
                </a:lnSpc>
                <a:spcBef>
                  <a:spcPts val="4745"/>
                </a:spcBef>
                <a:defRPr sz="2500">
                  <a:latin typeface="Aller Light"/>
                  <a:ea typeface="Aller Light"/>
                  <a:cs typeface="Aller Light"/>
                  <a:sym typeface="Aller Light"/>
                </a:defRPr>
              </a:pPr>
              <a:endParaRPr sz="32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 name="Shape 537"/>
            <p:cNvSpPr/>
            <p:nvPr/>
          </p:nvSpPr>
          <p:spPr>
            <a:xfrm>
              <a:off x="1545760" y="3386950"/>
              <a:ext cx="3151081" cy="64438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cubicBezTo>
                    <a:pt x="21600" y="0"/>
                    <a:pt x="0" y="0"/>
                    <a:pt x="0" y="0"/>
                  </a:cubicBezTo>
                  <a:close/>
                </a:path>
              </a:pathLst>
            </a:custGeom>
            <a:grpFill/>
            <a:ln w="12700" cap="flat">
              <a:noFill/>
              <a:miter lim="400000"/>
            </a:ln>
            <a:effectLst/>
          </p:spPr>
          <p:txBody>
            <a:bodyPr wrap="square" lIns="53572" tIns="53572" rIns="53572" bIns="53572" numCol="1" anchor="ctr">
              <a:noAutofit/>
            </a:bodyPr>
            <a:lstStyle/>
            <a:p>
              <a:pPr>
                <a:lnSpc>
                  <a:spcPct val="120000"/>
                </a:lnSpc>
                <a:spcBef>
                  <a:spcPts val="4745"/>
                </a:spcBef>
                <a:defRPr sz="2500">
                  <a:latin typeface="Aller Light"/>
                  <a:ea typeface="Aller Light"/>
                  <a:cs typeface="Aller Light"/>
                  <a:sym typeface="Aller Light"/>
                </a:defRPr>
              </a:pPr>
              <a:endParaRPr sz="32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2" name="Group 14"/>
          <p:cNvGrpSpPr/>
          <p:nvPr/>
        </p:nvGrpSpPr>
        <p:grpSpPr>
          <a:xfrm>
            <a:off x="7142958" y="1895073"/>
            <a:ext cx="4049674" cy="907007"/>
            <a:chOff x="6772654" y="2152648"/>
            <a:chExt cx="3840113" cy="860072"/>
          </a:xfrm>
          <a:solidFill>
            <a:schemeClr val="accent2"/>
          </a:solidFill>
        </p:grpSpPr>
        <p:sp>
          <p:nvSpPr>
            <p:cNvPr id="13" name="Shape 539"/>
            <p:cNvSpPr/>
            <p:nvPr/>
          </p:nvSpPr>
          <p:spPr>
            <a:xfrm>
              <a:off x="7289045" y="2152648"/>
              <a:ext cx="3323722" cy="6443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21600"/>
                  </a:lnTo>
                  <a:lnTo>
                    <a:pt x="0" y="21600"/>
                  </a:lnTo>
                  <a:lnTo>
                    <a:pt x="0" y="0"/>
                  </a:lnTo>
                  <a:cubicBezTo>
                    <a:pt x="0" y="0"/>
                    <a:pt x="21600" y="0"/>
                    <a:pt x="21600" y="0"/>
                  </a:cubicBezTo>
                  <a:close/>
                </a:path>
              </a:pathLst>
            </a:custGeom>
            <a:grpFill/>
            <a:ln w="12700" cap="flat">
              <a:noFill/>
              <a:miter lim="400000"/>
            </a:ln>
            <a:effectLst/>
          </p:spPr>
          <p:txBody>
            <a:bodyPr wrap="square" lIns="53572" tIns="53572" rIns="53572" bIns="53572" numCol="1" anchor="ctr">
              <a:noAutofit/>
            </a:bodyPr>
            <a:lstStyle/>
            <a:p>
              <a:pPr>
                <a:lnSpc>
                  <a:spcPct val="120000"/>
                </a:lnSpc>
                <a:spcBef>
                  <a:spcPts val="4745"/>
                </a:spcBef>
                <a:defRPr sz="2500">
                  <a:latin typeface="Aller Light"/>
                  <a:ea typeface="Aller Light"/>
                  <a:cs typeface="Aller Light"/>
                  <a:sym typeface="Aller Light"/>
                </a:defRPr>
              </a:pPr>
              <a:endParaRPr sz="32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 name="Shape 540"/>
            <p:cNvSpPr/>
            <p:nvPr/>
          </p:nvSpPr>
          <p:spPr>
            <a:xfrm>
              <a:off x="6772654" y="2152648"/>
              <a:ext cx="516147" cy="860072"/>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19997"/>
                  </a:lnTo>
                  <a:lnTo>
                    <a:pt x="2792" y="21600"/>
                  </a:lnTo>
                  <a:lnTo>
                    <a:pt x="21600" y="16183"/>
                  </a:lnTo>
                  <a:cubicBezTo>
                    <a:pt x="21600" y="16183"/>
                    <a:pt x="21600" y="0"/>
                    <a:pt x="21600" y="0"/>
                  </a:cubicBezTo>
                  <a:close/>
                </a:path>
              </a:pathLst>
            </a:custGeom>
            <a:grpFill/>
            <a:ln w="12700" cap="flat">
              <a:noFill/>
              <a:miter lim="400000"/>
            </a:ln>
            <a:effectLst/>
          </p:spPr>
          <p:txBody>
            <a:bodyPr wrap="square" lIns="53572" tIns="53572" rIns="53572" bIns="53572" numCol="1" anchor="ctr">
              <a:noAutofit/>
            </a:bodyPr>
            <a:lstStyle/>
            <a:p>
              <a:pPr>
                <a:lnSpc>
                  <a:spcPct val="120000"/>
                </a:lnSpc>
                <a:spcBef>
                  <a:spcPts val="4745"/>
                </a:spcBef>
                <a:defRPr sz="2500">
                  <a:latin typeface="Aller Light"/>
                  <a:ea typeface="Aller Light"/>
                  <a:cs typeface="Aller Light"/>
                  <a:sym typeface="Aller Light"/>
                </a:defRPr>
              </a:pPr>
              <a:endParaRPr sz="32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5" name="Group 18"/>
          <p:cNvGrpSpPr/>
          <p:nvPr/>
        </p:nvGrpSpPr>
        <p:grpSpPr>
          <a:xfrm>
            <a:off x="1630822" y="1895073"/>
            <a:ext cx="4064124" cy="907007"/>
            <a:chOff x="1545760" y="2152648"/>
            <a:chExt cx="3853814" cy="860072"/>
          </a:xfrm>
          <a:solidFill>
            <a:schemeClr val="accent1"/>
          </a:solidFill>
        </p:grpSpPr>
        <p:sp>
          <p:nvSpPr>
            <p:cNvPr id="16" name="Shape 542"/>
            <p:cNvSpPr/>
            <p:nvPr/>
          </p:nvSpPr>
          <p:spPr>
            <a:xfrm>
              <a:off x="1545760" y="2152648"/>
              <a:ext cx="3344236" cy="64438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cubicBezTo>
                    <a:pt x="21600" y="0"/>
                    <a:pt x="0" y="0"/>
                    <a:pt x="0" y="0"/>
                  </a:cubicBezTo>
                  <a:close/>
                </a:path>
              </a:pathLst>
            </a:custGeom>
            <a:grpFill/>
            <a:ln w="12700" cap="flat">
              <a:noFill/>
              <a:miter lim="400000"/>
            </a:ln>
            <a:effectLst/>
          </p:spPr>
          <p:txBody>
            <a:bodyPr wrap="square" lIns="53572" tIns="53572" rIns="53572" bIns="53572" numCol="1" anchor="ctr">
              <a:noAutofit/>
            </a:bodyPr>
            <a:lstStyle/>
            <a:p>
              <a:pPr>
                <a:lnSpc>
                  <a:spcPct val="120000"/>
                </a:lnSpc>
                <a:spcBef>
                  <a:spcPts val="4745"/>
                </a:spcBef>
                <a:defRPr sz="2500">
                  <a:latin typeface="Aller Light"/>
                  <a:ea typeface="Aller Light"/>
                  <a:cs typeface="Aller Light"/>
                  <a:sym typeface="Aller Light"/>
                </a:defRPr>
              </a:pPr>
              <a:endParaRPr sz="32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 name="Shape 543"/>
            <p:cNvSpPr/>
            <p:nvPr/>
          </p:nvSpPr>
          <p:spPr>
            <a:xfrm>
              <a:off x="4883415" y="2152648"/>
              <a:ext cx="516159" cy="86007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19997"/>
                  </a:lnTo>
                  <a:lnTo>
                    <a:pt x="18808" y="21600"/>
                  </a:lnTo>
                  <a:lnTo>
                    <a:pt x="0" y="16183"/>
                  </a:lnTo>
                  <a:cubicBezTo>
                    <a:pt x="0" y="16183"/>
                    <a:pt x="0" y="0"/>
                    <a:pt x="0" y="0"/>
                  </a:cubicBezTo>
                  <a:close/>
                </a:path>
              </a:pathLst>
            </a:custGeom>
            <a:grpFill/>
            <a:ln w="12700" cap="flat">
              <a:noFill/>
              <a:miter lim="400000"/>
            </a:ln>
            <a:effectLst/>
          </p:spPr>
          <p:txBody>
            <a:bodyPr wrap="square" lIns="53572" tIns="53572" rIns="53572" bIns="53572" numCol="1" anchor="ctr">
              <a:noAutofit/>
            </a:bodyPr>
            <a:lstStyle/>
            <a:p>
              <a:pPr>
                <a:lnSpc>
                  <a:spcPct val="120000"/>
                </a:lnSpc>
                <a:spcBef>
                  <a:spcPts val="4745"/>
                </a:spcBef>
                <a:defRPr sz="2500">
                  <a:latin typeface="Aller Light"/>
                  <a:ea typeface="Aller Light"/>
                  <a:cs typeface="Aller Light"/>
                  <a:sym typeface="Aller Light"/>
                </a:defRPr>
              </a:pPr>
              <a:endParaRPr sz="32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8" name="Group 21"/>
          <p:cNvGrpSpPr/>
          <p:nvPr/>
        </p:nvGrpSpPr>
        <p:grpSpPr>
          <a:xfrm>
            <a:off x="7129675" y="4735475"/>
            <a:ext cx="4081025" cy="907007"/>
            <a:chOff x="6760059" y="4457519"/>
            <a:chExt cx="3869841" cy="860072"/>
          </a:xfrm>
          <a:solidFill>
            <a:schemeClr val="accent6"/>
          </a:solidFill>
        </p:grpSpPr>
        <p:sp>
          <p:nvSpPr>
            <p:cNvPr id="19" name="Shape 545"/>
            <p:cNvSpPr/>
            <p:nvPr/>
          </p:nvSpPr>
          <p:spPr>
            <a:xfrm>
              <a:off x="7276450" y="4671632"/>
              <a:ext cx="3353450" cy="64437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0"/>
                  </a:lnTo>
                  <a:lnTo>
                    <a:pt x="0" y="0"/>
                  </a:lnTo>
                  <a:lnTo>
                    <a:pt x="0" y="21600"/>
                  </a:lnTo>
                  <a:cubicBezTo>
                    <a:pt x="0" y="21600"/>
                    <a:pt x="21600" y="21600"/>
                    <a:pt x="21600" y="21600"/>
                  </a:cubicBezTo>
                  <a:close/>
                </a:path>
              </a:pathLst>
            </a:custGeom>
            <a:grpFill/>
            <a:ln w="12700" cap="flat">
              <a:noFill/>
              <a:miter lim="400000"/>
            </a:ln>
            <a:effectLst/>
          </p:spPr>
          <p:txBody>
            <a:bodyPr wrap="square" lIns="53572" tIns="53572" rIns="53572" bIns="53572" numCol="1" anchor="ctr">
              <a:noAutofit/>
            </a:bodyPr>
            <a:lstStyle/>
            <a:p>
              <a:pPr>
                <a:lnSpc>
                  <a:spcPct val="120000"/>
                </a:lnSpc>
                <a:spcBef>
                  <a:spcPts val="4745"/>
                </a:spcBef>
                <a:defRPr sz="2500">
                  <a:latin typeface="Aller Light"/>
                  <a:ea typeface="Aller Light"/>
                  <a:cs typeface="Aller Light"/>
                  <a:sym typeface="Aller Light"/>
                </a:defRPr>
              </a:pPr>
              <a:endParaRPr sz="32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 name="Shape 546"/>
            <p:cNvSpPr/>
            <p:nvPr/>
          </p:nvSpPr>
          <p:spPr>
            <a:xfrm>
              <a:off x="6760059" y="4457519"/>
              <a:ext cx="516158" cy="860072"/>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1603"/>
                  </a:lnTo>
                  <a:lnTo>
                    <a:pt x="2791" y="0"/>
                  </a:lnTo>
                  <a:lnTo>
                    <a:pt x="21600" y="5417"/>
                  </a:lnTo>
                  <a:cubicBezTo>
                    <a:pt x="21600" y="5417"/>
                    <a:pt x="21600" y="21600"/>
                    <a:pt x="21600" y="21600"/>
                  </a:cubicBezTo>
                  <a:close/>
                </a:path>
              </a:pathLst>
            </a:custGeom>
            <a:grpFill/>
            <a:ln w="12700" cap="flat">
              <a:noFill/>
              <a:miter lim="400000"/>
            </a:ln>
            <a:effectLst/>
          </p:spPr>
          <p:txBody>
            <a:bodyPr wrap="square" lIns="53572" tIns="53572" rIns="53572" bIns="53572" numCol="1" anchor="ctr">
              <a:noAutofit/>
            </a:bodyPr>
            <a:lstStyle/>
            <a:p>
              <a:pPr>
                <a:lnSpc>
                  <a:spcPct val="120000"/>
                </a:lnSpc>
                <a:spcBef>
                  <a:spcPts val="4745"/>
                </a:spcBef>
                <a:defRPr sz="2500">
                  <a:latin typeface="Aller Light"/>
                  <a:ea typeface="Aller Light"/>
                  <a:cs typeface="Aller Light"/>
                  <a:sym typeface="Aller Light"/>
                </a:defRPr>
              </a:pPr>
              <a:endParaRPr sz="32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1" name="Group 24"/>
          <p:cNvGrpSpPr/>
          <p:nvPr/>
        </p:nvGrpSpPr>
        <p:grpSpPr>
          <a:xfrm>
            <a:off x="1630820" y="4735475"/>
            <a:ext cx="4064117" cy="907007"/>
            <a:chOff x="1545760" y="4457519"/>
            <a:chExt cx="3853808" cy="860072"/>
          </a:xfrm>
          <a:solidFill>
            <a:schemeClr val="accent5"/>
          </a:solidFill>
        </p:grpSpPr>
        <p:sp>
          <p:nvSpPr>
            <p:cNvPr id="22" name="Shape 548"/>
            <p:cNvSpPr/>
            <p:nvPr/>
          </p:nvSpPr>
          <p:spPr>
            <a:xfrm>
              <a:off x="1545760" y="4671632"/>
              <a:ext cx="3336278" cy="64437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0"/>
                  </a:lnTo>
                  <a:lnTo>
                    <a:pt x="21600" y="0"/>
                  </a:lnTo>
                  <a:lnTo>
                    <a:pt x="21600" y="21600"/>
                  </a:lnTo>
                  <a:cubicBezTo>
                    <a:pt x="21600" y="21600"/>
                    <a:pt x="0" y="21600"/>
                    <a:pt x="0" y="21600"/>
                  </a:cubicBezTo>
                  <a:close/>
                </a:path>
              </a:pathLst>
            </a:custGeom>
            <a:grpFill/>
            <a:ln w="12700" cap="flat">
              <a:noFill/>
              <a:miter lim="400000"/>
            </a:ln>
            <a:effectLst/>
          </p:spPr>
          <p:txBody>
            <a:bodyPr wrap="square" lIns="53572" tIns="53572" rIns="53572" bIns="53572" numCol="1" anchor="ctr">
              <a:noAutofit/>
            </a:bodyPr>
            <a:lstStyle/>
            <a:p>
              <a:pPr>
                <a:lnSpc>
                  <a:spcPct val="120000"/>
                </a:lnSpc>
                <a:spcBef>
                  <a:spcPts val="4745"/>
                </a:spcBef>
                <a:defRPr sz="2500">
                  <a:latin typeface="Aller Light"/>
                  <a:ea typeface="Aller Light"/>
                  <a:cs typeface="Aller Light"/>
                  <a:sym typeface="Aller Light"/>
                </a:defRPr>
              </a:pPr>
              <a:endParaRPr sz="32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3" name="Shape 549"/>
            <p:cNvSpPr/>
            <p:nvPr/>
          </p:nvSpPr>
          <p:spPr>
            <a:xfrm>
              <a:off x="4883415" y="4457519"/>
              <a:ext cx="516153" cy="860072"/>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1603"/>
                  </a:lnTo>
                  <a:lnTo>
                    <a:pt x="18808" y="0"/>
                  </a:lnTo>
                  <a:lnTo>
                    <a:pt x="0" y="5417"/>
                  </a:lnTo>
                  <a:cubicBezTo>
                    <a:pt x="0" y="5417"/>
                    <a:pt x="0" y="21600"/>
                    <a:pt x="0" y="21600"/>
                  </a:cubicBezTo>
                  <a:close/>
                </a:path>
              </a:pathLst>
            </a:custGeom>
            <a:grpFill/>
            <a:ln w="12700" cap="flat">
              <a:noFill/>
              <a:miter lim="400000"/>
            </a:ln>
            <a:effectLst/>
          </p:spPr>
          <p:txBody>
            <a:bodyPr wrap="square" lIns="53572" tIns="53572" rIns="53572" bIns="53572" numCol="1" anchor="ctr">
              <a:noAutofit/>
            </a:bodyPr>
            <a:lstStyle/>
            <a:p>
              <a:pPr>
                <a:lnSpc>
                  <a:spcPct val="120000"/>
                </a:lnSpc>
                <a:spcBef>
                  <a:spcPts val="4745"/>
                </a:spcBef>
                <a:defRPr sz="2500">
                  <a:latin typeface="Aller Light"/>
                  <a:ea typeface="Aller Light"/>
                  <a:cs typeface="Aller Light"/>
                  <a:sym typeface="Aller Light"/>
                </a:defRPr>
              </a:pPr>
              <a:endParaRPr sz="320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24" name="Shape 558"/>
          <p:cNvSpPr/>
          <p:nvPr/>
        </p:nvSpPr>
        <p:spPr>
          <a:xfrm>
            <a:off x="1631640" y="2140616"/>
            <a:ext cx="207990" cy="197081"/>
          </a:xfrm>
          <a:prstGeom prst="rect">
            <a:avLst/>
          </a:prstGeom>
          <a:solidFill>
            <a:schemeClr val="bg1"/>
          </a:solidFill>
          <a:ln w="12700" cap="flat">
            <a:noFill/>
            <a:miter lim="400000"/>
          </a:ln>
          <a:effectLst/>
        </p:spPr>
        <p:txBody>
          <a:bodyPr wrap="square" lIns="53572" tIns="53572" rIns="53572" bIns="53572" numCol="1" anchor="ctr">
            <a:noAutofit/>
          </a:bodyPr>
          <a:lstStyle/>
          <a:p>
            <a:pPr>
              <a:lnSpc>
                <a:spcPct val="120000"/>
              </a:lnSpc>
              <a:spcBef>
                <a:spcPts val="4745"/>
              </a:spcBef>
              <a:defRPr sz="2500">
                <a:latin typeface="Aller Light"/>
                <a:ea typeface="Aller Light"/>
                <a:cs typeface="Aller Light"/>
                <a:sym typeface="Aller Light"/>
              </a:defRPr>
            </a:pPr>
            <a:endParaRPr sz="32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5" name="Shape 562"/>
          <p:cNvSpPr/>
          <p:nvPr/>
        </p:nvSpPr>
        <p:spPr>
          <a:xfrm>
            <a:off x="1631640" y="3646761"/>
            <a:ext cx="207990" cy="197081"/>
          </a:xfrm>
          <a:prstGeom prst="rect">
            <a:avLst/>
          </a:prstGeom>
          <a:solidFill>
            <a:schemeClr val="bg1"/>
          </a:solidFill>
          <a:ln w="12700" cap="flat">
            <a:noFill/>
            <a:miter lim="400000"/>
          </a:ln>
          <a:effectLst/>
        </p:spPr>
        <p:txBody>
          <a:bodyPr wrap="square" lIns="53572" tIns="53572" rIns="53572" bIns="53572" numCol="1" anchor="ctr">
            <a:noAutofit/>
          </a:bodyPr>
          <a:lstStyle/>
          <a:p>
            <a:pPr>
              <a:lnSpc>
                <a:spcPct val="120000"/>
              </a:lnSpc>
              <a:spcBef>
                <a:spcPts val="4745"/>
              </a:spcBef>
              <a:defRPr sz="2500">
                <a:latin typeface="Aller Light"/>
                <a:ea typeface="Aller Light"/>
                <a:cs typeface="Aller Light"/>
                <a:sym typeface="Aller Light"/>
              </a:defRPr>
            </a:pPr>
            <a:endParaRPr sz="32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6" name="Shape 566"/>
          <p:cNvSpPr/>
          <p:nvPr/>
        </p:nvSpPr>
        <p:spPr>
          <a:xfrm>
            <a:off x="1631640" y="5222079"/>
            <a:ext cx="207990" cy="197081"/>
          </a:xfrm>
          <a:prstGeom prst="rect">
            <a:avLst/>
          </a:prstGeom>
          <a:solidFill>
            <a:schemeClr val="bg1"/>
          </a:solidFill>
          <a:ln w="12700" cap="flat">
            <a:noFill/>
            <a:miter lim="400000"/>
          </a:ln>
          <a:effectLst/>
        </p:spPr>
        <p:txBody>
          <a:bodyPr wrap="square" lIns="53572" tIns="53572" rIns="53572" bIns="53572" numCol="1" anchor="ctr">
            <a:noAutofit/>
          </a:bodyPr>
          <a:lstStyle/>
          <a:p>
            <a:pPr>
              <a:lnSpc>
                <a:spcPct val="120000"/>
              </a:lnSpc>
              <a:spcBef>
                <a:spcPts val="4745"/>
              </a:spcBef>
              <a:defRPr sz="2500">
                <a:latin typeface="Aller Light"/>
                <a:ea typeface="Aller Light"/>
                <a:cs typeface="Aller Light"/>
                <a:sym typeface="Aller Light"/>
              </a:defRPr>
            </a:pPr>
            <a:endParaRPr sz="32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7" name="Shape 568"/>
          <p:cNvSpPr/>
          <p:nvPr/>
        </p:nvSpPr>
        <p:spPr>
          <a:xfrm>
            <a:off x="10988607" y="2140616"/>
            <a:ext cx="207990" cy="197081"/>
          </a:xfrm>
          <a:prstGeom prst="rect">
            <a:avLst/>
          </a:prstGeom>
          <a:solidFill>
            <a:schemeClr val="bg1"/>
          </a:solidFill>
          <a:ln w="12700" cap="flat">
            <a:noFill/>
            <a:miter lim="400000"/>
          </a:ln>
          <a:effectLst/>
        </p:spPr>
        <p:txBody>
          <a:bodyPr wrap="square" lIns="53572" tIns="53572" rIns="53572" bIns="53572" numCol="1" anchor="ctr">
            <a:noAutofit/>
          </a:bodyPr>
          <a:lstStyle/>
          <a:p>
            <a:pPr>
              <a:lnSpc>
                <a:spcPct val="120000"/>
              </a:lnSpc>
              <a:spcBef>
                <a:spcPts val="4745"/>
              </a:spcBef>
              <a:defRPr sz="2500">
                <a:latin typeface="Aller Light"/>
                <a:ea typeface="Aller Light"/>
                <a:cs typeface="Aller Light"/>
                <a:sym typeface="Aller Light"/>
              </a:defRPr>
            </a:pPr>
            <a:endParaRPr sz="32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8" name="Shape 572"/>
          <p:cNvSpPr/>
          <p:nvPr/>
        </p:nvSpPr>
        <p:spPr>
          <a:xfrm>
            <a:off x="10988607" y="3646761"/>
            <a:ext cx="207990" cy="197081"/>
          </a:xfrm>
          <a:prstGeom prst="rect">
            <a:avLst/>
          </a:prstGeom>
          <a:solidFill>
            <a:schemeClr val="bg1"/>
          </a:solidFill>
          <a:ln w="12700" cap="flat">
            <a:noFill/>
            <a:miter lim="400000"/>
          </a:ln>
          <a:effectLst/>
        </p:spPr>
        <p:txBody>
          <a:bodyPr wrap="square" lIns="53572" tIns="53572" rIns="53572" bIns="53572" numCol="1" anchor="ctr">
            <a:noAutofit/>
          </a:bodyPr>
          <a:lstStyle/>
          <a:p>
            <a:pPr>
              <a:lnSpc>
                <a:spcPct val="120000"/>
              </a:lnSpc>
              <a:spcBef>
                <a:spcPts val="4745"/>
              </a:spcBef>
              <a:defRPr sz="2500">
                <a:latin typeface="Aller Light"/>
                <a:ea typeface="Aller Light"/>
                <a:cs typeface="Aller Light"/>
                <a:sym typeface="Aller Light"/>
              </a:defRPr>
            </a:pPr>
            <a:endParaRPr sz="32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9" name="Shape 576"/>
          <p:cNvSpPr/>
          <p:nvPr/>
        </p:nvSpPr>
        <p:spPr>
          <a:xfrm>
            <a:off x="10988607" y="5222079"/>
            <a:ext cx="207990" cy="197081"/>
          </a:xfrm>
          <a:prstGeom prst="rect">
            <a:avLst/>
          </a:prstGeom>
          <a:solidFill>
            <a:schemeClr val="bg1"/>
          </a:solidFill>
          <a:ln w="12700" cap="flat">
            <a:noFill/>
            <a:miter lim="400000"/>
          </a:ln>
          <a:effectLst/>
        </p:spPr>
        <p:txBody>
          <a:bodyPr wrap="square" lIns="53572" tIns="53572" rIns="53572" bIns="53572" numCol="1" anchor="ctr">
            <a:noAutofit/>
          </a:bodyPr>
          <a:lstStyle/>
          <a:p>
            <a:pPr>
              <a:lnSpc>
                <a:spcPct val="120000"/>
              </a:lnSpc>
              <a:spcBef>
                <a:spcPts val="4745"/>
              </a:spcBef>
              <a:defRPr sz="2500">
                <a:latin typeface="Aller Light"/>
                <a:ea typeface="Aller Light"/>
                <a:cs typeface="Aller Light"/>
                <a:sym typeface="Aller Light"/>
              </a:defRPr>
            </a:pPr>
            <a:endParaRPr sz="32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2" name="Text Placeholder 12"/>
          <p:cNvSpPr txBox="1"/>
          <p:nvPr/>
        </p:nvSpPr>
        <p:spPr>
          <a:xfrm>
            <a:off x="2110114" y="2086522"/>
            <a:ext cx="2754800" cy="403798"/>
          </a:xfrm>
          <a:prstGeom prst="rect">
            <a:avLst/>
          </a:prstGeom>
        </p:spPr>
        <p:txBody>
          <a:bodyPr lIns="0" rIns="0">
            <a:normAutofit/>
          </a:bodyPr>
          <a:lstStyle>
            <a:lvl1pPr marL="0" indent="0" algn="l" defTabSz="914400" rtl="0" eaLnBrk="1" latinLnBrk="0" hangingPunct="1">
              <a:spcBef>
                <a:spcPct val="20000"/>
              </a:spcBef>
              <a:buFont typeface="Arial" panose="020B0604020202020204" pitchFamily="34" charset="0"/>
              <a:buNone/>
              <a:defRPr sz="1400" b="0" kern="1200" baseline="0">
                <a:solidFill>
                  <a:schemeClr val="accent1"/>
                </a:solidFill>
                <a:latin typeface="U.S. 101" pitchFamily="2" charset="0"/>
                <a:ea typeface="Roboto" pitchFamily="2" charset="0"/>
                <a:cs typeface="+mn-cs"/>
              </a:defRPr>
            </a:lvl1pPr>
            <a:lvl2pPr marL="3429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130000"/>
              </a:lnSpc>
            </a:pPr>
            <a:r>
              <a:rPr lang="zh-CN" altLang="en-US"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点击请替换文字内容</a:t>
            </a:r>
            <a:endParaRPr lang="en-GB" altLang="zh-CN"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4" name="Text Placeholder 12"/>
          <p:cNvSpPr txBox="1"/>
          <p:nvPr/>
        </p:nvSpPr>
        <p:spPr>
          <a:xfrm>
            <a:off x="2110114" y="3587403"/>
            <a:ext cx="2754800" cy="403798"/>
          </a:xfrm>
          <a:prstGeom prst="rect">
            <a:avLst/>
          </a:prstGeom>
        </p:spPr>
        <p:txBody>
          <a:bodyPr lIns="0" rIns="0">
            <a:normAutofit/>
          </a:bodyPr>
          <a:lstStyle>
            <a:lvl1pPr marL="0" indent="0" algn="l" defTabSz="914400" rtl="0" eaLnBrk="1" latinLnBrk="0" hangingPunct="1">
              <a:spcBef>
                <a:spcPct val="20000"/>
              </a:spcBef>
              <a:buFont typeface="Arial" panose="020B0604020202020204" pitchFamily="34" charset="0"/>
              <a:buNone/>
              <a:defRPr sz="1400" b="0" kern="1200" baseline="0">
                <a:solidFill>
                  <a:schemeClr val="accent1"/>
                </a:solidFill>
                <a:latin typeface="U.S. 101" pitchFamily="2" charset="0"/>
                <a:ea typeface="Roboto" pitchFamily="2" charset="0"/>
                <a:cs typeface="+mn-cs"/>
              </a:defRPr>
            </a:lvl1pPr>
            <a:lvl2pPr marL="3429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130000"/>
              </a:lnSpc>
            </a:pPr>
            <a:r>
              <a:rPr lang="zh-CN" altLang="en-US"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点击请替换文字内容</a:t>
            </a:r>
            <a:endParaRPr lang="en-GB" altLang="zh-CN"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5" name="Text Placeholder 12"/>
          <p:cNvSpPr txBox="1"/>
          <p:nvPr/>
        </p:nvSpPr>
        <p:spPr>
          <a:xfrm>
            <a:off x="2110112" y="5148846"/>
            <a:ext cx="2754800" cy="403798"/>
          </a:xfrm>
          <a:prstGeom prst="rect">
            <a:avLst/>
          </a:prstGeom>
        </p:spPr>
        <p:txBody>
          <a:bodyPr lIns="0" rIns="0">
            <a:normAutofit/>
          </a:bodyPr>
          <a:lstStyle>
            <a:lvl1pPr marL="0" indent="0" algn="l" defTabSz="914400" rtl="0" eaLnBrk="1" latinLnBrk="0" hangingPunct="1">
              <a:spcBef>
                <a:spcPct val="20000"/>
              </a:spcBef>
              <a:buFont typeface="Arial" panose="020B0604020202020204" pitchFamily="34" charset="0"/>
              <a:buNone/>
              <a:defRPr sz="1400" b="0" kern="1200" baseline="0">
                <a:solidFill>
                  <a:schemeClr val="accent1"/>
                </a:solidFill>
                <a:latin typeface="U.S. 101" pitchFamily="2" charset="0"/>
                <a:ea typeface="Roboto" pitchFamily="2" charset="0"/>
                <a:cs typeface="+mn-cs"/>
              </a:defRPr>
            </a:lvl1pPr>
            <a:lvl2pPr marL="3429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130000"/>
              </a:lnSpc>
            </a:pPr>
            <a:r>
              <a:rPr lang="zh-CN" altLang="en-US"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点击请替换文字内容</a:t>
            </a:r>
            <a:endParaRPr lang="en-GB" altLang="zh-CN"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6" name="Text Placeholder 12"/>
          <p:cNvSpPr txBox="1"/>
          <p:nvPr/>
        </p:nvSpPr>
        <p:spPr>
          <a:xfrm>
            <a:off x="7959492" y="2086522"/>
            <a:ext cx="2754800" cy="403798"/>
          </a:xfrm>
          <a:prstGeom prst="rect">
            <a:avLst/>
          </a:prstGeom>
        </p:spPr>
        <p:txBody>
          <a:bodyPr lIns="0" rIns="0">
            <a:normAutofit/>
          </a:bodyPr>
          <a:lstStyle>
            <a:lvl1pPr marL="0" indent="0" algn="r" defTabSz="914400" rtl="0" eaLnBrk="1" latinLnBrk="0" hangingPunct="1">
              <a:spcBef>
                <a:spcPct val="20000"/>
              </a:spcBef>
              <a:buFont typeface="Arial" panose="020B0604020202020204" pitchFamily="34" charset="0"/>
              <a:buNone/>
              <a:defRPr sz="1400" b="0" kern="1200" baseline="0">
                <a:solidFill>
                  <a:schemeClr val="accent1"/>
                </a:solidFill>
                <a:latin typeface="U.S. 101" pitchFamily="2" charset="0"/>
                <a:ea typeface="Roboto" pitchFamily="2" charset="0"/>
                <a:cs typeface="+mn-cs"/>
              </a:defRPr>
            </a:lvl1pPr>
            <a:lvl2pPr marL="3429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130000"/>
              </a:lnSpc>
            </a:pPr>
            <a:r>
              <a:rPr lang="zh-CN" altLang="en-US"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点击请替换文字内容</a:t>
            </a:r>
            <a:endParaRPr lang="en-GB" altLang="zh-CN"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7" name="Text Placeholder 12"/>
          <p:cNvSpPr txBox="1"/>
          <p:nvPr/>
        </p:nvSpPr>
        <p:spPr>
          <a:xfrm>
            <a:off x="7959492" y="3587403"/>
            <a:ext cx="2754800" cy="403798"/>
          </a:xfrm>
          <a:prstGeom prst="rect">
            <a:avLst/>
          </a:prstGeom>
        </p:spPr>
        <p:txBody>
          <a:bodyPr lIns="0" rIns="0">
            <a:normAutofit/>
          </a:bodyPr>
          <a:lstStyle>
            <a:lvl1pPr marL="0" indent="0" algn="r" defTabSz="914400" rtl="0" eaLnBrk="1" latinLnBrk="0" hangingPunct="1">
              <a:spcBef>
                <a:spcPct val="20000"/>
              </a:spcBef>
              <a:buFont typeface="Arial" panose="020B0604020202020204" pitchFamily="34" charset="0"/>
              <a:buNone/>
              <a:defRPr sz="1400" b="0" kern="1200" baseline="0">
                <a:solidFill>
                  <a:schemeClr val="accent1"/>
                </a:solidFill>
                <a:latin typeface="U.S. 101" pitchFamily="2" charset="0"/>
                <a:ea typeface="Roboto" pitchFamily="2" charset="0"/>
                <a:cs typeface="+mn-cs"/>
              </a:defRPr>
            </a:lvl1pPr>
            <a:lvl2pPr marL="3429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130000"/>
              </a:lnSpc>
            </a:pPr>
            <a:r>
              <a:rPr lang="zh-CN" altLang="en-US"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点击请替换文字内容</a:t>
            </a:r>
            <a:endParaRPr lang="en-GB" altLang="zh-CN"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8" name="Text Placeholder 12"/>
          <p:cNvSpPr txBox="1"/>
          <p:nvPr/>
        </p:nvSpPr>
        <p:spPr>
          <a:xfrm>
            <a:off x="7959491" y="5148846"/>
            <a:ext cx="2754800" cy="403798"/>
          </a:xfrm>
          <a:prstGeom prst="rect">
            <a:avLst/>
          </a:prstGeom>
        </p:spPr>
        <p:txBody>
          <a:bodyPr lIns="0" rIns="0">
            <a:normAutofit/>
          </a:bodyPr>
          <a:lstStyle>
            <a:lvl1pPr marL="0" indent="0" algn="r" defTabSz="914400" rtl="0" eaLnBrk="1" latinLnBrk="0" hangingPunct="1">
              <a:spcBef>
                <a:spcPct val="20000"/>
              </a:spcBef>
              <a:buFont typeface="Arial" panose="020B0604020202020204" pitchFamily="34" charset="0"/>
              <a:buNone/>
              <a:defRPr sz="1400" b="0" kern="1200" baseline="0">
                <a:solidFill>
                  <a:schemeClr val="accent1"/>
                </a:solidFill>
                <a:latin typeface="U.S. 101" pitchFamily="2" charset="0"/>
                <a:ea typeface="Roboto" pitchFamily="2" charset="0"/>
                <a:cs typeface="+mn-cs"/>
              </a:defRPr>
            </a:lvl1pPr>
            <a:lvl2pPr marL="3429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130000"/>
              </a:lnSpc>
            </a:pPr>
            <a:r>
              <a:rPr lang="zh-CN" altLang="en-US"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点击请替换文字内容</a:t>
            </a:r>
            <a:endParaRPr lang="en-GB" altLang="zh-CN"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9" name="Text Placeholder 12"/>
          <p:cNvSpPr txBox="1"/>
          <p:nvPr/>
        </p:nvSpPr>
        <p:spPr>
          <a:xfrm>
            <a:off x="2110111" y="2656166"/>
            <a:ext cx="2496763" cy="528135"/>
          </a:xfrm>
          <a:prstGeom prst="rect">
            <a:avLst/>
          </a:prstGeom>
        </p:spPr>
        <p:txBody>
          <a:bodyPr lIns="0" rIns="0" anchor="ctr">
            <a:noAutofit/>
          </a:bodyPr>
          <a:lstStyle>
            <a:lvl1pPr marL="0" indent="0" algn="l" defTabSz="914400" rtl="0" eaLnBrk="1" latinLnBrk="0" hangingPunct="1">
              <a:spcBef>
                <a:spcPct val="20000"/>
              </a:spcBef>
              <a:buFont typeface="Arial" panose="020B0604020202020204" pitchFamily="34" charset="0"/>
              <a:buNone/>
              <a:defRPr sz="800" b="0" kern="1200" baseline="0">
                <a:solidFill>
                  <a:sysClr val="windowText" lastClr="000000"/>
                </a:solidFill>
                <a:latin typeface="Aller Light" panose="02000503000000020004" pitchFamily="2" charset="0"/>
                <a:ea typeface="Roboto" pitchFamily="2" charset="0"/>
                <a:cs typeface="+mn-cs"/>
              </a:defRPr>
            </a:lvl1pPr>
            <a:lvl2pPr marL="3429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120000"/>
              </a:lnSpc>
            </a:pPr>
            <a:r>
              <a:rPr lang="zh-CN" altLang="en-US"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点击输入文本内容点击输入文本内容点击输入文本内容点击输入文本内容点击输入文本内容点击输入文本内容</a:t>
            </a:r>
            <a:endParaRPr lang="en-GB" altLang="zh-CN"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a:p>
            <a:pPr>
              <a:lnSpc>
                <a:spcPct val="120000"/>
              </a:lnSpc>
            </a:pPr>
            <a:r>
              <a:rPr lang="en-US" altLang="zh-CN"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a:t>
            </a:r>
          </a:p>
        </p:txBody>
      </p:sp>
      <p:sp>
        <p:nvSpPr>
          <p:cNvPr id="40" name="Text Placeholder 12"/>
          <p:cNvSpPr txBox="1"/>
          <p:nvPr/>
        </p:nvSpPr>
        <p:spPr>
          <a:xfrm>
            <a:off x="2110110" y="4164583"/>
            <a:ext cx="2496763" cy="528135"/>
          </a:xfrm>
          <a:prstGeom prst="rect">
            <a:avLst/>
          </a:prstGeom>
        </p:spPr>
        <p:txBody>
          <a:bodyPr lIns="0" rIns="0" anchor="ctr">
            <a:noAutofit/>
          </a:bodyPr>
          <a:lstStyle>
            <a:lvl1pPr marL="0" indent="0" algn="l" defTabSz="914400" rtl="0" eaLnBrk="1" latinLnBrk="0" hangingPunct="1">
              <a:spcBef>
                <a:spcPct val="20000"/>
              </a:spcBef>
              <a:buFont typeface="Arial" panose="020B0604020202020204" pitchFamily="34" charset="0"/>
              <a:buNone/>
              <a:defRPr sz="800" b="0" kern="1200" baseline="0">
                <a:solidFill>
                  <a:sysClr val="windowText" lastClr="000000"/>
                </a:solidFill>
                <a:latin typeface="Aller Light" panose="02000503000000020004" pitchFamily="2" charset="0"/>
                <a:ea typeface="Roboto" pitchFamily="2" charset="0"/>
                <a:cs typeface="+mn-cs"/>
              </a:defRPr>
            </a:lvl1pPr>
            <a:lvl2pPr marL="3429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120000"/>
              </a:lnSpc>
            </a:pPr>
            <a:r>
              <a:rPr lang="zh-CN" altLang="en-US"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点击输入文本内容点击输入文本内容点击输入文本内容点击输入文本内容点击输入文本内容点击输入文本内容</a:t>
            </a:r>
            <a:endParaRPr lang="en-GB" altLang="zh-CN"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a:p>
            <a:pPr>
              <a:lnSpc>
                <a:spcPct val="120000"/>
              </a:lnSpc>
            </a:pPr>
            <a:r>
              <a:rPr lang="en-US" altLang="zh-CN"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a:t>
            </a:r>
          </a:p>
        </p:txBody>
      </p:sp>
      <p:sp>
        <p:nvSpPr>
          <p:cNvPr id="41" name="Text Placeholder 12"/>
          <p:cNvSpPr txBox="1"/>
          <p:nvPr/>
        </p:nvSpPr>
        <p:spPr>
          <a:xfrm>
            <a:off x="2110110" y="5764097"/>
            <a:ext cx="2496763" cy="528135"/>
          </a:xfrm>
          <a:prstGeom prst="rect">
            <a:avLst/>
          </a:prstGeom>
        </p:spPr>
        <p:txBody>
          <a:bodyPr lIns="0" rIns="0" anchor="ctr">
            <a:noAutofit/>
          </a:bodyPr>
          <a:lstStyle>
            <a:lvl1pPr marL="0" indent="0" algn="l" defTabSz="914400" rtl="0" eaLnBrk="1" latinLnBrk="0" hangingPunct="1">
              <a:spcBef>
                <a:spcPct val="20000"/>
              </a:spcBef>
              <a:buFont typeface="Arial" panose="020B0604020202020204" pitchFamily="34" charset="0"/>
              <a:buNone/>
              <a:defRPr sz="800" b="0" kern="1200" baseline="0">
                <a:solidFill>
                  <a:sysClr val="windowText" lastClr="000000"/>
                </a:solidFill>
                <a:latin typeface="Aller Light" panose="02000503000000020004" pitchFamily="2" charset="0"/>
                <a:ea typeface="Roboto" pitchFamily="2" charset="0"/>
                <a:cs typeface="+mn-cs"/>
              </a:defRPr>
            </a:lvl1pPr>
            <a:lvl2pPr marL="3429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120000"/>
              </a:lnSpc>
            </a:pPr>
            <a:r>
              <a:rPr lang="zh-CN" altLang="en-US"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点击输入文本内容点击输入文本内容点击输入文本内容点击输入文本内容点击输入文本内容点击输入文本内容</a:t>
            </a:r>
            <a:endParaRPr lang="en-GB" altLang="zh-CN"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2" name="Text Placeholder 12"/>
          <p:cNvSpPr txBox="1"/>
          <p:nvPr/>
        </p:nvSpPr>
        <p:spPr>
          <a:xfrm>
            <a:off x="8353130" y="2663295"/>
            <a:ext cx="2365640" cy="520845"/>
          </a:xfrm>
          <a:prstGeom prst="rect">
            <a:avLst/>
          </a:prstGeom>
        </p:spPr>
        <p:txBody>
          <a:bodyPr lIns="0" rIns="0" anchor="ctr">
            <a:noAutofit/>
          </a:bodyPr>
          <a:lstStyle>
            <a:lvl1pPr marL="0" indent="0" algn="r" defTabSz="914400" rtl="0" eaLnBrk="1" latinLnBrk="0" hangingPunct="1">
              <a:spcBef>
                <a:spcPct val="20000"/>
              </a:spcBef>
              <a:buFont typeface="Arial" panose="020B0604020202020204" pitchFamily="34" charset="0"/>
              <a:buNone/>
              <a:defRPr sz="800" b="0" kern="1200" baseline="0">
                <a:solidFill>
                  <a:sysClr val="windowText" lastClr="000000"/>
                </a:solidFill>
                <a:latin typeface="Aller Light" panose="02000503000000020004" pitchFamily="2" charset="0"/>
                <a:ea typeface="Roboto" pitchFamily="2" charset="0"/>
                <a:cs typeface="+mn-cs"/>
              </a:defRPr>
            </a:lvl1pPr>
            <a:lvl2pPr marL="3429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120000"/>
              </a:lnSpc>
            </a:pPr>
            <a:r>
              <a:rPr lang="zh-CN" altLang="en-US"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点击输入文本内容点击输入文本内容点击输入文本内容点击输入文本内容点击输入文本内容点击输入文本内容</a:t>
            </a:r>
            <a:endParaRPr lang="en-GB" altLang="zh-CN"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3" name="Text Placeholder 12"/>
          <p:cNvSpPr txBox="1"/>
          <p:nvPr/>
        </p:nvSpPr>
        <p:spPr>
          <a:xfrm>
            <a:off x="8353128" y="4171711"/>
            <a:ext cx="2365640" cy="520845"/>
          </a:xfrm>
          <a:prstGeom prst="rect">
            <a:avLst/>
          </a:prstGeom>
        </p:spPr>
        <p:txBody>
          <a:bodyPr lIns="0" rIns="0" anchor="ctr">
            <a:noAutofit/>
          </a:bodyPr>
          <a:lstStyle>
            <a:lvl1pPr marL="0" indent="0" algn="r" defTabSz="914400" rtl="0" eaLnBrk="1" latinLnBrk="0" hangingPunct="1">
              <a:spcBef>
                <a:spcPct val="20000"/>
              </a:spcBef>
              <a:buFont typeface="Arial" panose="020B0604020202020204" pitchFamily="34" charset="0"/>
              <a:buNone/>
              <a:defRPr sz="800" b="0" kern="1200" baseline="0">
                <a:solidFill>
                  <a:sysClr val="windowText" lastClr="000000"/>
                </a:solidFill>
                <a:latin typeface="Aller Light" panose="02000503000000020004" pitchFamily="2" charset="0"/>
                <a:ea typeface="Roboto" pitchFamily="2" charset="0"/>
                <a:cs typeface="+mn-cs"/>
              </a:defRPr>
            </a:lvl1pPr>
            <a:lvl2pPr marL="3429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120000"/>
              </a:lnSpc>
            </a:pPr>
            <a:r>
              <a:rPr lang="zh-CN" altLang="en-US"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点击输入文本内容点击输入文本内容点击输入文本内容点击输入文本内容点击输入文本内容点击输入文本内容</a:t>
            </a:r>
            <a:r>
              <a:rPr lang="en-US" altLang="zh-CN"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a:t>
            </a:r>
          </a:p>
        </p:txBody>
      </p:sp>
      <p:sp>
        <p:nvSpPr>
          <p:cNvPr id="44" name="Text Placeholder 12"/>
          <p:cNvSpPr txBox="1"/>
          <p:nvPr/>
        </p:nvSpPr>
        <p:spPr>
          <a:xfrm>
            <a:off x="8353128" y="5771226"/>
            <a:ext cx="2365640" cy="520845"/>
          </a:xfrm>
          <a:prstGeom prst="rect">
            <a:avLst/>
          </a:prstGeom>
        </p:spPr>
        <p:txBody>
          <a:bodyPr lIns="0" rIns="0" anchor="ctr">
            <a:noAutofit/>
          </a:bodyPr>
          <a:lstStyle>
            <a:lvl1pPr marL="0" indent="0" algn="r" defTabSz="914400" rtl="0" eaLnBrk="1" latinLnBrk="0" hangingPunct="1">
              <a:spcBef>
                <a:spcPct val="20000"/>
              </a:spcBef>
              <a:buFont typeface="Arial" panose="020B0604020202020204" pitchFamily="34" charset="0"/>
              <a:buNone/>
              <a:defRPr sz="800" b="0" kern="1200" baseline="0">
                <a:solidFill>
                  <a:sysClr val="windowText" lastClr="000000"/>
                </a:solidFill>
                <a:latin typeface="Aller Light" panose="02000503000000020004" pitchFamily="2" charset="0"/>
                <a:ea typeface="Roboto" pitchFamily="2" charset="0"/>
                <a:cs typeface="+mn-cs"/>
              </a:defRPr>
            </a:lvl1pPr>
            <a:lvl2pPr marL="3429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120000"/>
              </a:lnSpc>
            </a:pPr>
            <a:r>
              <a:rPr lang="zh-CN" altLang="en-US"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点击输入文本内容点击输入文本内容点击输入文本内容点击输入文本内容点击输入文本内容点击输入文本内容</a:t>
            </a:r>
            <a:r>
              <a:rPr lang="en-US" altLang="zh-CN"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a:t>
            </a:r>
          </a:p>
        </p:txBody>
      </p:sp>
      <p:grpSp>
        <p:nvGrpSpPr>
          <p:cNvPr id="52" name="组合 51"/>
          <p:cNvGrpSpPr/>
          <p:nvPr/>
        </p:nvGrpSpPr>
        <p:grpSpPr>
          <a:xfrm>
            <a:off x="5016109" y="2359512"/>
            <a:ext cx="2809304" cy="2809302"/>
            <a:chOff x="3566899" y="1605909"/>
            <a:chExt cx="1997947" cy="1997946"/>
          </a:xfrm>
        </p:grpSpPr>
        <p:sp>
          <p:nvSpPr>
            <p:cNvPr id="30" name="Shape 551"/>
            <p:cNvSpPr/>
            <p:nvPr/>
          </p:nvSpPr>
          <p:spPr>
            <a:xfrm>
              <a:off x="3566899" y="1605909"/>
              <a:ext cx="1997947" cy="199794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2"/>
            </a:solidFill>
            <a:ln w="12700">
              <a:miter lim="400000"/>
            </a:ln>
          </p:spPr>
          <p:txBody>
            <a:bodyPr lIns="53572" tIns="53572" rIns="53572" bIns="53572" anchor="ctr"/>
            <a:lstStyle/>
            <a:p>
              <a:pPr>
                <a:lnSpc>
                  <a:spcPct val="120000"/>
                </a:lnSpc>
                <a:spcBef>
                  <a:spcPts val="4745"/>
                </a:spcBef>
                <a:defRPr sz="2500">
                  <a:latin typeface="Aller Light"/>
                  <a:ea typeface="Aller Light"/>
                  <a:cs typeface="Aller Light"/>
                  <a:sym typeface="Aller Light"/>
                </a:defRPr>
              </a:pPr>
              <a:endParaRPr sz="32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5" name="椭圆 44"/>
            <p:cNvSpPr/>
            <p:nvPr/>
          </p:nvSpPr>
          <p:spPr>
            <a:xfrm>
              <a:off x="3699991" y="1747171"/>
              <a:ext cx="1728790" cy="1728790"/>
            </a:xfrm>
            <a:prstGeom prst="ellips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zh-CN" altLang="en-US" sz="16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年度工作</a:t>
              </a:r>
              <a:endParaRPr lang="en-US" altLang="zh-CN" sz="16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a:p>
              <a:pPr algn="ctr">
                <a:lnSpc>
                  <a:spcPct val="120000"/>
                </a:lnSpc>
              </a:pPr>
              <a:r>
                <a:rPr lang="zh-CN" altLang="en-US" sz="16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内容概述</a:t>
              </a:r>
            </a:p>
          </p:txBody>
        </p:sp>
      </p:grpSp>
      <p:sp>
        <p:nvSpPr>
          <p:cNvPr id="46" name="矩形 45"/>
          <p:cNvSpPr/>
          <p:nvPr/>
        </p:nvSpPr>
        <p:spPr>
          <a:xfrm>
            <a:off x="308695" y="-50892"/>
            <a:ext cx="3952471" cy="767390"/>
          </a:xfrm>
          <a:prstGeom prst="rect">
            <a:avLst/>
          </a:prstGeom>
          <a:effectLst>
            <a:outerShdw blurRad="50800" dist="38100" algn="l" rotWithShape="0">
              <a:prstClr val="black">
                <a:alpha val="40000"/>
              </a:prstClr>
            </a:outerShdw>
          </a:effectLst>
        </p:spPr>
        <p:txBody>
          <a:bodyPr vert="horz" wrap="square">
            <a:spAutoFit/>
          </a:bodyPr>
          <a:lstStyle/>
          <a:p>
            <a:pPr>
              <a:lnSpc>
                <a:spcPct val="120000"/>
              </a:lnSpc>
            </a:pPr>
            <a:r>
              <a:rPr lang="zh-CN" altLang="en-US" sz="40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p>
        </p:txBody>
      </p:sp>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 calcmode="lin" valueType="num">
                                      <p:cBhvr>
                                        <p:cTn id="7" dur="500" fill="hold"/>
                                        <p:tgtEl>
                                          <p:spTgt spid="52"/>
                                        </p:tgtEl>
                                        <p:attrNameLst>
                                          <p:attrName>ppt_w</p:attrName>
                                        </p:attrNameLst>
                                      </p:cBhvr>
                                      <p:tavLst>
                                        <p:tav tm="0">
                                          <p:val>
                                            <p:fltVal val="0"/>
                                          </p:val>
                                        </p:tav>
                                        <p:tav tm="100000">
                                          <p:val>
                                            <p:strVal val="#ppt_w"/>
                                          </p:val>
                                        </p:tav>
                                      </p:tavLst>
                                    </p:anim>
                                    <p:anim calcmode="lin" valueType="num">
                                      <p:cBhvr>
                                        <p:cTn id="8" dur="500" fill="hold"/>
                                        <p:tgtEl>
                                          <p:spTgt spid="52"/>
                                        </p:tgtEl>
                                        <p:attrNameLst>
                                          <p:attrName>ppt_h</p:attrName>
                                        </p:attrNameLst>
                                      </p:cBhvr>
                                      <p:tavLst>
                                        <p:tav tm="0">
                                          <p:val>
                                            <p:fltVal val="0"/>
                                          </p:val>
                                        </p:tav>
                                        <p:tav tm="100000">
                                          <p:val>
                                            <p:strVal val="#ppt_h"/>
                                          </p:val>
                                        </p:tav>
                                      </p:tavLst>
                                    </p:anim>
                                    <p:animEffect transition="in" filter="fade">
                                      <p:cBhvr>
                                        <p:cTn id="9" dur="500"/>
                                        <p:tgtEl>
                                          <p:spTgt spid="52"/>
                                        </p:tgtEl>
                                      </p:cBhvr>
                                    </p:animEffect>
                                  </p:childTnLst>
                                </p:cTn>
                              </p:par>
                            </p:childTnLst>
                          </p:cTn>
                        </p:par>
                        <p:par>
                          <p:cTn id="10" fill="hold">
                            <p:stCondLst>
                              <p:cond delay="500"/>
                            </p:stCondLst>
                            <p:childTnLst>
                              <p:par>
                                <p:cTn id="11" presetID="22" presetClass="entr" presetSubtype="2" fill="hold"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ipe(right)">
                                      <p:cBhvr>
                                        <p:cTn id="13" dur="500"/>
                                        <p:tgtEl>
                                          <p:spTgt spid="15"/>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32">
                                            <p:txEl>
                                              <p:pRg st="0" end="0"/>
                                            </p:txEl>
                                          </p:spTgt>
                                        </p:tgtEl>
                                        <p:attrNameLst>
                                          <p:attrName>style.visibility</p:attrName>
                                        </p:attrNameLst>
                                      </p:cBhvr>
                                      <p:to>
                                        <p:strVal val="visible"/>
                                      </p:to>
                                    </p:set>
                                    <p:animEffect transition="in" filter="fade">
                                      <p:cBhvr>
                                        <p:cTn id="17" dur="500"/>
                                        <p:tgtEl>
                                          <p:spTgt spid="32">
                                            <p:txEl>
                                              <p:pRg st="0" end="0"/>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fade">
                                      <p:cBhvr>
                                        <p:cTn id="20" dur="500"/>
                                        <p:tgtEl>
                                          <p:spTgt spid="2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39">
                                            <p:txEl>
                                              <p:pRg st="0" end="0"/>
                                            </p:txEl>
                                          </p:spTgt>
                                        </p:tgtEl>
                                        <p:attrNameLst>
                                          <p:attrName>style.visibility</p:attrName>
                                        </p:attrNameLst>
                                      </p:cBhvr>
                                      <p:to>
                                        <p:strVal val="visible"/>
                                      </p:to>
                                    </p:set>
                                    <p:animEffect transition="in" filter="fade">
                                      <p:cBhvr>
                                        <p:cTn id="24" dur="500"/>
                                        <p:tgtEl>
                                          <p:spTgt spid="39">
                                            <p:txEl>
                                              <p:pRg st="0" end="0"/>
                                            </p:txEl>
                                          </p:spTgt>
                                        </p:tgtEl>
                                      </p:cBhvr>
                                    </p:animEffect>
                                  </p:childTnLst>
                                </p:cTn>
                              </p:par>
                            </p:childTnLst>
                          </p:cTn>
                        </p:par>
                        <p:par>
                          <p:cTn id="25" fill="hold">
                            <p:stCondLst>
                              <p:cond delay="2000"/>
                            </p:stCondLst>
                            <p:childTnLst>
                              <p:par>
                                <p:cTn id="26" presetID="10" presetClass="entr" presetSubtype="0" fill="hold" grpId="0" nodeType="afterEffect">
                                  <p:stCondLst>
                                    <p:cond delay="0"/>
                                  </p:stCondLst>
                                  <p:childTnLst>
                                    <p:set>
                                      <p:cBhvr>
                                        <p:cTn id="27" dur="1" fill="hold">
                                          <p:stCondLst>
                                            <p:cond delay="0"/>
                                          </p:stCondLst>
                                        </p:cTn>
                                        <p:tgtEl>
                                          <p:spTgt spid="39">
                                            <p:txEl>
                                              <p:pRg st="1" end="1"/>
                                            </p:txEl>
                                          </p:spTgt>
                                        </p:tgtEl>
                                        <p:attrNameLst>
                                          <p:attrName>style.visibility</p:attrName>
                                        </p:attrNameLst>
                                      </p:cBhvr>
                                      <p:to>
                                        <p:strVal val="visible"/>
                                      </p:to>
                                    </p:set>
                                    <p:animEffect transition="in" filter="fade">
                                      <p:cBhvr>
                                        <p:cTn id="28" dur="500"/>
                                        <p:tgtEl>
                                          <p:spTgt spid="39">
                                            <p:txEl>
                                              <p:pRg st="1" end="1"/>
                                            </p:txEl>
                                          </p:spTgt>
                                        </p:tgtEl>
                                      </p:cBhvr>
                                    </p:animEffect>
                                  </p:childTnLst>
                                </p:cTn>
                              </p:par>
                            </p:childTnLst>
                          </p:cTn>
                        </p:par>
                        <p:par>
                          <p:cTn id="29" fill="hold">
                            <p:stCondLst>
                              <p:cond delay="2500"/>
                            </p:stCondLst>
                            <p:childTnLst>
                              <p:par>
                                <p:cTn id="30" presetID="22" presetClass="entr" presetSubtype="2"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right)">
                                      <p:cBhvr>
                                        <p:cTn id="32" dur="500"/>
                                        <p:tgtEl>
                                          <p:spTgt spid="9"/>
                                        </p:tgtEl>
                                      </p:cBhvr>
                                    </p:animEffect>
                                  </p:childTnLst>
                                </p:cTn>
                              </p:par>
                            </p:childTnLst>
                          </p:cTn>
                        </p:par>
                        <p:par>
                          <p:cTn id="33" fill="hold">
                            <p:stCondLst>
                              <p:cond delay="3000"/>
                            </p:stCondLst>
                            <p:childTnLst>
                              <p:par>
                                <p:cTn id="34" presetID="10" presetClass="entr" presetSubtype="0" fill="hold" grpId="0" nodeType="afterEffect">
                                  <p:stCondLst>
                                    <p:cond delay="0"/>
                                  </p:stCondLst>
                                  <p:childTnLst>
                                    <p:set>
                                      <p:cBhvr>
                                        <p:cTn id="35" dur="1" fill="hold">
                                          <p:stCondLst>
                                            <p:cond delay="0"/>
                                          </p:stCondLst>
                                        </p:cTn>
                                        <p:tgtEl>
                                          <p:spTgt spid="34">
                                            <p:txEl>
                                              <p:pRg st="0" end="0"/>
                                            </p:txEl>
                                          </p:spTgt>
                                        </p:tgtEl>
                                        <p:attrNameLst>
                                          <p:attrName>style.visibility</p:attrName>
                                        </p:attrNameLst>
                                      </p:cBhvr>
                                      <p:to>
                                        <p:strVal val="visible"/>
                                      </p:to>
                                    </p:set>
                                    <p:animEffect transition="in" filter="fade">
                                      <p:cBhvr>
                                        <p:cTn id="36" dur="500"/>
                                        <p:tgtEl>
                                          <p:spTgt spid="34">
                                            <p:txEl>
                                              <p:pRg st="0" end="0"/>
                                            </p:tx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fade">
                                      <p:cBhvr>
                                        <p:cTn id="39" dur="500"/>
                                        <p:tgtEl>
                                          <p:spTgt spid="25"/>
                                        </p:tgtEl>
                                      </p:cBhvr>
                                    </p:animEffect>
                                  </p:childTnLst>
                                </p:cTn>
                              </p:par>
                            </p:childTnLst>
                          </p:cTn>
                        </p:par>
                        <p:par>
                          <p:cTn id="40" fill="hold">
                            <p:stCondLst>
                              <p:cond delay="3500"/>
                            </p:stCondLst>
                            <p:childTnLst>
                              <p:par>
                                <p:cTn id="41" presetID="10" presetClass="entr" presetSubtype="0" fill="hold" grpId="0" nodeType="afterEffect">
                                  <p:stCondLst>
                                    <p:cond delay="0"/>
                                  </p:stCondLst>
                                  <p:childTnLst>
                                    <p:set>
                                      <p:cBhvr>
                                        <p:cTn id="42" dur="1" fill="hold">
                                          <p:stCondLst>
                                            <p:cond delay="0"/>
                                          </p:stCondLst>
                                        </p:cTn>
                                        <p:tgtEl>
                                          <p:spTgt spid="40">
                                            <p:txEl>
                                              <p:pRg st="0" end="0"/>
                                            </p:txEl>
                                          </p:spTgt>
                                        </p:tgtEl>
                                        <p:attrNameLst>
                                          <p:attrName>style.visibility</p:attrName>
                                        </p:attrNameLst>
                                      </p:cBhvr>
                                      <p:to>
                                        <p:strVal val="visible"/>
                                      </p:to>
                                    </p:set>
                                    <p:animEffect transition="in" filter="fade">
                                      <p:cBhvr>
                                        <p:cTn id="43" dur="500"/>
                                        <p:tgtEl>
                                          <p:spTgt spid="40">
                                            <p:txEl>
                                              <p:pRg st="0" end="0"/>
                                            </p:txEl>
                                          </p:spTgt>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40">
                                            <p:txEl>
                                              <p:pRg st="1" end="1"/>
                                            </p:txEl>
                                          </p:spTgt>
                                        </p:tgtEl>
                                        <p:attrNameLst>
                                          <p:attrName>style.visibility</p:attrName>
                                        </p:attrNameLst>
                                      </p:cBhvr>
                                      <p:to>
                                        <p:strVal val="visible"/>
                                      </p:to>
                                    </p:set>
                                    <p:animEffect transition="in" filter="fade">
                                      <p:cBhvr>
                                        <p:cTn id="47" dur="500"/>
                                        <p:tgtEl>
                                          <p:spTgt spid="40">
                                            <p:txEl>
                                              <p:pRg st="1" end="1"/>
                                            </p:txEl>
                                          </p:spTgt>
                                        </p:tgtEl>
                                      </p:cBhvr>
                                    </p:animEffect>
                                  </p:childTnLst>
                                </p:cTn>
                              </p:par>
                            </p:childTnLst>
                          </p:cTn>
                        </p:par>
                        <p:par>
                          <p:cTn id="48" fill="hold">
                            <p:stCondLst>
                              <p:cond delay="4500"/>
                            </p:stCondLst>
                            <p:childTnLst>
                              <p:par>
                                <p:cTn id="49" presetID="22" presetClass="entr" presetSubtype="2" fill="hold"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right)">
                                      <p:cBhvr>
                                        <p:cTn id="51" dur="500"/>
                                        <p:tgtEl>
                                          <p:spTgt spid="21"/>
                                        </p:tgtEl>
                                      </p:cBhvr>
                                    </p:animEffect>
                                  </p:childTnLst>
                                </p:cTn>
                              </p:par>
                            </p:childTnLst>
                          </p:cTn>
                        </p:par>
                        <p:par>
                          <p:cTn id="52" fill="hold">
                            <p:stCondLst>
                              <p:cond delay="5000"/>
                            </p:stCondLst>
                            <p:childTnLst>
                              <p:par>
                                <p:cTn id="53" presetID="10" presetClass="entr" presetSubtype="0" fill="hold" grpId="0" nodeType="afterEffect">
                                  <p:stCondLst>
                                    <p:cond delay="0"/>
                                  </p:stCondLst>
                                  <p:childTnLst>
                                    <p:set>
                                      <p:cBhvr>
                                        <p:cTn id="54" dur="1" fill="hold">
                                          <p:stCondLst>
                                            <p:cond delay="0"/>
                                          </p:stCondLst>
                                        </p:cTn>
                                        <p:tgtEl>
                                          <p:spTgt spid="35">
                                            <p:txEl>
                                              <p:pRg st="0" end="0"/>
                                            </p:txEl>
                                          </p:spTgt>
                                        </p:tgtEl>
                                        <p:attrNameLst>
                                          <p:attrName>style.visibility</p:attrName>
                                        </p:attrNameLst>
                                      </p:cBhvr>
                                      <p:to>
                                        <p:strVal val="visible"/>
                                      </p:to>
                                    </p:set>
                                    <p:animEffect transition="in" filter="fade">
                                      <p:cBhvr>
                                        <p:cTn id="55" dur="500"/>
                                        <p:tgtEl>
                                          <p:spTgt spid="35">
                                            <p:txEl>
                                              <p:pRg st="0" end="0"/>
                                            </p:txEl>
                                          </p:spTgt>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26"/>
                                        </p:tgtEl>
                                        <p:attrNameLst>
                                          <p:attrName>style.visibility</p:attrName>
                                        </p:attrNameLst>
                                      </p:cBhvr>
                                      <p:to>
                                        <p:strVal val="visible"/>
                                      </p:to>
                                    </p:set>
                                    <p:animEffect transition="in" filter="fade">
                                      <p:cBhvr>
                                        <p:cTn id="58" dur="500"/>
                                        <p:tgtEl>
                                          <p:spTgt spid="26"/>
                                        </p:tgtEl>
                                      </p:cBhvr>
                                    </p:animEffect>
                                  </p:childTnLst>
                                </p:cTn>
                              </p:par>
                            </p:childTnLst>
                          </p:cTn>
                        </p:par>
                        <p:par>
                          <p:cTn id="59" fill="hold">
                            <p:stCondLst>
                              <p:cond delay="5500"/>
                            </p:stCondLst>
                            <p:childTnLst>
                              <p:par>
                                <p:cTn id="60" presetID="10" presetClass="entr" presetSubtype="0" fill="hold" grpId="0" nodeType="afterEffect">
                                  <p:stCondLst>
                                    <p:cond delay="0"/>
                                  </p:stCondLst>
                                  <p:childTnLst>
                                    <p:set>
                                      <p:cBhvr>
                                        <p:cTn id="61" dur="1" fill="hold">
                                          <p:stCondLst>
                                            <p:cond delay="0"/>
                                          </p:stCondLst>
                                        </p:cTn>
                                        <p:tgtEl>
                                          <p:spTgt spid="41">
                                            <p:txEl>
                                              <p:pRg st="0" end="0"/>
                                            </p:txEl>
                                          </p:spTgt>
                                        </p:tgtEl>
                                        <p:attrNameLst>
                                          <p:attrName>style.visibility</p:attrName>
                                        </p:attrNameLst>
                                      </p:cBhvr>
                                      <p:to>
                                        <p:strVal val="visible"/>
                                      </p:to>
                                    </p:set>
                                    <p:animEffect transition="in" filter="fade">
                                      <p:cBhvr>
                                        <p:cTn id="62" dur="500"/>
                                        <p:tgtEl>
                                          <p:spTgt spid="41">
                                            <p:txEl>
                                              <p:pRg st="0" end="0"/>
                                            </p:txEl>
                                          </p:spTgt>
                                        </p:tgtEl>
                                      </p:cBhvr>
                                    </p:animEffect>
                                  </p:childTnLst>
                                </p:cTn>
                              </p:par>
                            </p:childTnLst>
                          </p:cTn>
                        </p:par>
                        <p:par>
                          <p:cTn id="63" fill="hold">
                            <p:stCondLst>
                              <p:cond delay="6000"/>
                            </p:stCondLst>
                            <p:childTnLst>
                              <p:par>
                                <p:cTn id="64" presetID="22" presetClass="entr" presetSubtype="8" fill="hold" nodeType="afterEffect">
                                  <p:stCondLst>
                                    <p:cond delay="0"/>
                                  </p:stCondLst>
                                  <p:childTnLst>
                                    <p:set>
                                      <p:cBhvr>
                                        <p:cTn id="65" dur="1" fill="hold">
                                          <p:stCondLst>
                                            <p:cond delay="0"/>
                                          </p:stCondLst>
                                        </p:cTn>
                                        <p:tgtEl>
                                          <p:spTgt spid="12"/>
                                        </p:tgtEl>
                                        <p:attrNameLst>
                                          <p:attrName>style.visibility</p:attrName>
                                        </p:attrNameLst>
                                      </p:cBhvr>
                                      <p:to>
                                        <p:strVal val="visible"/>
                                      </p:to>
                                    </p:set>
                                    <p:animEffect transition="in" filter="wipe(left)">
                                      <p:cBhvr>
                                        <p:cTn id="66" dur="500"/>
                                        <p:tgtEl>
                                          <p:spTgt spid="1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36">
                                            <p:txEl>
                                              <p:pRg st="0" end="0"/>
                                            </p:txEl>
                                          </p:spTgt>
                                        </p:tgtEl>
                                        <p:attrNameLst>
                                          <p:attrName>style.visibility</p:attrName>
                                        </p:attrNameLst>
                                      </p:cBhvr>
                                      <p:to>
                                        <p:strVal val="visible"/>
                                      </p:to>
                                    </p:set>
                                    <p:animEffect transition="in" filter="fade">
                                      <p:cBhvr>
                                        <p:cTn id="70" dur="500"/>
                                        <p:tgtEl>
                                          <p:spTgt spid="36">
                                            <p:txEl>
                                              <p:pRg st="0" end="0"/>
                                            </p:txEl>
                                          </p:spTgt>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27"/>
                                        </p:tgtEl>
                                        <p:attrNameLst>
                                          <p:attrName>style.visibility</p:attrName>
                                        </p:attrNameLst>
                                      </p:cBhvr>
                                      <p:to>
                                        <p:strVal val="visible"/>
                                      </p:to>
                                    </p:set>
                                    <p:animEffect transition="in" filter="fade">
                                      <p:cBhvr>
                                        <p:cTn id="73" dur="500"/>
                                        <p:tgtEl>
                                          <p:spTgt spid="27"/>
                                        </p:tgtEl>
                                      </p:cBhvr>
                                    </p:animEffect>
                                  </p:childTnLst>
                                </p:cTn>
                              </p:par>
                            </p:childTnLst>
                          </p:cTn>
                        </p:par>
                        <p:par>
                          <p:cTn id="74" fill="hold">
                            <p:stCondLst>
                              <p:cond delay="7000"/>
                            </p:stCondLst>
                            <p:childTnLst>
                              <p:par>
                                <p:cTn id="75" presetID="10" presetClass="entr" presetSubtype="0" fill="hold" grpId="0" nodeType="afterEffect">
                                  <p:stCondLst>
                                    <p:cond delay="0"/>
                                  </p:stCondLst>
                                  <p:childTnLst>
                                    <p:set>
                                      <p:cBhvr>
                                        <p:cTn id="76" dur="1" fill="hold">
                                          <p:stCondLst>
                                            <p:cond delay="0"/>
                                          </p:stCondLst>
                                        </p:cTn>
                                        <p:tgtEl>
                                          <p:spTgt spid="42">
                                            <p:txEl>
                                              <p:pRg st="0" end="0"/>
                                            </p:txEl>
                                          </p:spTgt>
                                        </p:tgtEl>
                                        <p:attrNameLst>
                                          <p:attrName>style.visibility</p:attrName>
                                        </p:attrNameLst>
                                      </p:cBhvr>
                                      <p:to>
                                        <p:strVal val="visible"/>
                                      </p:to>
                                    </p:set>
                                    <p:animEffect transition="in" filter="fade">
                                      <p:cBhvr>
                                        <p:cTn id="77" dur="500"/>
                                        <p:tgtEl>
                                          <p:spTgt spid="42">
                                            <p:txEl>
                                              <p:pRg st="0" end="0"/>
                                            </p:txEl>
                                          </p:spTgt>
                                        </p:tgtEl>
                                      </p:cBhvr>
                                    </p:animEffect>
                                  </p:childTnLst>
                                </p:cTn>
                              </p:par>
                            </p:childTnLst>
                          </p:cTn>
                        </p:par>
                        <p:par>
                          <p:cTn id="78" fill="hold">
                            <p:stCondLst>
                              <p:cond delay="7500"/>
                            </p:stCondLst>
                            <p:childTnLst>
                              <p:par>
                                <p:cTn id="79" presetID="22" presetClass="entr" presetSubtype="8" fill="hold" nodeType="afterEffect">
                                  <p:stCondLst>
                                    <p:cond delay="0"/>
                                  </p:stCondLst>
                                  <p:childTnLst>
                                    <p:set>
                                      <p:cBhvr>
                                        <p:cTn id="80" dur="1" fill="hold">
                                          <p:stCondLst>
                                            <p:cond delay="0"/>
                                          </p:stCondLst>
                                        </p:cTn>
                                        <p:tgtEl>
                                          <p:spTgt spid="6"/>
                                        </p:tgtEl>
                                        <p:attrNameLst>
                                          <p:attrName>style.visibility</p:attrName>
                                        </p:attrNameLst>
                                      </p:cBhvr>
                                      <p:to>
                                        <p:strVal val="visible"/>
                                      </p:to>
                                    </p:set>
                                    <p:animEffect transition="in" filter="wipe(left)">
                                      <p:cBhvr>
                                        <p:cTn id="81" dur="500"/>
                                        <p:tgtEl>
                                          <p:spTgt spid="6"/>
                                        </p:tgtEl>
                                      </p:cBhvr>
                                    </p:animEffect>
                                  </p:childTnLst>
                                </p:cTn>
                              </p:par>
                            </p:childTnLst>
                          </p:cTn>
                        </p:par>
                        <p:par>
                          <p:cTn id="82" fill="hold">
                            <p:stCondLst>
                              <p:cond delay="8000"/>
                            </p:stCondLst>
                            <p:childTnLst>
                              <p:par>
                                <p:cTn id="83" presetID="10" presetClass="entr" presetSubtype="0" fill="hold" grpId="0" nodeType="afterEffect">
                                  <p:stCondLst>
                                    <p:cond delay="0"/>
                                  </p:stCondLst>
                                  <p:childTnLst>
                                    <p:set>
                                      <p:cBhvr>
                                        <p:cTn id="84" dur="1" fill="hold">
                                          <p:stCondLst>
                                            <p:cond delay="0"/>
                                          </p:stCondLst>
                                        </p:cTn>
                                        <p:tgtEl>
                                          <p:spTgt spid="37">
                                            <p:txEl>
                                              <p:pRg st="0" end="0"/>
                                            </p:txEl>
                                          </p:spTgt>
                                        </p:tgtEl>
                                        <p:attrNameLst>
                                          <p:attrName>style.visibility</p:attrName>
                                        </p:attrNameLst>
                                      </p:cBhvr>
                                      <p:to>
                                        <p:strVal val="visible"/>
                                      </p:to>
                                    </p:set>
                                    <p:animEffect transition="in" filter="fade">
                                      <p:cBhvr>
                                        <p:cTn id="85" dur="500"/>
                                        <p:tgtEl>
                                          <p:spTgt spid="37">
                                            <p:txEl>
                                              <p:pRg st="0" end="0"/>
                                            </p:txEl>
                                          </p:spTgt>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28"/>
                                        </p:tgtEl>
                                        <p:attrNameLst>
                                          <p:attrName>style.visibility</p:attrName>
                                        </p:attrNameLst>
                                      </p:cBhvr>
                                      <p:to>
                                        <p:strVal val="visible"/>
                                      </p:to>
                                    </p:set>
                                    <p:animEffect transition="in" filter="fade">
                                      <p:cBhvr>
                                        <p:cTn id="88" dur="500"/>
                                        <p:tgtEl>
                                          <p:spTgt spid="28"/>
                                        </p:tgtEl>
                                      </p:cBhvr>
                                    </p:animEffect>
                                  </p:childTnLst>
                                </p:cTn>
                              </p:par>
                            </p:childTnLst>
                          </p:cTn>
                        </p:par>
                        <p:par>
                          <p:cTn id="89" fill="hold">
                            <p:stCondLst>
                              <p:cond delay="8500"/>
                            </p:stCondLst>
                            <p:childTnLst>
                              <p:par>
                                <p:cTn id="90" presetID="10" presetClass="entr" presetSubtype="0" fill="hold" grpId="0" nodeType="afterEffect">
                                  <p:stCondLst>
                                    <p:cond delay="0"/>
                                  </p:stCondLst>
                                  <p:childTnLst>
                                    <p:set>
                                      <p:cBhvr>
                                        <p:cTn id="91" dur="1" fill="hold">
                                          <p:stCondLst>
                                            <p:cond delay="0"/>
                                          </p:stCondLst>
                                        </p:cTn>
                                        <p:tgtEl>
                                          <p:spTgt spid="43">
                                            <p:txEl>
                                              <p:pRg st="0" end="0"/>
                                            </p:txEl>
                                          </p:spTgt>
                                        </p:tgtEl>
                                        <p:attrNameLst>
                                          <p:attrName>style.visibility</p:attrName>
                                        </p:attrNameLst>
                                      </p:cBhvr>
                                      <p:to>
                                        <p:strVal val="visible"/>
                                      </p:to>
                                    </p:set>
                                    <p:animEffect transition="in" filter="fade">
                                      <p:cBhvr>
                                        <p:cTn id="92" dur="500"/>
                                        <p:tgtEl>
                                          <p:spTgt spid="43">
                                            <p:txEl>
                                              <p:pRg st="0" end="0"/>
                                            </p:txEl>
                                          </p:spTgt>
                                        </p:tgtEl>
                                      </p:cBhvr>
                                    </p:animEffect>
                                  </p:childTnLst>
                                </p:cTn>
                              </p:par>
                            </p:childTnLst>
                          </p:cTn>
                        </p:par>
                        <p:par>
                          <p:cTn id="93" fill="hold">
                            <p:stCondLst>
                              <p:cond delay="9000"/>
                            </p:stCondLst>
                            <p:childTnLst>
                              <p:par>
                                <p:cTn id="94" presetID="22" presetClass="entr" presetSubtype="8" fill="hold" nodeType="afterEffect">
                                  <p:stCondLst>
                                    <p:cond delay="0"/>
                                  </p:stCondLst>
                                  <p:childTnLst>
                                    <p:set>
                                      <p:cBhvr>
                                        <p:cTn id="95" dur="1" fill="hold">
                                          <p:stCondLst>
                                            <p:cond delay="0"/>
                                          </p:stCondLst>
                                        </p:cTn>
                                        <p:tgtEl>
                                          <p:spTgt spid="18"/>
                                        </p:tgtEl>
                                        <p:attrNameLst>
                                          <p:attrName>style.visibility</p:attrName>
                                        </p:attrNameLst>
                                      </p:cBhvr>
                                      <p:to>
                                        <p:strVal val="visible"/>
                                      </p:to>
                                    </p:set>
                                    <p:animEffect transition="in" filter="wipe(left)">
                                      <p:cBhvr>
                                        <p:cTn id="96" dur="500"/>
                                        <p:tgtEl>
                                          <p:spTgt spid="18"/>
                                        </p:tgtEl>
                                      </p:cBhvr>
                                    </p:animEffect>
                                  </p:childTnLst>
                                </p:cTn>
                              </p:par>
                            </p:childTnLst>
                          </p:cTn>
                        </p:par>
                        <p:par>
                          <p:cTn id="97" fill="hold">
                            <p:stCondLst>
                              <p:cond delay="9500"/>
                            </p:stCondLst>
                            <p:childTnLst>
                              <p:par>
                                <p:cTn id="98" presetID="10" presetClass="entr" presetSubtype="0" fill="hold" grpId="0" nodeType="afterEffect">
                                  <p:stCondLst>
                                    <p:cond delay="0"/>
                                  </p:stCondLst>
                                  <p:childTnLst>
                                    <p:set>
                                      <p:cBhvr>
                                        <p:cTn id="99" dur="1" fill="hold">
                                          <p:stCondLst>
                                            <p:cond delay="0"/>
                                          </p:stCondLst>
                                        </p:cTn>
                                        <p:tgtEl>
                                          <p:spTgt spid="38">
                                            <p:txEl>
                                              <p:pRg st="0" end="0"/>
                                            </p:txEl>
                                          </p:spTgt>
                                        </p:tgtEl>
                                        <p:attrNameLst>
                                          <p:attrName>style.visibility</p:attrName>
                                        </p:attrNameLst>
                                      </p:cBhvr>
                                      <p:to>
                                        <p:strVal val="visible"/>
                                      </p:to>
                                    </p:set>
                                    <p:animEffect transition="in" filter="fade">
                                      <p:cBhvr>
                                        <p:cTn id="100" dur="500"/>
                                        <p:tgtEl>
                                          <p:spTgt spid="38">
                                            <p:txEl>
                                              <p:pRg st="0" end="0"/>
                                            </p:txEl>
                                          </p:spTgt>
                                        </p:tgtEl>
                                      </p:cBhvr>
                                    </p:animEffect>
                                  </p:childTnLst>
                                </p:cTn>
                              </p:par>
                              <p:par>
                                <p:cTn id="101" presetID="10" presetClass="entr" presetSubtype="0" fill="hold" grpId="0" nodeType="withEffect">
                                  <p:stCondLst>
                                    <p:cond delay="0"/>
                                  </p:stCondLst>
                                  <p:childTnLst>
                                    <p:set>
                                      <p:cBhvr>
                                        <p:cTn id="102" dur="1" fill="hold">
                                          <p:stCondLst>
                                            <p:cond delay="0"/>
                                          </p:stCondLst>
                                        </p:cTn>
                                        <p:tgtEl>
                                          <p:spTgt spid="29"/>
                                        </p:tgtEl>
                                        <p:attrNameLst>
                                          <p:attrName>style.visibility</p:attrName>
                                        </p:attrNameLst>
                                      </p:cBhvr>
                                      <p:to>
                                        <p:strVal val="visible"/>
                                      </p:to>
                                    </p:set>
                                    <p:animEffect transition="in" filter="fade">
                                      <p:cBhvr>
                                        <p:cTn id="103" dur="500"/>
                                        <p:tgtEl>
                                          <p:spTgt spid="29"/>
                                        </p:tgtEl>
                                      </p:cBhvr>
                                    </p:animEffect>
                                  </p:childTnLst>
                                </p:cTn>
                              </p:par>
                            </p:childTnLst>
                          </p:cTn>
                        </p:par>
                        <p:par>
                          <p:cTn id="104" fill="hold">
                            <p:stCondLst>
                              <p:cond delay="10000"/>
                            </p:stCondLst>
                            <p:childTnLst>
                              <p:par>
                                <p:cTn id="105" presetID="10" presetClass="entr" presetSubtype="0" fill="hold" grpId="0" nodeType="afterEffect">
                                  <p:stCondLst>
                                    <p:cond delay="0"/>
                                  </p:stCondLst>
                                  <p:childTnLst>
                                    <p:set>
                                      <p:cBhvr>
                                        <p:cTn id="106" dur="1" fill="hold">
                                          <p:stCondLst>
                                            <p:cond delay="0"/>
                                          </p:stCondLst>
                                        </p:cTn>
                                        <p:tgtEl>
                                          <p:spTgt spid="44">
                                            <p:txEl>
                                              <p:pRg st="0" end="0"/>
                                            </p:txEl>
                                          </p:spTgt>
                                        </p:tgtEl>
                                        <p:attrNameLst>
                                          <p:attrName>style.visibility</p:attrName>
                                        </p:attrNameLst>
                                      </p:cBhvr>
                                      <p:to>
                                        <p:strVal val="visible"/>
                                      </p:to>
                                    </p:set>
                                    <p:animEffect transition="in" filter="fade">
                                      <p:cBhvr>
                                        <p:cTn id="107" dur="500"/>
                                        <p:tgtEl>
                                          <p:spTgt spid="4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27" grpId="0" animBg="1"/>
      <p:bldP spid="28" grpId="0" animBg="1"/>
      <p:bldP spid="29" grpId="0" animBg="1"/>
      <p:bldP spid="32" grpId="0" build="p">
        <p:tmplLst>
          <p:tmpl lvl="1">
            <p:tnLst>
              <p:par>
                <p:cTn presetID="10" presetClass="entr" presetSubtype="0" fill="hold" nodeType="afterEffect">
                  <p:stCondLst>
                    <p:cond delay="0"/>
                  </p:stCondLst>
                  <p:childTnLst>
                    <p:set>
                      <p:cBhvr>
                        <p:cTn dur="1" fill="hold">
                          <p:stCondLst>
                            <p:cond delay="0"/>
                          </p:stCondLst>
                        </p:cTn>
                        <p:tgtEl>
                          <p:spTgt spid="32"/>
                        </p:tgtEl>
                        <p:attrNameLst>
                          <p:attrName>style.visibility</p:attrName>
                        </p:attrNameLst>
                      </p:cBhvr>
                      <p:to>
                        <p:strVal val="visible"/>
                      </p:to>
                    </p:set>
                    <p:animEffect transition="in" filter="fade">
                      <p:cBhvr>
                        <p:cTn dur="500"/>
                        <p:tgtEl>
                          <p:spTgt spid="32"/>
                        </p:tgtEl>
                      </p:cBhvr>
                    </p:animEffect>
                  </p:childTnLst>
                </p:cTn>
              </p:par>
            </p:tnLst>
          </p:tmpl>
        </p:tmplLst>
      </p:bldP>
      <p:bldP spid="34" grpId="0" build="p">
        <p:tmplLst>
          <p:tmpl lvl="1">
            <p:tnLst>
              <p:par>
                <p:cTn presetID="10" presetClass="entr" presetSubtype="0" fill="hold" nodeType="afterEffect">
                  <p:stCondLst>
                    <p:cond delay="0"/>
                  </p:stCondLst>
                  <p:childTnLst>
                    <p:set>
                      <p:cBhvr>
                        <p:cTn dur="1" fill="hold">
                          <p:stCondLst>
                            <p:cond delay="0"/>
                          </p:stCondLst>
                        </p:cTn>
                        <p:tgtEl>
                          <p:spTgt spid="34"/>
                        </p:tgtEl>
                        <p:attrNameLst>
                          <p:attrName>style.visibility</p:attrName>
                        </p:attrNameLst>
                      </p:cBhvr>
                      <p:to>
                        <p:strVal val="visible"/>
                      </p:to>
                    </p:set>
                    <p:animEffect transition="in" filter="fade">
                      <p:cBhvr>
                        <p:cTn dur="500"/>
                        <p:tgtEl>
                          <p:spTgt spid="34"/>
                        </p:tgtEl>
                      </p:cBhvr>
                    </p:animEffect>
                  </p:childTnLst>
                </p:cTn>
              </p:par>
            </p:tnLst>
          </p:tmpl>
        </p:tmplLst>
      </p:bldP>
      <p:bldP spid="35" grpId="0" build="p">
        <p:tmplLst>
          <p:tmpl lvl="1">
            <p:tnLst>
              <p:par>
                <p:cTn presetID="10" presetClass="entr" presetSubtype="0" fill="hold" nodeType="afterEffect">
                  <p:stCondLst>
                    <p:cond delay="0"/>
                  </p:st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10" presetClass="entr" presetSubtype="0" fill="hold" nodeType="afterEffect">
                  <p:stCondLst>
                    <p:cond delay="0"/>
                  </p:stCondLst>
                  <p:childTnLst>
                    <p:set>
                      <p:cBhvr>
                        <p:cTn dur="1" fill="hold">
                          <p:stCondLst>
                            <p:cond delay="0"/>
                          </p:stCondLst>
                        </p:cTn>
                        <p:tgtEl>
                          <p:spTgt spid="36"/>
                        </p:tgtEl>
                        <p:attrNameLst>
                          <p:attrName>style.visibility</p:attrName>
                        </p:attrNameLst>
                      </p:cBhvr>
                      <p:to>
                        <p:strVal val="visible"/>
                      </p:to>
                    </p:set>
                    <p:animEffect transition="in" filter="fade">
                      <p:cBhvr>
                        <p:cTn dur="500"/>
                        <p:tgtEl>
                          <p:spTgt spid="36"/>
                        </p:tgtEl>
                      </p:cBhvr>
                    </p:animEffect>
                  </p:childTnLst>
                </p:cTn>
              </p:par>
            </p:tnLst>
          </p:tmpl>
        </p:tmplLst>
      </p:bldP>
      <p:bldP spid="37" grpId="0" build="p">
        <p:tmplLst>
          <p:tmpl lvl="1">
            <p:tnLst>
              <p:par>
                <p:cTn presetID="10" presetClass="entr" presetSubtype="0" fill="hold" nodeType="afterEffect">
                  <p:stCondLst>
                    <p:cond delay="0"/>
                  </p:st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build="p">
        <p:tmplLst>
          <p:tmpl lvl="1">
            <p:tnLst>
              <p:par>
                <p:cTn presetID="10" presetClass="entr" presetSubtype="0" fill="hold" nodeType="afterEffect">
                  <p:stCondLst>
                    <p:cond delay="0"/>
                  </p:st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39" grpId="0" build="p">
        <p:tmplLst>
          <p:tmpl lvl="1">
            <p:tnLst>
              <p:par>
                <p:cTn presetID="10" presetClass="entr" presetSubtype="0" fill="hold" nodeType="afterEffect">
                  <p:stCondLst>
                    <p:cond delay="0"/>
                  </p:st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10" presetClass="entr" presetSubtype="0" fill="hold" nodeType="afterEffect">
                  <p:stCondLst>
                    <p:cond delay="0"/>
                  </p:st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P spid="41" grpId="0" build="p">
        <p:tmplLst>
          <p:tmpl lvl="1">
            <p:tnLst>
              <p:par>
                <p:cTn presetID="10" presetClass="entr" presetSubtype="0" fill="hold" nodeType="afterEffect">
                  <p:stCondLst>
                    <p:cond delay="0"/>
                  </p:st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build="p">
        <p:tmplLst>
          <p:tmpl lvl="1">
            <p:tnLst>
              <p:par>
                <p:cTn presetID="10" presetClass="entr" presetSubtype="0" fill="hold" nodeType="afterEffect">
                  <p:stCondLst>
                    <p:cond delay="0"/>
                  </p:stCondLst>
                  <p:childTnLst>
                    <p:set>
                      <p:cBhvr>
                        <p:cTn dur="1" fill="hold">
                          <p:stCondLst>
                            <p:cond delay="0"/>
                          </p:stCondLst>
                        </p:cTn>
                        <p:tgtEl>
                          <p:spTgt spid="42"/>
                        </p:tgtEl>
                        <p:attrNameLst>
                          <p:attrName>style.visibility</p:attrName>
                        </p:attrNameLst>
                      </p:cBhvr>
                      <p:to>
                        <p:strVal val="visible"/>
                      </p:to>
                    </p:set>
                    <p:animEffect transition="in" filter="fade">
                      <p:cBhvr>
                        <p:cTn dur="500"/>
                        <p:tgtEl>
                          <p:spTgt spid="42"/>
                        </p:tgtEl>
                      </p:cBhvr>
                    </p:animEffect>
                  </p:childTnLst>
                </p:cTn>
              </p:par>
            </p:tnLst>
          </p:tmpl>
        </p:tmplLst>
      </p:bldP>
      <p:bldP spid="43" grpId="0" build="p">
        <p:tmplLst>
          <p:tmpl lvl="1">
            <p:tnLst>
              <p:par>
                <p:cTn presetID="10" presetClass="entr" presetSubtype="0" fill="hold" nodeType="afterEffect">
                  <p:stCondLst>
                    <p:cond delay="0"/>
                  </p:st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10" presetClass="entr" presetSubtype="0" fill="hold" nodeType="afterEffect">
                  <p:stCondLst>
                    <p:cond delay="0"/>
                  </p:stCondLst>
                  <p:childTnLst>
                    <p:set>
                      <p:cBhvr>
                        <p:cTn dur="1" fill="hold">
                          <p:stCondLst>
                            <p:cond delay="0"/>
                          </p:stCondLst>
                        </p:cTn>
                        <p:tgtEl>
                          <p:spTgt spid="44"/>
                        </p:tgtEl>
                        <p:attrNameLst>
                          <p:attrName>style.visibility</p:attrName>
                        </p:attrNameLst>
                      </p:cBhvr>
                      <p:to>
                        <p:strVal val="visible"/>
                      </p:to>
                    </p:set>
                    <p:animEffect transition="in" filter="fade">
                      <p:cBhvr>
                        <p:cTn dur="500"/>
                        <p:tgtEl>
                          <p:spTgt spid="44"/>
                        </p:tgtEl>
                      </p:cBhvr>
                    </p:animEffect>
                  </p:childTnLst>
                </p:cTn>
              </p:par>
            </p:tnLst>
          </p:tmpl>
        </p:tmplLst>
      </p:b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6710612" y="4230457"/>
            <a:ext cx="5234349" cy="1783303"/>
            <a:chOff x="5904473" y="2584142"/>
            <a:chExt cx="4963823" cy="1691137"/>
          </a:xfrm>
        </p:grpSpPr>
        <p:sp>
          <p:nvSpPr>
            <p:cNvPr id="20" name="矩形 19"/>
            <p:cNvSpPr/>
            <p:nvPr/>
          </p:nvSpPr>
          <p:spPr>
            <a:xfrm>
              <a:off x="5904473" y="3510580"/>
              <a:ext cx="4963823" cy="764699"/>
            </a:xfrm>
            <a:prstGeom prst="rect">
              <a:avLst/>
            </a:prstGeom>
          </p:spPr>
          <p:txBody>
            <a:bodyPr wrap="square">
              <a:spAutoFit/>
            </a:bodyPr>
            <a:lstStyle/>
            <a:p>
              <a:pPr algn="r">
                <a:spcBef>
                  <a:spcPts val="1265"/>
                </a:spcBef>
              </a:pPr>
              <a:r>
                <a:rPr lang="zh-CN" altLang="en-US" sz="1160" dirty="0">
                  <a:solidFill>
                    <a:schemeClr val="bg1">
                      <a:lumMod val="50000"/>
                    </a:schemeClr>
                  </a:solidFill>
                </a:rPr>
                <a:t>点击输入文本内容点击输入文本内容点击输入文本内容点击输入文本内容点击输入文本内容点击输入文本内容点击输入文本内容点击输入文本内容点击输入文本内容点击输入文本内容点击输入文本内容点击输入文本内容点击输入文本内容点击输入文本内容</a:t>
              </a:r>
              <a:r>
                <a:rPr lang="en-US" altLang="zh-CN" sz="1160" dirty="0">
                  <a:solidFill>
                    <a:schemeClr val="bg1">
                      <a:lumMod val="50000"/>
                    </a:schemeClr>
                  </a:solidFill>
                </a:rPr>
                <a:t>.</a:t>
              </a:r>
              <a:endParaRPr lang="en-US" altLang="zh-CN" sz="1160" dirty="0">
                <a:solidFill>
                  <a:schemeClr val="bg1">
                    <a:lumMod val="50000"/>
                  </a:schemeClr>
                </a:solidFill>
                <a:latin typeface="汉仪旗黑-35S" panose="00020600040101010101" pitchFamily="18" charset="-122"/>
                <a:ea typeface="汉仪旗黑-35S" panose="00020600040101010101" pitchFamily="18" charset="-122"/>
              </a:endParaRPr>
            </a:p>
          </p:txBody>
        </p:sp>
        <p:sp>
          <p:nvSpPr>
            <p:cNvPr id="21" name="矩形 20" descr="e7d195523061f1c0cef09ac28eaae964ec9988a5cce77c8b8C1E4685C6E6B40CD7615480512384A61EE159C6FE0045D14B61E85D0A95589D558B81FFC809322ACC20DC2254D928200A3EA0841B8B1814D46540F92FDE0CC7D2E4FED8FEEFC6C9A68F4EFD8E967F607C3A4874F08B710D4B9EDAF2198A37174DB562817F68A467C4A8AF4E469EC69C"/>
            <p:cNvSpPr/>
            <p:nvPr/>
          </p:nvSpPr>
          <p:spPr>
            <a:xfrm>
              <a:off x="6096144" y="2584142"/>
              <a:ext cx="4772152" cy="963052"/>
            </a:xfrm>
            <a:prstGeom prst="rect">
              <a:avLst/>
            </a:prstGeom>
          </p:spPr>
          <p:txBody>
            <a:bodyPr wrap="square">
              <a:spAutoFit/>
            </a:bodyPr>
            <a:lstStyle/>
            <a:p>
              <a:pPr algn="r" defTabSz="963930"/>
              <a:r>
                <a:rPr lang="zh-CN" altLang="en-US" sz="32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点击添加相关标题文字</a:t>
              </a:r>
            </a:p>
            <a:p>
              <a:pPr algn="r"/>
              <a:r>
                <a:rPr lang="en-US" altLang="zh-CN" dirty="0">
                  <a:solidFill>
                    <a:schemeClr val="bg1">
                      <a:lumMod val="50000"/>
                    </a:schemeClr>
                  </a:solidFill>
                  <a:ea typeface="思源黑体 CN Medium" panose="020B0600000000000000" pitchFamily="34" charset="-122"/>
                </a:rPr>
                <a:t>CLICK ON ADD RELATED TITLE WORDS</a:t>
              </a:r>
              <a:endParaRPr lang="en-US" altLang="zh-CN" sz="2800" dirty="0">
                <a:solidFill>
                  <a:schemeClr val="bg1">
                    <a:lumMod val="50000"/>
                  </a:schemeClr>
                </a:solidFill>
                <a:ea typeface="思源黑体 CN Medium" panose="020B0600000000000000" pitchFamily="34" charset="-122"/>
              </a:endParaRPr>
            </a:p>
          </p:txBody>
        </p:sp>
      </p:grpSp>
      <p:sp>
        <p:nvSpPr>
          <p:cNvPr id="8" name="任意多边形 7"/>
          <p:cNvSpPr/>
          <p:nvPr/>
        </p:nvSpPr>
        <p:spPr>
          <a:xfrm>
            <a:off x="1148" y="903461"/>
            <a:ext cx="7401055" cy="5425731"/>
          </a:xfrm>
          <a:custGeom>
            <a:avLst/>
            <a:gdLst>
              <a:gd name="connsiteX0" fmla="*/ 0 w 7018548"/>
              <a:gd name="connsiteY0" fmla="*/ 0 h 5145314"/>
              <a:gd name="connsiteX1" fmla="*/ 7018548 w 7018548"/>
              <a:gd name="connsiteY1" fmla="*/ 0 h 5145314"/>
              <a:gd name="connsiteX2" fmla="*/ 4047900 w 7018548"/>
              <a:gd name="connsiteY2" fmla="*/ 5145314 h 5145314"/>
              <a:gd name="connsiteX3" fmla="*/ 0 w 7018548"/>
              <a:gd name="connsiteY3" fmla="*/ 5145314 h 5145314"/>
              <a:gd name="connsiteX4" fmla="*/ 0 w 7018548"/>
              <a:gd name="connsiteY4" fmla="*/ 0 h 51453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18548" h="5145314">
                <a:moveTo>
                  <a:pt x="0" y="0"/>
                </a:moveTo>
                <a:lnTo>
                  <a:pt x="7018548" y="0"/>
                </a:lnTo>
                <a:lnTo>
                  <a:pt x="4047900" y="5145314"/>
                </a:lnTo>
                <a:lnTo>
                  <a:pt x="0" y="5145314"/>
                </a:lnTo>
                <a:lnTo>
                  <a:pt x="0" y="0"/>
                </a:lnTo>
                <a:close/>
              </a:path>
            </a:pathLst>
          </a:cu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2"/>
          <p:cNvGrpSpPr/>
          <p:nvPr/>
        </p:nvGrpSpPr>
        <p:grpSpPr>
          <a:xfrm>
            <a:off x="3213702" y="448"/>
            <a:ext cx="6031948" cy="7231758"/>
            <a:chOff x="3046520" y="0"/>
            <a:chExt cx="5720201" cy="6858001"/>
          </a:xfrm>
          <a:solidFill>
            <a:schemeClr val="accent1"/>
          </a:solidFill>
        </p:grpSpPr>
        <p:sp>
          <p:nvSpPr>
            <p:cNvPr id="7" name="任意多边形 6"/>
            <p:cNvSpPr/>
            <p:nvPr/>
          </p:nvSpPr>
          <p:spPr>
            <a:xfrm flipH="1">
              <a:off x="3046520" y="6001657"/>
              <a:ext cx="1757700" cy="856344"/>
            </a:xfrm>
            <a:custGeom>
              <a:avLst/>
              <a:gdLst>
                <a:gd name="connsiteX0" fmla="*/ 1757700 w 1757700"/>
                <a:gd name="connsiteY0" fmla="*/ 0 h 856344"/>
                <a:gd name="connsiteX1" fmla="*/ 494411 w 1757700"/>
                <a:gd name="connsiteY1" fmla="*/ 0 h 856344"/>
                <a:gd name="connsiteX2" fmla="*/ 0 w 1757700"/>
                <a:gd name="connsiteY2" fmla="*/ 856344 h 856344"/>
                <a:gd name="connsiteX3" fmla="*/ 1263289 w 1757700"/>
                <a:gd name="connsiteY3" fmla="*/ 856344 h 856344"/>
              </a:gdLst>
              <a:ahLst/>
              <a:cxnLst>
                <a:cxn ang="0">
                  <a:pos x="connsiteX0" y="connsiteY0"/>
                </a:cxn>
                <a:cxn ang="0">
                  <a:pos x="connsiteX1" y="connsiteY1"/>
                </a:cxn>
                <a:cxn ang="0">
                  <a:pos x="connsiteX2" y="connsiteY2"/>
                </a:cxn>
                <a:cxn ang="0">
                  <a:pos x="connsiteX3" y="connsiteY3"/>
                </a:cxn>
              </a:cxnLst>
              <a:rect l="l" t="t" r="r" b="b"/>
              <a:pathLst>
                <a:path w="1757700" h="856344">
                  <a:moveTo>
                    <a:pt x="1757700" y="0"/>
                  </a:moveTo>
                  <a:lnTo>
                    <a:pt x="494411" y="0"/>
                  </a:lnTo>
                  <a:lnTo>
                    <a:pt x="0" y="856344"/>
                  </a:lnTo>
                  <a:lnTo>
                    <a:pt x="1263289" y="856344"/>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任意多边形 8"/>
            <p:cNvSpPr/>
            <p:nvPr/>
          </p:nvSpPr>
          <p:spPr>
            <a:xfrm>
              <a:off x="3543963" y="0"/>
              <a:ext cx="5222758" cy="6858001"/>
            </a:xfrm>
            <a:custGeom>
              <a:avLst/>
              <a:gdLst>
                <a:gd name="connsiteX0" fmla="*/ 3959469 w 5222758"/>
                <a:gd name="connsiteY0" fmla="*/ 0 h 6858001"/>
                <a:gd name="connsiteX1" fmla="*/ 5222758 w 5222758"/>
                <a:gd name="connsiteY1" fmla="*/ 0 h 6858001"/>
                <a:gd name="connsiteX2" fmla="*/ 1263289 w 5222758"/>
                <a:gd name="connsiteY2" fmla="*/ 6858001 h 6858001"/>
                <a:gd name="connsiteX3" fmla="*/ 0 w 5222758"/>
                <a:gd name="connsiteY3" fmla="*/ 6858001 h 6858001"/>
              </a:gdLst>
              <a:ahLst/>
              <a:cxnLst>
                <a:cxn ang="0">
                  <a:pos x="connsiteX0" y="connsiteY0"/>
                </a:cxn>
                <a:cxn ang="0">
                  <a:pos x="connsiteX1" y="connsiteY1"/>
                </a:cxn>
                <a:cxn ang="0">
                  <a:pos x="connsiteX2" y="connsiteY2"/>
                </a:cxn>
                <a:cxn ang="0">
                  <a:pos x="connsiteX3" y="connsiteY3"/>
                </a:cxn>
              </a:cxnLst>
              <a:rect l="l" t="t" r="r" b="b"/>
              <a:pathLst>
                <a:path w="5222758" h="6858001">
                  <a:moveTo>
                    <a:pt x="3959469" y="0"/>
                  </a:moveTo>
                  <a:lnTo>
                    <a:pt x="5222758" y="0"/>
                  </a:lnTo>
                  <a:lnTo>
                    <a:pt x="1263289" y="6858001"/>
                  </a:lnTo>
                  <a:lnTo>
                    <a:pt x="0" y="685800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sp>
        <p:nvSpPr>
          <p:cNvPr id="10" name="文本框 9"/>
          <p:cNvSpPr txBox="1"/>
          <p:nvPr/>
        </p:nvSpPr>
        <p:spPr>
          <a:xfrm>
            <a:off x="9595499" y="1593591"/>
            <a:ext cx="2349460" cy="2331569"/>
          </a:xfrm>
          <a:prstGeom prst="rect">
            <a:avLst/>
          </a:prstGeom>
          <a:noFill/>
        </p:spPr>
        <p:txBody>
          <a:bodyPr wrap="square" rtlCol="0">
            <a:spAutoFit/>
          </a:bodyPr>
          <a:lstStyle/>
          <a:p>
            <a:pPr algn="r"/>
            <a:r>
              <a:rPr lang="en-US" altLang="zh-CN" sz="14550" dirty="0">
                <a:solidFill>
                  <a:schemeClr val="accent3"/>
                </a:solidFill>
                <a:latin typeface="汉仪菱心体简" panose="02010609000101010101" pitchFamily="49" charset="-122"/>
                <a:ea typeface="汉仪菱心体简" panose="02010609000101010101" pitchFamily="49" charset="-122"/>
              </a:rPr>
              <a:t>4</a:t>
            </a:r>
            <a:endParaRPr lang="zh-CN" altLang="en-US" sz="14550" dirty="0">
              <a:solidFill>
                <a:schemeClr val="accent3"/>
              </a:solidFill>
              <a:latin typeface="汉仪菱心体简" panose="02010609000101010101" pitchFamily="49" charset="-122"/>
              <a:ea typeface="汉仪菱心体简" panose="02010609000101010101" pitchFamily="49" charset="-122"/>
            </a:endParaRPr>
          </a:p>
        </p:txBody>
      </p:sp>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0" fill="hold"/>
                                        <p:tgtEl>
                                          <p:spTgt spid="8"/>
                                        </p:tgtEl>
                                        <p:attrNameLst>
                                          <p:attrName>ppt_x</p:attrName>
                                        </p:attrNameLst>
                                      </p:cBhvr>
                                      <p:tavLst>
                                        <p:tav tm="0">
                                          <p:val>
                                            <p:strVal val="0-#ppt_w/2"/>
                                          </p:val>
                                        </p:tav>
                                        <p:tav tm="100000">
                                          <p:val>
                                            <p:strVal val="#ppt_x"/>
                                          </p:val>
                                        </p:tav>
                                      </p:tavLst>
                                    </p:anim>
                                    <p:anim calcmode="lin" valueType="num">
                                      <p:cBhvr additive="base">
                                        <p:cTn id="8" dur="1000" fill="hold"/>
                                        <p:tgtEl>
                                          <p:spTgt spid="8"/>
                                        </p:tgtEl>
                                        <p:attrNameLst>
                                          <p:attrName>ppt_y</p:attrName>
                                        </p:attrNameLst>
                                      </p:cBhvr>
                                      <p:tavLst>
                                        <p:tav tm="0">
                                          <p:val>
                                            <p:strVal val="#ppt_y"/>
                                          </p:val>
                                        </p:tav>
                                        <p:tav tm="100000">
                                          <p:val>
                                            <p:strVal val="#ppt_y"/>
                                          </p:val>
                                        </p:tav>
                                      </p:tavLst>
                                    </p:anim>
                                  </p:childTnLst>
                                </p:cTn>
                              </p:par>
                              <p:par>
                                <p:cTn id="9" presetID="2" presetClass="entr" presetSubtype="4" decel="100000"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anim calcmode="lin" valueType="num">
                                      <p:cBhvr>
                                        <p:cTn id="21" dur="1000" fill="hold"/>
                                        <p:tgtEl>
                                          <p:spTgt spid="4"/>
                                        </p:tgtEl>
                                        <p:attrNameLst>
                                          <p:attrName>ppt_x</p:attrName>
                                        </p:attrNameLst>
                                      </p:cBhvr>
                                      <p:tavLst>
                                        <p:tav tm="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rot="2686389">
            <a:off x="4518694" y="2369091"/>
            <a:ext cx="3821365" cy="3829652"/>
            <a:chOff x="4095409" y="3126757"/>
            <a:chExt cx="2045437" cy="2049874"/>
          </a:xfrm>
        </p:grpSpPr>
        <p:sp>
          <p:nvSpPr>
            <p:cNvPr id="5" name="Freeform 4"/>
            <p:cNvSpPr/>
            <p:nvPr/>
          </p:nvSpPr>
          <p:spPr bwMode="auto">
            <a:xfrm>
              <a:off x="4494735" y="3126757"/>
              <a:ext cx="1231256" cy="437041"/>
            </a:xfrm>
            <a:custGeom>
              <a:avLst/>
              <a:gdLst>
                <a:gd name="T0" fmla="*/ 17 w 234"/>
                <a:gd name="T1" fmla="*/ 44 h 83"/>
                <a:gd name="T2" fmla="*/ 234 w 234"/>
                <a:gd name="T3" fmla="*/ 54 h 83"/>
                <a:gd name="T4" fmla="*/ 209 w 234"/>
                <a:gd name="T5" fmla="*/ 78 h 83"/>
                <a:gd name="T6" fmla="*/ 41 w 234"/>
                <a:gd name="T7" fmla="*/ 69 h 83"/>
                <a:gd name="T8" fmla="*/ 55 w 234"/>
                <a:gd name="T9" fmla="*/ 83 h 83"/>
                <a:gd name="T10" fmla="*/ 0 w 234"/>
                <a:gd name="T11" fmla="*/ 82 h 83"/>
                <a:gd name="T12" fmla="*/ 0 w 234"/>
                <a:gd name="T13" fmla="*/ 27 h 83"/>
                <a:gd name="T14" fmla="*/ 17 w 234"/>
                <a:gd name="T15" fmla="*/ 44 h 8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4" h="83">
                  <a:moveTo>
                    <a:pt x="17" y="44"/>
                  </a:moveTo>
                  <a:cubicBezTo>
                    <a:pt x="83" y="0"/>
                    <a:pt x="171" y="3"/>
                    <a:pt x="234" y="54"/>
                  </a:cubicBezTo>
                  <a:cubicBezTo>
                    <a:pt x="209" y="78"/>
                    <a:pt x="209" y="78"/>
                    <a:pt x="209" y="78"/>
                  </a:cubicBezTo>
                  <a:cubicBezTo>
                    <a:pt x="161" y="40"/>
                    <a:pt x="93" y="37"/>
                    <a:pt x="41" y="69"/>
                  </a:cubicBezTo>
                  <a:cubicBezTo>
                    <a:pt x="55" y="83"/>
                    <a:pt x="55" y="83"/>
                    <a:pt x="55" y="83"/>
                  </a:cubicBezTo>
                  <a:cubicBezTo>
                    <a:pt x="0" y="82"/>
                    <a:pt x="0" y="82"/>
                    <a:pt x="0" y="82"/>
                  </a:cubicBezTo>
                  <a:cubicBezTo>
                    <a:pt x="0" y="27"/>
                    <a:pt x="0" y="27"/>
                    <a:pt x="0" y="27"/>
                  </a:cubicBezTo>
                  <a:cubicBezTo>
                    <a:pt x="17" y="44"/>
                    <a:pt x="17" y="44"/>
                    <a:pt x="17" y="44"/>
                  </a:cubicBezTo>
                  <a:close/>
                </a:path>
              </a:pathLst>
            </a:custGeom>
            <a:solidFill>
              <a:schemeClr val="accent1"/>
            </a:solidFill>
            <a:ln>
              <a:noFill/>
            </a:ln>
          </p:spPr>
          <p:txBody>
            <a:bodyPr vert="horz" wrap="square" lIns="96430" tIns="48216" rIns="96430" bIns="48216" numCol="1" anchor="t" anchorCtr="0" compatLnSpc="1"/>
            <a:lstStyle/>
            <a:p>
              <a:pPr algn="just">
                <a:lnSpc>
                  <a:spcPct val="120000"/>
                </a:lnSpc>
              </a:pPr>
              <a:endParaRPr lang="en-US"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 name="Freeform 5"/>
            <p:cNvSpPr/>
            <p:nvPr/>
          </p:nvSpPr>
          <p:spPr bwMode="auto">
            <a:xfrm>
              <a:off x="5721553" y="3548268"/>
              <a:ext cx="419293" cy="1202416"/>
            </a:xfrm>
            <a:custGeom>
              <a:avLst/>
              <a:gdLst>
                <a:gd name="T0" fmla="*/ 0 w 80"/>
                <a:gd name="T1" fmla="*/ 56 h 228"/>
                <a:gd name="T2" fmla="*/ 14 w 80"/>
                <a:gd name="T3" fmla="*/ 42 h 228"/>
                <a:gd name="T4" fmla="*/ 3 w 80"/>
                <a:gd name="T5" fmla="*/ 204 h 228"/>
                <a:gd name="T6" fmla="*/ 28 w 80"/>
                <a:gd name="T7" fmla="*/ 228 h 228"/>
                <a:gd name="T8" fmla="*/ 39 w 80"/>
                <a:gd name="T9" fmla="*/ 17 h 228"/>
                <a:gd name="T10" fmla="*/ 56 w 80"/>
                <a:gd name="T11" fmla="*/ 0 h 228"/>
                <a:gd name="T12" fmla="*/ 0 w 80"/>
                <a:gd name="T13" fmla="*/ 0 h 228"/>
                <a:gd name="T14" fmla="*/ 0 w 80"/>
                <a:gd name="T15" fmla="*/ 56 h 2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0" h="228">
                  <a:moveTo>
                    <a:pt x="0" y="56"/>
                  </a:moveTo>
                  <a:cubicBezTo>
                    <a:pt x="14" y="42"/>
                    <a:pt x="14" y="42"/>
                    <a:pt x="14" y="42"/>
                  </a:cubicBezTo>
                  <a:cubicBezTo>
                    <a:pt x="43" y="93"/>
                    <a:pt x="39" y="157"/>
                    <a:pt x="3" y="204"/>
                  </a:cubicBezTo>
                  <a:cubicBezTo>
                    <a:pt x="28" y="228"/>
                    <a:pt x="28" y="228"/>
                    <a:pt x="28" y="228"/>
                  </a:cubicBezTo>
                  <a:cubicBezTo>
                    <a:pt x="76" y="167"/>
                    <a:pt x="80" y="82"/>
                    <a:pt x="39" y="17"/>
                  </a:cubicBezTo>
                  <a:cubicBezTo>
                    <a:pt x="56" y="0"/>
                    <a:pt x="56" y="0"/>
                    <a:pt x="56" y="0"/>
                  </a:cubicBezTo>
                  <a:cubicBezTo>
                    <a:pt x="0" y="0"/>
                    <a:pt x="0" y="0"/>
                    <a:pt x="0" y="0"/>
                  </a:cubicBezTo>
                  <a:cubicBezTo>
                    <a:pt x="0" y="56"/>
                    <a:pt x="0" y="56"/>
                    <a:pt x="0" y="56"/>
                  </a:cubicBezTo>
                  <a:close/>
                </a:path>
              </a:pathLst>
            </a:custGeom>
            <a:solidFill>
              <a:schemeClr val="accent4"/>
            </a:solidFill>
            <a:ln>
              <a:noFill/>
            </a:ln>
          </p:spPr>
          <p:txBody>
            <a:bodyPr vert="horz" wrap="square" lIns="96430" tIns="48216" rIns="96430" bIns="48216" numCol="1" anchor="t" anchorCtr="0" compatLnSpc="1"/>
            <a:lstStyle/>
            <a:p>
              <a:pPr algn="just">
                <a:lnSpc>
                  <a:spcPct val="120000"/>
                </a:lnSpc>
              </a:pPr>
              <a:endParaRPr lang="en-US"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 name="Freeform 6"/>
            <p:cNvSpPr/>
            <p:nvPr/>
          </p:nvSpPr>
          <p:spPr bwMode="auto">
            <a:xfrm>
              <a:off x="4528011" y="4755120"/>
              <a:ext cx="1202416" cy="421511"/>
            </a:xfrm>
            <a:custGeom>
              <a:avLst/>
              <a:gdLst>
                <a:gd name="T0" fmla="*/ 229 w 229"/>
                <a:gd name="T1" fmla="*/ 56 h 80"/>
                <a:gd name="T2" fmla="*/ 211 w 229"/>
                <a:gd name="T3" fmla="*/ 38 h 80"/>
                <a:gd name="T4" fmla="*/ 0 w 229"/>
                <a:gd name="T5" fmla="*/ 29 h 80"/>
                <a:gd name="T6" fmla="*/ 24 w 229"/>
                <a:gd name="T7" fmla="*/ 4 h 80"/>
                <a:gd name="T8" fmla="*/ 187 w 229"/>
                <a:gd name="T9" fmla="*/ 13 h 80"/>
                <a:gd name="T10" fmla="*/ 174 w 229"/>
                <a:gd name="T11" fmla="*/ 0 h 80"/>
                <a:gd name="T12" fmla="*/ 229 w 229"/>
                <a:gd name="T13" fmla="*/ 0 h 80"/>
                <a:gd name="T14" fmla="*/ 229 w 229"/>
                <a:gd name="T15" fmla="*/ 56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9" h="80">
                  <a:moveTo>
                    <a:pt x="229" y="56"/>
                  </a:moveTo>
                  <a:cubicBezTo>
                    <a:pt x="211" y="38"/>
                    <a:pt x="211" y="38"/>
                    <a:pt x="211" y="38"/>
                  </a:cubicBezTo>
                  <a:cubicBezTo>
                    <a:pt x="147" y="80"/>
                    <a:pt x="62" y="77"/>
                    <a:pt x="0" y="29"/>
                  </a:cubicBezTo>
                  <a:cubicBezTo>
                    <a:pt x="24" y="4"/>
                    <a:pt x="24" y="4"/>
                    <a:pt x="24" y="4"/>
                  </a:cubicBezTo>
                  <a:cubicBezTo>
                    <a:pt x="72" y="40"/>
                    <a:pt x="136" y="43"/>
                    <a:pt x="187" y="13"/>
                  </a:cubicBezTo>
                  <a:cubicBezTo>
                    <a:pt x="174" y="0"/>
                    <a:pt x="174" y="0"/>
                    <a:pt x="174" y="0"/>
                  </a:cubicBezTo>
                  <a:cubicBezTo>
                    <a:pt x="229" y="0"/>
                    <a:pt x="229" y="0"/>
                    <a:pt x="229" y="0"/>
                  </a:cubicBezTo>
                  <a:cubicBezTo>
                    <a:pt x="229" y="56"/>
                    <a:pt x="229" y="56"/>
                    <a:pt x="229" y="56"/>
                  </a:cubicBezTo>
                  <a:close/>
                </a:path>
              </a:pathLst>
            </a:custGeom>
            <a:solidFill>
              <a:schemeClr val="accent3"/>
            </a:solidFill>
            <a:ln>
              <a:noFill/>
            </a:ln>
          </p:spPr>
          <p:txBody>
            <a:bodyPr vert="horz" wrap="square" lIns="96430" tIns="48216" rIns="96430" bIns="48216" numCol="1" anchor="t" anchorCtr="0" compatLnSpc="1"/>
            <a:lstStyle/>
            <a:p>
              <a:pPr algn="just">
                <a:lnSpc>
                  <a:spcPct val="120000"/>
                </a:lnSpc>
              </a:pPr>
              <a:endParaRPr lang="en-US"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 name="Freeform 7"/>
            <p:cNvSpPr/>
            <p:nvPr/>
          </p:nvSpPr>
          <p:spPr bwMode="auto">
            <a:xfrm>
              <a:off x="4095409" y="3559359"/>
              <a:ext cx="425948" cy="1217946"/>
            </a:xfrm>
            <a:custGeom>
              <a:avLst/>
              <a:gdLst>
                <a:gd name="T0" fmla="*/ 26 w 81"/>
                <a:gd name="T1" fmla="*/ 231 h 231"/>
                <a:gd name="T2" fmla="*/ 43 w 81"/>
                <a:gd name="T3" fmla="*/ 213 h 231"/>
                <a:gd name="T4" fmla="*/ 52 w 81"/>
                <a:gd name="T5" fmla="*/ 0 h 231"/>
                <a:gd name="T6" fmla="*/ 77 w 81"/>
                <a:gd name="T7" fmla="*/ 24 h 231"/>
                <a:gd name="T8" fmla="*/ 68 w 81"/>
                <a:gd name="T9" fmla="*/ 189 h 231"/>
                <a:gd name="T10" fmla="*/ 81 w 81"/>
                <a:gd name="T11" fmla="*/ 175 h 231"/>
                <a:gd name="T12" fmla="*/ 81 w 81"/>
                <a:gd name="T13" fmla="*/ 231 h 231"/>
                <a:gd name="T14" fmla="*/ 26 w 81"/>
                <a:gd name="T15" fmla="*/ 231 h 2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1" h="231">
                  <a:moveTo>
                    <a:pt x="26" y="231"/>
                  </a:moveTo>
                  <a:cubicBezTo>
                    <a:pt x="43" y="213"/>
                    <a:pt x="43" y="213"/>
                    <a:pt x="43" y="213"/>
                  </a:cubicBezTo>
                  <a:cubicBezTo>
                    <a:pt x="0" y="148"/>
                    <a:pt x="3" y="62"/>
                    <a:pt x="52" y="0"/>
                  </a:cubicBezTo>
                  <a:cubicBezTo>
                    <a:pt x="77" y="24"/>
                    <a:pt x="77" y="24"/>
                    <a:pt x="77" y="24"/>
                  </a:cubicBezTo>
                  <a:cubicBezTo>
                    <a:pt x="40" y="72"/>
                    <a:pt x="37" y="138"/>
                    <a:pt x="68" y="189"/>
                  </a:cubicBezTo>
                  <a:cubicBezTo>
                    <a:pt x="81" y="175"/>
                    <a:pt x="81" y="175"/>
                    <a:pt x="81" y="175"/>
                  </a:cubicBezTo>
                  <a:cubicBezTo>
                    <a:pt x="81" y="231"/>
                    <a:pt x="81" y="231"/>
                    <a:pt x="81" y="231"/>
                  </a:cubicBezTo>
                  <a:lnTo>
                    <a:pt x="26" y="231"/>
                  </a:lnTo>
                  <a:close/>
                </a:path>
              </a:pathLst>
            </a:custGeom>
            <a:solidFill>
              <a:schemeClr val="accent2"/>
            </a:solidFill>
            <a:ln>
              <a:noFill/>
            </a:ln>
          </p:spPr>
          <p:txBody>
            <a:bodyPr vert="horz" wrap="square" lIns="96430" tIns="48216" rIns="96430" bIns="48216" numCol="1" anchor="t" anchorCtr="0" compatLnSpc="1"/>
            <a:lstStyle/>
            <a:p>
              <a:pPr algn="just">
                <a:lnSpc>
                  <a:spcPct val="120000"/>
                </a:lnSpc>
              </a:pPr>
              <a:endParaRPr lang="en-US" sz="95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34" name="Freeform 33"/>
          <p:cNvSpPr>
            <a:spLocks noEditPoints="1"/>
          </p:cNvSpPr>
          <p:nvPr/>
        </p:nvSpPr>
        <p:spPr bwMode="auto">
          <a:xfrm>
            <a:off x="5886762" y="3534678"/>
            <a:ext cx="1061068" cy="1200019"/>
          </a:xfrm>
          <a:custGeom>
            <a:avLst/>
            <a:gdLst>
              <a:gd name="T0" fmla="*/ 20 w 78"/>
              <a:gd name="T1" fmla="*/ 7 h 88"/>
              <a:gd name="T2" fmla="*/ 20 w 78"/>
              <a:gd name="T3" fmla="*/ 11 h 88"/>
              <a:gd name="T4" fmla="*/ 5 w 78"/>
              <a:gd name="T5" fmla="*/ 6 h 88"/>
              <a:gd name="T6" fmla="*/ 1 w 78"/>
              <a:gd name="T7" fmla="*/ 8 h 88"/>
              <a:gd name="T8" fmla="*/ 0 w 78"/>
              <a:gd name="T9" fmla="*/ 20 h 88"/>
              <a:gd name="T10" fmla="*/ 3 w 78"/>
              <a:gd name="T11" fmla="*/ 38 h 88"/>
              <a:gd name="T12" fmla="*/ 17 w 78"/>
              <a:gd name="T13" fmla="*/ 49 h 88"/>
              <a:gd name="T14" fmla="*/ 20 w 78"/>
              <a:gd name="T15" fmla="*/ 50 h 88"/>
              <a:gd name="T16" fmla="*/ 20 w 78"/>
              <a:gd name="T17" fmla="*/ 49 h 88"/>
              <a:gd name="T18" fmla="*/ 31 w 78"/>
              <a:gd name="T19" fmla="*/ 52 h 88"/>
              <a:gd name="T20" fmla="*/ 31 w 78"/>
              <a:gd name="T21" fmla="*/ 64 h 88"/>
              <a:gd name="T22" fmla="*/ 27 w 78"/>
              <a:gd name="T23" fmla="*/ 64 h 88"/>
              <a:gd name="T24" fmla="*/ 27 w 78"/>
              <a:gd name="T25" fmla="*/ 68 h 88"/>
              <a:gd name="T26" fmla="*/ 15 w 78"/>
              <a:gd name="T27" fmla="*/ 68 h 88"/>
              <a:gd name="T28" fmla="*/ 15 w 78"/>
              <a:gd name="T29" fmla="*/ 88 h 88"/>
              <a:gd name="T30" fmla="*/ 64 w 78"/>
              <a:gd name="T31" fmla="*/ 88 h 88"/>
              <a:gd name="T32" fmla="*/ 64 w 78"/>
              <a:gd name="T33" fmla="*/ 68 h 88"/>
              <a:gd name="T34" fmla="*/ 52 w 78"/>
              <a:gd name="T35" fmla="*/ 68 h 88"/>
              <a:gd name="T36" fmla="*/ 52 w 78"/>
              <a:gd name="T37" fmla="*/ 64 h 88"/>
              <a:gd name="T38" fmla="*/ 47 w 78"/>
              <a:gd name="T39" fmla="*/ 64 h 88"/>
              <a:gd name="T40" fmla="*/ 47 w 78"/>
              <a:gd name="T41" fmla="*/ 52 h 88"/>
              <a:gd name="T42" fmla="*/ 58 w 78"/>
              <a:gd name="T43" fmla="*/ 49 h 88"/>
              <a:gd name="T44" fmla="*/ 58 w 78"/>
              <a:gd name="T45" fmla="*/ 50 h 88"/>
              <a:gd name="T46" fmla="*/ 61 w 78"/>
              <a:gd name="T47" fmla="*/ 49 h 88"/>
              <a:gd name="T48" fmla="*/ 75 w 78"/>
              <a:gd name="T49" fmla="*/ 38 h 88"/>
              <a:gd name="T50" fmla="*/ 78 w 78"/>
              <a:gd name="T51" fmla="*/ 20 h 88"/>
              <a:gd name="T52" fmla="*/ 77 w 78"/>
              <a:gd name="T53" fmla="*/ 8 h 88"/>
              <a:gd name="T54" fmla="*/ 73 w 78"/>
              <a:gd name="T55" fmla="*/ 6 h 88"/>
              <a:gd name="T56" fmla="*/ 58 w 78"/>
              <a:gd name="T57" fmla="*/ 11 h 88"/>
              <a:gd name="T58" fmla="*/ 58 w 78"/>
              <a:gd name="T59" fmla="*/ 7 h 88"/>
              <a:gd name="T60" fmla="*/ 60 w 78"/>
              <a:gd name="T61" fmla="*/ 7 h 88"/>
              <a:gd name="T62" fmla="*/ 60 w 78"/>
              <a:gd name="T63" fmla="*/ 0 h 88"/>
              <a:gd name="T64" fmla="*/ 17 w 78"/>
              <a:gd name="T65" fmla="*/ 0 h 88"/>
              <a:gd name="T66" fmla="*/ 17 w 78"/>
              <a:gd name="T67" fmla="*/ 7 h 88"/>
              <a:gd name="T68" fmla="*/ 20 w 78"/>
              <a:gd name="T69" fmla="*/ 7 h 88"/>
              <a:gd name="T70" fmla="*/ 63 w 78"/>
              <a:gd name="T71" fmla="*/ 42 h 88"/>
              <a:gd name="T72" fmla="*/ 59 w 78"/>
              <a:gd name="T73" fmla="*/ 20 h 88"/>
              <a:gd name="T74" fmla="*/ 61 w 78"/>
              <a:gd name="T75" fmla="*/ 22 h 88"/>
              <a:gd name="T76" fmla="*/ 66 w 78"/>
              <a:gd name="T77" fmla="*/ 18 h 88"/>
              <a:gd name="T78" fmla="*/ 64 w 78"/>
              <a:gd name="T79" fmla="*/ 16 h 88"/>
              <a:gd name="T80" fmla="*/ 71 w 78"/>
              <a:gd name="T81" fmla="*/ 13 h 88"/>
              <a:gd name="T82" fmla="*/ 72 w 78"/>
              <a:gd name="T83" fmla="*/ 20 h 88"/>
              <a:gd name="T84" fmla="*/ 69 w 78"/>
              <a:gd name="T85" fmla="*/ 36 h 88"/>
              <a:gd name="T86" fmla="*/ 63 w 78"/>
              <a:gd name="T87" fmla="*/ 42 h 88"/>
              <a:gd name="T88" fmla="*/ 19 w 78"/>
              <a:gd name="T89" fmla="*/ 20 h 88"/>
              <a:gd name="T90" fmla="*/ 15 w 78"/>
              <a:gd name="T91" fmla="*/ 42 h 88"/>
              <a:gd name="T92" fmla="*/ 9 w 78"/>
              <a:gd name="T93" fmla="*/ 36 h 88"/>
              <a:gd name="T94" fmla="*/ 6 w 78"/>
              <a:gd name="T95" fmla="*/ 20 h 88"/>
              <a:gd name="T96" fmla="*/ 7 w 78"/>
              <a:gd name="T97" fmla="*/ 13 h 88"/>
              <a:gd name="T98" fmla="*/ 14 w 78"/>
              <a:gd name="T99" fmla="*/ 16 h 88"/>
              <a:gd name="T100" fmla="*/ 12 w 78"/>
              <a:gd name="T101" fmla="*/ 18 h 88"/>
              <a:gd name="T102" fmla="*/ 17 w 78"/>
              <a:gd name="T103" fmla="*/ 22 h 88"/>
              <a:gd name="T104" fmla="*/ 19 w 78"/>
              <a:gd name="T105" fmla="*/ 20 h 88"/>
              <a:gd name="T106" fmla="*/ 32 w 78"/>
              <a:gd name="T107" fmla="*/ 10 h 88"/>
              <a:gd name="T108" fmla="*/ 32 w 78"/>
              <a:gd name="T109" fmla="*/ 45 h 88"/>
              <a:gd name="T110" fmla="*/ 25 w 78"/>
              <a:gd name="T111" fmla="*/ 41 h 88"/>
              <a:gd name="T112" fmla="*/ 28 w 78"/>
              <a:gd name="T113" fmla="*/ 14 h 88"/>
              <a:gd name="T114" fmla="*/ 28 w 78"/>
              <a:gd name="T115" fmla="*/ 10 h 88"/>
              <a:gd name="T116" fmla="*/ 32 w 78"/>
              <a:gd name="T117" fmla="*/ 1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8" h="88">
                <a:moveTo>
                  <a:pt x="20" y="7"/>
                </a:moveTo>
                <a:cubicBezTo>
                  <a:pt x="20" y="8"/>
                  <a:pt x="21" y="10"/>
                  <a:pt x="20" y="11"/>
                </a:cubicBezTo>
                <a:cubicBezTo>
                  <a:pt x="5" y="6"/>
                  <a:pt x="5" y="6"/>
                  <a:pt x="5" y="6"/>
                </a:cubicBezTo>
                <a:cubicBezTo>
                  <a:pt x="1" y="8"/>
                  <a:pt x="1" y="8"/>
                  <a:pt x="1" y="8"/>
                </a:cubicBezTo>
                <a:cubicBezTo>
                  <a:pt x="0" y="11"/>
                  <a:pt x="0" y="16"/>
                  <a:pt x="0" y="20"/>
                </a:cubicBezTo>
                <a:cubicBezTo>
                  <a:pt x="0" y="26"/>
                  <a:pt x="1" y="33"/>
                  <a:pt x="3" y="38"/>
                </a:cubicBezTo>
                <a:cubicBezTo>
                  <a:pt x="6" y="44"/>
                  <a:pt x="10" y="48"/>
                  <a:pt x="17" y="49"/>
                </a:cubicBezTo>
                <a:cubicBezTo>
                  <a:pt x="18" y="50"/>
                  <a:pt x="19" y="50"/>
                  <a:pt x="20" y="50"/>
                </a:cubicBezTo>
                <a:cubicBezTo>
                  <a:pt x="20" y="49"/>
                  <a:pt x="20" y="49"/>
                  <a:pt x="20" y="49"/>
                </a:cubicBezTo>
                <a:cubicBezTo>
                  <a:pt x="22" y="51"/>
                  <a:pt x="26" y="52"/>
                  <a:pt x="31" y="52"/>
                </a:cubicBezTo>
                <a:cubicBezTo>
                  <a:pt x="31" y="64"/>
                  <a:pt x="31" y="64"/>
                  <a:pt x="31" y="64"/>
                </a:cubicBezTo>
                <a:cubicBezTo>
                  <a:pt x="27" y="64"/>
                  <a:pt x="27" y="64"/>
                  <a:pt x="27" y="64"/>
                </a:cubicBezTo>
                <a:cubicBezTo>
                  <a:pt x="27" y="68"/>
                  <a:pt x="27" y="68"/>
                  <a:pt x="27" y="68"/>
                </a:cubicBezTo>
                <a:cubicBezTo>
                  <a:pt x="15" y="68"/>
                  <a:pt x="15" y="68"/>
                  <a:pt x="15" y="68"/>
                </a:cubicBezTo>
                <a:cubicBezTo>
                  <a:pt x="15" y="88"/>
                  <a:pt x="15" y="88"/>
                  <a:pt x="15" y="88"/>
                </a:cubicBezTo>
                <a:cubicBezTo>
                  <a:pt x="64" y="88"/>
                  <a:pt x="64" y="88"/>
                  <a:pt x="64" y="88"/>
                </a:cubicBezTo>
                <a:cubicBezTo>
                  <a:pt x="64" y="68"/>
                  <a:pt x="64" y="68"/>
                  <a:pt x="64" y="68"/>
                </a:cubicBezTo>
                <a:cubicBezTo>
                  <a:pt x="52" y="68"/>
                  <a:pt x="52" y="68"/>
                  <a:pt x="52" y="68"/>
                </a:cubicBezTo>
                <a:cubicBezTo>
                  <a:pt x="52" y="64"/>
                  <a:pt x="52" y="64"/>
                  <a:pt x="52" y="64"/>
                </a:cubicBezTo>
                <a:cubicBezTo>
                  <a:pt x="47" y="64"/>
                  <a:pt x="47" y="64"/>
                  <a:pt x="47" y="64"/>
                </a:cubicBezTo>
                <a:cubicBezTo>
                  <a:pt x="47" y="52"/>
                  <a:pt x="47" y="52"/>
                  <a:pt x="47" y="52"/>
                </a:cubicBezTo>
                <a:cubicBezTo>
                  <a:pt x="52" y="52"/>
                  <a:pt x="56" y="51"/>
                  <a:pt x="58" y="49"/>
                </a:cubicBezTo>
                <a:cubicBezTo>
                  <a:pt x="58" y="50"/>
                  <a:pt x="58" y="50"/>
                  <a:pt x="58" y="50"/>
                </a:cubicBezTo>
                <a:cubicBezTo>
                  <a:pt x="59" y="50"/>
                  <a:pt x="60" y="50"/>
                  <a:pt x="61" y="49"/>
                </a:cubicBezTo>
                <a:cubicBezTo>
                  <a:pt x="68" y="48"/>
                  <a:pt x="72" y="44"/>
                  <a:pt x="75" y="38"/>
                </a:cubicBezTo>
                <a:cubicBezTo>
                  <a:pt x="77" y="33"/>
                  <a:pt x="78" y="26"/>
                  <a:pt x="78" y="20"/>
                </a:cubicBezTo>
                <a:cubicBezTo>
                  <a:pt x="78" y="16"/>
                  <a:pt x="78" y="11"/>
                  <a:pt x="77" y="8"/>
                </a:cubicBezTo>
                <a:cubicBezTo>
                  <a:pt x="73" y="6"/>
                  <a:pt x="73" y="6"/>
                  <a:pt x="73" y="6"/>
                </a:cubicBezTo>
                <a:cubicBezTo>
                  <a:pt x="58" y="11"/>
                  <a:pt x="58" y="11"/>
                  <a:pt x="58" y="11"/>
                </a:cubicBezTo>
                <a:cubicBezTo>
                  <a:pt x="57" y="10"/>
                  <a:pt x="58" y="8"/>
                  <a:pt x="58" y="7"/>
                </a:cubicBezTo>
                <a:cubicBezTo>
                  <a:pt x="60" y="7"/>
                  <a:pt x="60" y="7"/>
                  <a:pt x="60" y="7"/>
                </a:cubicBezTo>
                <a:cubicBezTo>
                  <a:pt x="60" y="0"/>
                  <a:pt x="60" y="0"/>
                  <a:pt x="60" y="0"/>
                </a:cubicBezTo>
                <a:cubicBezTo>
                  <a:pt x="17" y="0"/>
                  <a:pt x="17" y="0"/>
                  <a:pt x="17" y="0"/>
                </a:cubicBezTo>
                <a:cubicBezTo>
                  <a:pt x="17" y="7"/>
                  <a:pt x="17" y="7"/>
                  <a:pt x="17" y="7"/>
                </a:cubicBezTo>
                <a:cubicBezTo>
                  <a:pt x="20" y="7"/>
                  <a:pt x="20" y="7"/>
                  <a:pt x="20" y="7"/>
                </a:cubicBezTo>
                <a:close/>
                <a:moveTo>
                  <a:pt x="63" y="42"/>
                </a:moveTo>
                <a:cubicBezTo>
                  <a:pt x="64" y="36"/>
                  <a:pt x="60" y="28"/>
                  <a:pt x="59" y="20"/>
                </a:cubicBezTo>
                <a:cubicBezTo>
                  <a:pt x="61" y="22"/>
                  <a:pt x="61" y="22"/>
                  <a:pt x="61" y="22"/>
                </a:cubicBezTo>
                <a:cubicBezTo>
                  <a:pt x="66" y="18"/>
                  <a:pt x="66" y="18"/>
                  <a:pt x="66" y="18"/>
                </a:cubicBezTo>
                <a:cubicBezTo>
                  <a:pt x="64" y="16"/>
                  <a:pt x="64" y="16"/>
                  <a:pt x="64" y="16"/>
                </a:cubicBezTo>
                <a:cubicBezTo>
                  <a:pt x="71" y="13"/>
                  <a:pt x="71" y="13"/>
                  <a:pt x="71" y="13"/>
                </a:cubicBezTo>
                <a:cubicBezTo>
                  <a:pt x="72" y="15"/>
                  <a:pt x="72" y="18"/>
                  <a:pt x="72" y="20"/>
                </a:cubicBezTo>
                <a:cubicBezTo>
                  <a:pt x="71" y="26"/>
                  <a:pt x="71" y="31"/>
                  <a:pt x="69" y="36"/>
                </a:cubicBezTo>
                <a:cubicBezTo>
                  <a:pt x="67" y="39"/>
                  <a:pt x="65" y="41"/>
                  <a:pt x="63" y="42"/>
                </a:cubicBezTo>
                <a:close/>
                <a:moveTo>
                  <a:pt x="19" y="20"/>
                </a:moveTo>
                <a:cubicBezTo>
                  <a:pt x="17" y="28"/>
                  <a:pt x="14" y="36"/>
                  <a:pt x="15" y="42"/>
                </a:cubicBezTo>
                <a:cubicBezTo>
                  <a:pt x="13" y="41"/>
                  <a:pt x="11" y="39"/>
                  <a:pt x="9" y="36"/>
                </a:cubicBezTo>
                <a:cubicBezTo>
                  <a:pt x="7" y="31"/>
                  <a:pt x="6" y="26"/>
                  <a:pt x="6" y="20"/>
                </a:cubicBezTo>
                <a:cubicBezTo>
                  <a:pt x="6" y="18"/>
                  <a:pt x="6" y="15"/>
                  <a:pt x="7" y="13"/>
                </a:cubicBezTo>
                <a:cubicBezTo>
                  <a:pt x="14" y="16"/>
                  <a:pt x="14" y="16"/>
                  <a:pt x="14" y="16"/>
                </a:cubicBezTo>
                <a:cubicBezTo>
                  <a:pt x="12" y="18"/>
                  <a:pt x="12" y="18"/>
                  <a:pt x="12" y="18"/>
                </a:cubicBezTo>
                <a:cubicBezTo>
                  <a:pt x="17" y="22"/>
                  <a:pt x="17" y="22"/>
                  <a:pt x="17" y="22"/>
                </a:cubicBezTo>
                <a:cubicBezTo>
                  <a:pt x="19" y="20"/>
                  <a:pt x="19" y="20"/>
                  <a:pt x="19" y="20"/>
                </a:cubicBezTo>
                <a:close/>
                <a:moveTo>
                  <a:pt x="32" y="10"/>
                </a:moveTo>
                <a:cubicBezTo>
                  <a:pt x="32" y="45"/>
                  <a:pt x="32" y="45"/>
                  <a:pt x="32" y="45"/>
                </a:cubicBezTo>
                <a:cubicBezTo>
                  <a:pt x="32" y="45"/>
                  <a:pt x="27" y="45"/>
                  <a:pt x="25" y="41"/>
                </a:cubicBezTo>
                <a:cubicBezTo>
                  <a:pt x="24" y="37"/>
                  <a:pt x="28" y="16"/>
                  <a:pt x="28" y="14"/>
                </a:cubicBezTo>
                <a:cubicBezTo>
                  <a:pt x="28" y="13"/>
                  <a:pt x="28" y="10"/>
                  <a:pt x="28" y="10"/>
                </a:cubicBezTo>
                <a:lnTo>
                  <a:pt x="32" y="10"/>
                </a:lnTo>
                <a:close/>
              </a:path>
            </a:pathLst>
          </a:custGeom>
          <a:solidFill>
            <a:schemeClr val="tx2"/>
          </a:solidFill>
          <a:ln>
            <a:noFill/>
          </a:ln>
        </p:spPr>
        <p:txBody>
          <a:bodyPr vert="horz" wrap="square" lIns="96430" tIns="48216" rIns="96430" bIns="4821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5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5" name="TextBox 34"/>
          <p:cNvSpPr txBox="1"/>
          <p:nvPr/>
        </p:nvSpPr>
        <p:spPr>
          <a:xfrm>
            <a:off x="5767121" y="4793051"/>
            <a:ext cx="1300356" cy="394210"/>
          </a:xfrm>
          <a:prstGeom prst="rect">
            <a:avLst/>
          </a:prstGeom>
          <a:noFill/>
        </p:spPr>
        <p:txBody>
          <a:bodyPr wrap="none" rtlCol="0">
            <a:spAutoFit/>
          </a:bodyPr>
          <a:lstStyle/>
          <a:p>
            <a:pPr algn="just">
              <a:lnSpc>
                <a:spcPct val="120000"/>
              </a:lnSpc>
            </a:pPr>
            <a:r>
              <a:rPr lang="en-US"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SUCCESS</a:t>
            </a:r>
            <a:endParaRPr lang="en-GB"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42" name="Group 41"/>
          <p:cNvGrpSpPr/>
          <p:nvPr/>
        </p:nvGrpSpPr>
        <p:grpSpPr>
          <a:xfrm>
            <a:off x="1892872" y="2631041"/>
            <a:ext cx="2416350" cy="766104"/>
            <a:chOff x="1753214" y="2748563"/>
            <a:chExt cx="2321808" cy="726460"/>
          </a:xfrm>
        </p:grpSpPr>
        <p:sp>
          <p:nvSpPr>
            <p:cNvPr id="40" name="TextBox 39"/>
            <p:cNvSpPr txBox="1"/>
            <p:nvPr/>
          </p:nvSpPr>
          <p:spPr>
            <a:xfrm>
              <a:off x="1760542" y="2748563"/>
              <a:ext cx="1385023" cy="311549"/>
            </a:xfrm>
            <a:prstGeom prst="rect">
              <a:avLst/>
            </a:prstGeom>
            <a:noFill/>
          </p:spPr>
          <p:txBody>
            <a:bodyPr wrap="none" rtlCol="0">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1" name="Rectangle 40"/>
            <p:cNvSpPr/>
            <p:nvPr/>
          </p:nvSpPr>
          <p:spPr>
            <a:xfrm>
              <a:off x="1753214" y="2980094"/>
              <a:ext cx="2321808" cy="494929"/>
            </a:xfrm>
            <a:prstGeom prst="rect">
              <a:avLst/>
            </a:prstGeom>
          </p:spPr>
          <p:txBody>
            <a:bodyPr wrap="square">
              <a:spAutoFit/>
            </a:bodyPr>
            <a:lstStyle/>
            <a:p>
              <a:pPr>
                <a:lnSpc>
                  <a:spcPct val="120000"/>
                </a:lnSpc>
              </a:pPr>
              <a:r>
                <a:rPr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点击输入文本内容点击输入文本内容点击输入文本内容点击输入文本内容点击输入文本内容点击输入文本内容</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43" name="Group 42"/>
          <p:cNvGrpSpPr/>
          <p:nvPr/>
        </p:nvGrpSpPr>
        <p:grpSpPr>
          <a:xfrm>
            <a:off x="1892872" y="5207932"/>
            <a:ext cx="2416350" cy="785403"/>
            <a:chOff x="1753214" y="2730263"/>
            <a:chExt cx="2321808" cy="744760"/>
          </a:xfrm>
        </p:grpSpPr>
        <p:sp>
          <p:nvSpPr>
            <p:cNvPr id="44" name="TextBox 43"/>
            <p:cNvSpPr txBox="1"/>
            <p:nvPr/>
          </p:nvSpPr>
          <p:spPr>
            <a:xfrm>
              <a:off x="1760542" y="2730263"/>
              <a:ext cx="1385023" cy="311549"/>
            </a:xfrm>
            <a:prstGeom prst="rect">
              <a:avLst/>
            </a:prstGeom>
            <a:noFill/>
          </p:spPr>
          <p:txBody>
            <a:bodyPr wrap="none" rtlCol="0">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5" name="Rectangle 44"/>
            <p:cNvSpPr/>
            <p:nvPr/>
          </p:nvSpPr>
          <p:spPr>
            <a:xfrm>
              <a:off x="1753214" y="2980094"/>
              <a:ext cx="2321808" cy="494929"/>
            </a:xfrm>
            <a:prstGeom prst="rect">
              <a:avLst/>
            </a:prstGeom>
          </p:spPr>
          <p:txBody>
            <a:bodyPr wrap="square">
              <a:spAutoFit/>
            </a:bodyPr>
            <a:lstStyle/>
            <a:p>
              <a:pPr>
                <a:lnSpc>
                  <a:spcPct val="120000"/>
                </a:lnSpc>
              </a:pPr>
              <a:r>
                <a:rPr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点击输入文本内容点击输入文本内容点击输入文本内容点击输入文本内容点击输入文本内容点击输入文本内容</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46" name="Group 45"/>
          <p:cNvGrpSpPr/>
          <p:nvPr/>
        </p:nvGrpSpPr>
        <p:grpSpPr>
          <a:xfrm flipH="1">
            <a:off x="8301583" y="5157490"/>
            <a:ext cx="2349427" cy="843308"/>
            <a:chOff x="1753214" y="2688244"/>
            <a:chExt cx="2321808" cy="799669"/>
          </a:xfrm>
        </p:grpSpPr>
        <p:sp>
          <p:nvSpPr>
            <p:cNvPr id="47" name="TextBox 46"/>
            <p:cNvSpPr txBox="1"/>
            <p:nvPr/>
          </p:nvSpPr>
          <p:spPr>
            <a:xfrm>
              <a:off x="1825346" y="2688244"/>
              <a:ext cx="1424475" cy="311549"/>
            </a:xfrm>
            <a:prstGeom prst="rect">
              <a:avLst/>
            </a:prstGeom>
            <a:noFill/>
          </p:spPr>
          <p:txBody>
            <a:bodyPr wrap="none" rtlCol="0">
              <a:spAutoFit/>
            </a:bodyPr>
            <a:lstStyle/>
            <a:p>
              <a:pPr algn="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8" name="Rectangle 47"/>
            <p:cNvSpPr/>
            <p:nvPr/>
          </p:nvSpPr>
          <p:spPr>
            <a:xfrm>
              <a:off x="1753214" y="2980094"/>
              <a:ext cx="2321808" cy="507819"/>
            </a:xfrm>
            <a:prstGeom prst="rect">
              <a:avLst/>
            </a:prstGeom>
          </p:spPr>
          <p:txBody>
            <a:bodyPr wrap="square">
              <a:spAutoFit/>
            </a:bodyPr>
            <a:lstStyle/>
            <a:p>
              <a:pPr algn="r">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a:t>
              </a:r>
              <a:r>
                <a:rPr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点击输入文本内容点击输入文本内容点击输入文本内容点击输入文本内容点击输入文本内容点击输入文本内容</a:t>
              </a: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49" name="Group 48"/>
          <p:cNvGrpSpPr/>
          <p:nvPr/>
        </p:nvGrpSpPr>
        <p:grpSpPr>
          <a:xfrm flipH="1">
            <a:off x="8301583" y="2631040"/>
            <a:ext cx="2349427" cy="766104"/>
            <a:chOff x="1753214" y="2748563"/>
            <a:chExt cx="2321808" cy="726460"/>
          </a:xfrm>
        </p:grpSpPr>
        <p:sp>
          <p:nvSpPr>
            <p:cNvPr id="50" name="TextBox 49"/>
            <p:cNvSpPr txBox="1"/>
            <p:nvPr/>
          </p:nvSpPr>
          <p:spPr>
            <a:xfrm>
              <a:off x="1753214" y="2748563"/>
              <a:ext cx="1424475" cy="311549"/>
            </a:xfrm>
            <a:prstGeom prst="rect">
              <a:avLst/>
            </a:prstGeom>
            <a:noFill/>
          </p:spPr>
          <p:txBody>
            <a:bodyPr wrap="none" rtlCol="0">
              <a:spAutoFit/>
            </a:bodyPr>
            <a:lstStyle/>
            <a:p>
              <a:pPr algn="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1" name="Rectangle 50"/>
            <p:cNvSpPr/>
            <p:nvPr/>
          </p:nvSpPr>
          <p:spPr>
            <a:xfrm>
              <a:off x="1753214" y="2980094"/>
              <a:ext cx="2321808" cy="494929"/>
            </a:xfrm>
            <a:prstGeom prst="rect">
              <a:avLst/>
            </a:prstGeom>
          </p:spPr>
          <p:txBody>
            <a:bodyPr wrap="square">
              <a:spAutoFit/>
            </a:bodyPr>
            <a:lstStyle/>
            <a:p>
              <a:pPr>
                <a:lnSpc>
                  <a:spcPct val="120000"/>
                </a:lnSpc>
              </a:pPr>
              <a:r>
                <a:rPr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点击输入文本内容点击输入文本内容点击输入文本内容点击输入文本内容点击输入文本内容点击输入文本内容</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21" name="矩形 20"/>
          <p:cNvSpPr/>
          <p:nvPr/>
        </p:nvSpPr>
        <p:spPr>
          <a:xfrm>
            <a:off x="308695" y="-50892"/>
            <a:ext cx="3952471" cy="767390"/>
          </a:xfrm>
          <a:prstGeom prst="rect">
            <a:avLst/>
          </a:prstGeom>
          <a:effectLst>
            <a:outerShdw blurRad="50800" dist="38100" algn="l" rotWithShape="0">
              <a:prstClr val="black">
                <a:alpha val="40000"/>
              </a:prstClr>
            </a:outerShdw>
          </a:effectLst>
        </p:spPr>
        <p:txBody>
          <a:bodyPr vert="horz" wrap="square">
            <a:spAutoFit/>
          </a:bodyPr>
          <a:lstStyle/>
          <a:p>
            <a:pPr>
              <a:lnSpc>
                <a:spcPct val="120000"/>
              </a:lnSpc>
            </a:pPr>
            <a:r>
              <a:rPr lang="zh-CN" altLang="en-US" sz="40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p>
        </p:txBody>
      </p:sp>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8" presetClass="emph" presetSubtype="0" fill="hold" nodeType="afterEffect">
                                  <p:stCondLst>
                                    <p:cond delay="0"/>
                                  </p:stCondLst>
                                  <p:childTnLst>
                                    <p:animRot by="-21600000">
                                      <p:cBhvr>
                                        <p:cTn id="10" dur="2000" fill="hold"/>
                                        <p:tgtEl>
                                          <p:spTgt spid="4"/>
                                        </p:tgtEl>
                                        <p:attrNameLst>
                                          <p:attrName>r</p:attrName>
                                        </p:attrNameLst>
                                      </p:cBhvr>
                                    </p:animRot>
                                  </p:childTnLst>
                                </p:cTn>
                              </p:par>
                            </p:childTnLst>
                          </p:cTn>
                        </p:par>
                        <p:par>
                          <p:cTn id="11" fill="hold">
                            <p:stCondLst>
                              <p:cond delay="2500"/>
                            </p:stCondLst>
                            <p:childTnLst>
                              <p:par>
                                <p:cTn id="12" presetID="53" presetClass="entr" presetSubtype="16" fill="hold" grpId="0" nodeType="afterEffect">
                                  <p:stCondLst>
                                    <p:cond delay="0"/>
                                  </p:stCondLst>
                                  <p:childTnLst>
                                    <p:set>
                                      <p:cBhvr>
                                        <p:cTn id="13" dur="1" fill="hold">
                                          <p:stCondLst>
                                            <p:cond delay="0"/>
                                          </p:stCondLst>
                                        </p:cTn>
                                        <p:tgtEl>
                                          <p:spTgt spid="34"/>
                                        </p:tgtEl>
                                        <p:attrNameLst>
                                          <p:attrName>style.visibility</p:attrName>
                                        </p:attrNameLst>
                                      </p:cBhvr>
                                      <p:to>
                                        <p:strVal val="visible"/>
                                      </p:to>
                                    </p:set>
                                    <p:anim calcmode="lin" valueType="num">
                                      <p:cBhvr>
                                        <p:cTn id="14" dur="500" fill="hold"/>
                                        <p:tgtEl>
                                          <p:spTgt spid="34"/>
                                        </p:tgtEl>
                                        <p:attrNameLst>
                                          <p:attrName>ppt_w</p:attrName>
                                        </p:attrNameLst>
                                      </p:cBhvr>
                                      <p:tavLst>
                                        <p:tav tm="0">
                                          <p:val>
                                            <p:fltVal val="0"/>
                                          </p:val>
                                        </p:tav>
                                        <p:tav tm="100000">
                                          <p:val>
                                            <p:strVal val="#ppt_w"/>
                                          </p:val>
                                        </p:tav>
                                      </p:tavLst>
                                    </p:anim>
                                    <p:anim calcmode="lin" valueType="num">
                                      <p:cBhvr>
                                        <p:cTn id="15" dur="500" fill="hold"/>
                                        <p:tgtEl>
                                          <p:spTgt spid="34"/>
                                        </p:tgtEl>
                                        <p:attrNameLst>
                                          <p:attrName>ppt_h</p:attrName>
                                        </p:attrNameLst>
                                      </p:cBhvr>
                                      <p:tavLst>
                                        <p:tav tm="0">
                                          <p:val>
                                            <p:fltVal val="0"/>
                                          </p:val>
                                        </p:tav>
                                        <p:tav tm="100000">
                                          <p:val>
                                            <p:strVal val="#ppt_h"/>
                                          </p:val>
                                        </p:tav>
                                      </p:tavLst>
                                    </p:anim>
                                    <p:animEffect transition="in" filter="fade">
                                      <p:cBhvr>
                                        <p:cTn id="16" dur="500"/>
                                        <p:tgtEl>
                                          <p:spTgt spid="34"/>
                                        </p:tgtEl>
                                      </p:cBhvr>
                                    </p:animEffect>
                                  </p:childTnLst>
                                </p:cTn>
                              </p:par>
                            </p:childTnLst>
                          </p:cTn>
                        </p:par>
                        <p:par>
                          <p:cTn id="17" fill="hold">
                            <p:stCondLst>
                              <p:cond delay="3000"/>
                            </p:stCondLst>
                            <p:childTnLst>
                              <p:par>
                                <p:cTn id="18" presetID="53" presetClass="entr" presetSubtype="16" fill="hold" grpId="0" nodeType="afterEffect">
                                  <p:stCondLst>
                                    <p:cond delay="0"/>
                                  </p:stCondLst>
                                  <p:childTnLst>
                                    <p:set>
                                      <p:cBhvr>
                                        <p:cTn id="19" dur="1" fill="hold">
                                          <p:stCondLst>
                                            <p:cond delay="0"/>
                                          </p:stCondLst>
                                        </p:cTn>
                                        <p:tgtEl>
                                          <p:spTgt spid="35"/>
                                        </p:tgtEl>
                                        <p:attrNameLst>
                                          <p:attrName>style.visibility</p:attrName>
                                        </p:attrNameLst>
                                      </p:cBhvr>
                                      <p:to>
                                        <p:strVal val="visible"/>
                                      </p:to>
                                    </p:set>
                                    <p:anim calcmode="lin" valueType="num">
                                      <p:cBhvr>
                                        <p:cTn id="20" dur="500" fill="hold"/>
                                        <p:tgtEl>
                                          <p:spTgt spid="35"/>
                                        </p:tgtEl>
                                        <p:attrNameLst>
                                          <p:attrName>ppt_w</p:attrName>
                                        </p:attrNameLst>
                                      </p:cBhvr>
                                      <p:tavLst>
                                        <p:tav tm="0">
                                          <p:val>
                                            <p:fltVal val="0"/>
                                          </p:val>
                                        </p:tav>
                                        <p:tav tm="100000">
                                          <p:val>
                                            <p:strVal val="#ppt_w"/>
                                          </p:val>
                                        </p:tav>
                                      </p:tavLst>
                                    </p:anim>
                                    <p:anim calcmode="lin" valueType="num">
                                      <p:cBhvr>
                                        <p:cTn id="21" dur="500" fill="hold"/>
                                        <p:tgtEl>
                                          <p:spTgt spid="35"/>
                                        </p:tgtEl>
                                        <p:attrNameLst>
                                          <p:attrName>ppt_h</p:attrName>
                                        </p:attrNameLst>
                                      </p:cBhvr>
                                      <p:tavLst>
                                        <p:tav tm="0">
                                          <p:val>
                                            <p:fltVal val="0"/>
                                          </p:val>
                                        </p:tav>
                                        <p:tav tm="100000">
                                          <p:val>
                                            <p:strVal val="#ppt_h"/>
                                          </p:val>
                                        </p:tav>
                                      </p:tavLst>
                                    </p:anim>
                                    <p:animEffect transition="in" filter="fade">
                                      <p:cBhvr>
                                        <p:cTn id="22" dur="500"/>
                                        <p:tgtEl>
                                          <p:spTgt spid="35"/>
                                        </p:tgtEl>
                                      </p:cBhvr>
                                    </p:animEffect>
                                  </p:childTnLst>
                                </p:cTn>
                              </p:par>
                            </p:childTnLst>
                          </p:cTn>
                        </p:par>
                        <p:par>
                          <p:cTn id="23" fill="hold">
                            <p:stCondLst>
                              <p:cond delay="3500"/>
                            </p:stCondLst>
                            <p:childTnLst>
                              <p:par>
                                <p:cTn id="24" presetID="10" presetClass="entr" presetSubtype="0" fill="hold" nodeType="after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500"/>
                                        <p:tgtEl>
                                          <p:spTgt spid="42"/>
                                        </p:tgtEl>
                                      </p:cBhvr>
                                    </p:animEffect>
                                  </p:childTnLst>
                                </p:cTn>
                              </p:par>
                            </p:childTnLst>
                          </p:cTn>
                        </p:par>
                        <p:par>
                          <p:cTn id="27" fill="hold">
                            <p:stCondLst>
                              <p:cond delay="4000"/>
                            </p:stCondLst>
                            <p:childTnLst>
                              <p:par>
                                <p:cTn id="28" presetID="10" presetClass="entr" presetSubtype="0"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Effect transition="in" filter="fade">
                                      <p:cBhvr>
                                        <p:cTn id="30" dur="500"/>
                                        <p:tgtEl>
                                          <p:spTgt spid="49"/>
                                        </p:tgtEl>
                                      </p:cBhvr>
                                    </p:animEffect>
                                  </p:childTnLst>
                                </p:cTn>
                              </p:par>
                            </p:childTnLst>
                          </p:cTn>
                        </p:par>
                        <p:par>
                          <p:cTn id="31" fill="hold">
                            <p:stCondLst>
                              <p:cond delay="4500"/>
                            </p:stCondLst>
                            <p:childTnLst>
                              <p:par>
                                <p:cTn id="32" presetID="10" presetClass="entr" presetSubtype="0" fill="hold" nodeType="afterEffect">
                                  <p:stCondLst>
                                    <p:cond delay="0"/>
                                  </p:stCondLst>
                                  <p:childTnLst>
                                    <p:set>
                                      <p:cBhvr>
                                        <p:cTn id="33" dur="1" fill="hold">
                                          <p:stCondLst>
                                            <p:cond delay="0"/>
                                          </p:stCondLst>
                                        </p:cTn>
                                        <p:tgtEl>
                                          <p:spTgt spid="43"/>
                                        </p:tgtEl>
                                        <p:attrNameLst>
                                          <p:attrName>style.visibility</p:attrName>
                                        </p:attrNameLst>
                                      </p:cBhvr>
                                      <p:to>
                                        <p:strVal val="visible"/>
                                      </p:to>
                                    </p:set>
                                    <p:animEffect transition="in" filter="fade">
                                      <p:cBhvr>
                                        <p:cTn id="34" dur="500"/>
                                        <p:tgtEl>
                                          <p:spTgt spid="43"/>
                                        </p:tgtEl>
                                      </p:cBhvr>
                                    </p:animEffect>
                                  </p:childTnLst>
                                </p:cTn>
                              </p:par>
                            </p:childTnLst>
                          </p:cTn>
                        </p:par>
                        <p:par>
                          <p:cTn id="35" fill="hold">
                            <p:stCondLst>
                              <p:cond delay="5000"/>
                            </p:stCondLst>
                            <p:childTnLst>
                              <p:par>
                                <p:cTn id="36" presetID="10" presetClass="entr" presetSubtype="0" fill="hold"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161563" y="1636615"/>
            <a:ext cx="10601230" cy="4639424"/>
            <a:chOff x="1100786" y="1551735"/>
            <a:chExt cx="10052640" cy="4399344"/>
          </a:xfrm>
        </p:grpSpPr>
        <p:sp>
          <p:nvSpPr>
            <p:cNvPr id="22" name="Freeform 21"/>
            <p:cNvSpPr/>
            <p:nvPr/>
          </p:nvSpPr>
          <p:spPr>
            <a:xfrm rot="19805282">
              <a:off x="1456384" y="1551735"/>
              <a:ext cx="9350488" cy="4399344"/>
            </a:xfrm>
            <a:custGeom>
              <a:avLst/>
              <a:gdLst>
                <a:gd name="connsiteX0" fmla="*/ 9210674 w 9350488"/>
                <a:gd name="connsiteY0" fmla="*/ 3819266 h 4399344"/>
                <a:gd name="connsiteX1" fmla="*/ 9350488 w 9350488"/>
                <a:gd name="connsiteY1" fmla="*/ 4082226 h 4399344"/>
                <a:gd name="connsiteX2" fmla="*/ 9033370 w 9350488"/>
                <a:gd name="connsiteY2" fmla="*/ 4399344 h 4399344"/>
                <a:gd name="connsiteX3" fmla="*/ 6852320 w 9350488"/>
                <a:gd name="connsiteY3" fmla="*/ 4399344 h 4399344"/>
                <a:gd name="connsiteX4" fmla="*/ 6844759 w 9350488"/>
                <a:gd name="connsiteY4" fmla="*/ 4398581 h 4399344"/>
                <a:gd name="connsiteX5" fmla="*/ 6831730 w 9350488"/>
                <a:gd name="connsiteY5" fmla="*/ 4398964 h 4399344"/>
                <a:gd name="connsiteX6" fmla="*/ 6805150 w 9350488"/>
                <a:gd name="connsiteY6" fmla="*/ 4394589 h 4399344"/>
                <a:gd name="connsiteX7" fmla="*/ 6788410 w 9350488"/>
                <a:gd name="connsiteY7" fmla="*/ 4392901 h 4399344"/>
                <a:gd name="connsiteX8" fmla="*/ 6781081 w 9350488"/>
                <a:gd name="connsiteY8" fmla="*/ 4390626 h 4399344"/>
                <a:gd name="connsiteX9" fmla="*/ 6771692 w 9350488"/>
                <a:gd name="connsiteY9" fmla="*/ 4389080 h 4399344"/>
                <a:gd name="connsiteX10" fmla="*/ 6748678 w 9350488"/>
                <a:gd name="connsiteY10" fmla="*/ 4380567 h 4399344"/>
                <a:gd name="connsiteX11" fmla="*/ 6728884 w 9350488"/>
                <a:gd name="connsiteY11" fmla="*/ 4374423 h 4399344"/>
                <a:gd name="connsiteX12" fmla="*/ 6722076 w 9350488"/>
                <a:gd name="connsiteY12" fmla="*/ 4370728 h 4399344"/>
                <a:gd name="connsiteX13" fmla="*/ 6714626 w 9350488"/>
                <a:gd name="connsiteY13" fmla="*/ 4367972 h 4399344"/>
                <a:gd name="connsiteX14" fmla="*/ 6695104 w 9350488"/>
                <a:gd name="connsiteY14" fmla="*/ 4356088 h 4399344"/>
                <a:gd name="connsiteX15" fmla="*/ 6675017 w 9350488"/>
                <a:gd name="connsiteY15" fmla="*/ 4345185 h 4399344"/>
                <a:gd name="connsiteX16" fmla="*/ 6668890 w 9350488"/>
                <a:gd name="connsiteY16" fmla="*/ 4340130 h 4399344"/>
                <a:gd name="connsiteX17" fmla="*/ 6662274 w 9350488"/>
                <a:gd name="connsiteY17" fmla="*/ 4336102 h 4399344"/>
                <a:gd name="connsiteX18" fmla="*/ 6647012 w 9350488"/>
                <a:gd name="connsiteY18" fmla="*/ 4322079 h 4399344"/>
                <a:gd name="connsiteX19" fmla="*/ 6628085 w 9350488"/>
                <a:gd name="connsiteY19" fmla="*/ 4306462 h 4399344"/>
                <a:gd name="connsiteX20" fmla="*/ 6622029 w 9350488"/>
                <a:gd name="connsiteY20" fmla="*/ 4299122 h 4399344"/>
                <a:gd name="connsiteX21" fmla="*/ 6616378 w 9350488"/>
                <a:gd name="connsiteY21" fmla="*/ 4293931 h 4399344"/>
                <a:gd name="connsiteX22" fmla="*/ 6606505 w 9350488"/>
                <a:gd name="connsiteY22" fmla="*/ 4280307 h 4399344"/>
                <a:gd name="connsiteX23" fmla="*/ 6589361 w 9350488"/>
                <a:gd name="connsiteY23" fmla="*/ 4259529 h 4399344"/>
                <a:gd name="connsiteX24" fmla="*/ 6583143 w 9350488"/>
                <a:gd name="connsiteY24" fmla="*/ 4248073 h 4399344"/>
                <a:gd name="connsiteX25" fmla="*/ 6578683 w 9350488"/>
                <a:gd name="connsiteY25" fmla="*/ 4241920 h 4399344"/>
                <a:gd name="connsiteX26" fmla="*/ 5577164 w 9350488"/>
                <a:gd name="connsiteY26" fmla="*/ 2519482 h 4399344"/>
                <a:gd name="connsiteX27" fmla="*/ 3584720 w 9350488"/>
                <a:gd name="connsiteY27" fmla="*/ 2519482 h 4399344"/>
                <a:gd name="connsiteX28" fmla="*/ 3577151 w 9350488"/>
                <a:gd name="connsiteY28" fmla="*/ 2518719 h 4399344"/>
                <a:gd name="connsiteX29" fmla="*/ 3564128 w 9350488"/>
                <a:gd name="connsiteY29" fmla="*/ 2519102 h 4399344"/>
                <a:gd name="connsiteX30" fmla="*/ 3537559 w 9350488"/>
                <a:gd name="connsiteY30" fmla="*/ 2514728 h 4399344"/>
                <a:gd name="connsiteX31" fmla="*/ 3520810 w 9350488"/>
                <a:gd name="connsiteY31" fmla="*/ 2513039 h 4399344"/>
                <a:gd name="connsiteX32" fmla="*/ 3513476 w 9350488"/>
                <a:gd name="connsiteY32" fmla="*/ 2510763 h 4399344"/>
                <a:gd name="connsiteX33" fmla="*/ 3504091 w 9350488"/>
                <a:gd name="connsiteY33" fmla="*/ 2509217 h 4399344"/>
                <a:gd name="connsiteX34" fmla="*/ 3481082 w 9350488"/>
                <a:gd name="connsiteY34" fmla="*/ 2500707 h 4399344"/>
                <a:gd name="connsiteX35" fmla="*/ 3461284 w 9350488"/>
                <a:gd name="connsiteY35" fmla="*/ 2494561 h 4399344"/>
                <a:gd name="connsiteX36" fmla="*/ 3454474 w 9350488"/>
                <a:gd name="connsiteY36" fmla="*/ 2490865 h 4399344"/>
                <a:gd name="connsiteX37" fmla="*/ 3447024 w 9350488"/>
                <a:gd name="connsiteY37" fmla="*/ 2488109 h 4399344"/>
                <a:gd name="connsiteX38" fmla="*/ 3427503 w 9350488"/>
                <a:gd name="connsiteY38" fmla="*/ 2476226 h 4399344"/>
                <a:gd name="connsiteX39" fmla="*/ 3407416 w 9350488"/>
                <a:gd name="connsiteY39" fmla="*/ 2465323 h 4399344"/>
                <a:gd name="connsiteX40" fmla="*/ 3401290 w 9350488"/>
                <a:gd name="connsiteY40" fmla="*/ 2460268 h 4399344"/>
                <a:gd name="connsiteX41" fmla="*/ 3394672 w 9350488"/>
                <a:gd name="connsiteY41" fmla="*/ 2456239 h 4399344"/>
                <a:gd name="connsiteX42" fmla="*/ 3379407 w 9350488"/>
                <a:gd name="connsiteY42" fmla="*/ 2442213 h 4399344"/>
                <a:gd name="connsiteX43" fmla="*/ 3360484 w 9350488"/>
                <a:gd name="connsiteY43" fmla="*/ 2426600 h 4399344"/>
                <a:gd name="connsiteX44" fmla="*/ 3354430 w 9350488"/>
                <a:gd name="connsiteY44" fmla="*/ 2419263 h 4399344"/>
                <a:gd name="connsiteX45" fmla="*/ 3348776 w 9350488"/>
                <a:gd name="connsiteY45" fmla="*/ 2414068 h 4399344"/>
                <a:gd name="connsiteX46" fmla="*/ 3338897 w 9350488"/>
                <a:gd name="connsiteY46" fmla="*/ 2400437 h 4399344"/>
                <a:gd name="connsiteX47" fmla="*/ 3321761 w 9350488"/>
                <a:gd name="connsiteY47" fmla="*/ 2379667 h 4399344"/>
                <a:gd name="connsiteX48" fmla="*/ 3315545 w 9350488"/>
                <a:gd name="connsiteY48" fmla="*/ 2368216 h 4399344"/>
                <a:gd name="connsiteX49" fmla="*/ 3311081 w 9350488"/>
                <a:gd name="connsiteY49" fmla="*/ 2362057 h 4399344"/>
                <a:gd name="connsiteX50" fmla="*/ 2309562 w 9350488"/>
                <a:gd name="connsiteY50" fmla="*/ 639619 h 4399344"/>
                <a:gd name="connsiteX51" fmla="*/ 317118 w 9350488"/>
                <a:gd name="connsiteY51" fmla="*/ 639619 h 4399344"/>
                <a:gd name="connsiteX52" fmla="*/ 1 w 9350488"/>
                <a:gd name="connsiteY52" fmla="*/ 322501 h 4399344"/>
                <a:gd name="connsiteX53" fmla="*/ 317119 w 9350488"/>
                <a:gd name="connsiteY53" fmla="*/ 5383 h 4399344"/>
                <a:gd name="connsiteX54" fmla="*/ 2436279 w 9350488"/>
                <a:gd name="connsiteY54" fmla="*/ 5383 h 4399344"/>
                <a:gd name="connsiteX55" fmla="*/ 2448735 w 9350488"/>
                <a:gd name="connsiteY55" fmla="*/ 2523 h 4399344"/>
                <a:gd name="connsiteX56" fmla="*/ 2627103 w 9350488"/>
                <a:gd name="connsiteY56" fmla="*/ 31715 h 4399344"/>
                <a:gd name="connsiteX57" fmla="*/ 2650943 w 9350488"/>
                <a:gd name="connsiteY57" fmla="*/ 46228 h 4399344"/>
                <a:gd name="connsiteX58" fmla="*/ 2675472 w 9350488"/>
                <a:gd name="connsiteY58" fmla="*/ 59542 h 4399344"/>
                <a:gd name="connsiteX59" fmla="*/ 2790366 w 9350488"/>
                <a:gd name="connsiteY59" fmla="*/ 199065 h 4399344"/>
                <a:gd name="connsiteX60" fmla="*/ 2794154 w 9350488"/>
                <a:gd name="connsiteY60" fmla="*/ 211270 h 4399344"/>
                <a:gd name="connsiteX61" fmla="*/ 3767495 w 9350488"/>
                <a:gd name="connsiteY61" fmla="*/ 1885246 h 4399344"/>
                <a:gd name="connsiteX62" fmla="*/ 5703881 w 9350488"/>
                <a:gd name="connsiteY62" fmla="*/ 1885246 h 4399344"/>
                <a:gd name="connsiteX63" fmla="*/ 5716337 w 9350488"/>
                <a:gd name="connsiteY63" fmla="*/ 1882386 h 4399344"/>
                <a:gd name="connsiteX64" fmla="*/ 5894704 w 9350488"/>
                <a:gd name="connsiteY64" fmla="*/ 1911577 h 4399344"/>
                <a:gd name="connsiteX65" fmla="*/ 5930433 w 9350488"/>
                <a:gd name="connsiteY65" fmla="*/ 1933328 h 4399344"/>
                <a:gd name="connsiteX66" fmla="*/ 5943074 w 9350488"/>
                <a:gd name="connsiteY66" fmla="*/ 1939405 h 4399344"/>
                <a:gd name="connsiteX67" fmla="*/ 6044613 w 9350488"/>
                <a:gd name="connsiteY67" fmla="*/ 2051207 h 4399344"/>
                <a:gd name="connsiteX68" fmla="*/ 6057322 w 9350488"/>
                <a:gd name="connsiteY68" fmla="*/ 2083506 h 4399344"/>
                <a:gd name="connsiteX69" fmla="*/ 7035096 w 9350488"/>
                <a:gd name="connsiteY69" fmla="*/ 3765107 h 4399344"/>
                <a:gd name="connsiteX70" fmla="*/ 9033370 w 9350488"/>
                <a:gd name="connsiteY70" fmla="*/ 3765107 h 4399344"/>
                <a:gd name="connsiteX71" fmla="*/ 9210674 w 9350488"/>
                <a:gd name="connsiteY71" fmla="*/ 3819266 h 4399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9350488" h="4399344">
                  <a:moveTo>
                    <a:pt x="9210674" y="3819266"/>
                  </a:moveTo>
                  <a:cubicBezTo>
                    <a:pt x="9295028" y="3876255"/>
                    <a:pt x="9350488" y="3972763"/>
                    <a:pt x="9350488" y="4082226"/>
                  </a:cubicBezTo>
                  <a:cubicBezTo>
                    <a:pt x="9350488" y="4257365"/>
                    <a:pt x="9208509" y="4399344"/>
                    <a:pt x="9033370" y="4399344"/>
                  </a:cubicBezTo>
                  <a:lnTo>
                    <a:pt x="6852320" y="4399344"/>
                  </a:lnTo>
                  <a:lnTo>
                    <a:pt x="6844759" y="4398581"/>
                  </a:lnTo>
                  <a:lnTo>
                    <a:pt x="6831730" y="4398964"/>
                  </a:lnTo>
                  <a:lnTo>
                    <a:pt x="6805150" y="4394589"/>
                  </a:lnTo>
                  <a:lnTo>
                    <a:pt x="6788410" y="4392901"/>
                  </a:lnTo>
                  <a:lnTo>
                    <a:pt x="6781081" y="4390626"/>
                  </a:lnTo>
                  <a:lnTo>
                    <a:pt x="6771692" y="4389080"/>
                  </a:lnTo>
                  <a:lnTo>
                    <a:pt x="6748678" y="4380567"/>
                  </a:lnTo>
                  <a:lnTo>
                    <a:pt x="6728884" y="4374423"/>
                  </a:lnTo>
                  <a:lnTo>
                    <a:pt x="6722076" y="4370728"/>
                  </a:lnTo>
                  <a:lnTo>
                    <a:pt x="6714626" y="4367972"/>
                  </a:lnTo>
                  <a:lnTo>
                    <a:pt x="6695104" y="4356088"/>
                  </a:lnTo>
                  <a:lnTo>
                    <a:pt x="6675017" y="4345185"/>
                  </a:lnTo>
                  <a:lnTo>
                    <a:pt x="6668890" y="4340130"/>
                  </a:lnTo>
                  <a:lnTo>
                    <a:pt x="6662274" y="4336102"/>
                  </a:lnTo>
                  <a:lnTo>
                    <a:pt x="6647012" y="4322079"/>
                  </a:lnTo>
                  <a:lnTo>
                    <a:pt x="6628085" y="4306462"/>
                  </a:lnTo>
                  <a:lnTo>
                    <a:pt x="6622029" y="4299122"/>
                  </a:lnTo>
                  <a:lnTo>
                    <a:pt x="6616378" y="4293931"/>
                  </a:lnTo>
                  <a:lnTo>
                    <a:pt x="6606505" y="4280307"/>
                  </a:lnTo>
                  <a:lnTo>
                    <a:pt x="6589361" y="4259529"/>
                  </a:lnTo>
                  <a:lnTo>
                    <a:pt x="6583143" y="4248073"/>
                  </a:lnTo>
                  <a:lnTo>
                    <a:pt x="6578683" y="4241920"/>
                  </a:lnTo>
                  <a:lnTo>
                    <a:pt x="5577164" y="2519482"/>
                  </a:lnTo>
                  <a:lnTo>
                    <a:pt x="3584720" y="2519482"/>
                  </a:lnTo>
                  <a:lnTo>
                    <a:pt x="3577151" y="2518719"/>
                  </a:lnTo>
                  <a:lnTo>
                    <a:pt x="3564128" y="2519102"/>
                  </a:lnTo>
                  <a:lnTo>
                    <a:pt x="3537559" y="2514728"/>
                  </a:lnTo>
                  <a:lnTo>
                    <a:pt x="3520810" y="2513039"/>
                  </a:lnTo>
                  <a:lnTo>
                    <a:pt x="3513476" y="2510763"/>
                  </a:lnTo>
                  <a:lnTo>
                    <a:pt x="3504091" y="2509217"/>
                  </a:lnTo>
                  <a:lnTo>
                    <a:pt x="3481082" y="2500707"/>
                  </a:lnTo>
                  <a:lnTo>
                    <a:pt x="3461284" y="2494561"/>
                  </a:lnTo>
                  <a:lnTo>
                    <a:pt x="3454474" y="2490865"/>
                  </a:lnTo>
                  <a:lnTo>
                    <a:pt x="3447024" y="2488109"/>
                  </a:lnTo>
                  <a:lnTo>
                    <a:pt x="3427503" y="2476226"/>
                  </a:lnTo>
                  <a:lnTo>
                    <a:pt x="3407416" y="2465323"/>
                  </a:lnTo>
                  <a:lnTo>
                    <a:pt x="3401290" y="2460268"/>
                  </a:lnTo>
                  <a:lnTo>
                    <a:pt x="3394672" y="2456239"/>
                  </a:lnTo>
                  <a:lnTo>
                    <a:pt x="3379407" y="2442213"/>
                  </a:lnTo>
                  <a:lnTo>
                    <a:pt x="3360484" y="2426600"/>
                  </a:lnTo>
                  <a:lnTo>
                    <a:pt x="3354430" y="2419263"/>
                  </a:lnTo>
                  <a:lnTo>
                    <a:pt x="3348776" y="2414068"/>
                  </a:lnTo>
                  <a:lnTo>
                    <a:pt x="3338897" y="2400437"/>
                  </a:lnTo>
                  <a:lnTo>
                    <a:pt x="3321761" y="2379667"/>
                  </a:lnTo>
                  <a:lnTo>
                    <a:pt x="3315545" y="2368216"/>
                  </a:lnTo>
                  <a:lnTo>
                    <a:pt x="3311081" y="2362057"/>
                  </a:lnTo>
                  <a:lnTo>
                    <a:pt x="2309562" y="639619"/>
                  </a:lnTo>
                  <a:lnTo>
                    <a:pt x="317118" y="639619"/>
                  </a:lnTo>
                  <a:cubicBezTo>
                    <a:pt x="141979" y="639619"/>
                    <a:pt x="0" y="497640"/>
                    <a:pt x="1" y="322501"/>
                  </a:cubicBezTo>
                  <a:cubicBezTo>
                    <a:pt x="0" y="147362"/>
                    <a:pt x="141979" y="5383"/>
                    <a:pt x="317119" y="5383"/>
                  </a:cubicBezTo>
                  <a:lnTo>
                    <a:pt x="2436279" y="5383"/>
                  </a:lnTo>
                  <a:lnTo>
                    <a:pt x="2448735" y="2523"/>
                  </a:lnTo>
                  <a:cubicBezTo>
                    <a:pt x="2510031" y="-5274"/>
                    <a:pt x="2572102" y="5149"/>
                    <a:pt x="2627103" y="31715"/>
                  </a:cubicBezTo>
                  <a:lnTo>
                    <a:pt x="2650943" y="46228"/>
                  </a:lnTo>
                  <a:lnTo>
                    <a:pt x="2675472" y="59542"/>
                  </a:lnTo>
                  <a:cubicBezTo>
                    <a:pt x="2726084" y="93735"/>
                    <a:pt x="2766295" y="142156"/>
                    <a:pt x="2790366" y="199065"/>
                  </a:cubicBezTo>
                  <a:lnTo>
                    <a:pt x="2794154" y="211270"/>
                  </a:lnTo>
                  <a:lnTo>
                    <a:pt x="3767495" y="1885246"/>
                  </a:lnTo>
                  <a:lnTo>
                    <a:pt x="5703881" y="1885246"/>
                  </a:lnTo>
                  <a:lnTo>
                    <a:pt x="5716337" y="1882386"/>
                  </a:lnTo>
                  <a:cubicBezTo>
                    <a:pt x="5777633" y="1874589"/>
                    <a:pt x="5839704" y="1885011"/>
                    <a:pt x="5894704" y="1911577"/>
                  </a:cubicBezTo>
                  <a:lnTo>
                    <a:pt x="5930433" y="1933328"/>
                  </a:lnTo>
                  <a:lnTo>
                    <a:pt x="5943074" y="1939405"/>
                  </a:lnTo>
                  <a:cubicBezTo>
                    <a:pt x="5985251" y="1967899"/>
                    <a:pt x="6020204" y="2006273"/>
                    <a:pt x="6044613" y="2051207"/>
                  </a:cubicBezTo>
                  <a:lnTo>
                    <a:pt x="6057322" y="2083506"/>
                  </a:lnTo>
                  <a:lnTo>
                    <a:pt x="7035096" y="3765107"/>
                  </a:lnTo>
                  <a:lnTo>
                    <a:pt x="9033370" y="3765107"/>
                  </a:lnTo>
                  <a:cubicBezTo>
                    <a:pt x="9099047" y="3765107"/>
                    <a:pt x="9160061" y="3785073"/>
                    <a:pt x="9210674" y="3819266"/>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 name="Rounded Rectangle 4"/>
            <p:cNvSpPr/>
            <p:nvPr/>
          </p:nvSpPr>
          <p:spPr>
            <a:xfrm rot="19805282">
              <a:off x="1100786" y="3962064"/>
              <a:ext cx="634909" cy="634236"/>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 name="Rounded Rectangle 17"/>
            <p:cNvSpPr/>
            <p:nvPr/>
          </p:nvSpPr>
          <p:spPr>
            <a:xfrm rot="19805282">
              <a:off x="2976655" y="2907046"/>
              <a:ext cx="634909" cy="634236"/>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 name="Rounded Rectangle 18"/>
            <p:cNvSpPr/>
            <p:nvPr/>
          </p:nvSpPr>
          <p:spPr>
            <a:xfrm rot="19805282">
              <a:off x="4856481" y="3966200"/>
              <a:ext cx="634909" cy="634236"/>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 name="Rounded Rectangle 19"/>
            <p:cNvSpPr/>
            <p:nvPr/>
          </p:nvSpPr>
          <p:spPr>
            <a:xfrm rot="19805282">
              <a:off x="6750373" y="2907049"/>
              <a:ext cx="634909" cy="634236"/>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1" name="Rounded Rectangle 20"/>
            <p:cNvSpPr/>
            <p:nvPr/>
          </p:nvSpPr>
          <p:spPr>
            <a:xfrm rot="19805282">
              <a:off x="10518517" y="2907047"/>
              <a:ext cx="634909" cy="634236"/>
            </a:xfrm>
            <a:prstGeom prst="roundRect">
              <a:avLst>
                <a:gd name="adj" fmla="val 5000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3" name="Rounded Rectangle 22"/>
            <p:cNvSpPr/>
            <p:nvPr/>
          </p:nvSpPr>
          <p:spPr>
            <a:xfrm rot="19805282">
              <a:off x="8614859" y="3962065"/>
              <a:ext cx="634909" cy="634236"/>
            </a:xfrm>
            <a:prstGeom prst="roundRect">
              <a:avLst>
                <a:gd name="adj" fmla="val 5000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4" name="Freeform 23"/>
            <p:cNvSpPr>
              <a:spLocks noEditPoints="1"/>
            </p:cNvSpPr>
            <p:nvPr/>
          </p:nvSpPr>
          <p:spPr bwMode="auto">
            <a:xfrm>
              <a:off x="3100417" y="3031426"/>
              <a:ext cx="387383" cy="385476"/>
            </a:xfrm>
            <a:custGeom>
              <a:avLst/>
              <a:gdLst>
                <a:gd name="T0" fmla="*/ 6 w 94"/>
                <a:gd name="T1" fmla="*/ 28 h 94"/>
                <a:gd name="T2" fmla="*/ 32 w 94"/>
                <a:gd name="T3" fmla="*/ 4 h 94"/>
                <a:gd name="T4" fmla="*/ 67 w 94"/>
                <a:gd name="T5" fmla="*/ 6 h 94"/>
                <a:gd name="T6" fmla="*/ 90 w 94"/>
                <a:gd name="T7" fmla="*/ 32 h 94"/>
                <a:gd name="T8" fmla="*/ 88 w 94"/>
                <a:gd name="T9" fmla="*/ 67 h 94"/>
                <a:gd name="T10" fmla="*/ 88 w 94"/>
                <a:gd name="T11" fmla="*/ 67 h 94"/>
                <a:gd name="T12" fmla="*/ 62 w 94"/>
                <a:gd name="T13" fmla="*/ 90 h 94"/>
                <a:gd name="T14" fmla="*/ 27 w 94"/>
                <a:gd name="T15" fmla="*/ 89 h 94"/>
                <a:gd name="T16" fmla="*/ 27 w 94"/>
                <a:gd name="T17" fmla="*/ 89 h 94"/>
                <a:gd name="T18" fmla="*/ 4 w 94"/>
                <a:gd name="T19" fmla="*/ 62 h 94"/>
                <a:gd name="T20" fmla="*/ 6 w 94"/>
                <a:gd name="T21" fmla="*/ 28 h 94"/>
                <a:gd name="T22" fmla="*/ 6 w 94"/>
                <a:gd name="T23" fmla="*/ 28 h 94"/>
                <a:gd name="T24" fmla="*/ 20 w 94"/>
                <a:gd name="T25" fmla="*/ 27 h 94"/>
                <a:gd name="T26" fmla="*/ 16 w 94"/>
                <a:gd name="T27" fmla="*/ 32 h 94"/>
                <a:gd name="T28" fmla="*/ 16 w 94"/>
                <a:gd name="T29" fmla="*/ 32 h 94"/>
                <a:gd name="T30" fmla="*/ 15 w 94"/>
                <a:gd name="T31" fmla="*/ 35 h 94"/>
                <a:gd name="T32" fmla="*/ 36 w 94"/>
                <a:gd name="T33" fmla="*/ 37 h 94"/>
                <a:gd name="T34" fmla="*/ 34 w 94"/>
                <a:gd name="T35" fmla="*/ 40 h 94"/>
                <a:gd name="T36" fmla="*/ 32 w 94"/>
                <a:gd name="T37" fmla="*/ 45 h 94"/>
                <a:gd name="T38" fmla="*/ 13 w 94"/>
                <a:gd name="T39" fmla="*/ 53 h 94"/>
                <a:gd name="T40" fmla="*/ 15 w 94"/>
                <a:gd name="T41" fmla="*/ 59 h 94"/>
                <a:gd name="T42" fmla="*/ 15 w 94"/>
                <a:gd name="T43" fmla="*/ 59 h 94"/>
                <a:gd name="T44" fmla="*/ 16 w 94"/>
                <a:gd name="T45" fmla="*/ 60 h 94"/>
                <a:gd name="T46" fmla="*/ 29 w 94"/>
                <a:gd name="T47" fmla="*/ 54 h 94"/>
                <a:gd name="T48" fmla="*/ 26 w 94"/>
                <a:gd name="T49" fmla="*/ 74 h 94"/>
                <a:gd name="T50" fmla="*/ 32 w 94"/>
                <a:gd name="T51" fmla="*/ 78 h 94"/>
                <a:gd name="T52" fmla="*/ 32 w 94"/>
                <a:gd name="T53" fmla="*/ 78 h 94"/>
                <a:gd name="T54" fmla="*/ 33 w 94"/>
                <a:gd name="T55" fmla="*/ 79 h 94"/>
                <a:gd name="T56" fmla="*/ 34 w 94"/>
                <a:gd name="T57" fmla="*/ 78 h 94"/>
                <a:gd name="T58" fmla="*/ 36 w 94"/>
                <a:gd name="T59" fmla="*/ 55 h 94"/>
                <a:gd name="T60" fmla="*/ 48 w 94"/>
                <a:gd name="T61" fmla="*/ 67 h 94"/>
                <a:gd name="T62" fmla="*/ 60 w 94"/>
                <a:gd name="T63" fmla="*/ 79 h 94"/>
                <a:gd name="T64" fmla="*/ 65 w 94"/>
                <a:gd name="T65" fmla="*/ 77 h 94"/>
                <a:gd name="T66" fmla="*/ 66 w 94"/>
                <a:gd name="T67" fmla="*/ 74 h 94"/>
                <a:gd name="T68" fmla="*/ 54 w 94"/>
                <a:gd name="T69" fmla="*/ 62 h 94"/>
                <a:gd name="T70" fmla="*/ 39 w 94"/>
                <a:gd name="T71" fmla="*/ 48 h 94"/>
                <a:gd name="T72" fmla="*/ 41 w 94"/>
                <a:gd name="T73" fmla="*/ 43 h 94"/>
                <a:gd name="T74" fmla="*/ 43 w 94"/>
                <a:gd name="T75" fmla="*/ 39 h 94"/>
                <a:gd name="T76" fmla="*/ 49 w 94"/>
                <a:gd name="T77" fmla="*/ 42 h 94"/>
                <a:gd name="T78" fmla="*/ 77 w 94"/>
                <a:gd name="T79" fmla="*/ 64 h 94"/>
                <a:gd name="T80" fmla="*/ 78 w 94"/>
                <a:gd name="T81" fmla="*/ 62 h 94"/>
                <a:gd name="T82" fmla="*/ 78 w 94"/>
                <a:gd name="T83" fmla="*/ 62 h 94"/>
                <a:gd name="T84" fmla="*/ 80 w 94"/>
                <a:gd name="T85" fmla="*/ 56 h 94"/>
                <a:gd name="T86" fmla="*/ 53 w 94"/>
                <a:gd name="T87" fmla="*/ 35 h 94"/>
                <a:gd name="T88" fmla="*/ 47 w 94"/>
                <a:gd name="T89" fmla="*/ 32 h 94"/>
                <a:gd name="T90" fmla="*/ 50 w 94"/>
                <a:gd name="T91" fmla="*/ 28 h 94"/>
                <a:gd name="T92" fmla="*/ 56 w 94"/>
                <a:gd name="T93" fmla="*/ 30 h 94"/>
                <a:gd name="T94" fmla="*/ 74 w 94"/>
                <a:gd name="T95" fmla="*/ 28 h 94"/>
                <a:gd name="T96" fmla="*/ 71 w 94"/>
                <a:gd name="T97" fmla="*/ 23 h 94"/>
                <a:gd name="T98" fmla="*/ 70 w 94"/>
                <a:gd name="T99" fmla="*/ 22 h 94"/>
                <a:gd name="T100" fmla="*/ 58 w 94"/>
                <a:gd name="T101" fmla="*/ 23 h 94"/>
                <a:gd name="T102" fmla="*/ 55 w 94"/>
                <a:gd name="T103" fmla="*/ 22 h 94"/>
                <a:gd name="T104" fmla="*/ 62 w 94"/>
                <a:gd name="T105" fmla="*/ 16 h 94"/>
                <a:gd name="T106" fmla="*/ 53 w 94"/>
                <a:gd name="T107" fmla="*/ 14 h 94"/>
                <a:gd name="T108" fmla="*/ 49 w 94"/>
                <a:gd name="T109" fmla="*/ 18 h 94"/>
                <a:gd name="T110" fmla="*/ 43 w 94"/>
                <a:gd name="T111" fmla="*/ 13 h 94"/>
                <a:gd name="T112" fmla="*/ 37 w 94"/>
                <a:gd name="T113" fmla="*/ 15 h 94"/>
                <a:gd name="T114" fmla="*/ 35 w 94"/>
                <a:gd name="T115" fmla="*/ 16 h 94"/>
                <a:gd name="T116" fmla="*/ 44 w 94"/>
                <a:gd name="T117" fmla="*/ 24 h 94"/>
                <a:gd name="T118" fmla="*/ 40 w 94"/>
                <a:gd name="T119" fmla="*/ 30 h 94"/>
                <a:gd name="T120" fmla="*/ 20 w 94"/>
                <a:gd name="T121" fmla="*/ 27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4" h="94">
                  <a:moveTo>
                    <a:pt x="6" y="28"/>
                  </a:moveTo>
                  <a:cubicBezTo>
                    <a:pt x="11" y="16"/>
                    <a:pt x="21" y="8"/>
                    <a:pt x="32" y="4"/>
                  </a:cubicBezTo>
                  <a:cubicBezTo>
                    <a:pt x="43" y="0"/>
                    <a:pt x="56" y="1"/>
                    <a:pt x="67" y="6"/>
                  </a:cubicBezTo>
                  <a:cubicBezTo>
                    <a:pt x="78" y="12"/>
                    <a:pt x="86" y="21"/>
                    <a:pt x="90" y="32"/>
                  </a:cubicBezTo>
                  <a:cubicBezTo>
                    <a:pt x="94" y="43"/>
                    <a:pt x="94" y="56"/>
                    <a:pt x="88" y="67"/>
                  </a:cubicBezTo>
                  <a:cubicBezTo>
                    <a:pt x="88" y="67"/>
                    <a:pt x="88" y="67"/>
                    <a:pt x="88" y="67"/>
                  </a:cubicBezTo>
                  <a:cubicBezTo>
                    <a:pt x="83" y="78"/>
                    <a:pt x="73" y="87"/>
                    <a:pt x="62" y="90"/>
                  </a:cubicBezTo>
                  <a:cubicBezTo>
                    <a:pt x="51" y="94"/>
                    <a:pt x="39" y="94"/>
                    <a:pt x="27" y="89"/>
                  </a:cubicBezTo>
                  <a:cubicBezTo>
                    <a:pt x="27" y="89"/>
                    <a:pt x="27" y="89"/>
                    <a:pt x="27" y="89"/>
                  </a:cubicBezTo>
                  <a:cubicBezTo>
                    <a:pt x="16" y="83"/>
                    <a:pt x="8" y="73"/>
                    <a:pt x="4" y="62"/>
                  </a:cubicBezTo>
                  <a:cubicBezTo>
                    <a:pt x="0" y="51"/>
                    <a:pt x="1" y="39"/>
                    <a:pt x="6" y="28"/>
                  </a:cubicBezTo>
                  <a:cubicBezTo>
                    <a:pt x="6" y="28"/>
                    <a:pt x="6" y="28"/>
                    <a:pt x="6" y="28"/>
                  </a:cubicBezTo>
                  <a:close/>
                  <a:moveTo>
                    <a:pt x="20" y="27"/>
                  </a:moveTo>
                  <a:cubicBezTo>
                    <a:pt x="18" y="29"/>
                    <a:pt x="17" y="30"/>
                    <a:pt x="16" y="32"/>
                  </a:cubicBezTo>
                  <a:cubicBezTo>
                    <a:pt x="16" y="32"/>
                    <a:pt x="16" y="32"/>
                    <a:pt x="16" y="32"/>
                  </a:cubicBezTo>
                  <a:cubicBezTo>
                    <a:pt x="16" y="33"/>
                    <a:pt x="15" y="34"/>
                    <a:pt x="15" y="35"/>
                  </a:cubicBezTo>
                  <a:cubicBezTo>
                    <a:pt x="21" y="34"/>
                    <a:pt x="28" y="34"/>
                    <a:pt x="36" y="37"/>
                  </a:cubicBezTo>
                  <a:cubicBezTo>
                    <a:pt x="35" y="38"/>
                    <a:pt x="35" y="39"/>
                    <a:pt x="34" y="40"/>
                  </a:cubicBezTo>
                  <a:cubicBezTo>
                    <a:pt x="33" y="42"/>
                    <a:pt x="32" y="43"/>
                    <a:pt x="32" y="45"/>
                  </a:cubicBezTo>
                  <a:cubicBezTo>
                    <a:pt x="26" y="45"/>
                    <a:pt x="20" y="47"/>
                    <a:pt x="13" y="53"/>
                  </a:cubicBezTo>
                  <a:cubicBezTo>
                    <a:pt x="14" y="55"/>
                    <a:pt x="14" y="57"/>
                    <a:pt x="15" y="59"/>
                  </a:cubicBezTo>
                  <a:cubicBezTo>
                    <a:pt x="15" y="59"/>
                    <a:pt x="15" y="59"/>
                    <a:pt x="15" y="59"/>
                  </a:cubicBezTo>
                  <a:cubicBezTo>
                    <a:pt x="16" y="60"/>
                    <a:pt x="16" y="60"/>
                    <a:pt x="16" y="60"/>
                  </a:cubicBezTo>
                  <a:cubicBezTo>
                    <a:pt x="21" y="56"/>
                    <a:pt x="25" y="54"/>
                    <a:pt x="29" y="54"/>
                  </a:cubicBezTo>
                  <a:cubicBezTo>
                    <a:pt x="27" y="61"/>
                    <a:pt x="26" y="68"/>
                    <a:pt x="26" y="74"/>
                  </a:cubicBezTo>
                  <a:cubicBezTo>
                    <a:pt x="28" y="76"/>
                    <a:pt x="30" y="77"/>
                    <a:pt x="32" y="78"/>
                  </a:cubicBezTo>
                  <a:cubicBezTo>
                    <a:pt x="32" y="78"/>
                    <a:pt x="32" y="78"/>
                    <a:pt x="32" y="78"/>
                  </a:cubicBezTo>
                  <a:cubicBezTo>
                    <a:pt x="33" y="78"/>
                    <a:pt x="33" y="78"/>
                    <a:pt x="33" y="79"/>
                  </a:cubicBezTo>
                  <a:cubicBezTo>
                    <a:pt x="34" y="78"/>
                    <a:pt x="34" y="78"/>
                    <a:pt x="34" y="78"/>
                  </a:cubicBezTo>
                  <a:cubicBezTo>
                    <a:pt x="33" y="72"/>
                    <a:pt x="34" y="64"/>
                    <a:pt x="36" y="55"/>
                  </a:cubicBezTo>
                  <a:cubicBezTo>
                    <a:pt x="41" y="58"/>
                    <a:pt x="44" y="62"/>
                    <a:pt x="48" y="67"/>
                  </a:cubicBezTo>
                  <a:cubicBezTo>
                    <a:pt x="52" y="71"/>
                    <a:pt x="56" y="76"/>
                    <a:pt x="60" y="79"/>
                  </a:cubicBezTo>
                  <a:cubicBezTo>
                    <a:pt x="62" y="78"/>
                    <a:pt x="63" y="78"/>
                    <a:pt x="65" y="77"/>
                  </a:cubicBezTo>
                  <a:cubicBezTo>
                    <a:pt x="66" y="74"/>
                    <a:pt x="66" y="74"/>
                    <a:pt x="66" y="74"/>
                  </a:cubicBezTo>
                  <a:cubicBezTo>
                    <a:pt x="62" y="71"/>
                    <a:pt x="58" y="67"/>
                    <a:pt x="54" y="62"/>
                  </a:cubicBezTo>
                  <a:cubicBezTo>
                    <a:pt x="49" y="56"/>
                    <a:pt x="44" y="51"/>
                    <a:pt x="39" y="48"/>
                  </a:cubicBezTo>
                  <a:cubicBezTo>
                    <a:pt x="40" y="46"/>
                    <a:pt x="40" y="45"/>
                    <a:pt x="41" y="43"/>
                  </a:cubicBezTo>
                  <a:cubicBezTo>
                    <a:pt x="42" y="42"/>
                    <a:pt x="42" y="40"/>
                    <a:pt x="43" y="39"/>
                  </a:cubicBezTo>
                  <a:cubicBezTo>
                    <a:pt x="45" y="40"/>
                    <a:pt x="47" y="41"/>
                    <a:pt x="49" y="42"/>
                  </a:cubicBezTo>
                  <a:cubicBezTo>
                    <a:pt x="61" y="47"/>
                    <a:pt x="71" y="55"/>
                    <a:pt x="77" y="64"/>
                  </a:cubicBezTo>
                  <a:cubicBezTo>
                    <a:pt x="77" y="63"/>
                    <a:pt x="78" y="63"/>
                    <a:pt x="78" y="62"/>
                  </a:cubicBezTo>
                  <a:cubicBezTo>
                    <a:pt x="78" y="62"/>
                    <a:pt x="78" y="62"/>
                    <a:pt x="78" y="62"/>
                  </a:cubicBezTo>
                  <a:cubicBezTo>
                    <a:pt x="79" y="60"/>
                    <a:pt x="80" y="58"/>
                    <a:pt x="80" y="56"/>
                  </a:cubicBezTo>
                  <a:cubicBezTo>
                    <a:pt x="74" y="47"/>
                    <a:pt x="63" y="40"/>
                    <a:pt x="53" y="35"/>
                  </a:cubicBezTo>
                  <a:cubicBezTo>
                    <a:pt x="51" y="34"/>
                    <a:pt x="49" y="33"/>
                    <a:pt x="47" y="32"/>
                  </a:cubicBezTo>
                  <a:cubicBezTo>
                    <a:pt x="48" y="31"/>
                    <a:pt x="49" y="29"/>
                    <a:pt x="50" y="28"/>
                  </a:cubicBezTo>
                  <a:cubicBezTo>
                    <a:pt x="52" y="29"/>
                    <a:pt x="54" y="30"/>
                    <a:pt x="56" y="30"/>
                  </a:cubicBezTo>
                  <a:cubicBezTo>
                    <a:pt x="66" y="32"/>
                    <a:pt x="73" y="28"/>
                    <a:pt x="74" y="28"/>
                  </a:cubicBezTo>
                  <a:cubicBezTo>
                    <a:pt x="71" y="23"/>
                    <a:pt x="71" y="23"/>
                    <a:pt x="71" y="23"/>
                  </a:cubicBezTo>
                  <a:cubicBezTo>
                    <a:pt x="71" y="22"/>
                    <a:pt x="70" y="22"/>
                    <a:pt x="70" y="22"/>
                  </a:cubicBezTo>
                  <a:cubicBezTo>
                    <a:pt x="68" y="22"/>
                    <a:pt x="63" y="24"/>
                    <a:pt x="58" y="23"/>
                  </a:cubicBezTo>
                  <a:cubicBezTo>
                    <a:pt x="57" y="23"/>
                    <a:pt x="56" y="22"/>
                    <a:pt x="55" y="22"/>
                  </a:cubicBezTo>
                  <a:cubicBezTo>
                    <a:pt x="57" y="20"/>
                    <a:pt x="60" y="18"/>
                    <a:pt x="62" y="16"/>
                  </a:cubicBezTo>
                  <a:cubicBezTo>
                    <a:pt x="59" y="15"/>
                    <a:pt x="56" y="14"/>
                    <a:pt x="53" y="14"/>
                  </a:cubicBezTo>
                  <a:cubicBezTo>
                    <a:pt x="52" y="15"/>
                    <a:pt x="50" y="16"/>
                    <a:pt x="49" y="18"/>
                  </a:cubicBezTo>
                  <a:cubicBezTo>
                    <a:pt x="47" y="16"/>
                    <a:pt x="45" y="15"/>
                    <a:pt x="43" y="13"/>
                  </a:cubicBezTo>
                  <a:cubicBezTo>
                    <a:pt x="41" y="14"/>
                    <a:pt x="39" y="14"/>
                    <a:pt x="37" y="15"/>
                  </a:cubicBezTo>
                  <a:cubicBezTo>
                    <a:pt x="35" y="16"/>
                    <a:pt x="35" y="16"/>
                    <a:pt x="35" y="16"/>
                  </a:cubicBezTo>
                  <a:cubicBezTo>
                    <a:pt x="35" y="16"/>
                    <a:pt x="39" y="20"/>
                    <a:pt x="44" y="24"/>
                  </a:cubicBezTo>
                  <a:cubicBezTo>
                    <a:pt x="42" y="26"/>
                    <a:pt x="41" y="28"/>
                    <a:pt x="40" y="30"/>
                  </a:cubicBezTo>
                  <a:cubicBezTo>
                    <a:pt x="33" y="28"/>
                    <a:pt x="26" y="27"/>
                    <a:pt x="20" y="27"/>
                  </a:cubicBezTo>
                  <a:close/>
                </a:path>
              </a:pathLst>
            </a:custGeom>
            <a:solidFill>
              <a:schemeClr val="bg1"/>
            </a:solidFill>
            <a:ln>
              <a:noFill/>
            </a:ln>
          </p:spPr>
          <p:txBody>
            <a:bodyPr vert="horz" wrap="square" lIns="96430" tIns="48216" rIns="96430" bIns="4821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5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5" name="Freeform 24"/>
            <p:cNvSpPr>
              <a:spLocks noEditPoints="1"/>
            </p:cNvSpPr>
            <p:nvPr/>
          </p:nvSpPr>
          <p:spPr bwMode="auto">
            <a:xfrm>
              <a:off x="6878905" y="3031426"/>
              <a:ext cx="377843" cy="362576"/>
            </a:xfrm>
            <a:custGeom>
              <a:avLst/>
              <a:gdLst>
                <a:gd name="T0" fmla="*/ 80 w 198"/>
                <a:gd name="T1" fmla="*/ 39 h 190"/>
                <a:gd name="T2" fmla="*/ 32 w 198"/>
                <a:gd name="T3" fmla="*/ 39 h 190"/>
                <a:gd name="T4" fmla="*/ 24 w 198"/>
                <a:gd name="T5" fmla="*/ 52 h 190"/>
                <a:gd name="T6" fmla="*/ 32 w 198"/>
                <a:gd name="T7" fmla="*/ 65 h 190"/>
                <a:gd name="T8" fmla="*/ 80 w 198"/>
                <a:gd name="T9" fmla="*/ 65 h 190"/>
                <a:gd name="T10" fmla="*/ 80 w 198"/>
                <a:gd name="T11" fmla="*/ 39 h 190"/>
                <a:gd name="T12" fmla="*/ 80 w 198"/>
                <a:gd name="T13" fmla="*/ 39 h 190"/>
                <a:gd name="T14" fmla="*/ 114 w 198"/>
                <a:gd name="T15" fmla="*/ 65 h 190"/>
                <a:gd name="T16" fmla="*/ 170 w 198"/>
                <a:gd name="T17" fmla="*/ 65 h 190"/>
                <a:gd name="T18" fmla="*/ 177 w 198"/>
                <a:gd name="T19" fmla="*/ 65 h 190"/>
                <a:gd name="T20" fmla="*/ 179 w 198"/>
                <a:gd name="T21" fmla="*/ 69 h 190"/>
                <a:gd name="T22" fmla="*/ 194 w 198"/>
                <a:gd name="T23" fmla="*/ 93 h 190"/>
                <a:gd name="T24" fmla="*/ 198 w 198"/>
                <a:gd name="T25" fmla="*/ 99 h 190"/>
                <a:gd name="T26" fmla="*/ 194 w 198"/>
                <a:gd name="T27" fmla="*/ 103 h 190"/>
                <a:gd name="T28" fmla="*/ 179 w 198"/>
                <a:gd name="T29" fmla="*/ 127 h 190"/>
                <a:gd name="T30" fmla="*/ 177 w 198"/>
                <a:gd name="T31" fmla="*/ 134 h 190"/>
                <a:gd name="T32" fmla="*/ 170 w 198"/>
                <a:gd name="T33" fmla="*/ 134 h 190"/>
                <a:gd name="T34" fmla="*/ 114 w 198"/>
                <a:gd name="T35" fmla="*/ 134 h 190"/>
                <a:gd name="T36" fmla="*/ 114 w 198"/>
                <a:gd name="T37" fmla="*/ 164 h 190"/>
                <a:gd name="T38" fmla="*/ 164 w 198"/>
                <a:gd name="T39" fmla="*/ 164 h 190"/>
                <a:gd name="T40" fmla="*/ 164 w 198"/>
                <a:gd name="T41" fmla="*/ 190 h 190"/>
                <a:gd name="T42" fmla="*/ 37 w 198"/>
                <a:gd name="T43" fmla="*/ 190 h 190"/>
                <a:gd name="T44" fmla="*/ 37 w 198"/>
                <a:gd name="T45" fmla="*/ 164 h 190"/>
                <a:gd name="T46" fmla="*/ 82 w 198"/>
                <a:gd name="T47" fmla="*/ 164 h 190"/>
                <a:gd name="T48" fmla="*/ 82 w 198"/>
                <a:gd name="T49" fmla="*/ 86 h 190"/>
                <a:gd name="T50" fmla="*/ 26 w 198"/>
                <a:gd name="T51" fmla="*/ 86 h 190"/>
                <a:gd name="T52" fmla="*/ 19 w 198"/>
                <a:gd name="T53" fmla="*/ 86 h 190"/>
                <a:gd name="T54" fmla="*/ 17 w 198"/>
                <a:gd name="T55" fmla="*/ 80 h 190"/>
                <a:gd name="T56" fmla="*/ 2 w 198"/>
                <a:gd name="T57" fmla="*/ 56 h 190"/>
                <a:gd name="T58" fmla="*/ 0 w 198"/>
                <a:gd name="T59" fmla="*/ 52 h 190"/>
                <a:gd name="T60" fmla="*/ 2 w 198"/>
                <a:gd name="T61" fmla="*/ 45 h 190"/>
                <a:gd name="T62" fmla="*/ 17 w 198"/>
                <a:gd name="T63" fmla="*/ 21 h 190"/>
                <a:gd name="T64" fmla="*/ 19 w 198"/>
                <a:gd name="T65" fmla="*/ 17 h 190"/>
                <a:gd name="T66" fmla="*/ 26 w 198"/>
                <a:gd name="T67" fmla="*/ 17 h 190"/>
                <a:gd name="T68" fmla="*/ 82 w 198"/>
                <a:gd name="T69" fmla="*/ 17 h 190"/>
                <a:gd name="T70" fmla="*/ 82 w 198"/>
                <a:gd name="T71" fmla="*/ 13 h 190"/>
                <a:gd name="T72" fmla="*/ 99 w 198"/>
                <a:gd name="T73" fmla="*/ 0 h 190"/>
                <a:gd name="T74" fmla="*/ 114 w 198"/>
                <a:gd name="T75" fmla="*/ 13 h 190"/>
                <a:gd name="T76" fmla="*/ 114 w 198"/>
                <a:gd name="T77" fmla="*/ 65 h 190"/>
                <a:gd name="T78" fmla="*/ 114 w 198"/>
                <a:gd name="T79" fmla="*/ 65 h 190"/>
                <a:gd name="T80" fmla="*/ 166 w 198"/>
                <a:gd name="T81" fmla="*/ 84 h 190"/>
                <a:gd name="T82" fmla="*/ 116 w 198"/>
                <a:gd name="T83" fmla="*/ 84 h 190"/>
                <a:gd name="T84" fmla="*/ 116 w 198"/>
                <a:gd name="T85" fmla="*/ 112 h 190"/>
                <a:gd name="T86" fmla="*/ 166 w 198"/>
                <a:gd name="T87" fmla="*/ 112 h 190"/>
                <a:gd name="T88" fmla="*/ 175 w 198"/>
                <a:gd name="T89" fmla="*/ 99 h 190"/>
                <a:gd name="T90" fmla="*/ 166 w 198"/>
                <a:gd name="T91" fmla="*/ 84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98" h="190">
                  <a:moveTo>
                    <a:pt x="80" y="39"/>
                  </a:moveTo>
                  <a:lnTo>
                    <a:pt x="32" y="39"/>
                  </a:lnTo>
                  <a:lnTo>
                    <a:pt x="24" y="52"/>
                  </a:lnTo>
                  <a:lnTo>
                    <a:pt x="32" y="65"/>
                  </a:lnTo>
                  <a:lnTo>
                    <a:pt x="80" y="65"/>
                  </a:lnTo>
                  <a:lnTo>
                    <a:pt x="80" y="39"/>
                  </a:lnTo>
                  <a:lnTo>
                    <a:pt x="80" y="39"/>
                  </a:lnTo>
                  <a:close/>
                  <a:moveTo>
                    <a:pt x="114" y="65"/>
                  </a:moveTo>
                  <a:lnTo>
                    <a:pt x="170" y="65"/>
                  </a:lnTo>
                  <a:lnTo>
                    <a:pt x="177" y="65"/>
                  </a:lnTo>
                  <a:lnTo>
                    <a:pt x="179" y="69"/>
                  </a:lnTo>
                  <a:lnTo>
                    <a:pt x="194" y="93"/>
                  </a:lnTo>
                  <a:lnTo>
                    <a:pt x="198" y="99"/>
                  </a:lnTo>
                  <a:lnTo>
                    <a:pt x="194" y="103"/>
                  </a:lnTo>
                  <a:lnTo>
                    <a:pt x="179" y="127"/>
                  </a:lnTo>
                  <a:lnTo>
                    <a:pt x="177" y="134"/>
                  </a:lnTo>
                  <a:lnTo>
                    <a:pt x="170" y="134"/>
                  </a:lnTo>
                  <a:lnTo>
                    <a:pt x="114" y="134"/>
                  </a:lnTo>
                  <a:lnTo>
                    <a:pt x="114" y="164"/>
                  </a:lnTo>
                  <a:lnTo>
                    <a:pt x="164" y="164"/>
                  </a:lnTo>
                  <a:lnTo>
                    <a:pt x="164" y="190"/>
                  </a:lnTo>
                  <a:lnTo>
                    <a:pt x="37" y="190"/>
                  </a:lnTo>
                  <a:lnTo>
                    <a:pt x="37" y="164"/>
                  </a:lnTo>
                  <a:lnTo>
                    <a:pt x="82" y="164"/>
                  </a:lnTo>
                  <a:lnTo>
                    <a:pt x="82" y="86"/>
                  </a:lnTo>
                  <a:lnTo>
                    <a:pt x="26" y="86"/>
                  </a:lnTo>
                  <a:lnTo>
                    <a:pt x="19" y="86"/>
                  </a:lnTo>
                  <a:lnTo>
                    <a:pt x="17" y="80"/>
                  </a:lnTo>
                  <a:lnTo>
                    <a:pt x="2" y="56"/>
                  </a:lnTo>
                  <a:lnTo>
                    <a:pt x="0" y="52"/>
                  </a:lnTo>
                  <a:lnTo>
                    <a:pt x="2" y="45"/>
                  </a:lnTo>
                  <a:lnTo>
                    <a:pt x="17" y="21"/>
                  </a:lnTo>
                  <a:lnTo>
                    <a:pt x="19" y="17"/>
                  </a:lnTo>
                  <a:lnTo>
                    <a:pt x="26" y="17"/>
                  </a:lnTo>
                  <a:lnTo>
                    <a:pt x="82" y="17"/>
                  </a:lnTo>
                  <a:lnTo>
                    <a:pt x="82" y="13"/>
                  </a:lnTo>
                  <a:lnTo>
                    <a:pt x="99" y="0"/>
                  </a:lnTo>
                  <a:lnTo>
                    <a:pt x="114" y="13"/>
                  </a:lnTo>
                  <a:lnTo>
                    <a:pt x="114" y="65"/>
                  </a:lnTo>
                  <a:lnTo>
                    <a:pt x="114" y="65"/>
                  </a:lnTo>
                  <a:close/>
                  <a:moveTo>
                    <a:pt x="166" y="84"/>
                  </a:moveTo>
                  <a:lnTo>
                    <a:pt x="116" y="84"/>
                  </a:lnTo>
                  <a:lnTo>
                    <a:pt x="116" y="112"/>
                  </a:lnTo>
                  <a:lnTo>
                    <a:pt x="166" y="112"/>
                  </a:lnTo>
                  <a:lnTo>
                    <a:pt x="175" y="99"/>
                  </a:lnTo>
                  <a:lnTo>
                    <a:pt x="166" y="84"/>
                  </a:lnTo>
                  <a:close/>
                </a:path>
              </a:pathLst>
            </a:custGeom>
            <a:solidFill>
              <a:schemeClr val="bg1"/>
            </a:solidFill>
            <a:ln>
              <a:noFill/>
            </a:ln>
          </p:spPr>
          <p:txBody>
            <a:bodyPr vert="horz" wrap="square" lIns="96430" tIns="48216" rIns="96430" bIns="4821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5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6" name="Freeform 25"/>
            <p:cNvSpPr>
              <a:spLocks noEditPoints="1"/>
            </p:cNvSpPr>
            <p:nvPr/>
          </p:nvSpPr>
          <p:spPr bwMode="auto">
            <a:xfrm>
              <a:off x="5005051" y="4114114"/>
              <a:ext cx="337768" cy="330136"/>
            </a:xfrm>
            <a:custGeom>
              <a:avLst/>
              <a:gdLst>
                <a:gd name="T0" fmla="*/ 74 w 82"/>
                <a:gd name="T1" fmla="*/ 6 h 80"/>
                <a:gd name="T2" fmla="*/ 67 w 82"/>
                <a:gd name="T3" fmla="*/ 27 h 80"/>
                <a:gd name="T4" fmla="*/ 65 w 82"/>
                <a:gd name="T5" fmla="*/ 30 h 80"/>
                <a:gd name="T6" fmla="*/ 75 w 82"/>
                <a:gd name="T7" fmla="*/ 71 h 80"/>
                <a:gd name="T8" fmla="*/ 66 w 82"/>
                <a:gd name="T9" fmla="*/ 80 h 80"/>
                <a:gd name="T10" fmla="*/ 44 w 82"/>
                <a:gd name="T11" fmla="*/ 50 h 80"/>
                <a:gd name="T12" fmla="*/ 36 w 82"/>
                <a:gd name="T13" fmla="*/ 57 h 80"/>
                <a:gd name="T14" fmla="*/ 39 w 82"/>
                <a:gd name="T15" fmla="*/ 70 h 80"/>
                <a:gd name="T16" fmla="*/ 34 w 82"/>
                <a:gd name="T17" fmla="*/ 75 h 80"/>
                <a:gd name="T18" fmla="*/ 26 w 82"/>
                <a:gd name="T19" fmla="*/ 61 h 80"/>
                <a:gd name="T20" fmla="*/ 21 w 82"/>
                <a:gd name="T21" fmla="*/ 67 h 80"/>
                <a:gd name="T22" fmla="*/ 16 w 82"/>
                <a:gd name="T23" fmla="*/ 62 h 80"/>
                <a:gd name="T24" fmla="*/ 21 w 82"/>
                <a:gd name="T25" fmla="*/ 57 h 80"/>
                <a:gd name="T26" fmla="*/ 7 w 82"/>
                <a:gd name="T27" fmla="*/ 50 h 80"/>
                <a:gd name="T28" fmla="*/ 12 w 82"/>
                <a:gd name="T29" fmla="*/ 44 h 80"/>
                <a:gd name="T30" fmla="*/ 25 w 82"/>
                <a:gd name="T31" fmla="*/ 47 h 80"/>
                <a:gd name="T32" fmla="*/ 32 w 82"/>
                <a:gd name="T33" fmla="*/ 39 h 80"/>
                <a:gd name="T34" fmla="*/ 0 w 82"/>
                <a:gd name="T35" fmla="*/ 18 h 80"/>
                <a:gd name="T36" fmla="*/ 9 w 82"/>
                <a:gd name="T37" fmla="*/ 8 h 80"/>
                <a:gd name="T38" fmla="*/ 51 w 82"/>
                <a:gd name="T39" fmla="*/ 16 h 80"/>
                <a:gd name="T40" fmla="*/ 53 w 82"/>
                <a:gd name="T41" fmla="*/ 13 h 80"/>
                <a:gd name="T42" fmla="*/ 74 w 82"/>
                <a:gd name="T43" fmla="*/ 6 h 80"/>
                <a:gd name="T44" fmla="*/ 82 w 82"/>
                <a:gd name="T45" fmla="*/ 50 h 80"/>
                <a:gd name="T46" fmla="*/ 74 w 82"/>
                <a:gd name="T47" fmla="*/ 42 h 80"/>
                <a:gd name="T48" fmla="*/ 72 w 82"/>
                <a:gd name="T49" fmla="*/ 44 h 80"/>
                <a:gd name="T50" fmla="*/ 76 w 82"/>
                <a:gd name="T51" fmla="*/ 57 h 80"/>
                <a:gd name="T52" fmla="*/ 82 w 82"/>
                <a:gd name="T53" fmla="*/ 50 h 80"/>
                <a:gd name="T54" fmla="*/ 29 w 82"/>
                <a:gd name="T55" fmla="*/ 0 h 80"/>
                <a:gd name="T56" fmla="*/ 23 w 82"/>
                <a:gd name="T57" fmla="*/ 7 h 80"/>
                <a:gd name="T58" fmla="*/ 36 w 82"/>
                <a:gd name="T59" fmla="*/ 10 h 80"/>
                <a:gd name="T60" fmla="*/ 37 w 82"/>
                <a:gd name="T61" fmla="*/ 8 h 80"/>
                <a:gd name="T62" fmla="*/ 29 w 82"/>
                <a:gd name="T63"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2" h="80">
                  <a:moveTo>
                    <a:pt x="74" y="6"/>
                  </a:moveTo>
                  <a:cubicBezTo>
                    <a:pt x="76" y="15"/>
                    <a:pt x="74" y="21"/>
                    <a:pt x="67" y="27"/>
                  </a:cubicBezTo>
                  <a:cubicBezTo>
                    <a:pt x="65" y="30"/>
                    <a:pt x="65" y="30"/>
                    <a:pt x="65" y="30"/>
                  </a:cubicBezTo>
                  <a:cubicBezTo>
                    <a:pt x="75" y="71"/>
                    <a:pt x="75" y="71"/>
                    <a:pt x="75" y="71"/>
                  </a:cubicBezTo>
                  <a:cubicBezTo>
                    <a:pt x="66" y="80"/>
                    <a:pt x="66" y="80"/>
                    <a:pt x="66" y="80"/>
                  </a:cubicBezTo>
                  <a:cubicBezTo>
                    <a:pt x="44" y="50"/>
                    <a:pt x="44" y="50"/>
                    <a:pt x="44" y="50"/>
                  </a:cubicBezTo>
                  <a:cubicBezTo>
                    <a:pt x="36" y="57"/>
                    <a:pt x="36" y="57"/>
                    <a:pt x="36" y="57"/>
                  </a:cubicBezTo>
                  <a:cubicBezTo>
                    <a:pt x="39" y="70"/>
                    <a:pt x="39" y="70"/>
                    <a:pt x="39" y="70"/>
                  </a:cubicBezTo>
                  <a:cubicBezTo>
                    <a:pt x="34" y="75"/>
                    <a:pt x="34" y="75"/>
                    <a:pt x="34" y="75"/>
                  </a:cubicBezTo>
                  <a:cubicBezTo>
                    <a:pt x="26" y="61"/>
                    <a:pt x="26" y="61"/>
                    <a:pt x="26" y="61"/>
                  </a:cubicBezTo>
                  <a:cubicBezTo>
                    <a:pt x="21" y="67"/>
                    <a:pt x="21" y="67"/>
                    <a:pt x="21" y="67"/>
                  </a:cubicBezTo>
                  <a:cubicBezTo>
                    <a:pt x="16" y="62"/>
                    <a:pt x="16" y="62"/>
                    <a:pt x="16" y="62"/>
                  </a:cubicBezTo>
                  <a:cubicBezTo>
                    <a:pt x="21" y="57"/>
                    <a:pt x="21" y="57"/>
                    <a:pt x="21" y="57"/>
                  </a:cubicBezTo>
                  <a:cubicBezTo>
                    <a:pt x="7" y="50"/>
                    <a:pt x="7" y="50"/>
                    <a:pt x="7" y="50"/>
                  </a:cubicBezTo>
                  <a:cubicBezTo>
                    <a:pt x="12" y="44"/>
                    <a:pt x="12" y="44"/>
                    <a:pt x="12" y="44"/>
                  </a:cubicBezTo>
                  <a:cubicBezTo>
                    <a:pt x="25" y="47"/>
                    <a:pt x="25" y="47"/>
                    <a:pt x="25" y="47"/>
                  </a:cubicBezTo>
                  <a:cubicBezTo>
                    <a:pt x="32" y="39"/>
                    <a:pt x="32" y="39"/>
                    <a:pt x="32" y="39"/>
                  </a:cubicBezTo>
                  <a:cubicBezTo>
                    <a:pt x="0" y="18"/>
                    <a:pt x="0" y="18"/>
                    <a:pt x="0" y="18"/>
                  </a:cubicBezTo>
                  <a:cubicBezTo>
                    <a:pt x="9" y="8"/>
                    <a:pt x="9" y="8"/>
                    <a:pt x="9" y="8"/>
                  </a:cubicBezTo>
                  <a:cubicBezTo>
                    <a:pt x="51" y="16"/>
                    <a:pt x="51" y="16"/>
                    <a:pt x="51" y="16"/>
                  </a:cubicBezTo>
                  <a:cubicBezTo>
                    <a:pt x="53" y="13"/>
                    <a:pt x="53" y="13"/>
                    <a:pt x="53" y="13"/>
                  </a:cubicBezTo>
                  <a:cubicBezTo>
                    <a:pt x="60" y="5"/>
                    <a:pt x="67" y="4"/>
                    <a:pt x="74" y="6"/>
                  </a:cubicBezTo>
                  <a:close/>
                  <a:moveTo>
                    <a:pt x="82" y="50"/>
                  </a:moveTo>
                  <a:cubicBezTo>
                    <a:pt x="74" y="42"/>
                    <a:pt x="74" y="42"/>
                    <a:pt x="74" y="42"/>
                  </a:cubicBezTo>
                  <a:cubicBezTo>
                    <a:pt x="72" y="44"/>
                    <a:pt x="72" y="44"/>
                    <a:pt x="72" y="44"/>
                  </a:cubicBezTo>
                  <a:cubicBezTo>
                    <a:pt x="76" y="57"/>
                    <a:pt x="76" y="57"/>
                    <a:pt x="76" y="57"/>
                  </a:cubicBezTo>
                  <a:cubicBezTo>
                    <a:pt x="82" y="50"/>
                    <a:pt x="82" y="50"/>
                    <a:pt x="82" y="50"/>
                  </a:cubicBezTo>
                  <a:close/>
                  <a:moveTo>
                    <a:pt x="29" y="0"/>
                  </a:moveTo>
                  <a:cubicBezTo>
                    <a:pt x="23" y="7"/>
                    <a:pt x="23" y="7"/>
                    <a:pt x="23" y="7"/>
                  </a:cubicBezTo>
                  <a:cubicBezTo>
                    <a:pt x="36" y="10"/>
                    <a:pt x="36" y="10"/>
                    <a:pt x="36" y="10"/>
                  </a:cubicBezTo>
                  <a:cubicBezTo>
                    <a:pt x="37" y="8"/>
                    <a:pt x="37" y="8"/>
                    <a:pt x="37" y="8"/>
                  </a:cubicBezTo>
                  <a:lnTo>
                    <a:pt x="29" y="0"/>
                  </a:lnTo>
                  <a:close/>
                </a:path>
              </a:pathLst>
            </a:custGeom>
            <a:solidFill>
              <a:schemeClr val="bg1"/>
            </a:solidFill>
            <a:ln>
              <a:noFill/>
            </a:ln>
          </p:spPr>
          <p:txBody>
            <a:bodyPr vert="horz" wrap="square" lIns="96430" tIns="48216" rIns="96430" bIns="4821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5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7" name="Freeform 26"/>
            <p:cNvSpPr>
              <a:spLocks noEditPoints="1"/>
            </p:cNvSpPr>
            <p:nvPr/>
          </p:nvSpPr>
          <p:spPr bwMode="auto">
            <a:xfrm>
              <a:off x="8773924" y="4087398"/>
              <a:ext cx="316777" cy="383568"/>
            </a:xfrm>
            <a:custGeom>
              <a:avLst/>
              <a:gdLst>
                <a:gd name="T0" fmla="*/ 0 w 77"/>
                <a:gd name="T1" fmla="*/ 85 h 93"/>
                <a:gd name="T2" fmla="*/ 30 w 77"/>
                <a:gd name="T3" fmla="*/ 20 h 93"/>
                <a:gd name="T4" fmla="*/ 38 w 77"/>
                <a:gd name="T5" fmla="*/ 26 h 93"/>
                <a:gd name="T6" fmla="*/ 39 w 77"/>
                <a:gd name="T7" fmla="*/ 27 h 93"/>
                <a:gd name="T8" fmla="*/ 39 w 77"/>
                <a:gd name="T9" fmla="*/ 27 h 93"/>
                <a:gd name="T10" fmla="*/ 40 w 77"/>
                <a:gd name="T11" fmla="*/ 27 h 93"/>
                <a:gd name="T12" fmla="*/ 40 w 77"/>
                <a:gd name="T13" fmla="*/ 28 h 93"/>
                <a:gd name="T14" fmla="*/ 40 w 77"/>
                <a:gd name="T15" fmla="*/ 28 h 93"/>
                <a:gd name="T16" fmla="*/ 41 w 77"/>
                <a:gd name="T17" fmla="*/ 28 h 93"/>
                <a:gd name="T18" fmla="*/ 41 w 77"/>
                <a:gd name="T19" fmla="*/ 29 h 93"/>
                <a:gd name="T20" fmla="*/ 42 w 77"/>
                <a:gd name="T21" fmla="*/ 29 h 93"/>
                <a:gd name="T22" fmla="*/ 42 w 77"/>
                <a:gd name="T23" fmla="*/ 29 h 93"/>
                <a:gd name="T24" fmla="*/ 43 w 77"/>
                <a:gd name="T25" fmla="*/ 29 h 93"/>
                <a:gd name="T26" fmla="*/ 43 w 77"/>
                <a:gd name="T27" fmla="*/ 30 h 93"/>
                <a:gd name="T28" fmla="*/ 43 w 77"/>
                <a:gd name="T29" fmla="*/ 30 h 93"/>
                <a:gd name="T30" fmla="*/ 48 w 77"/>
                <a:gd name="T31" fmla="*/ 33 h 93"/>
                <a:gd name="T32" fmla="*/ 48 w 77"/>
                <a:gd name="T33" fmla="*/ 33 h 93"/>
                <a:gd name="T34" fmla="*/ 49 w 77"/>
                <a:gd name="T35" fmla="*/ 34 h 93"/>
                <a:gd name="T36" fmla="*/ 49 w 77"/>
                <a:gd name="T37" fmla="*/ 34 h 93"/>
                <a:gd name="T38" fmla="*/ 50 w 77"/>
                <a:gd name="T39" fmla="*/ 34 h 93"/>
                <a:gd name="T40" fmla="*/ 50 w 77"/>
                <a:gd name="T41" fmla="*/ 35 h 93"/>
                <a:gd name="T42" fmla="*/ 50 w 77"/>
                <a:gd name="T43" fmla="*/ 35 h 93"/>
                <a:gd name="T44" fmla="*/ 51 w 77"/>
                <a:gd name="T45" fmla="*/ 35 h 93"/>
                <a:gd name="T46" fmla="*/ 51 w 77"/>
                <a:gd name="T47" fmla="*/ 36 h 93"/>
                <a:gd name="T48" fmla="*/ 52 w 77"/>
                <a:gd name="T49" fmla="*/ 36 h 93"/>
                <a:gd name="T50" fmla="*/ 52 w 77"/>
                <a:gd name="T51" fmla="*/ 36 h 93"/>
                <a:gd name="T52" fmla="*/ 53 w 77"/>
                <a:gd name="T53" fmla="*/ 37 h 93"/>
                <a:gd name="T54" fmla="*/ 53 w 77"/>
                <a:gd name="T55" fmla="*/ 37 h 93"/>
                <a:gd name="T56" fmla="*/ 48 w 77"/>
                <a:gd name="T57" fmla="*/ 79 h 93"/>
                <a:gd name="T58" fmla="*/ 7 w 77"/>
                <a:gd name="T59" fmla="*/ 91 h 93"/>
                <a:gd name="T60" fmla="*/ 35 w 77"/>
                <a:gd name="T61" fmla="*/ 64 h 93"/>
                <a:gd name="T62" fmla="*/ 19 w 77"/>
                <a:gd name="T63" fmla="*/ 53 h 93"/>
                <a:gd name="T64" fmla="*/ 3 w 77"/>
                <a:gd name="T65" fmla="*/ 88 h 93"/>
                <a:gd name="T66" fmla="*/ 73 w 77"/>
                <a:gd name="T67" fmla="*/ 93 h 93"/>
                <a:gd name="T68" fmla="*/ 54 w 77"/>
                <a:gd name="T69" fmla="*/ 83 h 93"/>
                <a:gd name="T70" fmla="*/ 69 w 77"/>
                <a:gd name="T71" fmla="*/ 42 h 93"/>
                <a:gd name="T72" fmla="*/ 34 w 77"/>
                <a:gd name="T73" fmla="*/ 0 h 93"/>
                <a:gd name="T74" fmla="*/ 69 w 77"/>
                <a:gd name="T75" fmla="*/ 4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7" h="93">
                  <a:moveTo>
                    <a:pt x="3" y="88"/>
                  </a:moveTo>
                  <a:cubicBezTo>
                    <a:pt x="2" y="87"/>
                    <a:pt x="1" y="86"/>
                    <a:pt x="0" y="85"/>
                  </a:cubicBezTo>
                  <a:cubicBezTo>
                    <a:pt x="0" y="72"/>
                    <a:pt x="0" y="58"/>
                    <a:pt x="0" y="45"/>
                  </a:cubicBezTo>
                  <a:cubicBezTo>
                    <a:pt x="12" y="40"/>
                    <a:pt x="21" y="32"/>
                    <a:pt x="30" y="20"/>
                  </a:cubicBezTo>
                  <a:cubicBezTo>
                    <a:pt x="38" y="26"/>
                    <a:pt x="38" y="26"/>
                    <a:pt x="38" y="26"/>
                  </a:cubicBezTo>
                  <a:cubicBezTo>
                    <a:pt x="38" y="26"/>
                    <a:pt x="38" y="26"/>
                    <a:pt x="38" y="26"/>
                  </a:cubicBezTo>
                  <a:cubicBezTo>
                    <a:pt x="38" y="27"/>
                    <a:pt x="38" y="27"/>
                    <a:pt x="38" y="27"/>
                  </a:cubicBezTo>
                  <a:cubicBezTo>
                    <a:pt x="39" y="27"/>
                    <a:pt x="39" y="27"/>
                    <a:pt x="39" y="27"/>
                  </a:cubicBezTo>
                  <a:cubicBezTo>
                    <a:pt x="39" y="27"/>
                    <a:pt x="39" y="27"/>
                    <a:pt x="39" y="27"/>
                  </a:cubicBezTo>
                  <a:cubicBezTo>
                    <a:pt x="39" y="27"/>
                    <a:pt x="39" y="27"/>
                    <a:pt x="39" y="27"/>
                  </a:cubicBezTo>
                  <a:cubicBezTo>
                    <a:pt x="39" y="27"/>
                    <a:pt x="39" y="27"/>
                    <a:pt x="39" y="27"/>
                  </a:cubicBezTo>
                  <a:cubicBezTo>
                    <a:pt x="40" y="27"/>
                    <a:pt x="40" y="27"/>
                    <a:pt x="40" y="27"/>
                  </a:cubicBezTo>
                  <a:cubicBezTo>
                    <a:pt x="40" y="27"/>
                    <a:pt x="40" y="27"/>
                    <a:pt x="40" y="27"/>
                  </a:cubicBezTo>
                  <a:cubicBezTo>
                    <a:pt x="40" y="28"/>
                    <a:pt x="40" y="28"/>
                    <a:pt x="40" y="28"/>
                  </a:cubicBezTo>
                  <a:cubicBezTo>
                    <a:pt x="40" y="28"/>
                    <a:pt x="40" y="28"/>
                    <a:pt x="40" y="28"/>
                  </a:cubicBezTo>
                  <a:cubicBezTo>
                    <a:pt x="40" y="28"/>
                    <a:pt x="40" y="28"/>
                    <a:pt x="40" y="28"/>
                  </a:cubicBezTo>
                  <a:cubicBezTo>
                    <a:pt x="41" y="28"/>
                    <a:pt x="41" y="28"/>
                    <a:pt x="41" y="28"/>
                  </a:cubicBezTo>
                  <a:cubicBezTo>
                    <a:pt x="41" y="28"/>
                    <a:pt x="41" y="28"/>
                    <a:pt x="41" y="28"/>
                  </a:cubicBezTo>
                  <a:cubicBezTo>
                    <a:pt x="41" y="28"/>
                    <a:pt x="41" y="28"/>
                    <a:pt x="41" y="28"/>
                  </a:cubicBezTo>
                  <a:cubicBezTo>
                    <a:pt x="41" y="29"/>
                    <a:pt x="41" y="29"/>
                    <a:pt x="41" y="29"/>
                  </a:cubicBezTo>
                  <a:cubicBezTo>
                    <a:pt x="42" y="29"/>
                    <a:pt x="42" y="29"/>
                    <a:pt x="42" y="29"/>
                  </a:cubicBezTo>
                  <a:cubicBezTo>
                    <a:pt x="42" y="29"/>
                    <a:pt x="42" y="29"/>
                    <a:pt x="42" y="29"/>
                  </a:cubicBezTo>
                  <a:cubicBezTo>
                    <a:pt x="42" y="29"/>
                    <a:pt x="42" y="29"/>
                    <a:pt x="42" y="29"/>
                  </a:cubicBezTo>
                  <a:cubicBezTo>
                    <a:pt x="42" y="29"/>
                    <a:pt x="42" y="29"/>
                    <a:pt x="42" y="29"/>
                  </a:cubicBezTo>
                  <a:cubicBezTo>
                    <a:pt x="42" y="29"/>
                    <a:pt x="42" y="29"/>
                    <a:pt x="42" y="29"/>
                  </a:cubicBezTo>
                  <a:cubicBezTo>
                    <a:pt x="43" y="29"/>
                    <a:pt x="43" y="29"/>
                    <a:pt x="43" y="29"/>
                  </a:cubicBezTo>
                  <a:cubicBezTo>
                    <a:pt x="43" y="30"/>
                    <a:pt x="43" y="30"/>
                    <a:pt x="43" y="30"/>
                  </a:cubicBezTo>
                  <a:cubicBezTo>
                    <a:pt x="43" y="30"/>
                    <a:pt x="43" y="30"/>
                    <a:pt x="43" y="30"/>
                  </a:cubicBezTo>
                  <a:cubicBezTo>
                    <a:pt x="43" y="30"/>
                    <a:pt x="43" y="30"/>
                    <a:pt x="43" y="30"/>
                  </a:cubicBezTo>
                  <a:cubicBezTo>
                    <a:pt x="43" y="30"/>
                    <a:pt x="43" y="30"/>
                    <a:pt x="43" y="30"/>
                  </a:cubicBezTo>
                  <a:cubicBezTo>
                    <a:pt x="44" y="30"/>
                    <a:pt x="44" y="30"/>
                    <a:pt x="44" y="30"/>
                  </a:cubicBezTo>
                  <a:cubicBezTo>
                    <a:pt x="48" y="33"/>
                    <a:pt x="48" y="33"/>
                    <a:pt x="48" y="33"/>
                  </a:cubicBezTo>
                  <a:cubicBezTo>
                    <a:pt x="48" y="33"/>
                    <a:pt x="48" y="33"/>
                    <a:pt x="48" y="33"/>
                  </a:cubicBezTo>
                  <a:cubicBezTo>
                    <a:pt x="48" y="33"/>
                    <a:pt x="48" y="33"/>
                    <a:pt x="48" y="33"/>
                  </a:cubicBezTo>
                  <a:cubicBezTo>
                    <a:pt x="48" y="34"/>
                    <a:pt x="48" y="34"/>
                    <a:pt x="48" y="34"/>
                  </a:cubicBezTo>
                  <a:cubicBezTo>
                    <a:pt x="49" y="34"/>
                    <a:pt x="49" y="34"/>
                    <a:pt x="49" y="34"/>
                  </a:cubicBezTo>
                  <a:cubicBezTo>
                    <a:pt x="49" y="34"/>
                    <a:pt x="49" y="34"/>
                    <a:pt x="49" y="34"/>
                  </a:cubicBezTo>
                  <a:cubicBezTo>
                    <a:pt x="49" y="34"/>
                    <a:pt x="49" y="34"/>
                    <a:pt x="49" y="34"/>
                  </a:cubicBezTo>
                  <a:cubicBezTo>
                    <a:pt x="49" y="34"/>
                    <a:pt x="49" y="34"/>
                    <a:pt x="49" y="34"/>
                  </a:cubicBezTo>
                  <a:cubicBezTo>
                    <a:pt x="50" y="34"/>
                    <a:pt x="50" y="34"/>
                    <a:pt x="50" y="34"/>
                  </a:cubicBezTo>
                  <a:cubicBezTo>
                    <a:pt x="50" y="35"/>
                    <a:pt x="50" y="35"/>
                    <a:pt x="50" y="35"/>
                  </a:cubicBezTo>
                  <a:cubicBezTo>
                    <a:pt x="50" y="35"/>
                    <a:pt x="50" y="35"/>
                    <a:pt x="50" y="35"/>
                  </a:cubicBezTo>
                  <a:cubicBezTo>
                    <a:pt x="50" y="35"/>
                    <a:pt x="50" y="35"/>
                    <a:pt x="50" y="35"/>
                  </a:cubicBezTo>
                  <a:cubicBezTo>
                    <a:pt x="50" y="35"/>
                    <a:pt x="50" y="35"/>
                    <a:pt x="50" y="35"/>
                  </a:cubicBezTo>
                  <a:cubicBezTo>
                    <a:pt x="51" y="35"/>
                    <a:pt x="51" y="35"/>
                    <a:pt x="51" y="35"/>
                  </a:cubicBezTo>
                  <a:cubicBezTo>
                    <a:pt x="51" y="35"/>
                    <a:pt x="51" y="35"/>
                    <a:pt x="51" y="35"/>
                  </a:cubicBezTo>
                  <a:cubicBezTo>
                    <a:pt x="51" y="35"/>
                    <a:pt x="51" y="35"/>
                    <a:pt x="51" y="35"/>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7"/>
                    <a:pt x="53" y="37"/>
                    <a:pt x="53" y="37"/>
                  </a:cubicBezTo>
                  <a:cubicBezTo>
                    <a:pt x="53" y="37"/>
                    <a:pt x="53" y="37"/>
                    <a:pt x="53" y="37"/>
                  </a:cubicBezTo>
                  <a:cubicBezTo>
                    <a:pt x="53" y="37"/>
                    <a:pt x="53" y="37"/>
                    <a:pt x="53" y="37"/>
                  </a:cubicBezTo>
                  <a:cubicBezTo>
                    <a:pt x="62" y="43"/>
                    <a:pt x="62" y="43"/>
                    <a:pt x="62" y="43"/>
                  </a:cubicBezTo>
                  <a:cubicBezTo>
                    <a:pt x="53" y="55"/>
                    <a:pt x="49" y="67"/>
                    <a:pt x="48" y="79"/>
                  </a:cubicBezTo>
                  <a:cubicBezTo>
                    <a:pt x="36" y="84"/>
                    <a:pt x="23" y="88"/>
                    <a:pt x="11" y="93"/>
                  </a:cubicBezTo>
                  <a:cubicBezTo>
                    <a:pt x="9" y="92"/>
                    <a:pt x="8" y="91"/>
                    <a:pt x="7" y="91"/>
                  </a:cubicBezTo>
                  <a:cubicBezTo>
                    <a:pt x="23" y="68"/>
                    <a:pt x="23" y="68"/>
                    <a:pt x="23" y="68"/>
                  </a:cubicBezTo>
                  <a:cubicBezTo>
                    <a:pt x="27" y="69"/>
                    <a:pt x="32" y="68"/>
                    <a:pt x="35" y="64"/>
                  </a:cubicBezTo>
                  <a:cubicBezTo>
                    <a:pt x="38" y="60"/>
                    <a:pt x="37" y="54"/>
                    <a:pt x="32" y="51"/>
                  </a:cubicBezTo>
                  <a:cubicBezTo>
                    <a:pt x="28" y="47"/>
                    <a:pt x="22" y="49"/>
                    <a:pt x="19" y="53"/>
                  </a:cubicBezTo>
                  <a:cubicBezTo>
                    <a:pt x="16" y="57"/>
                    <a:pt x="16" y="62"/>
                    <a:pt x="19" y="65"/>
                  </a:cubicBezTo>
                  <a:cubicBezTo>
                    <a:pt x="3" y="88"/>
                    <a:pt x="3" y="88"/>
                    <a:pt x="3" y="88"/>
                  </a:cubicBezTo>
                  <a:close/>
                  <a:moveTo>
                    <a:pt x="27" y="93"/>
                  </a:moveTo>
                  <a:cubicBezTo>
                    <a:pt x="73" y="93"/>
                    <a:pt x="73" y="93"/>
                    <a:pt x="73" y="93"/>
                  </a:cubicBezTo>
                  <a:cubicBezTo>
                    <a:pt x="73" y="83"/>
                    <a:pt x="73" y="83"/>
                    <a:pt x="73" y="83"/>
                  </a:cubicBezTo>
                  <a:cubicBezTo>
                    <a:pt x="54" y="83"/>
                    <a:pt x="54" y="83"/>
                    <a:pt x="54" y="83"/>
                  </a:cubicBezTo>
                  <a:cubicBezTo>
                    <a:pt x="27" y="93"/>
                    <a:pt x="27" y="93"/>
                    <a:pt x="27" y="93"/>
                  </a:cubicBezTo>
                  <a:close/>
                  <a:moveTo>
                    <a:pt x="69" y="42"/>
                  </a:moveTo>
                  <a:cubicBezTo>
                    <a:pt x="77" y="31"/>
                    <a:pt x="77" y="31"/>
                    <a:pt x="77" y="31"/>
                  </a:cubicBezTo>
                  <a:cubicBezTo>
                    <a:pt x="34" y="0"/>
                    <a:pt x="34" y="0"/>
                    <a:pt x="34" y="0"/>
                  </a:cubicBezTo>
                  <a:cubicBezTo>
                    <a:pt x="26" y="12"/>
                    <a:pt x="26" y="12"/>
                    <a:pt x="26" y="12"/>
                  </a:cubicBezTo>
                  <a:lnTo>
                    <a:pt x="69" y="42"/>
                  </a:lnTo>
                  <a:close/>
                </a:path>
              </a:pathLst>
            </a:custGeom>
            <a:solidFill>
              <a:schemeClr val="bg1"/>
            </a:solidFill>
            <a:ln>
              <a:noFill/>
            </a:ln>
          </p:spPr>
          <p:txBody>
            <a:bodyPr vert="horz" wrap="square" lIns="96430" tIns="48216" rIns="96430" bIns="4821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5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cxnSp>
        <p:nvCxnSpPr>
          <p:cNvPr id="38" name="Straight Arrow Connector 37"/>
          <p:cNvCxnSpPr/>
          <p:nvPr/>
        </p:nvCxnSpPr>
        <p:spPr>
          <a:xfrm>
            <a:off x="3474579" y="3956327"/>
            <a:ext cx="0" cy="1013398"/>
          </a:xfrm>
          <a:prstGeom prst="straightConnector1">
            <a:avLst/>
          </a:prstGeom>
          <a:ln w="6350">
            <a:solidFill>
              <a:schemeClr val="bg1">
                <a:lumMod val="65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a:off x="7454235" y="3956327"/>
            <a:ext cx="0" cy="1013398"/>
          </a:xfrm>
          <a:prstGeom prst="straightConnector1">
            <a:avLst/>
          </a:prstGeom>
          <a:ln w="6350">
            <a:solidFill>
              <a:schemeClr val="bg1">
                <a:lumMod val="65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flipV="1">
            <a:off x="9440759" y="2943490"/>
            <a:ext cx="0" cy="1013398"/>
          </a:xfrm>
          <a:prstGeom prst="straightConnector1">
            <a:avLst/>
          </a:prstGeom>
          <a:ln w="6350">
            <a:solidFill>
              <a:schemeClr val="bg1">
                <a:lumMod val="65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flipV="1">
            <a:off x="5476570" y="2943490"/>
            <a:ext cx="0" cy="1013398"/>
          </a:xfrm>
          <a:prstGeom prst="straightConnector1">
            <a:avLst/>
          </a:prstGeom>
          <a:ln w="6350">
            <a:solidFill>
              <a:schemeClr val="bg1">
                <a:lumMod val="65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grpSp>
        <p:nvGrpSpPr>
          <p:cNvPr id="6" name="Group 5"/>
          <p:cNvGrpSpPr/>
          <p:nvPr/>
        </p:nvGrpSpPr>
        <p:grpSpPr>
          <a:xfrm>
            <a:off x="2205729" y="5176348"/>
            <a:ext cx="2537702" cy="824682"/>
            <a:chOff x="1929542" y="4908274"/>
            <a:chExt cx="2729132" cy="782003"/>
          </a:xfrm>
        </p:grpSpPr>
        <p:sp>
          <p:nvSpPr>
            <p:cNvPr id="44" name="TextBox 43"/>
            <p:cNvSpPr txBox="1"/>
            <p:nvPr/>
          </p:nvSpPr>
          <p:spPr>
            <a:xfrm>
              <a:off x="2519031" y="4908274"/>
              <a:ext cx="1550153" cy="311548"/>
            </a:xfrm>
            <a:prstGeom prst="rect">
              <a:avLst/>
            </a:prstGeom>
            <a:noFill/>
          </p:spPr>
          <p:txBody>
            <a:bodyPr wrap="none" rtlCol="0">
              <a:spAutoFit/>
            </a:bodyPr>
            <a:lstStyle/>
            <a:p>
              <a:pPr algn="ct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5" name="Rectangle 44"/>
            <p:cNvSpPr/>
            <p:nvPr/>
          </p:nvSpPr>
          <p:spPr>
            <a:xfrm>
              <a:off x="1929542" y="5195350"/>
              <a:ext cx="2729132" cy="494927"/>
            </a:xfrm>
            <a:prstGeom prst="rect">
              <a:avLst/>
            </a:prstGeom>
          </p:spPr>
          <p:txBody>
            <a:bodyPr wrap="square">
              <a:spAutoFit/>
            </a:bodyPr>
            <a:lstStyle/>
            <a:p>
              <a:pPr>
                <a:lnSpc>
                  <a:spcPct val="120000"/>
                </a:lnSpc>
              </a:pPr>
              <a:r>
                <a:rPr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点击输入文本内容点击输入文本内容点击输入文本内容点击输入文本内容点击输入文本内容点击输入文本内容</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9" name="Group 8"/>
          <p:cNvGrpSpPr/>
          <p:nvPr/>
        </p:nvGrpSpPr>
        <p:grpSpPr>
          <a:xfrm>
            <a:off x="6185385" y="5201374"/>
            <a:ext cx="2537702" cy="799656"/>
            <a:chOff x="5703260" y="4932005"/>
            <a:chExt cx="2729132" cy="758272"/>
          </a:xfrm>
        </p:grpSpPr>
        <p:sp>
          <p:nvSpPr>
            <p:cNvPr id="48" name="TextBox 47"/>
            <p:cNvSpPr txBox="1"/>
            <p:nvPr/>
          </p:nvSpPr>
          <p:spPr>
            <a:xfrm>
              <a:off x="6292750" y="4932005"/>
              <a:ext cx="1550153" cy="311548"/>
            </a:xfrm>
            <a:prstGeom prst="rect">
              <a:avLst/>
            </a:prstGeom>
            <a:noFill/>
          </p:spPr>
          <p:txBody>
            <a:bodyPr wrap="none" rtlCol="0">
              <a:spAutoFit/>
            </a:bodyPr>
            <a:lstStyle/>
            <a:p>
              <a:pPr algn="ct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9" name="Rectangle 48"/>
            <p:cNvSpPr/>
            <p:nvPr/>
          </p:nvSpPr>
          <p:spPr>
            <a:xfrm>
              <a:off x="5703260" y="5195350"/>
              <a:ext cx="2729132" cy="494927"/>
            </a:xfrm>
            <a:prstGeom prst="rect">
              <a:avLst/>
            </a:prstGeom>
          </p:spPr>
          <p:txBody>
            <a:bodyPr wrap="square">
              <a:spAutoFit/>
            </a:bodyPr>
            <a:lstStyle/>
            <a:p>
              <a:pPr>
                <a:lnSpc>
                  <a:spcPct val="120000"/>
                </a:lnSpc>
              </a:pPr>
              <a:r>
                <a:rPr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点击输入文本内容点击输入文本内容点击输入文本内容点击输入文本内容点击输入文本内容点击输入文本内容</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7" name="Group 6"/>
          <p:cNvGrpSpPr/>
          <p:nvPr/>
        </p:nvGrpSpPr>
        <p:grpSpPr>
          <a:xfrm>
            <a:off x="4168723" y="1709794"/>
            <a:ext cx="2611174" cy="976342"/>
            <a:chOff x="4038291" y="1621125"/>
            <a:chExt cx="2304129" cy="925818"/>
          </a:xfrm>
        </p:grpSpPr>
        <p:sp>
          <p:nvSpPr>
            <p:cNvPr id="50" name="TextBox 49"/>
            <p:cNvSpPr txBox="1"/>
            <p:nvPr/>
          </p:nvSpPr>
          <p:spPr>
            <a:xfrm>
              <a:off x="4554393" y="1621125"/>
              <a:ext cx="1271925" cy="311549"/>
            </a:xfrm>
            <a:prstGeom prst="rect">
              <a:avLst/>
            </a:prstGeom>
            <a:noFill/>
          </p:spPr>
          <p:txBody>
            <a:bodyPr wrap="none" rtlCol="0">
              <a:spAutoFit/>
            </a:bodyPr>
            <a:lstStyle/>
            <a:p>
              <a:pPr algn="ct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1" name="Rectangle 50"/>
            <p:cNvSpPr/>
            <p:nvPr/>
          </p:nvSpPr>
          <p:spPr>
            <a:xfrm>
              <a:off x="4038291" y="1899037"/>
              <a:ext cx="2304129" cy="647906"/>
            </a:xfrm>
            <a:prstGeom prst="rect">
              <a:avLst/>
            </a:prstGeom>
          </p:spPr>
          <p:txBody>
            <a:bodyPr wrap="square">
              <a:spAutoFit/>
            </a:bodyPr>
            <a:lstStyle/>
            <a:p>
              <a:pPr algn="just">
                <a:lnSpc>
                  <a:spcPct val="120000"/>
                </a:lnSpc>
              </a:pPr>
              <a:r>
                <a:rPr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点击输入文本内容点击输入文本内容点击输入文本内容点击输入文本内容点击输入文本内容点击输入文本内容</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a:p>
              <a:pPr algn="just">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8" name="Group 7"/>
          <p:cNvGrpSpPr/>
          <p:nvPr/>
        </p:nvGrpSpPr>
        <p:grpSpPr>
          <a:xfrm>
            <a:off x="8114883" y="1721694"/>
            <a:ext cx="2611174" cy="803111"/>
            <a:chOff x="7780247" y="1632414"/>
            <a:chExt cx="2304129" cy="761553"/>
          </a:xfrm>
        </p:grpSpPr>
        <p:sp>
          <p:nvSpPr>
            <p:cNvPr id="52" name="TextBox 51"/>
            <p:cNvSpPr txBox="1"/>
            <p:nvPr/>
          </p:nvSpPr>
          <p:spPr>
            <a:xfrm>
              <a:off x="8296348" y="1632414"/>
              <a:ext cx="1271925" cy="311550"/>
            </a:xfrm>
            <a:prstGeom prst="rect">
              <a:avLst/>
            </a:prstGeom>
            <a:noFill/>
          </p:spPr>
          <p:txBody>
            <a:bodyPr wrap="none" rtlCol="0">
              <a:spAutoFit/>
            </a:bodyPr>
            <a:lstStyle/>
            <a:p>
              <a:pPr algn="ct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3" name="Rectangle 52"/>
            <p:cNvSpPr/>
            <p:nvPr/>
          </p:nvSpPr>
          <p:spPr>
            <a:xfrm>
              <a:off x="7780247" y="1899037"/>
              <a:ext cx="2304129" cy="494930"/>
            </a:xfrm>
            <a:prstGeom prst="rect">
              <a:avLst/>
            </a:prstGeom>
          </p:spPr>
          <p:txBody>
            <a:bodyPr wrap="square">
              <a:spAutoFit/>
            </a:bodyPr>
            <a:lstStyle/>
            <a:p>
              <a:pPr>
                <a:lnSpc>
                  <a:spcPct val="120000"/>
                </a:lnSpc>
              </a:pPr>
              <a:r>
                <a:rPr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点击输入文本内容点击输入文本内容点击输入文本内容点击输入文本内容点击输入文本内容点击输入文本内容</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32" name="矩形 31"/>
          <p:cNvSpPr/>
          <p:nvPr/>
        </p:nvSpPr>
        <p:spPr>
          <a:xfrm>
            <a:off x="308695" y="-50892"/>
            <a:ext cx="3952471" cy="767390"/>
          </a:xfrm>
          <a:prstGeom prst="rect">
            <a:avLst/>
          </a:prstGeom>
          <a:effectLst>
            <a:outerShdw blurRad="50800" dist="38100" algn="l" rotWithShape="0">
              <a:prstClr val="black">
                <a:alpha val="40000"/>
              </a:prstClr>
            </a:outerShdw>
          </a:effectLst>
        </p:spPr>
        <p:txBody>
          <a:bodyPr vert="horz" wrap="square">
            <a:spAutoFit/>
          </a:bodyPr>
          <a:lstStyle/>
          <a:p>
            <a:pPr>
              <a:lnSpc>
                <a:spcPct val="120000"/>
              </a:lnSpc>
            </a:pPr>
            <a:r>
              <a:rPr lang="zh-CN" altLang="en-US" sz="40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p>
        </p:txBody>
      </p:sp>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up)">
                                      <p:cBhvr>
                                        <p:cTn id="11" dur="500"/>
                                        <p:tgtEl>
                                          <p:spTgt spid="38"/>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wipe(down)">
                                      <p:cBhvr>
                                        <p:cTn id="19" dur="500"/>
                                        <p:tgtEl>
                                          <p:spTgt spid="43"/>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1"/>
                                        </p:tgtEl>
                                        <p:attrNameLst>
                                          <p:attrName>style.visibility</p:attrName>
                                        </p:attrNameLst>
                                      </p:cBhvr>
                                      <p:to>
                                        <p:strVal val="visible"/>
                                      </p:to>
                                    </p:set>
                                    <p:animEffect transition="in" filter="wipe(up)">
                                      <p:cBhvr>
                                        <p:cTn id="27" dur="500"/>
                                        <p:tgtEl>
                                          <p:spTgt spid="41"/>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500"/>
                                        <p:tgtEl>
                                          <p:spTgt spid="9"/>
                                        </p:tgtEl>
                                      </p:cBhvr>
                                    </p:animEffect>
                                  </p:childTnLst>
                                </p:cTn>
                              </p:par>
                            </p:childTnLst>
                          </p:cTn>
                        </p:par>
                        <p:par>
                          <p:cTn id="32" fill="hold">
                            <p:stCondLst>
                              <p:cond delay="3500"/>
                            </p:stCondLst>
                            <p:childTnLst>
                              <p:par>
                                <p:cTn id="33" presetID="22" presetClass="entr" presetSubtype="4" fill="hold" nodeType="afterEffect">
                                  <p:stCondLst>
                                    <p:cond delay="0"/>
                                  </p:stCondLst>
                                  <p:childTnLst>
                                    <p:set>
                                      <p:cBhvr>
                                        <p:cTn id="34" dur="1" fill="hold">
                                          <p:stCondLst>
                                            <p:cond delay="0"/>
                                          </p:stCondLst>
                                        </p:cTn>
                                        <p:tgtEl>
                                          <p:spTgt spid="42"/>
                                        </p:tgtEl>
                                        <p:attrNameLst>
                                          <p:attrName>style.visibility</p:attrName>
                                        </p:attrNameLst>
                                      </p:cBhvr>
                                      <p:to>
                                        <p:strVal val="visible"/>
                                      </p:to>
                                    </p:set>
                                    <p:animEffect transition="in" filter="wipe(down)">
                                      <p:cBhvr>
                                        <p:cTn id="35" dur="500"/>
                                        <p:tgtEl>
                                          <p:spTgt spid="42"/>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161563" y="1636615"/>
            <a:ext cx="10601230" cy="4639424"/>
            <a:chOff x="1100786" y="1551735"/>
            <a:chExt cx="10052640" cy="4399344"/>
          </a:xfrm>
        </p:grpSpPr>
        <p:sp>
          <p:nvSpPr>
            <p:cNvPr id="22" name="Freeform 21"/>
            <p:cNvSpPr/>
            <p:nvPr/>
          </p:nvSpPr>
          <p:spPr>
            <a:xfrm rot="19805282">
              <a:off x="1456384" y="1551735"/>
              <a:ext cx="9350488" cy="4399344"/>
            </a:xfrm>
            <a:custGeom>
              <a:avLst/>
              <a:gdLst>
                <a:gd name="connsiteX0" fmla="*/ 9210674 w 9350488"/>
                <a:gd name="connsiteY0" fmla="*/ 3819266 h 4399344"/>
                <a:gd name="connsiteX1" fmla="*/ 9350488 w 9350488"/>
                <a:gd name="connsiteY1" fmla="*/ 4082226 h 4399344"/>
                <a:gd name="connsiteX2" fmla="*/ 9033370 w 9350488"/>
                <a:gd name="connsiteY2" fmla="*/ 4399344 h 4399344"/>
                <a:gd name="connsiteX3" fmla="*/ 6852320 w 9350488"/>
                <a:gd name="connsiteY3" fmla="*/ 4399344 h 4399344"/>
                <a:gd name="connsiteX4" fmla="*/ 6844759 w 9350488"/>
                <a:gd name="connsiteY4" fmla="*/ 4398581 h 4399344"/>
                <a:gd name="connsiteX5" fmla="*/ 6831730 w 9350488"/>
                <a:gd name="connsiteY5" fmla="*/ 4398964 h 4399344"/>
                <a:gd name="connsiteX6" fmla="*/ 6805150 w 9350488"/>
                <a:gd name="connsiteY6" fmla="*/ 4394589 h 4399344"/>
                <a:gd name="connsiteX7" fmla="*/ 6788410 w 9350488"/>
                <a:gd name="connsiteY7" fmla="*/ 4392901 h 4399344"/>
                <a:gd name="connsiteX8" fmla="*/ 6781081 w 9350488"/>
                <a:gd name="connsiteY8" fmla="*/ 4390626 h 4399344"/>
                <a:gd name="connsiteX9" fmla="*/ 6771692 w 9350488"/>
                <a:gd name="connsiteY9" fmla="*/ 4389080 h 4399344"/>
                <a:gd name="connsiteX10" fmla="*/ 6748678 w 9350488"/>
                <a:gd name="connsiteY10" fmla="*/ 4380567 h 4399344"/>
                <a:gd name="connsiteX11" fmla="*/ 6728884 w 9350488"/>
                <a:gd name="connsiteY11" fmla="*/ 4374423 h 4399344"/>
                <a:gd name="connsiteX12" fmla="*/ 6722076 w 9350488"/>
                <a:gd name="connsiteY12" fmla="*/ 4370728 h 4399344"/>
                <a:gd name="connsiteX13" fmla="*/ 6714626 w 9350488"/>
                <a:gd name="connsiteY13" fmla="*/ 4367972 h 4399344"/>
                <a:gd name="connsiteX14" fmla="*/ 6695104 w 9350488"/>
                <a:gd name="connsiteY14" fmla="*/ 4356088 h 4399344"/>
                <a:gd name="connsiteX15" fmla="*/ 6675017 w 9350488"/>
                <a:gd name="connsiteY15" fmla="*/ 4345185 h 4399344"/>
                <a:gd name="connsiteX16" fmla="*/ 6668890 w 9350488"/>
                <a:gd name="connsiteY16" fmla="*/ 4340130 h 4399344"/>
                <a:gd name="connsiteX17" fmla="*/ 6662274 w 9350488"/>
                <a:gd name="connsiteY17" fmla="*/ 4336102 h 4399344"/>
                <a:gd name="connsiteX18" fmla="*/ 6647012 w 9350488"/>
                <a:gd name="connsiteY18" fmla="*/ 4322079 h 4399344"/>
                <a:gd name="connsiteX19" fmla="*/ 6628085 w 9350488"/>
                <a:gd name="connsiteY19" fmla="*/ 4306462 h 4399344"/>
                <a:gd name="connsiteX20" fmla="*/ 6622029 w 9350488"/>
                <a:gd name="connsiteY20" fmla="*/ 4299122 h 4399344"/>
                <a:gd name="connsiteX21" fmla="*/ 6616378 w 9350488"/>
                <a:gd name="connsiteY21" fmla="*/ 4293931 h 4399344"/>
                <a:gd name="connsiteX22" fmla="*/ 6606505 w 9350488"/>
                <a:gd name="connsiteY22" fmla="*/ 4280307 h 4399344"/>
                <a:gd name="connsiteX23" fmla="*/ 6589361 w 9350488"/>
                <a:gd name="connsiteY23" fmla="*/ 4259529 h 4399344"/>
                <a:gd name="connsiteX24" fmla="*/ 6583143 w 9350488"/>
                <a:gd name="connsiteY24" fmla="*/ 4248073 h 4399344"/>
                <a:gd name="connsiteX25" fmla="*/ 6578683 w 9350488"/>
                <a:gd name="connsiteY25" fmla="*/ 4241920 h 4399344"/>
                <a:gd name="connsiteX26" fmla="*/ 5577164 w 9350488"/>
                <a:gd name="connsiteY26" fmla="*/ 2519482 h 4399344"/>
                <a:gd name="connsiteX27" fmla="*/ 3584720 w 9350488"/>
                <a:gd name="connsiteY27" fmla="*/ 2519482 h 4399344"/>
                <a:gd name="connsiteX28" fmla="*/ 3577151 w 9350488"/>
                <a:gd name="connsiteY28" fmla="*/ 2518719 h 4399344"/>
                <a:gd name="connsiteX29" fmla="*/ 3564128 w 9350488"/>
                <a:gd name="connsiteY29" fmla="*/ 2519102 h 4399344"/>
                <a:gd name="connsiteX30" fmla="*/ 3537559 w 9350488"/>
                <a:gd name="connsiteY30" fmla="*/ 2514728 h 4399344"/>
                <a:gd name="connsiteX31" fmla="*/ 3520810 w 9350488"/>
                <a:gd name="connsiteY31" fmla="*/ 2513039 h 4399344"/>
                <a:gd name="connsiteX32" fmla="*/ 3513476 w 9350488"/>
                <a:gd name="connsiteY32" fmla="*/ 2510763 h 4399344"/>
                <a:gd name="connsiteX33" fmla="*/ 3504091 w 9350488"/>
                <a:gd name="connsiteY33" fmla="*/ 2509217 h 4399344"/>
                <a:gd name="connsiteX34" fmla="*/ 3481082 w 9350488"/>
                <a:gd name="connsiteY34" fmla="*/ 2500707 h 4399344"/>
                <a:gd name="connsiteX35" fmla="*/ 3461284 w 9350488"/>
                <a:gd name="connsiteY35" fmla="*/ 2494561 h 4399344"/>
                <a:gd name="connsiteX36" fmla="*/ 3454474 w 9350488"/>
                <a:gd name="connsiteY36" fmla="*/ 2490865 h 4399344"/>
                <a:gd name="connsiteX37" fmla="*/ 3447024 w 9350488"/>
                <a:gd name="connsiteY37" fmla="*/ 2488109 h 4399344"/>
                <a:gd name="connsiteX38" fmla="*/ 3427503 w 9350488"/>
                <a:gd name="connsiteY38" fmla="*/ 2476226 h 4399344"/>
                <a:gd name="connsiteX39" fmla="*/ 3407416 w 9350488"/>
                <a:gd name="connsiteY39" fmla="*/ 2465323 h 4399344"/>
                <a:gd name="connsiteX40" fmla="*/ 3401290 w 9350488"/>
                <a:gd name="connsiteY40" fmla="*/ 2460268 h 4399344"/>
                <a:gd name="connsiteX41" fmla="*/ 3394672 w 9350488"/>
                <a:gd name="connsiteY41" fmla="*/ 2456239 h 4399344"/>
                <a:gd name="connsiteX42" fmla="*/ 3379407 w 9350488"/>
                <a:gd name="connsiteY42" fmla="*/ 2442213 h 4399344"/>
                <a:gd name="connsiteX43" fmla="*/ 3360484 w 9350488"/>
                <a:gd name="connsiteY43" fmla="*/ 2426600 h 4399344"/>
                <a:gd name="connsiteX44" fmla="*/ 3354430 w 9350488"/>
                <a:gd name="connsiteY44" fmla="*/ 2419263 h 4399344"/>
                <a:gd name="connsiteX45" fmla="*/ 3348776 w 9350488"/>
                <a:gd name="connsiteY45" fmla="*/ 2414068 h 4399344"/>
                <a:gd name="connsiteX46" fmla="*/ 3338897 w 9350488"/>
                <a:gd name="connsiteY46" fmla="*/ 2400437 h 4399344"/>
                <a:gd name="connsiteX47" fmla="*/ 3321761 w 9350488"/>
                <a:gd name="connsiteY47" fmla="*/ 2379667 h 4399344"/>
                <a:gd name="connsiteX48" fmla="*/ 3315545 w 9350488"/>
                <a:gd name="connsiteY48" fmla="*/ 2368216 h 4399344"/>
                <a:gd name="connsiteX49" fmla="*/ 3311081 w 9350488"/>
                <a:gd name="connsiteY49" fmla="*/ 2362057 h 4399344"/>
                <a:gd name="connsiteX50" fmla="*/ 2309562 w 9350488"/>
                <a:gd name="connsiteY50" fmla="*/ 639619 h 4399344"/>
                <a:gd name="connsiteX51" fmla="*/ 317118 w 9350488"/>
                <a:gd name="connsiteY51" fmla="*/ 639619 h 4399344"/>
                <a:gd name="connsiteX52" fmla="*/ 1 w 9350488"/>
                <a:gd name="connsiteY52" fmla="*/ 322501 h 4399344"/>
                <a:gd name="connsiteX53" fmla="*/ 317119 w 9350488"/>
                <a:gd name="connsiteY53" fmla="*/ 5383 h 4399344"/>
                <a:gd name="connsiteX54" fmla="*/ 2436279 w 9350488"/>
                <a:gd name="connsiteY54" fmla="*/ 5383 h 4399344"/>
                <a:gd name="connsiteX55" fmla="*/ 2448735 w 9350488"/>
                <a:gd name="connsiteY55" fmla="*/ 2523 h 4399344"/>
                <a:gd name="connsiteX56" fmla="*/ 2627103 w 9350488"/>
                <a:gd name="connsiteY56" fmla="*/ 31715 h 4399344"/>
                <a:gd name="connsiteX57" fmla="*/ 2650943 w 9350488"/>
                <a:gd name="connsiteY57" fmla="*/ 46228 h 4399344"/>
                <a:gd name="connsiteX58" fmla="*/ 2675472 w 9350488"/>
                <a:gd name="connsiteY58" fmla="*/ 59542 h 4399344"/>
                <a:gd name="connsiteX59" fmla="*/ 2790366 w 9350488"/>
                <a:gd name="connsiteY59" fmla="*/ 199065 h 4399344"/>
                <a:gd name="connsiteX60" fmla="*/ 2794154 w 9350488"/>
                <a:gd name="connsiteY60" fmla="*/ 211270 h 4399344"/>
                <a:gd name="connsiteX61" fmla="*/ 3767495 w 9350488"/>
                <a:gd name="connsiteY61" fmla="*/ 1885246 h 4399344"/>
                <a:gd name="connsiteX62" fmla="*/ 5703881 w 9350488"/>
                <a:gd name="connsiteY62" fmla="*/ 1885246 h 4399344"/>
                <a:gd name="connsiteX63" fmla="*/ 5716337 w 9350488"/>
                <a:gd name="connsiteY63" fmla="*/ 1882386 h 4399344"/>
                <a:gd name="connsiteX64" fmla="*/ 5894704 w 9350488"/>
                <a:gd name="connsiteY64" fmla="*/ 1911577 h 4399344"/>
                <a:gd name="connsiteX65" fmla="*/ 5930433 w 9350488"/>
                <a:gd name="connsiteY65" fmla="*/ 1933328 h 4399344"/>
                <a:gd name="connsiteX66" fmla="*/ 5943074 w 9350488"/>
                <a:gd name="connsiteY66" fmla="*/ 1939405 h 4399344"/>
                <a:gd name="connsiteX67" fmla="*/ 6044613 w 9350488"/>
                <a:gd name="connsiteY67" fmla="*/ 2051207 h 4399344"/>
                <a:gd name="connsiteX68" fmla="*/ 6057322 w 9350488"/>
                <a:gd name="connsiteY68" fmla="*/ 2083506 h 4399344"/>
                <a:gd name="connsiteX69" fmla="*/ 7035096 w 9350488"/>
                <a:gd name="connsiteY69" fmla="*/ 3765107 h 4399344"/>
                <a:gd name="connsiteX70" fmla="*/ 9033370 w 9350488"/>
                <a:gd name="connsiteY70" fmla="*/ 3765107 h 4399344"/>
                <a:gd name="connsiteX71" fmla="*/ 9210674 w 9350488"/>
                <a:gd name="connsiteY71" fmla="*/ 3819266 h 4399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9350488" h="4399344">
                  <a:moveTo>
                    <a:pt x="9210674" y="3819266"/>
                  </a:moveTo>
                  <a:cubicBezTo>
                    <a:pt x="9295028" y="3876255"/>
                    <a:pt x="9350488" y="3972763"/>
                    <a:pt x="9350488" y="4082226"/>
                  </a:cubicBezTo>
                  <a:cubicBezTo>
                    <a:pt x="9350488" y="4257365"/>
                    <a:pt x="9208509" y="4399344"/>
                    <a:pt x="9033370" y="4399344"/>
                  </a:cubicBezTo>
                  <a:lnTo>
                    <a:pt x="6852320" y="4399344"/>
                  </a:lnTo>
                  <a:lnTo>
                    <a:pt x="6844759" y="4398581"/>
                  </a:lnTo>
                  <a:lnTo>
                    <a:pt x="6831730" y="4398964"/>
                  </a:lnTo>
                  <a:lnTo>
                    <a:pt x="6805150" y="4394589"/>
                  </a:lnTo>
                  <a:lnTo>
                    <a:pt x="6788410" y="4392901"/>
                  </a:lnTo>
                  <a:lnTo>
                    <a:pt x="6781081" y="4390626"/>
                  </a:lnTo>
                  <a:lnTo>
                    <a:pt x="6771692" y="4389080"/>
                  </a:lnTo>
                  <a:lnTo>
                    <a:pt x="6748678" y="4380567"/>
                  </a:lnTo>
                  <a:lnTo>
                    <a:pt x="6728884" y="4374423"/>
                  </a:lnTo>
                  <a:lnTo>
                    <a:pt x="6722076" y="4370728"/>
                  </a:lnTo>
                  <a:lnTo>
                    <a:pt x="6714626" y="4367972"/>
                  </a:lnTo>
                  <a:lnTo>
                    <a:pt x="6695104" y="4356088"/>
                  </a:lnTo>
                  <a:lnTo>
                    <a:pt x="6675017" y="4345185"/>
                  </a:lnTo>
                  <a:lnTo>
                    <a:pt x="6668890" y="4340130"/>
                  </a:lnTo>
                  <a:lnTo>
                    <a:pt x="6662274" y="4336102"/>
                  </a:lnTo>
                  <a:lnTo>
                    <a:pt x="6647012" y="4322079"/>
                  </a:lnTo>
                  <a:lnTo>
                    <a:pt x="6628085" y="4306462"/>
                  </a:lnTo>
                  <a:lnTo>
                    <a:pt x="6622029" y="4299122"/>
                  </a:lnTo>
                  <a:lnTo>
                    <a:pt x="6616378" y="4293931"/>
                  </a:lnTo>
                  <a:lnTo>
                    <a:pt x="6606505" y="4280307"/>
                  </a:lnTo>
                  <a:lnTo>
                    <a:pt x="6589361" y="4259529"/>
                  </a:lnTo>
                  <a:lnTo>
                    <a:pt x="6583143" y="4248073"/>
                  </a:lnTo>
                  <a:lnTo>
                    <a:pt x="6578683" y="4241920"/>
                  </a:lnTo>
                  <a:lnTo>
                    <a:pt x="5577164" y="2519482"/>
                  </a:lnTo>
                  <a:lnTo>
                    <a:pt x="3584720" y="2519482"/>
                  </a:lnTo>
                  <a:lnTo>
                    <a:pt x="3577151" y="2518719"/>
                  </a:lnTo>
                  <a:lnTo>
                    <a:pt x="3564128" y="2519102"/>
                  </a:lnTo>
                  <a:lnTo>
                    <a:pt x="3537559" y="2514728"/>
                  </a:lnTo>
                  <a:lnTo>
                    <a:pt x="3520810" y="2513039"/>
                  </a:lnTo>
                  <a:lnTo>
                    <a:pt x="3513476" y="2510763"/>
                  </a:lnTo>
                  <a:lnTo>
                    <a:pt x="3504091" y="2509217"/>
                  </a:lnTo>
                  <a:lnTo>
                    <a:pt x="3481082" y="2500707"/>
                  </a:lnTo>
                  <a:lnTo>
                    <a:pt x="3461284" y="2494561"/>
                  </a:lnTo>
                  <a:lnTo>
                    <a:pt x="3454474" y="2490865"/>
                  </a:lnTo>
                  <a:lnTo>
                    <a:pt x="3447024" y="2488109"/>
                  </a:lnTo>
                  <a:lnTo>
                    <a:pt x="3427503" y="2476226"/>
                  </a:lnTo>
                  <a:lnTo>
                    <a:pt x="3407416" y="2465323"/>
                  </a:lnTo>
                  <a:lnTo>
                    <a:pt x="3401290" y="2460268"/>
                  </a:lnTo>
                  <a:lnTo>
                    <a:pt x="3394672" y="2456239"/>
                  </a:lnTo>
                  <a:lnTo>
                    <a:pt x="3379407" y="2442213"/>
                  </a:lnTo>
                  <a:lnTo>
                    <a:pt x="3360484" y="2426600"/>
                  </a:lnTo>
                  <a:lnTo>
                    <a:pt x="3354430" y="2419263"/>
                  </a:lnTo>
                  <a:lnTo>
                    <a:pt x="3348776" y="2414068"/>
                  </a:lnTo>
                  <a:lnTo>
                    <a:pt x="3338897" y="2400437"/>
                  </a:lnTo>
                  <a:lnTo>
                    <a:pt x="3321761" y="2379667"/>
                  </a:lnTo>
                  <a:lnTo>
                    <a:pt x="3315545" y="2368216"/>
                  </a:lnTo>
                  <a:lnTo>
                    <a:pt x="3311081" y="2362057"/>
                  </a:lnTo>
                  <a:lnTo>
                    <a:pt x="2309562" y="639619"/>
                  </a:lnTo>
                  <a:lnTo>
                    <a:pt x="317118" y="639619"/>
                  </a:lnTo>
                  <a:cubicBezTo>
                    <a:pt x="141979" y="639619"/>
                    <a:pt x="0" y="497640"/>
                    <a:pt x="1" y="322501"/>
                  </a:cubicBezTo>
                  <a:cubicBezTo>
                    <a:pt x="0" y="147362"/>
                    <a:pt x="141979" y="5383"/>
                    <a:pt x="317119" y="5383"/>
                  </a:cubicBezTo>
                  <a:lnTo>
                    <a:pt x="2436279" y="5383"/>
                  </a:lnTo>
                  <a:lnTo>
                    <a:pt x="2448735" y="2523"/>
                  </a:lnTo>
                  <a:cubicBezTo>
                    <a:pt x="2510031" y="-5274"/>
                    <a:pt x="2572102" y="5149"/>
                    <a:pt x="2627103" y="31715"/>
                  </a:cubicBezTo>
                  <a:lnTo>
                    <a:pt x="2650943" y="46228"/>
                  </a:lnTo>
                  <a:lnTo>
                    <a:pt x="2675472" y="59542"/>
                  </a:lnTo>
                  <a:cubicBezTo>
                    <a:pt x="2726084" y="93735"/>
                    <a:pt x="2766295" y="142156"/>
                    <a:pt x="2790366" y="199065"/>
                  </a:cubicBezTo>
                  <a:lnTo>
                    <a:pt x="2794154" y="211270"/>
                  </a:lnTo>
                  <a:lnTo>
                    <a:pt x="3767495" y="1885246"/>
                  </a:lnTo>
                  <a:lnTo>
                    <a:pt x="5703881" y="1885246"/>
                  </a:lnTo>
                  <a:lnTo>
                    <a:pt x="5716337" y="1882386"/>
                  </a:lnTo>
                  <a:cubicBezTo>
                    <a:pt x="5777633" y="1874589"/>
                    <a:pt x="5839704" y="1885011"/>
                    <a:pt x="5894704" y="1911577"/>
                  </a:cubicBezTo>
                  <a:lnTo>
                    <a:pt x="5930433" y="1933328"/>
                  </a:lnTo>
                  <a:lnTo>
                    <a:pt x="5943074" y="1939405"/>
                  </a:lnTo>
                  <a:cubicBezTo>
                    <a:pt x="5985251" y="1967899"/>
                    <a:pt x="6020204" y="2006273"/>
                    <a:pt x="6044613" y="2051207"/>
                  </a:cubicBezTo>
                  <a:lnTo>
                    <a:pt x="6057322" y="2083506"/>
                  </a:lnTo>
                  <a:lnTo>
                    <a:pt x="7035096" y="3765107"/>
                  </a:lnTo>
                  <a:lnTo>
                    <a:pt x="9033370" y="3765107"/>
                  </a:lnTo>
                  <a:cubicBezTo>
                    <a:pt x="9099047" y="3765107"/>
                    <a:pt x="9160061" y="3785073"/>
                    <a:pt x="9210674" y="3819266"/>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 name="Rounded Rectangle 4"/>
            <p:cNvSpPr/>
            <p:nvPr/>
          </p:nvSpPr>
          <p:spPr>
            <a:xfrm rot="19805282">
              <a:off x="1100786" y="3962064"/>
              <a:ext cx="634909" cy="634236"/>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 name="Rounded Rectangle 17"/>
            <p:cNvSpPr/>
            <p:nvPr/>
          </p:nvSpPr>
          <p:spPr>
            <a:xfrm rot="19805282">
              <a:off x="2976655" y="2907046"/>
              <a:ext cx="634909" cy="634236"/>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 name="Rounded Rectangle 18"/>
            <p:cNvSpPr/>
            <p:nvPr/>
          </p:nvSpPr>
          <p:spPr>
            <a:xfrm rot="19805282">
              <a:off x="4856481" y="3966200"/>
              <a:ext cx="634909" cy="634236"/>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 name="Rounded Rectangle 19"/>
            <p:cNvSpPr/>
            <p:nvPr/>
          </p:nvSpPr>
          <p:spPr>
            <a:xfrm rot="19805282">
              <a:off x="6750373" y="2907049"/>
              <a:ext cx="634909" cy="634236"/>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1" name="Rounded Rectangle 20"/>
            <p:cNvSpPr/>
            <p:nvPr/>
          </p:nvSpPr>
          <p:spPr>
            <a:xfrm rot="19805282">
              <a:off x="10518517" y="2907047"/>
              <a:ext cx="634909" cy="634236"/>
            </a:xfrm>
            <a:prstGeom prst="roundRect">
              <a:avLst>
                <a:gd name="adj" fmla="val 5000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3" name="Rounded Rectangle 22"/>
            <p:cNvSpPr/>
            <p:nvPr/>
          </p:nvSpPr>
          <p:spPr>
            <a:xfrm rot="19805282">
              <a:off x="8614859" y="3962065"/>
              <a:ext cx="634909" cy="634236"/>
            </a:xfrm>
            <a:prstGeom prst="roundRect">
              <a:avLst>
                <a:gd name="adj" fmla="val 5000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4" name="Freeform 23"/>
            <p:cNvSpPr>
              <a:spLocks noEditPoints="1"/>
            </p:cNvSpPr>
            <p:nvPr/>
          </p:nvSpPr>
          <p:spPr bwMode="auto">
            <a:xfrm>
              <a:off x="3100417" y="3031426"/>
              <a:ext cx="387383" cy="385476"/>
            </a:xfrm>
            <a:custGeom>
              <a:avLst/>
              <a:gdLst>
                <a:gd name="T0" fmla="*/ 6 w 94"/>
                <a:gd name="T1" fmla="*/ 28 h 94"/>
                <a:gd name="T2" fmla="*/ 32 w 94"/>
                <a:gd name="T3" fmla="*/ 4 h 94"/>
                <a:gd name="T4" fmla="*/ 67 w 94"/>
                <a:gd name="T5" fmla="*/ 6 h 94"/>
                <a:gd name="T6" fmla="*/ 90 w 94"/>
                <a:gd name="T7" fmla="*/ 32 h 94"/>
                <a:gd name="T8" fmla="*/ 88 w 94"/>
                <a:gd name="T9" fmla="*/ 67 h 94"/>
                <a:gd name="T10" fmla="*/ 88 w 94"/>
                <a:gd name="T11" fmla="*/ 67 h 94"/>
                <a:gd name="T12" fmla="*/ 62 w 94"/>
                <a:gd name="T13" fmla="*/ 90 h 94"/>
                <a:gd name="T14" fmla="*/ 27 w 94"/>
                <a:gd name="T15" fmla="*/ 89 h 94"/>
                <a:gd name="T16" fmla="*/ 27 w 94"/>
                <a:gd name="T17" fmla="*/ 89 h 94"/>
                <a:gd name="T18" fmla="*/ 4 w 94"/>
                <a:gd name="T19" fmla="*/ 62 h 94"/>
                <a:gd name="T20" fmla="*/ 6 w 94"/>
                <a:gd name="T21" fmla="*/ 28 h 94"/>
                <a:gd name="T22" fmla="*/ 6 w 94"/>
                <a:gd name="T23" fmla="*/ 28 h 94"/>
                <a:gd name="T24" fmla="*/ 20 w 94"/>
                <a:gd name="T25" fmla="*/ 27 h 94"/>
                <a:gd name="T26" fmla="*/ 16 w 94"/>
                <a:gd name="T27" fmla="*/ 32 h 94"/>
                <a:gd name="T28" fmla="*/ 16 w 94"/>
                <a:gd name="T29" fmla="*/ 32 h 94"/>
                <a:gd name="T30" fmla="*/ 15 w 94"/>
                <a:gd name="T31" fmla="*/ 35 h 94"/>
                <a:gd name="T32" fmla="*/ 36 w 94"/>
                <a:gd name="T33" fmla="*/ 37 h 94"/>
                <a:gd name="T34" fmla="*/ 34 w 94"/>
                <a:gd name="T35" fmla="*/ 40 h 94"/>
                <a:gd name="T36" fmla="*/ 32 w 94"/>
                <a:gd name="T37" fmla="*/ 45 h 94"/>
                <a:gd name="T38" fmla="*/ 13 w 94"/>
                <a:gd name="T39" fmla="*/ 53 h 94"/>
                <a:gd name="T40" fmla="*/ 15 w 94"/>
                <a:gd name="T41" fmla="*/ 59 h 94"/>
                <a:gd name="T42" fmla="*/ 15 w 94"/>
                <a:gd name="T43" fmla="*/ 59 h 94"/>
                <a:gd name="T44" fmla="*/ 16 w 94"/>
                <a:gd name="T45" fmla="*/ 60 h 94"/>
                <a:gd name="T46" fmla="*/ 29 w 94"/>
                <a:gd name="T47" fmla="*/ 54 h 94"/>
                <a:gd name="T48" fmla="*/ 26 w 94"/>
                <a:gd name="T49" fmla="*/ 74 h 94"/>
                <a:gd name="T50" fmla="*/ 32 w 94"/>
                <a:gd name="T51" fmla="*/ 78 h 94"/>
                <a:gd name="T52" fmla="*/ 32 w 94"/>
                <a:gd name="T53" fmla="*/ 78 h 94"/>
                <a:gd name="T54" fmla="*/ 33 w 94"/>
                <a:gd name="T55" fmla="*/ 79 h 94"/>
                <a:gd name="T56" fmla="*/ 34 w 94"/>
                <a:gd name="T57" fmla="*/ 78 h 94"/>
                <a:gd name="T58" fmla="*/ 36 w 94"/>
                <a:gd name="T59" fmla="*/ 55 h 94"/>
                <a:gd name="T60" fmla="*/ 48 w 94"/>
                <a:gd name="T61" fmla="*/ 67 h 94"/>
                <a:gd name="T62" fmla="*/ 60 w 94"/>
                <a:gd name="T63" fmla="*/ 79 h 94"/>
                <a:gd name="T64" fmla="*/ 65 w 94"/>
                <a:gd name="T65" fmla="*/ 77 h 94"/>
                <a:gd name="T66" fmla="*/ 66 w 94"/>
                <a:gd name="T67" fmla="*/ 74 h 94"/>
                <a:gd name="T68" fmla="*/ 54 w 94"/>
                <a:gd name="T69" fmla="*/ 62 h 94"/>
                <a:gd name="T70" fmla="*/ 39 w 94"/>
                <a:gd name="T71" fmla="*/ 48 h 94"/>
                <a:gd name="T72" fmla="*/ 41 w 94"/>
                <a:gd name="T73" fmla="*/ 43 h 94"/>
                <a:gd name="T74" fmla="*/ 43 w 94"/>
                <a:gd name="T75" fmla="*/ 39 h 94"/>
                <a:gd name="T76" fmla="*/ 49 w 94"/>
                <a:gd name="T77" fmla="*/ 42 h 94"/>
                <a:gd name="T78" fmla="*/ 77 w 94"/>
                <a:gd name="T79" fmla="*/ 64 h 94"/>
                <a:gd name="T80" fmla="*/ 78 w 94"/>
                <a:gd name="T81" fmla="*/ 62 h 94"/>
                <a:gd name="T82" fmla="*/ 78 w 94"/>
                <a:gd name="T83" fmla="*/ 62 h 94"/>
                <a:gd name="T84" fmla="*/ 80 w 94"/>
                <a:gd name="T85" fmla="*/ 56 h 94"/>
                <a:gd name="T86" fmla="*/ 53 w 94"/>
                <a:gd name="T87" fmla="*/ 35 h 94"/>
                <a:gd name="T88" fmla="*/ 47 w 94"/>
                <a:gd name="T89" fmla="*/ 32 h 94"/>
                <a:gd name="T90" fmla="*/ 50 w 94"/>
                <a:gd name="T91" fmla="*/ 28 h 94"/>
                <a:gd name="T92" fmla="*/ 56 w 94"/>
                <a:gd name="T93" fmla="*/ 30 h 94"/>
                <a:gd name="T94" fmla="*/ 74 w 94"/>
                <a:gd name="T95" fmla="*/ 28 h 94"/>
                <a:gd name="T96" fmla="*/ 71 w 94"/>
                <a:gd name="T97" fmla="*/ 23 h 94"/>
                <a:gd name="T98" fmla="*/ 70 w 94"/>
                <a:gd name="T99" fmla="*/ 22 h 94"/>
                <a:gd name="T100" fmla="*/ 58 w 94"/>
                <a:gd name="T101" fmla="*/ 23 h 94"/>
                <a:gd name="T102" fmla="*/ 55 w 94"/>
                <a:gd name="T103" fmla="*/ 22 h 94"/>
                <a:gd name="T104" fmla="*/ 62 w 94"/>
                <a:gd name="T105" fmla="*/ 16 h 94"/>
                <a:gd name="T106" fmla="*/ 53 w 94"/>
                <a:gd name="T107" fmla="*/ 14 h 94"/>
                <a:gd name="T108" fmla="*/ 49 w 94"/>
                <a:gd name="T109" fmla="*/ 18 h 94"/>
                <a:gd name="T110" fmla="*/ 43 w 94"/>
                <a:gd name="T111" fmla="*/ 13 h 94"/>
                <a:gd name="T112" fmla="*/ 37 w 94"/>
                <a:gd name="T113" fmla="*/ 15 h 94"/>
                <a:gd name="T114" fmla="*/ 35 w 94"/>
                <a:gd name="T115" fmla="*/ 16 h 94"/>
                <a:gd name="T116" fmla="*/ 44 w 94"/>
                <a:gd name="T117" fmla="*/ 24 h 94"/>
                <a:gd name="T118" fmla="*/ 40 w 94"/>
                <a:gd name="T119" fmla="*/ 30 h 94"/>
                <a:gd name="T120" fmla="*/ 20 w 94"/>
                <a:gd name="T121" fmla="*/ 27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4" h="94">
                  <a:moveTo>
                    <a:pt x="6" y="28"/>
                  </a:moveTo>
                  <a:cubicBezTo>
                    <a:pt x="11" y="16"/>
                    <a:pt x="21" y="8"/>
                    <a:pt x="32" y="4"/>
                  </a:cubicBezTo>
                  <a:cubicBezTo>
                    <a:pt x="43" y="0"/>
                    <a:pt x="56" y="1"/>
                    <a:pt x="67" y="6"/>
                  </a:cubicBezTo>
                  <a:cubicBezTo>
                    <a:pt x="78" y="12"/>
                    <a:pt x="86" y="21"/>
                    <a:pt x="90" y="32"/>
                  </a:cubicBezTo>
                  <a:cubicBezTo>
                    <a:pt x="94" y="43"/>
                    <a:pt x="94" y="56"/>
                    <a:pt x="88" y="67"/>
                  </a:cubicBezTo>
                  <a:cubicBezTo>
                    <a:pt x="88" y="67"/>
                    <a:pt x="88" y="67"/>
                    <a:pt x="88" y="67"/>
                  </a:cubicBezTo>
                  <a:cubicBezTo>
                    <a:pt x="83" y="78"/>
                    <a:pt x="73" y="87"/>
                    <a:pt x="62" y="90"/>
                  </a:cubicBezTo>
                  <a:cubicBezTo>
                    <a:pt x="51" y="94"/>
                    <a:pt x="39" y="94"/>
                    <a:pt x="27" y="89"/>
                  </a:cubicBezTo>
                  <a:cubicBezTo>
                    <a:pt x="27" y="89"/>
                    <a:pt x="27" y="89"/>
                    <a:pt x="27" y="89"/>
                  </a:cubicBezTo>
                  <a:cubicBezTo>
                    <a:pt x="16" y="83"/>
                    <a:pt x="8" y="73"/>
                    <a:pt x="4" y="62"/>
                  </a:cubicBezTo>
                  <a:cubicBezTo>
                    <a:pt x="0" y="51"/>
                    <a:pt x="1" y="39"/>
                    <a:pt x="6" y="28"/>
                  </a:cubicBezTo>
                  <a:cubicBezTo>
                    <a:pt x="6" y="28"/>
                    <a:pt x="6" y="28"/>
                    <a:pt x="6" y="28"/>
                  </a:cubicBezTo>
                  <a:close/>
                  <a:moveTo>
                    <a:pt x="20" y="27"/>
                  </a:moveTo>
                  <a:cubicBezTo>
                    <a:pt x="18" y="29"/>
                    <a:pt x="17" y="30"/>
                    <a:pt x="16" y="32"/>
                  </a:cubicBezTo>
                  <a:cubicBezTo>
                    <a:pt x="16" y="32"/>
                    <a:pt x="16" y="32"/>
                    <a:pt x="16" y="32"/>
                  </a:cubicBezTo>
                  <a:cubicBezTo>
                    <a:pt x="16" y="33"/>
                    <a:pt x="15" y="34"/>
                    <a:pt x="15" y="35"/>
                  </a:cubicBezTo>
                  <a:cubicBezTo>
                    <a:pt x="21" y="34"/>
                    <a:pt x="28" y="34"/>
                    <a:pt x="36" y="37"/>
                  </a:cubicBezTo>
                  <a:cubicBezTo>
                    <a:pt x="35" y="38"/>
                    <a:pt x="35" y="39"/>
                    <a:pt x="34" y="40"/>
                  </a:cubicBezTo>
                  <a:cubicBezTo>
                    <a:pt x="33" y="42"/>
                    <a:pt x="32" y="43"/>
                    <a:pt x="32" y="45"/>
                  </a:cubicBezTo>
                  <a:cubicBezTo>
                    <a:pt x="26" y="45"/>
                    <a:pt x="20" y="47"/>
                    <a:pt x="13" y="53"/>
                  </a:cubicBezTo>
                  <a:cubicBezTo>
                    <a:pt x="14" y="55"/>
                    <a:pt x="14" y="57"/>
                    <a:pt x="15" y="59"/>
                  </a:cubicBezTo>
                  <a:cubicBezTo>
                    <a:pt x="15" y="59"/>
                    <a:pt x="15" y="59"/>
                    <a:pt x="15" y="59"/>
                  </a:cubicBezTo>
                  <a:cubicBezTo>
                    <a:pt x="16" y="60"/>
                    <a:pt x="16" y="60"/>
                    <a:pt x="16" y="60"/>
                  </a:cubicBezTo>
                  <a:cubicBezTo>
                    <a:pt x="21" y="56"/>
                    <a:pt x="25" y="54"/>
                    <a:pt x="29" y="54"/>
                  </a:cubicBezTo>
                  <a:cubicBezTo>
                    <a:pt x="27" y="61"/>
                    <a:pt x="26" y="68"/>
                    <a:pt x="26" y="74"/>
                  </a:cubicBezTo>
                  <a:cubicBezTo>
                    <a:pt x="28" y="76"/>
                    <a:pt x="30" y="77"/>
                    <a:pt x="32" y="78"/>
                  </a:cubicBezTo>
                  <a:cubicBezTo>
                    <a:pt x="32" y="78"/>
                    <a:pt x="32" y="78"/>
                    <a:pt x="32" y="78"/>
                  </a:cubicBezTo>
                  <a:cubicBezTo>
                    <a:pt x="33" y="78"/>
                    <a:pt x="33" y="78"/>
                    <a:pt x="33" y="79"/>
                  </a:cubicBezTo>
                  <a:cubicBezTo>
                    <a:pt x="34" y="78"/>
                    <a:pt x="34" y="78"/>
                    <a:pt x="34" y="78"/>
                  </a:cubicBezTo>
                  <a:cubicBezTo>
                    <a:pt x="33" y="72"/>
                    <a:pt x="34" y="64"/>
                    <a:pt x="36" y="55"/>
                  </a:cubicBezTo>
                  <a:cubicBezTo>
                    <a:pt x="41" y="58"/>
                    <a:pt x="44" y="62"/>
                    <a:pt x="48" y="67"/>
                  </a:cubicBezTo>
                  <a:cubicBezTo>
                    <a:pt x="52" y="71"/>
                    <a:pt x="56" y="76"/>
                    <a:pt x="60" y="79"/>
                  </a:cubicBezTo>
                  <a:cubicBezTo>
                    <a:pt x="62" y="78"/>
                    <a:pt x="63" y="78"/>
                    <a:pt x="65" y="77"/>
                  </a:cubicBezTo>
                  <a:cubicBezTo>
                    <a:pt x="66" y="74"/>
                    <a:pt x="66" y="74"/>
                    <a:pt x="66" y="74"/>
                  </a:cubicBezTo>
                  <a:cubicBezTo>
                    <a:pt x="62" y="71"/>
                    <a:pt x="58" y="67"/>
                    <a:pt x="54" y="62"/>
                  </a:cubicBezTo>
                  <a:cubicBezTo>
                    <a:pt x="49" y="56"/>
                    <a:pt x="44" y="51"/>
                    <a:pt x="39" y="48"/>
                  </a:cubicBezTo>
                  <a:cubicBezTo>
                    <a:pt x="40" y="46"/>
                    <a:pt x="40" y="45"/>
                    <a:pt x="41" y="43"/>
                  </a:cubicBezTo>
                  <a:cubicBezTo>
                    <a:pt x="42" y="42"/>
                    <a:pt x="42" y="40"/>
                    <a:pt x="43" y="39"/>
                  </a:cubicBezTo>
                  <a:cubicBezTo>
                    <a:pt x="45" y="40"/>
                    <a:pt x="47" y="41"/>
                    <a:pt x="49" y="42"/>
                  </a:cubicBezTo>
                  <a:cubicBezTo>
                    <a:pt x="61" y="47"/>
                    <a:pt x="71" y="55"/>
                    <a:pt x="77" y="64"/>
                  </a:cubicBezTo>
                  <a:cubicBezTo>
                    <a:pt x="77" y="63"/>
                    <a:pt x="78" y="63"/>
                    <a:pt x="78" y="62"/>
                  </a:cubicBezTo>
                  <a:cubicBezTo>
                    <a:pt x="78" y="62"/>
                    <a:pt x="78" y="62"/>
                    <a:pt x="78" y="62"/>
                  </a:cubicBezTo>
                  <a:cubicBezTo>
                    <a:pt x="79" y="60"/>
                    <a:pt x="80" y="58"/>
                    <a:pt x="80" y="56"/>
                  </a:cubicBezTo>
                  <a:cubicBezTo>
                    <a:pt x="74" y="47"/>
                    <a:pt x="63" y="40"/>
                    <a:pt x="53" y="35"/>
                  </a:cubicBezTo>
                  <a:cubicBezTo>
                    <a:pt x="51" y="34"/>
                    <a:pt x="49" y="33"/>
                    <a:pt x="47" y="32"/>
                  </a:cubicBezTo>
                  <a:cubicBezTo>
                    <a:pt x="48" y="31"/>
                    <a:pt x="49" y="29"/>
                    <a:pt x="50" y="28"/>
                  </a:cubicBezTo>
                  <a:cubicBezTo>
                    <a:pt x="52" y="29"/>
                    <a:pt x="54" y="30"/>
                    <a:pt x="56" y="30"/>
                  </a:cubicBezTo>
                  <a:cubicBezTo>
                    <a:pt x="66" y="32"/>
                    <a:pt x="73" y="28"/>
                    <a:pt x="74" y="28"/>
                  </a:cubicBezTo>
                  <a:cubicBezTo>
                    <a:pt x="71" y="23"/>
                    <a:pt x="71" y="23"/>
                    <a:pt x="71" y="23"/>
                  </a:cubicBezTo>
                  <a:cubicBezTo>
                    <a:pt x="71" y="22"/>
                    <a:pt x="70" y="22"/>
                    <a:pt x="70" y="22"/>
                  </a:cubicBezTo>
                  <a:cubicBezTo>
                    <a:pt x="68" y="22"/>
                    <a:pt x="63" y="24"/>
                    <a:pt x="58" y="23"/>
                  </a:cubicBezTo>
                  <a:cubicBezTo>
                    <a:pt x="57" y="23"/>
                    <a:pt x="56" y="22"/>
                    <a:pt x="55" y="22"/>
                  </a:cubicBezTo>
                  <a:cubicBezTo>
                    <a:pt x="57" y="20"/>
                    <a:pt x="60" y="18"/>
                    <a:pt x="62" y="16"/>
                  </a:cubicBezTo>
                  <a:cubicBezTo>
                    <a:pt x="59" y="15"/>
                    <a:pt x="56" y="14"/>
                    <a:pt x="53" y="14"/>
                  </a:cubicBezTo>
                  <a:cubicBezTo>
                    <a:pt x="52" y="15"/>
                    <a:pt x="50" y="16"/>
                    <a:pt x="49" y="18"/>
                  </a:cubicBezTo>
                  <a:cubicBezTo>
                    <a:pt x="47" y="16"/>
                    <a:pt x="45" y="15"/>
                    <a:pt x="43" y="13"/>
                  </a:cubicBezTo>
                  <a:cubicBezTo>
                    <a:pt x="41" y="14"/>
                    <a:pt x="39" y="14"/>
                    <a:pt x="37" y="15"/>
                  </a:cubicBezTo>
                  <a:cubicBezTo>
                    <a:pt x="35" y="16"/>
                    <a:pt x="35" y="16"/>
                    <a:pt x="35" y="16"/>
                  </a:cubicBezTo>
                  <a:cubicBezTo>
                    <a:pt x="35" y="16"/>
                    <a:pt x="39" y="20"/>
                    <a:pt x="44" y="24"/>
                  </a:cubicBezTo>
                  <a:cubicBezTo>
                    <a:pt x="42" y="26"/>
                    <a:pt x="41" y="28"/>
                    <a:pt x="40" y="30"/>
                  </a:cubicBezTo>
                  <a:cubicBezTo>
                    <a:pt x="33" y="28"/>
                    <a:pt x="26" y="27"/>
                    <a:pt x="20" y="27"/>
                  </a:cubicBezTo>
                  <a:close/>
                </a:path>
              </a:pathLst>
            </a:custGeom>
            <a:solidFill>
              <a:schemeClr val="bg1"/>
            </a:solidFill>
            <a:ln>
              <a:noFill/>
            </a:ln>
          </p:spPr>
          <p:txBody>
            <a:bodyPr vert="horz" wrap="square" lIns="96430" tIns="48216" rIns="96430" bIns="4821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5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5" name="Freeform 24"/>
            <p:cNvSpPr>
              <a:spLocks noEditPoints="1"/>
            </p:cNvSpPr>
            <p:nvPr/>
          </p:nvSpPr>
          <p:spPr bwMode="auto">
            <a:xfrm>
              <a:off x="6878905" y="3031426"/>
              <a:ext cx="377843" cy="362576"/>
            </a:xfrm>
            <a:custGeom>
              <a:avLst/>
              <a:gdLst>
                <a:gd name="T0" fmla="*/ 80 w 198"/>
                <a:gd name="T1" fmla="*/ 39 h 190"/>
                <a:gd name="T2" fmla="*/ 32 w 198"/>
                <a:gd name="T3" fmla="*/ 39 h 190"/>
                <a:gd name="T4" fmla="*/ 24 w 198"/>
                <a:gd name="T5" fmla="*/ 52 h 190"/>
                <a:gd name="T6" fmla="*/ 32 w 198"/>
                <a:gd name="T7" fmla="*/ 65 h 190"/>
                <a:gd name="T8" fmla="*/ 80 w 198"/>
                <a:gd name="T9" fmla="*/ 65 h 190"/>
                <a:gd name="T10" fmla="*/ 80 w 198"/>
                <a:gd name="T11" fmla="*/ 39 h 190"/>
                <a:gd name="T12" fmla="*/ 80 w 198"/>
                <a:gd name="T13" fmla="*/ 39 h 190"/>
                <a:gd name="T14" fmla="*/ 114 w 198"/>
                <a:gd name="T15" fmla="*/ 65 h 190"/>
                <a:gd name="T16" fmla="*/ 170 w 198"/>
                <a:gd name="T17" fmla="*/ 65 h 190"/>
                <a:gd name="T18" fmla="*/ 177 w 198"/>
                <a:gd name="T19" fmla="*/ 65 h 190"/>
                <a:gd name="T20" fmla="*/ 179 w 198"/>
                <a:gd name="T21" fmla="*/ 69 h 190"/>
                <a:gd name="T22" fmla="*/ 194 w 198"/>
                <a:gd name="T23" fmla="*/ 93 h 190"/>
                <a:gd name="T24" fmla="*/ 198 w 198"/>
                <a:gd name="T25" fmla="*/ 99 h 190"/>
                <a:gd name="T26" fmla="*/ 194 w 198"/>
                <a:gd name="T27" fmla="*/ 103 h 190"/>
                <a:gd name="T28" fmla="*/ 179 w 198"/>
                <a:gd name="T29" fmla="*/ 127 h 190"/>
                <a:gd name="T30" fmla="*/ 177 w 198"/>
                <a:gd name="T31" fmla="*/ 134 h 190"/>
                <a:gd name="T32" fmla="*/ 170 w 198"/>
                <a:gd name="T33" fmla="*/ 134 h 190"/>
                <a:gd name="T34" fmla="*/ 114 w 198"/>
                <a:gd name="T35" fmla="*/ 134 h 190"/>
                <a:gd name="T36" fmla="*/ 114 w 198"/>
                <a:gd name="T37" fmla="*/ 164 h 190"/>
                <a:gd name="T38" fmla="*/ 164 w 198"/>
                <a:gd name="T39" fmla="*/ 164 h 190"/>
                <a:gd name="T40" fmla="*/ 164 w 198"/>
                <a:gd name="T41" fmla="*/ 190 h 190"/>
                <a:gd name="T42" fmla="*/ 37 w 198"/>
                <a:gd name="T43" fmla="*/ 190 h 190"/>
                <a:gd name="T44" fmla="*/ 37 w 198"/>
                <a:gd name="T45" fmla="*/ 164 h 190"/>
                <a:gd name="T46" fmla="*/ 82 w 198"/>
                <a:gd name="T47" fmla="*/ 164 h 190"/>
                <a:gd name="T48" fmla="*/ 82 w 198"/>
                <a:gd name="T49" fmla="*/ 86 h 190"/>
                <a:gd name="T50" fmla="*/ 26 w 198"/>
                <a:gd name="T51" fmla="*/ 86 h 190"/>
                <a:gd name="T52" fmla="*/ 19 w 198"/>
                <a:gd name="T53" fmla="*/ 86 h 190"/>
                <a:gd name="T54" fmla="*/ 17 w 198"/>
                <a:gd name="T55" fmla="*/ 80 h 190"/>
                <a:gd name="T56" fmla="*/ 2 w 198"/>
                <a:gd name="T57" fmla="*/ 56 h 190"/>
                <a:gd name="T58" fmla="*/ 0 w 198"/>
                <a:gd name="T59" fmla="*/ 52 h 190"/>
                <a:gd name="T60" fmla="*/ 2 w 198"/>
                <a:gd name="T61" fmla="*/ 45 h 190"/>
                <a:gd name="T62" fmla="*/ 17 w 198"/>
                <a:gd name="T63" fmla="*/ 21 h 190"/>
                <a:gd name="T64" fmla="*/ 19 w 198"/>
                <a:gd name="T65" fmla="*/ 17 h 190"/>
                <a:gd name="T66" fmla="*/ 26 w 198"/>
                <a:gd name="T67" fmla="*/ 17 h 190"/>
                <a:gd name="T68" fmla="*/ 82 w 198"/>
                <a:gd name="T69" fmla="*/ 17 h 190"/>
                <a:gd name="T70" fmla="*/ 82 w 198"/>
                <a:gd name="T71" fmla="*/ 13 h 190"/>
                <a:gd name="T72" fmla="*/ 99 w 198"/>
                <a:gd name="T73" fmla="*/ 0 h 190"/>
                <a:gd name="T74" fmla="*/ 114 w 198"/>
                <a:gd name="T75" fmla="*/ 13 h 190"/>
                <a:gd name="T76" fmla="*/ 114 w 198"/>
                <a:gd name="T77" fmla="*/ 65 h 190"/>
                <a:gd name="T78" fmla="*/ 114 w 198"/>
                <a:gd name="T79" fmla="*/ 65 h 190"/>
                <a:gd name="T80" fmla="*/ 166 w 198"/>
                <a:gd name="T81" fmla="*/ 84 h 190"/>
                <a:gd name="T82" fmla="*/ 116 w 198"/>
                <a:gd name="T83" fmla="*/ 84 h 190"/>
                <a:gd name="T84" fmla="*/ 116 w 198"/>
                <a:gd name="T85" fmla="*/ 112 h 190"/>
                <a:gd name="T86" fmla="*/ 166 w 198"/>
                <a:gd name="T87" fmla="*/ 112 h 190"/>
                <a:gd name="T88" fmla="*/ 175 w 198"/>
                <a:gd name="T89" fmla="*/ 99 h 190"/>
                <a:gd name="T90" fmla="*/ 166 w 198"/>
                <a:gd name="T91" fmla="*/ 84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98" h="190">
                  <a:moveTo>
                    <a:pt x="80" y="39"/>
                  </a:moveTo>
                  <a:lnTo>
                    <a:pt x="32" y="39"/>
                  </a:lnTo>
                  <a:lnTo>
                    <a:pt x="24" y="52"/>
                  </a:lnTo>
                  <a:lnTo>
                    <a:pt x="32" y="65"/>
                  </a:lnTo>
                  <a:lnTo>
                    <a:pt x="80" y="65"/>
                  </a:lnTo>
                  <a:lnTo>
                    <a:pt x="80" y="39"/>
                  </a:lnTo>
                  <a:lnTo>
                    <a:pt x="80" y="39"/>
                  </a:lnTo>
                  <a:close/>
                  <a:moveTo>
                    <a:pt x="114" y="65"/>
                  </a:moveTo>
                  <a:lnTo>
                    <a:pt x="170" y="65"/>
                  </a:lnTo>
                  <a:lnTo>
                    <a:pt x="177" y="65"/>
                  </a:lnTo>
                  <a:lnTo>
                    <a:pt x="179" y="69"/>
                  </a:lnTo>
                  <a:lnTo>
                    <a:pt x="194" y="93"/>
                  </a:lnTo>
                  <a:lnTo>
                    <a:pt x="198" y="99"/>
                  </a:lnTo>
                  <a:lnTo>
                    <a:pt x="194" y="103"/>
                  </a:lnTo>
                  <a:lnTo>
                    <a:pt x="179" y="127"/>
                  </a:lnTo>
                  <a:lnTo>
                    <a:pt x="177" y="134"/>
                  </a:lnTo>
                  <a:lnTo>
                    <a:pt x="170" y="134"/>
                  </a:lnTo>
                  <a:lnTo>
                    <a:pt x="114" y="134"/>
                  </a:lnTo>
                  <a:lnTo>
                    <a:pt x="114" y="164"/>
                  </a:lnTo>
                  <a:lnTo>
                    <a:pt x="164" y="164"/>
                  </a:lnTo>
                  <a:lnTo>
                    <a:pt x="164" y="190"/>
                  </a:lnTo>
                  <a:lnTo>
                    <a:pt x="37" y="190"/>
                  </a:lnTo>
                  <a:lnTo>
                    <a:pt x="37" y="164"/>
                  </a:lnTo>
                  <a:lnTo>
                    <a:pt x="82" y="164"/>
                  </a:lnTo>
                  <a:lnTo>
                    <a:pt x="82" y="86"/>
                  </a:lnTo>
                  <a:lnTo>
                    <a:pt x="26" y="86"/>
                  </a:lnTo>
                  <a:lnTo>
                    <a:pt x="19" y="86"/>
                  </a:lnTo>
                  <a:lnTo>
                    <a:pt x="17" y="80"/>
                  </a:lnTo>
                  <a:lnTo>
                    <a:pt x="2" y="56"/>
                  </a:lnTo>
                  <a:lnTo>
                    <a:pt x="0" y="52"/>
                  </a:lnTo>
                  <a:lnTo>
                    <a:pt x="2" y="45"/>
                  </a:lnTo>
                  <a:lnTo>
                    <a:pt x="17" y="21"/>
                  </a:lnTo>
                  <a:lnTo>
                    <a:pt x="19" y="17"/>
                  </a:lnTo>
                  <a:lnTo>
                    <a:pt x="26" y="17"/>
                  </a:lnTo>
                  <a:lnTo>
                    <a:pt x="82" y="17"/>
                  </a:lnTo>
                  <a:lnTo>
                    <a:pt x="82" y="13"/>
                  </a:lnTo>
                  <a:lnTo>
                    <a:pt x="99" y="0"/>
                  </a:lnTo>
                  <a:lnTo>
                    <a:pt x="114" y="13"/>
                  </a:lnTo>
                  <a:lnTo>
                    <a:pt x="114" y="65"/>
                  </a:lnTo>
                  <a:lnTo>
                    <a:pt x="114" y="65"/>
                  </a:lnTo>
                  <a:close/>
                  <a:moveTo>
                    <a:pt x="166" y="84"/>
                  </a:moveTo>
                  <a:lnTo>
                    <a:pt x="116" y="84"/>
                  </a:lnTo>
                  <a:lnTo>
                    <a:pt x="116" y="112"/>
                  </a:lnTo>
                  <a:lnTo>
                    <a:pt x="166" y="112"/>
                  </a:lnTo>
                  <a:lnTo>
                    <a:pt x="175" y="99"/>
                  </a:lnTo>
                  <a:lnTo>
                    <a:pt x="166" y="84"/>
                  </a:lnTo>
                  <a:close/>
                </a:path>
              </a:pathLst>
            </a:custGeom>
            <a:solidFill>
              <a:schemeClr val="bg1"/>
            </a:solidFill>
            <a:ln>
              <a:noFill/>
            </a:ln>
          </p:spPr>
          <p:txBody>
            <a:bodyPr vert="horz" wrap="square" lIns="96430" tIns="48216" rIns="96430" bIns="4821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5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6" name="Freeform 25"/>
            <p:cNvSpPr>
              <a:spLocks noEditPoints="1"/>
            </p:cNvSpPr>
            <p:nvPr/>
          </p:nvSpPr>
          <p:spPr bwMode="auto">
            <a:xfrm>
              <a:off x="5005051" y="4114114"/>
              <a:ext cx="337768" cy="330136"/>
            </a:xfrm>
            <a:custGeom>
              <a:avLst/>
              <a:gdLst>
                <a:gd name="T0" fmla="*/ 74 w 82"/>
                <a:gd name="T1" fmla="*/ 6 h 80"/>
                <a:gd name="T2" fmla="*/ 67 w 82"/>
                <a:gd name="T3" fmla="*/ 27 h 80"/>
                <a:gd name="T4" fmla="*/ 65 w 82"/>
                <a:gd name="T5" fmla="*/ 30 h 80"/>
                <a:gd name="T6" fmla="*/ 75 w 82"/>
                <a:gd name="T7" fmla="*/ 71 h 80"/>
                <a:gd name="T8" fmla="*/ 66 w 82"/>
                <a:gd name="T9" fmla="*/ 80 h 80"/>
                <a:gd name="T10" fmla="*/ 44 w 82"/>
                <a:gd name="T11" fmla="*/ 50 h 80"/>
                <a:gd name="T12" fmla="*/ 36 w 82"/>
                <a:gd name="T13" fmla="*/ 57 h 80"/>
                <a:gd name="T14" fmla="*/ 39 w 82"/>
                <a:gd name="T15" fmla="*/ 70 h 80"/>
                <a:gd name="T16" fmla="*/ 34 w 82"/>
                <a:gd name="T17" fmla="*/ 75 h 80"/>
                <a:gd name="T18" fmla="*/ 26 w 82"/>
                <a:gd name="T19" fmla="*/ 61 h 80"/>
                <a:gd name="T20" fmla="*/ 21 w 82"/>
                <a:gd name="T21" fmla="*/ 67 h 80"/>
                <a:gd name="T22" fmla="*/ 16 w 82"/>
                <a:gd name="T23" fmla="*/ 62 h 80"/>
                <a:gd name="T24" fmla="*/ 21 w 82"/>
                <a:gd name="T25" fmla="*/ 57 h 80"/>
                <a:gd name="T26" fmla="*/ 7 w 82"/>
                <a:gd name="T27" fmla="*/ 50 h 80"/>
                <a:gd name="T28" fmla="*/ 12 w 82"/>
                <a:gd name="T29" fmla="*/ 44 h 80"/>
                <a:gd name="T30" fmla="*/ 25 w 82"/>
                <a:gd name="T31" fmla="*/ 47 h 80"/>
                <a:gd name="T32" fmla="*/ 32 w 82"/>
                <a:gd name="T33" fmla="*/ 39 h 80"/>
                <a:gd name="T34" fmla="*/ 0 w 82"/>
                <a:gd name="T35" fmla="*/ 18 h 80"/>
                <a:gd name="T36" fmla="*/ 9 w 82"/>
                <a:gd name="T37" fmla="*/ 8 h 80"/>
                <a:gd name="T38" fmla="*/ 51 w 82"/>
                <a:gd name="T39" fmla="*/ 16 h 80"/>
                <a:gd name="T40" fmla="*/ 53 w 82"/>
                <a:gd name="T41" fmla="*/ 13 h 80"/>
                <a:gd name="T42" fmla="*/ 74 w 82"/>
                <a:gd name="T43" fmla="*/ 6 h 80"/>
                <a:gd name="T44" fmla="*/ 82 w 82"/>
                <a:gd name="T45" fmla="*/ 50 h 80"/>
                <a:gd name="T46" fmla="*/ 74 w 82"/>
                <a:gd name="T47" fmla="*/ 42 h 80"/>
                <a:gd name="T48" fmla="*/ 72 w 82"/>
                <a:gd name="T49" fmla="*/ 44 h 80"/>
                <a:gd name="T50" fmla="*/ 76 w 82"/>
                <a:gd name="T51" fmla="*/ 57 h 80"/>
                <a:gd name="T52" fmla="*/ 82 w 82"/>
                <a:gd name="T53" fmla="*/ 50 h 80"/>
                <a:gd name="T54" fmla="*/ 29 w 82"/>
                <a:gd name="T55" fmla="*/ 0 h 80"/>
                <a:gd name="T56" fmla="*/ 23 w 82"/>
                <a:gd name="T57" fmla="*/ 7 h 80"/>
                <a:gd name="T58" fmla="*/ 36 w 82"/>
                <a:gd name="T59" fmla="*/ 10 h 80"/>
                <a:gd name="T60" fmla="*/ 37 w 82"/>
                <a:gd name="T61" fmla="*/ 8 h 80"/>
                <a:gd name="T62" fmla="*/ 29 w 82"/>
                <a:gd name="T63"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2" h="80">
                  <a:moveTo>
                    <a:pt x="74" y="6"/>
                  </a:moveTo>
                  <a:cubicBezTo>
                    <a:pt x="76" y="15"/>
                    <a:pt x="74" y="21"/>
                    <a:pt x="67" y="27"/>
                  </a:cubicBezTo>
                  <a:cubicBezTo>
                    <a:pt x="65" y="30"/>
                    <a:pt x="65" y="30"/>
                    <a:pt x="65" y="30"/>
                  </a:cubicBezTo>
                  <a:cubicBezTo>
                    <a:pt x="75" y="71"/>
                    <a:pt x="75" y="71"/>
                    <a:pt x="75" y="71"/>
                  </a:cubicBezTo>
                  <a:cubicBezTo>
                    <a:pt x="66" y="80"/>
                    <a:pt x="66" y="80"/>
                    <a:pt x="66" y="80"/>
                  </a:cubicBezTo>
                  <a:cubicBezTo>
                    <a:pt x="44" y="50"/>
                    <a:pt x="44" y="50"/>
                    <a:pt x="44" y="50"/>
                  </a:cubicBezTo>
                  <a:cubicBezTo>
                    <a:pt x="36" y="57"/>
                    <a:pt x="36" y="57"/>
                    <a:pt x="36" y="57"/>
                  </a:cubicBezTo>
                  <a:cubicBezTo>
                    <a:pt x="39" y="70"/>
                    <a:pt x="39" y="70"/>
                    <a:pt x="39" y="70"/>
                  </a:cubicBezTo>
                  <a:cubicBezTo>
                    <a:pt x="34" y="75"/>
                    <a:pt x="34" y="75"/>
                    <a:pt x="34" y="75"/>
                  </a:cubicBezTo>
                  <a:cubicBezTo>
                    <a:pt x="26" y="61"/>
                    <a:pt x="26" y="61"/>
                    <a:pt x="26" y="61"/>
                  </a:cubicBezTo>
                  <a:cubicBezTo>
                    <a:pt x="21" y="67"/>
                    <a:pt x="21" y="67"/>
                    <a:pt x="21" y="67"/>
                  </a:cubicBezTo>
                  <a:cubicBezTo>
                    <a:pt x="16" y="62"/>
                    <a:pt x="16" y="62"/>
                    <a:pt x="16" y="62"/>
                  </a:cubicBezTo>
                  <a:cubicBezTo>
                    <a:pt x="21" y="57"/>
                    <a:pt x="21" y="57"/>
                    <a:pt x="21" y="57"/>
                  </a:cubicBezTo>
                  <a:cubicBezTo>
                    <a:pt x="7" y="50"/>
                    <a:pt x="7" y="50"/>
                    <a:pt x="7" y="50"/>
                  </a:cubicBezTo>
                  <a:cubicBezTo>
                    <a:pt x="12" y="44"/>
                    <a:pt x="12" y="44"/>
                    <a:pt x="12" y="44"/>
                  </a:cubicBezTo>
                  <a:cubicBezTo>
                    <a:pt x="25" y="47"/>
                    <a:pt x="25" y="47"/>
                    <a:pt x="25" y="47"/>
                  </a:cubicBezTo>
                  <a:cubicBezTo>
                    <a:pt x="32" y="39"/>
                    <a:pt x="32" y="39"/>
                    <a:pt x="32" y="39"/>
                  </a:cubicBezTo>
                  <a:cubicBezTo>
                    <a:pt x="0" y="18"/>
                    <a:pt x="0" y="18"/>
                    <a:pt x="0" y="18"/>
                  </a:cubicBezTo>
                  <a:cubicBezTo>
                    <a:pt x="9" y="8"/>
                    <a:pt x="9" y="8"/>
                    <a:pt x="9" y="8"/>
                  </a:cubicBezTo>
                  <a:cubicBezTo>
                    <a:pt x="51" y="16"/>
                    <a:pt x="51" y="16"/>
                    <a:pt x="51" y="16"/>
                  </a:cubicBezTo>
                  <a:cubicBezTo>
                    <a:pt x="53" y="13"/>
                    <a:pt x="53" y="13"/>
                    <a:pt x="53" y="13"/>
                  </a:cubicBezTo>
                  <a:cubicBezTo>
                    <a:pt x="60" y="5"/>
                    <a:pt x="67" y="4"/>
                    <a:pt x="74" y="6"/>
                  </a:cubicBezTo>
                  <a:close/>
                  <a:moveTo>
                    <a:pt x="82" y="50"/>
                  </a:moveTo>
                  <a:cubicBezTo>
                    <a:pt x="74" y="42"/>
                    <a:pt x="74" y="42"/>
                    <a:pt x="74" y="42"/>
                  </a:cubicBezTo>
                  <a:cubicBezTo>
                    <a:pt x="72" y="44"/>
                    <a:pt x="72" y="44"/>
                    <a:pt x="72" y="44"/>
                  </a:cubicBezTo>
                  <a:cubicBezTo>
                    <a:pt x="76" y="57"/>
                    <a:pt x="76" y="57"/>
                    <a:pt x="76" y="57"/>
                  </a:cubicBezTo>
                  <a:cubicBezTo>
                    <a:pt x="82" y="50"/>
                    <a:pt x="82" y="50"/>
                    <a:pt x="82" y="50"/>
                  </a:cubicBezTo>
                  <a:close/>
                  <a:moveTo>
                    <a:pt x="29" y="0"/>
                  </a:moveTo>
                  <a:cubicBezTo>
                    <a:pt x="23" y="7"/>
                    <a:pt x="23" y="7"/>
                    <a:pt x="23" y="7"/>
                  </a:cubicBezTo>
                  <a:cubicBezTo>
                    <a:pt x="36" y="10"/>
                    <a:pt x="36" y="10"/>
                    <a:pt x="36" y="10"/>
                  </a:cubicBezTo>
                  <a:cubicBezTo>
                    <a:pt x="37" y="8"/>
                    <a:pt x="37" y="8"/>
                    <a:pt x="37" y="8"/>
                  </a:cubicBezTo>
                  <a:lnTo>
                    <a:pt x="29" y="0"/>
                  </a:lnTo>
                  <a:close/>
                </a:path>
              </a:pathLst>
            </a:custGeom>
            <a:solidFill>
              <a:schemeClr val="bg1"/>
            </a:solidFill>
            <a:ln>
              <a:noFill/>
            </a:ln>
          </p:spPr>
          <p:txBody>
            <a:bodyPr vert="horz" wrap="square" lIns="96430" tIns="48216" rIns="96430" bIns="4821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5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7" name="Freeform 26"/>
            <p:cNvSpPr>
              <a:spLocks noEditPoints="1"/>
            </p:cNvSpPr>
            <p:nvPr/>
          </p:nvSpPr>
          <p:spPr bwMode="auto">
            <a:xfrm>
              <a:off x="8773924" y="4087398"/>
              <a:ext cx="316777" cy="383568"/>
            </a:xfrm>
            <a:custGeom>
              <a:avLst/>
              <a:gdLst>
                <a:gd name="T0" fmla="*/ 0 w 77"/>
                <a:gd name="T1" fmla="*/ 85 h 93"/>
                <a:gd name="T2" fmla="*/ 30 w 77"/>
                <a:gd name="T3" fmla="*/ 20 h 93"/>
                <a:gd name="T4" fmla="*/ 38 w 77"/>
                <a:gd name="T5" fmla="*/ 26 h 93"/>
                <a:gd name="T6" fmla="*/ 39 w 77"/>
                <a:gd name="T7" fmla="*/ 27 h 93"/>
                <a:gd name="T8" fmla="*/ 39 w 77"/>
                <a:gd name="T9" fmla="*/ 27 h 93"/>
                <a:gd name="T10" fmla="*/ 40 w 77"/>
                <a:gd name="T11" fmla="*/ 27 h 93"/>
                <a:gd name="T12" fmla="*/ 40 w 77"/>
                <a:gd name="T13" fmla="*/ 28 h 93"/>
                <a:gd name="T14" fmla="*/ 40 w 77"/>
                <a:gd name="T15" fmla="*/ 28 h 93"/>
                <a:gd name="T16" fmla="*/ 41 w 77"/>
                <a:gd name="T17" fmla="*/ 28 h 93"/>
                <a:gd name="T18" fmla="*/ 41 w 77"/>
                <a:gd name="T19" fmla="*/ 29 h 93"/>
                <a:gd name="T20" fmla="*/ 42 w 77"/>
                <a:gd name="T21" fmla="*/ 29 h 93"/>
                <a:gd name="T22" fmla="*/ 42 w 77"/>
                <a:gd name="T23" fmla="*/ 29 h 93"/>
                <a:gd name="T24" fmla="*/ 43 w 77"/>
                <a:gd name="T25" fmla="*/ 29 h 93"/>
                <a:gd name="T26" fmla="*/ 43 w 77"/>
                <a:gd name="T27" fmla="*/ 30 h 93"/>
                <a:gd name="T28" fmla="*/ 43 w 77"/>
                <a:gd name="T29" fmla="*/ 30 h 93"/>
                <a:gd name="T30" fmla="*/ 48 w 77"/>
                <a:gd name="T31" fmla="*/ 33 h 93"/>
                <a:gd name="T32" fmla="*/ 48 w 77"/>
                <a:gd name="T33" fmla="*/ 33 h 93"/>
                <a:gd name="T34" fmla="*/ 49 w 77"/>
                <a:gd name="T35" fmla="*/ 34 h 93"/>
                <a:gd name="T36" fmla="*/ 49 w 77"/>
                <a:gd name="T37" fmla="*/ 34 h 93"/>
                <a:gd name="T38" fmla="*/ 50 w 77"/>
                <a:gd name="T39" fmla="*/ 34 h 93"/>
                <a:gd name="T40" fmla="*/ 50 w 77"/>
                <a:gd name="T41" fmla="*/ 35 h 93"/>
                <a:gd name="T42" fmla="*/ 50 w 77"/>
                <a:gd name="T43" fmla="*/ 35 h 93"/>
                <a:gd name="T44" fmla="*/ 51 w 77"/>
                <a:gd name="T45" fmla="*/ 35 h 93"/>
                <a:gd name="T46" fmla="*/ 51 w 77"/>
                <a:gd name="T47" fmla="*/ 36 h 93"/>
                <a:gd name="T48" fmla="*/ 52 w 77"/>
                <a:gd name="T49" fmla="*/ 36 h 93"/>
                <a:gd name="T50" fmla="*/ 52 w 77"/>
                <a:gd name="T51" fmla="*/ 36 h 93"/>
                <a:gd name="T52" fmla="*/ 53 w 77"/>
                <a:gd name="T53" fmla="*/ 37 h 93"/>
                <a:gd name="T54" fmla="*/ 53 w 77"/>
                <a:gd name="T55" fmla="*/ 37 h 93"/>
                <a:gd name="T56" fmla="*/ 48 w 77"/>
                <a:gd name="T57" fmla="*/ 79 h 93"/>
                <a:gd name="T58" fmla="*/ 7 w 77"/>
                <a:gd name="T59" fmla="*/ 91 h 93"/>
                <a:gd name="T60" fmla="*/ 35 w 77"/>
                <a:gd name="T61" fmla="*/ 64 h 93"/>
                <a:gd name="T62" fmla="*/ 19 w 77"/>
                <a:gd name="T63" fmla="*/ 53 h 93"/>
                <a:gd name="T64" fmla="*/ 3 w 77"/>
                <a:gd name="T65" fmla="*/ 88 h 93"/>
                <a:gd name="T66" fmla="*/ 73 w 77"/>
                <a:gd name="T67" fmla="*/ 93 h 93"/>
                <a:gd name="T68" fmla="*/ 54 w 77"/>
                <a:gd name="T69" fmla="*/ 83 h 93"/>
                <a:gd name="T70" fmla="*/ 69 w 77"/>
                <a:gd name="T71" fmla="*/ 42 h 93"/>
                <a:gd name="T72" fmla="*/ 34 w 77"/>
                <a:gd name="T73" fmla="*/ 0 h 93"/>
                <a:gd name="T74" fmla="*/ 69 w 77"/>
                <a:gd name="T75" fmla="*/ 4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7" h="93">
                  <a:moveTo>
                    <a:pt x="3" y="88"/>
                  </a:moveTo>
                  <a:cubicBezTo>
                    <a:pt x="2" y="87"/>
                    <a:pt x="1" y="86"/>
                    <a:pt x="0" y="85"/>
                  </a:cubicBezTo>
                  <a:cubicBezTo>
                    <a:pt x="0" y="72"/>
                    <a:pt x="0" y="58"/>
                    <a:pt x="0" y="45"/>
                  </a:cubicBezTo>
                  <a:cubicBezTo>
                    <a:pt x="12" y="40"/>
                    <a:pt x="21" y="32"/>
                    <a:pt x="30" y="20"/>
                  </a:cubicBezTo>
                  <a:cubicBezTo>
                    <a:pt x="38" y="26"/>
                    <a:pt x="38" y="26"/>
                    <a:pt x="38" y="26"/>
                  </a:cubicBezTo>
                  <a:cubicBezTo>
                    <a:pt x="38" y="26"/>
                    <a:pt x="38" y="26"/>
                    <a:pt x="38" y="26"/>
                  </a:cubicBezTo>
                  <a:cubicBezTo>
                    <a:pt x="38" y="27"/>
                    <a:pt x="38" y="27"/>
                    <a:pt x="38" y="27"/>
                  </a:cubicBezTo>
                  <a:cubicBezTo>
                    <a:pt x="39" y="27"/>
                    <a:pt x="39" y="27"/>
                    <a:pt x="39" y="27"/>
                  </a:cubicBezTo>
                  <a:cubicBezTo>
                    <a:pt x="39" y="27"/>
                    <a:pt x="39" y="27"/>
                    <a:pt x="39" y="27"/>
                  </a:cubicBezTo>
                  <a:cubicBezTo>
                    <a:pt x="39" y="27"/>
                    <a:pt x="39" y="27"/>
                    <a:pt x="39" y="27"/>
                  </a:cubicBezTo>
                  <a:cubicBezTo>
                    <a:pt x="39" y="27"/>
                    <a:pt x="39" y="27"/>
                    <a:pt x="39" y="27"/>
                  </a:cubicBezTo>
                  <a:cubicBezTo>
                    <a:pt x="40" y="27"/>
                    <a:pt x="40" y="27"/>
                    <a:pt x="40" y="27"/>
                  </a:cubicBezTo>
                  <a:cubicBezTo>
                    <a:pt x="40" y="27"/>
                    <a:pt x="40" y="27"/>
                    <a:pt x="40" y="27"/>
                  </a:cubicBezTo>
                  <a:cubicBezTo>
                    <a:pt x="40" y="28"/>
                    <a:pt x="40" y="28"/>
                    <a:pt x="40" y="28"/>
                  </a:cubicBezTo>
                  <a:cubicBezTo>
                    <a:pt x="40" y="28"/>
                    <a:pt x="40" y="28"/>
                    <a:pt x="40" y="28"/>
                  </a:cubicBezTo>
                  <a:cubicBezTo>
                    <a:pt x="40" y="28"/>
                    <a:pt x="40" y="28"/>
                    <a:pt x="40" y="28"/>
                  </a:cubicBezTo>
                  <a:cubicBezTo>
                    <a:pt x="41" y="28"/>
                    <a:pt x="41" y="28"/>
                    <a:pt x="41" y="28"/>
                  </a:cubicBezTo>
                  <a:cubicBezTo>
                    <a:pt x="41" y="28"/>
                    <a:pt x="41" y="28"/>
                    <a:pt x="41" y="28"/>
                  </a:cubicBezTo>
                  <a:cubicBezTo>
                    <a:pt x="41" y="28"/>
                    <a:pt x="41" y="28"/>
                    <a:pt x="41" y="28"/>
                  </a:cubicBezTo>
                  <a:cubicBezTo>
                    <a:pt x="41" y="29"/>
                    <a:pt x="41" y="29"/>
                    <a:pt x="41" y="29"/>
                  </a:cubicBezTo>
                  <a:cubicBezTo>
                    <a:pt x="42" y="29"/>
                    <a:pt x="42" y="29"/>
                    <a:pt x="42" y="29"/>
                  </a:cubicBezTo>
                  <a:cubicBezTo>
                    <a:pt x="42" y="29"/>
                    <a:pt x="42" y="29"/>
                    <a:pt x="42" y="29"/>
                  </a:cubicBezTo>
                  <a:cubicBezTo>
                    <a:pt x="42" y="29"/>
                    <a:pt x="42" y="29"/>
                    <a:pt x="42" y="29"/>
                  </a:cubicBezTo>
                  <a:cubicBezTo>
                    <a:pt x="42" y="29"/>
                    <a:pt x="42" y="29"/>
                    <a:pt x="42" y="29"/>
                  </a:cubicBezTo>
                  <a:cubicBezTo>
                    <a:pt x="42" y="29"/>
                    <a:pt x="42" y="29"/>
                    <a:pt x="42" y="29"/>
                  </a:cubicBezTo>
                  <a:cubicBezTo>
                    <a:pt x="43" y="29"/>
                    <a:pt x="43" y="29"/>
                    <a:pt x="43" y="29"/>
                  </a:cubicBezTo>
                  <a:cubicBezTo>
                    <a:pt x="43" y="30"/>
                    <a:pt x="43" y="30"/>
                    <a:pt x="43" y="30"/>
                  </a:cubicBezTo>
                  <a:cubicBezTo>
                    <a:pt x="43" y="30"/>
                    <a:pt x="43" y="30"/>
                    <a:pt x="43" y="30"/>
                  </a:cubicBezTo>
                  <a:cubicBezTo>
                    <a:pt x="43" y="30"/>
                    <a:pt x="43" y="30"/>
                    <a:pt x="43" y="30"/>
                  </a:cubicBezTo>
                  <a:cubicBezTo>
                    <a:pt x="43" y="30"/>
                    <a:pt x="43" y="30"/>
                    <a:pt x="43" y="30"/>
                  </a:cubicBezTo>
                  <a:cubicBezTo>
                    <a:pt x="44" y="30"/>
                    <a:pt x="44" y="30"/>
                    <a:pt x="44" y="30"/>
                  </a:cubicBezTo>
                  <a:cubicBezTo>
                    <a:pt x="48" y="33"/>
                    <a:pt x="48" y="33"/>
                    <a:pt x="48" y="33"/>
                  </a:cubicBezTo>
                  <a:cubicBezTo>
                    <a:pt x="48" y="33"/>
                    <a:pt x="48" y="33"/>
                    <a:pt x="48" y="33"/>
                  </a:cubicBezTo>
                  <a:cubicBezTo>
                    <a:pt x="48" y="33"/>
                    <a:pt x="48" y="33"/>
                    <a:pt x="48" y="33"/>
                  </a:cubicBezTo>
                  <a:cubicBezTo>
                    <a:pt x="48" y="34"/>
                    <a:pt x="48" y="34"/>
                    <a:pt x="48" y="34"/>
                  </a:cubicBezTo>
                  <a:cubicBezTo>
                    <a:pt x="49" y="34"/>
                    <a:pt x="49" y="34"/>
                    <a:pt x="49" y="34"/>
                  </a:cubicBezTo>
                  <a:cubicBezTo>
                    <a:pt x="49" y="34"/>
                    <a:pt x="49" y="34"/>
                    <a:pt x="49" y="34"/>
                  </a:cubicBezTo>
                  <a:cubicBezTo>
                    <a:pt x="49" y="34"/>
                    <a:pt x="49" y="34"/>
                    <a:pt x="49" y="34"/>
                  </a:cubicBezTo>
                  <a:cubicBezTo>
                    <a:pt x="49" y="34"/>
                    <a:pt x="49" y="34"/>
                    <a:pt x="49" y="34"/>
                  </a:cubicBezTo>
                  <a:cubicBezTo>
                    <a:pt x="50" y="34"/>
                    <a:pt x="50" y="34"/>
                    <a:pt x="50" y="34"/>
                  </a:cubicBezTo>
                  <a:cubicBezTo>
                    <a:pt x="50" y="35"/>
                    <a:pt x="50" y="35"/>
                    <a:pt x="50" y="35"/>
                  </a:cubicBezTo>
                  <a:cubicBezTo>
                    <a:pt x="50" y="35"/>
                    <a:pt x="50" y="35"/>
                    <a:pt x="50" y="35"/>
                  </a:cubicBezTo>
                  <a:cubicBezTo>
                    <a:pt x="50" y="35"/>
                    <a:pt x="50" y="35"/>
                    <a:pt x="50" y="35"/>
                  </a:cubicBezTo>
                  <a:cubicBezTo>
                    <a:pt x="50" y="35"/>
                    <a:pt x="50" y="35"/>
                    <a:pt x="50" y="35"/>
                  </a:cubicBezTo>
                  <a:cubicBezTo>
                    <a:pt x="51" y="35"/>
                    <a:pt x="51" y="35"/>
                    <a:pt x="51" y="35"/>
                  </a:cubicBezTo>
                  <a:cubicBezTo>
                    <a:pt x="51" y="35"/>
                    <a:pt x="51" y="35"/>
                    <a:pt x="51" y="35"/>
                  </a:cubicBezTo>
                  <a:cubicBezTo>
                    <a:pt x="51" y="35"/>
                    <a:pt x="51" y="35"/>
                    <a:pt x="51" y="35"/>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7"/>
                    <a:pt x="53" y="37"/>
                    <a:pt x="53" y="37"/>
                  </a:cubicBezTo>
                  <a:cubicBezTo>
                    <a:pt x="53" y="37"/>
                    <a:pt x="53" y="37"/>
                    <a:pt x="53" y="37"/>
                  </a:cubicBezTo>
                  <a:cubicBezTo>
                    <a:pt x="53" y="37"/>
                    <a:pt x="53" y="37"/>
                    <a:pt x="53" y="37"/>
                  </a:cubicBezTo>
                  <a:cubicBezTo>
                    <a:pt x="62" y="43"/>
                    <a:pt x="62" y="43"/>
                    <a:pt x="62" y="43"/>
                  </a:cubicBezTo>
                  <a:cubicBezTo>
                    <a:pt x="53" y="55"/>
                    <a:pt x="49" y="67"/>
                    <a:pt x="48" y="79"/>
                  </a:cubicBezTo>
                  <a:cubicBezTo>
                    <a:pt x="36" y="84"/>
                    <a:pt x="23" y="88"/>
                    <a:pt x="11" y="93"/>
                  </a:cubicBezTo>
                  <a:cubicBezTo>
                    <a:pt x="9" y="92"/>
                    <a:pt x="8" y="91"/>
                    <a:pt x="7" y="91"/>
                  </a:cubicBezTo>
                  <a:cubicBezTo>
                    <a:pt x="23" y="68"/>
                    <a:pt x="23" y="68"/>
                    <a:pt x="23" y="68"/>
                  </a:cubicBezTo>
                  <a:cubicBezTo>
                    <a:pt x="27" y="69"/>
                    <a:pt x="32" y="68"/>
                    <a:pt x="35" y="64"/>
                  </a:cubicBezTo>
                  <a:cubicBezTo>
                    <a:pt x="38" y="60"/>
                    <a:pt x="37" y="54"/>
                    <a:pt x="32" y="51"/>
                  </a:cubicBezTo>
                  <a:cubicBezTo>
                    <a:pt x="28" y="47"/>
                    <a:pt x="22" y="49"/>
                    <a:pt x="19" y="53"/>
                  </a:cubicBezTo>
                  <a:cubicBezTo>
                    <a:pt x="16" y="57"/>
                    <a:pt x="16" y="62"/>
                    <a:pt x="19" y="65"/>
                  </a:cubicBezTo>
                  <a:cubicBezTo>
                    <a:pt x="3" y="88"/>
                    <a:pt x="3" y="88"/>
                    <a:pt x="3" y="88"/>
                  </a:cubicBezTo>
                  <a:close/>
                  <a:moveTo>
                    <a:pt x="27" y="93"/>
                  </a:moveTo>
                  <a:cubicBezTo>
                    <a:pt x="73" y="93"/>
                    <a:pt x="73" y="93"/>
                    <a:pt x="73" y="93"/>
                  </a:cubicBezTo>
                  <a:cubicBezTo>
                    <a:pt x="73" y="83"/>
                    <a:pt x="73" y="83"/>
                    <a:pt x="73" y="83"/>
                  </a:cubicBezTo>
                  <a:cubicBezTo>
                    <a:pt x="54" y="83"/>
                    <a:pt x="54" y="83"/>
                    <a:pt x="54" y="83"/>
                  </a:cubicBezTo>
                  <a:cubicBezTo>
                    <a:pt x="27" y="93"/>
                    <a:pt x="27" y="93"/>
                    <a:pt x="27" y="93"/>
                  </a:cubicBezTo>
                  <a:close/>
                  <a:moveTo>
                    <a:pt x="69" y="42"/>
                  </a:moveTo>
                  <a:cubicBezTo>
                    <a:pt x="77" y="31"/>
                    <a:pt x="77" y="31"/>
                    <a:pt x="77" y="31"/>
                  </a:cubicBezTo>
                  <a:cubicBezTo>
                    <a:pt x="34" y="0"/>
                    <a:pt x="34" y="0"/>
                    <a:pt x="34" y="0"/>
                  </a:cubicBezTo>
                  <a:cubicBezTo>
                    <a:pt x="26" y="12"/>
                    <a:pt x="26" y="12"/>
                    <a:pt x="26" y="12"/>
                  </a:cubicBezTo>
                  <a:lnTo>
                    <a:pt x="69" y="42"/>
                  </a:lnTo>
                  <a:close/>
                </a:path>
              </a:pathLst>
            </a:custGeom>
            <a:solidFill>
              <a:schemeClr val="bg1"/>
            </a:solidFill>
            <a:ln>
              <a:noFill/>
            </a:ln>
          </p:spPr>
          <p:txBody>
            <a:bodyPr vert="horz" wrap="square" lIns="96430" tIns="48216" rIns="96430" bIns="4821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5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cxnSp>
        <p:nvCxnSpPr>
          <p:cNvPr id="38" name="Straight Arrow Connector 37"/>
          <p:cNvCxnSpPr/>
          <p:nvPr/>
        </p:nvCxnSpPr>
        <p:spPr>
          <a:xfrm>
            <a:off x="3474579" y="3956327"/>
            <a:ext cx="0" cy="1013398"/>
          </a:xfrm>
          <a:prstGeom prst="straightConnector1">
            <a:avLst/>
          </a:prstGeom>
          <a:ln w="6350">
            <a:solidFill>
              <a:schemeClr val="bg1">
                <a:lumMod val="65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a:off x="7454235" y="3956327"/>
            <a:ext cx="0" cy="1013398"/>
          </a:xfrm>
          <a:prstGeom prst="straightConnector1">
            <a:avLst/>
          </a:prstGeom>
          <a:ln w="6350">
            <a:solidFill>
              <a:schemeClr val="bg1">
                <a:lumMod val="65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flipV="1">
            <a:off x="9440759" y="2943490"/>
            <a:ext cx="0" cy="1013398"/>
          </a:xfrm>
          <a:prstGeom prst="straightConnector1">
            <a:avLst/>
          </a:prstGeom>
          <a:ln w="6350">
            <a:solidFill>
              <a:schemeClr val="bg1">
                <a:lumMod val="65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flipV="1">
            <a:off x="5476570" y="2943490"/>
            <a:ext cx="0" cy="1013398"/>
          </a:xfrm>
          <a:prstGeom prst="straightConnector1">
            <a:avLst/>
          </a:prstGeom>
          <a:ln w="6350">
            <a:solidFill>
              <a:schemeClr val="bg1">
                <a:lumMod val="65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grpSp>
        <p:nvGrpSpPr>
          <p:cNvPr id="6" name="Group 5"/>
          <p:cNvGrpSpPr/>
          <p:nvPr/>
        </p:nvGrpSpPr>
        <p:grpSpPr>
          <a:xfrm>
            <a:off x="2205729" y="5176348"/>
            <a:ext cx="2537702" cy="824682"/>
            <a:chOff x="1929542" y="4908274"/>
            <a:chExt cx="2729132" cy="782003"/>
          </a:xfrm>
        </p:grpSpPr>
        <p:sp>
          <p:nvSpPr>
            <p:cNvPr id="44" name="TextBox 43"/>
            <p:cNvSpPr txBox="1"/>
            <p:nvPr/>
          </p:nvSpPr>
          <p:spPr>
            <a:xfrm>
              <a:off x="2519031" y="4908274"/>
              <a:ext cx="1550153" cy="311548"/>
            </a:xfrm>
            <a:prstGeom prst="rect">
              <a:avLst/>
            </a:prstGeom>
            <a:noFill/>
          </p:spPr>
          <p:txBody>
            <a:bodyPr wrap="none" rtlCol="0">
              <a:spAutoFit/>
            </a:bodyPr>
            <a:lstStyle/>
            <a:p>
              <a:pPr algn="ct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5" name="Rectangle 44"/>
            <p:cNvSpPr/>
            <p:nvPr/>
          </p:nvSpPr>
          <p:spPr>
            <a:xfrm>
              <a:off x="1929542" y="5195350"/>
              <a:ext cx="2729132" cy="494927"/>
            </a:xfrm>
            <a:prstGeom prst="rect">
              <a:avLst/>
            </a:prstGeom>
          </p:spPr>
          <p:txBody>
            <a:bodyPr wrap="square">
              <a:spAutoFit/>
            </a:bodyPr>
            <a:lstStyle/>
            <a:p>
              <a:pPr>
                <a:lnSpc>
                  <a:spcPct val="120000"/>
                </a:lnSpc>
              </a:pPr>
              <a:r>
                <a:rPr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点击输入文本内容点击输入文本内容点击输入文本内容点击输入文本内容点击输入文本内容点击输入文本内容</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9" name="Group 8"/>
          <p:cNvGrpSpPr/>
          <p:nvPr/>
        </p:nvGrpSpPr>
        <p:grpSpPr>
          <a:xfrm>
            <a:off x="6185385" y="5201374"/>
            <a:ext cx="2537702" cy="799656"/>
            <a:chOff x="5703260" y="4932005"/>
            <a:chExt cx="2729132" cy="758272"/>
          </a:xfrm>
        </p:grpSpPr>
        <p:sp>
          <p:nvSpPr>
            <p:cNvPr id="48" name="TextBox 47"/>
            <p:cNvSpPr txBox="1"/>
            <p:nvPr/>
          </p:nvSpPr>
          <p:spPr>
            <a:xfrm>
              <a:off x="6292750" y="4932005"/>
              <a:ext cx="1550153" cy="311548"/>
            </a:xfrm>
            <a:prstGeom prst="rect">
              <a:avLst/>
            </a:prstGeom>
            <a:noFill/>
          </p:spPr>
          <p:txBody>
            <a:bodyPr wrap="none" rtlCol="0">
              <a:spAutoFit/>
            </a:bodyPr>
            <a:lstStyle/>
            <a:p>
              <a:pPr algn="ct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9" name="Rectangle 48"/>
            <p:cNvSpPr/>
            <p:nvPr/>
          </p:nvSpPr>
          <p:spPr>
            <a:xfrm>
              <a:off x="5703260" y="5195350"/>
              <a:ext cx="2729132" cy="494927"/>
            </a:xfrm>
            <a:prstGeom prst="rect">
              <a:avLst/>
            </a:prstGeom>
          </p:spPr>
          <p:txBody>
            <a:bodyPr wrap="square">
              <a:spAutoFit/>
            </a:bodyPr>
            <a:lstStyle/>
            <a:p>
              <a:pPr>
                <a:lnSpc>
                  <a:spcPct val="120000"/>
                </a:lnSpc>
              </a:pPr>
              <a:r>
                <a:rPr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点击输入文本内容点击输入文本内容点击输入文本内容点击输入文本内容点击输入文本内容点击输入文本内容</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7" name="Group 6"/>
          <p:cNvGrpSpPr/>
          <p:nvPr/>
        </p:nvGrpSpPr>
        <p:grpSpPr>
          <a:xfrm>
            <a:off x="4168723" y="1709795"/>
            <a:ext cx="2611174" cy="815016"/>
            <a:chOff x="4038291" y="1621125"/>
            <a:chExt cx="2304129" cy="772840"/>
          </a:xfrm>
        </p:grpSpPr>
        <p:sp>
          <p:nvSpPr>
            <p:cNvPr id="50" name="TextBox 49"/>
            <p:cNvSpPr txBox="1"/>
            <p:nvPr/>
          </p:nvSpPr>
          <p:spPr>
            <a:xfrm>
              <a:off x="4554393" y="1621125"/>
              <a:ext cx="1271925" cy="311549"/>
            </a:xfrm>
            <a:prstGeom prst="rect">
              <a:avLst/>
            </a:prstGeom>
            <a:noFill/>
          </p:spPr>
          <p:txBody>
            <a:bodyPr wrap="none" rtlCol="0">
              <a:spAutoFit/>
            </a:bodyPr>
            <a:lstStyle/>
            <a:p>
              <a:pPr algn="ct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1" name="Rectangle 50"/>
            <p:cNvSpPr/>
            <p:nvPr/>
          </p:nvSpPr>
          <p:spPr>
            <a:xfrm>
              <a:off x="4038291" y="1899037"/>
              <a:ext cx="2304129" cy="494928"/>
            </a:xfrm>
            <a:prstGeom prst="rect">
              <a:avLst/>
            </a:prstGeom>
          </p:spPr>
          <p:txBody>
            <a:bodyPr wrap="square">
              <a:spAutoFit/>
            </a:bodyPr>
            <a:lstStyle/>
            <a:p>
              <a:pPr>
                <a:lnSpc>
                  <a:spcPct val="120000"/>
                </a:lnSpc>
              </a:pPr>
              <a:r>
                <a:rPr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点击输入文本内容点击输入文本内容点击输入文本内容点击输入文本内容点击输入文本内容点击输入文本内容</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8" name="Group 7"/>
          <p:cNvGrpSpPr/>
          <p:nvPr/>
        </p:nvGrpSpPr>
        <p:grpSpPr>
          <a:xfrm>
            <a:off x="8114883" y="1721694"/>
            <a:ext cx="2611174" cy="803111"/>
            <a:chOff x="7780247" y="1632414"/>
            <a:chExt cx="2304129" cy="761553"/>
          </a:xfrm>
        </p:grpSpPr>
        <p:sp>
          <p:nvSpPr>
            <p:cNvPr id="52" name="TextBox 51"/>
            <p:cNvSpPr txBox="1"/>
            <p:nvPr/>
          </p:nvSpPr>
          <p:spPr>
            <a:xfrm>
              <a:off x="8296348" y="1632414"/>
              <a:ext cx="1271925" cy="311550"/>
            </a:xfrm>
            <a:prstGeom prst="rect">
              <a:avLst/>
            </a:prstGeom>
            <a:noFill/>
          </p:spPr>
          <p:txBody>
            <a:bodyPr wrap="none" rtlCol="0">
              <a:spAutoFit/>
            </a:bodyPr>
            <a:lstStyle/>
            <a:p>
              <a:pPr algn="ct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3" name="Rectangle 52"/>
            <p:cNvSpPr/>
            <p:nvPr/>
          </p:nvSpPr>
          <p:spPr>
            <a:xfrm>
              <a:off x="7780247" y="1899037"/>
              <a:ext cx="2304129" cy="494930"/>
            </a:xfrm>
            <a:prstGeom prst="rect">
              <a:avLst/>
            </a:prstGeom>
          </p:spPr>
          <p:txBody>
            <a:bodyPr wrap="square">
              <a:spAutoFit/>
            </a:bodyPr>
            <a:lstStyle/>
            <a:p>
              <a:pPr>
                <a:lnSpc>
                  <a:spcPct val="120000"/>
                </a:lnSpc>
              </a:pPr>
              <a:r>
                <a:rPr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点击输入文本内容点击输入文本内容点击输入文本内容点击输入文本内容点击输入文本内容点击输入文本内容</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30" name="矩形 29"/>
          <p:cNvSpPr/>
          <p:nvPr/>
        </p:nvSpPr>
        <p:spPr>
          <a:xfrm>
            <a:off x="308695" y="-50892"/>
            <a:ext cx="3952471" cy="767390"/>
          </a:xfrm>
          <a:prstGeom prst="rect">
            <a:avLst/>
          </a:prstGeom>
          <a:effectLst>
            <a:outerShdw blurRad="50800" dist="38100" algn="l" rotWithShape="0">
              <a:prstClr val="black">
                <a:alpha val="40000"/>
              </a:prstClr>
            </a:outerShdw>
          </a:effectLst>
        </p:spPr>
        <p:txBody>
          <a:bodyPr vert="horz" wrap="square">
            <a:spAutoFit/>
          </a:bodyPr>
          <a:lstStyle/>
          <a:p>
            <a:pPr>
              <a:lnSpc>
                <a:spcPct val="120000"/>
              </a:lnSpc>
            </a:pPr>
            <a:r>
              <a:rPr lang="zh-CN" altLang="en-US" sz="40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p>
        </p:txBody>
      </p:sp>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up)">
                                      <p:cBhvr>
                                        <p:cTn id="11" dur="500"/>
                                        <p:tgtEl>
                                          <p:spTgt spid="38"/>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wipe(down)">
                                      <p:cBhvr>
                                        <p:cTn id="19" dur="500"/>
                                        <p:tgtEl>
                                          <p:spTgt spid="43"/>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1"/>
                                        </p:tgtEl>
                                        <p:attrNameLst>
                                          <p:attrName>style.visibility</p:attrName>
                                        </p:attrNameLst>
                                      </p:cBhvr>
                                      <p:to>
                                        <p:strVal val="visible"/>
                                      </p:to>
                                    </p:set>
                                    <p:animEffect transition="in" filter="wipe(up)">
                                      <p:cBhvr>
                                        <p:cTn id="27" dur="500"/>
                                        <p:tgtEl>
                                          <p:spTgt spid="41"/>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500"/>
                                        <p:tgtEl>
                                          <p:spTgt spid="9"/>
                                        </p:tgtEl>
                                      </p:cBhvr>
                                    </p:animEffect>
                                  </p:childTnLst>
                                </p:cTn>
                              </p:par>
                            </p:childTnLst>
                          </p:cTn>
                        </p:par>
                        <p:par>
                          <p:cTn id="32" fill="hold">
                            <p:stCondLst>
                              <p:cond delay="3500"/>
                            </p:stCondLst>
                            <p:childTnLst>
                              <p:par>
                                <p:cTn id="33" presetID="22" presetClass="entr" presetSubtype="4" fill="hold" nodeType="afterEffect">
                                  <p:stCondLst>
                                    <p:cond delay="0"/>
                                  </p:stCondLst>
                                  <p:childTnLst>
                                    <p:set>
                                      <p:cBhvr>
                                        <p:cTn id="34" dur="1" fill="hold">
                                          <p:stCondLst>
                                            <p:cond delay="0"/>
                                          </p:stCondLst>
                                        </p:cTn>
                                        <p:tgtEl>
                                          <p:spTgt spid="42"/>
                                        </p:tgtEl>
                                        <p:attrNameLst>
                                          <p:attrName>style.visibility</p:attrName>
                                        </p:attrNameLst>
                                      </p:cBhvr>
                                      <p:to>
                                        <p:strVal val="visible"/>
                                      </p:to>
                                    </p:set>
                                    <p:animEffect transition="in" filter="wipe(down)">
                                      <p:cBhvr>
                                        <p:cTn id="35" dur="500"/>
                                        <p:tgtEl>
                                          <p:spTgt spid="42"/>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等腰三角形 11"/>
          <p:cNvSpPr>
            <a:spLocks noChangeArrowheads="1"/>
          </p:cNvSpPr>
          <p:nvPr/>
        </p:nvSpPr>
        <p:spPr bwMode="auto">
          <a:xfrm rot="13558711">
            <a:off x="11522474" y="-451966"/>
            <a:ext cx="1685944" cy="3264738"/>
          </a:xfrm>
          <a:prstGeom prst="triangle">
            <a:avLst>
              <a:gd name="adj" fmla="val 65106"/>
            </a:avLst>
          </a:prstGeom>
          <a:solidFill>
            <a:srgbClr val="3F3F3F"/>
          </a:solidFill>
          <a:ln>
            <a:noFill/>
          </a:ln>
          <a:extLst>
            <a:ext uri="{91240B29-F687-4F45-9708-019B960494DF}">
              <a14:hiddenLine xmlns:a14="http://schemas.microsoft.com/office/drawing/2010/main" w="25400">
                <a:solidFill>
                  <a:srgbClr val="395E8A"/>
                </a:solidFill>
                <a:bevel/>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6147" name="任意多边形 8"/>
          <p:cNvSpPr>
            <a:spLocks noChangeArrowheads="1"/>
          </p:cNvSpPr>
          <p:nvPr/>
        </p:nvSpPr>
        <p:spPr bwMode="auto">
          <a:xfrm>
            <a:off x="1436278" y="3940084"/>
            <a:ext cx="3768961" cy="3321595"/>
          </a:xfrm>
          <a:custGeom>
            <a:avLst/>
            <a:gdLst>
              <a:gd name="T0" fmla="*/ 1638300 w 4533900"/>
              <a:gd name="T1" fmla="*/ 0 h 2997200"/>
              <a:gd name="T2" fmla="*/ 4533900 w 4533900"/>
              <a:gd name="T3" fmla="*/ 762000 h 2997200"/>
              <a:gd name="T4" fmla="*/ 0 w 4533900"/>
              <a:gd name="T5" fmla="*/ 2997200 h 2997200"/>
              <a:gd name="T6" fmla="*/ 1638300 w 4533900"/>
              <a:gd name="T7" fmla="*/ 0 h 2997200"/>
              <a:gd name="T8" fmla="*/ 0 60000 65536"/>
              <a:gd name="T9" fmla="*/ 0 60000 65536"/>
              <a:gd name="T10" fmla="*/ 0 60000 65536"/>
              <a:gd name="T11" fmla="*/ 0 60000 65536"/>
              <a:gd name="T12" fmla="*/ 0 w 4533900"/>
              <a:gd name="T13" fmla="*/ 0 h 2997200"/>
              <a:gd name="T14" fmla="*/ 4533900 w 4533900"/>
              <a:gd name="T15" fmla="*/ 2997200 h 2997200"/>
            </a:gdLst>
            <a:ahLst/>
            <a:cxnLst>
              <a:cxn ang="T8">
                <a:pos x="T0" y="T1"/>
              </a:cxn>
              <a:cxn ang="T9">
                <a:pos x="T2" y="T3"/>
              </a:cxn>
              <a:cxn ang="T10">
                <a:pos x="T4" y="T5"/>
              </a:cxn>
              <a:cxn ang="T11">
                <a:pos x="T6" y="T7"/>
              </a:cxn>
            </a:cxnLst>
            <a:rect l="T12" t="T13" r="T14" b="T15"/>
            <a:pathLst>
              <a:path w="4533900" h="2997200">
                <a:moveTo>
                  <a:pt x="1638300" y="0"/>
                </a:moveTo>
                <a:lnTo>
                  <a:pt x="4533900" y="762000"/>
                </a:lnTo>
                <a:lnTo>
                  <a:pt x="0" y="2997200"/>
                </a:lnTo>
                <a:lnTo>
                  <a:pt x="1638300" y="0"/>
                </a:lnTo>
                <a:close/>
              </a:path>
            </a:pathLst>
          </a:custGeom>
          <a:solidFill>
            <a:srgbClr val="3F3F3F"/>
          </a:solidFill>
          <a:ln>
            <a:noFill/>
          </a:ln>
          <a:extLst>
            <a:ext uri="{91240B29-F687-4F45-9708-019B960494DF}">
              <a14:hiddenLine xmlns:a14="http://schemas.microsoft.com/office/drawing/2010/main" w="25400">
                <a:solidFill>
                  <a:srgbClr val="395E8A"/>
                </a:solidFill>
                <a:bevel/>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6148" name="任意多边形 4"/>
          <p:cNvSpPr>
            <a:spLocks noChangeArrowheads="1"/>
          </p:cNvSpPr>
          <p:nvPr/>
        </p:nvSpPr>
        <p:spPr bwMode="auto">
          <a:xfrm>
            <a:off x="-17992" y="3179958"/>
            <a:ext cx="2855753" cy="4081721"/>
          </a:xfrm>
          <a:custGeom>
            <a:avLst/>
            <a:gdLst>
              <a:gd name="T0" fmla="*/ 0 w 3435179"/>
              <a:gd name="T1" fmla="*/ 3657600 h 3682313"/>
              <a:gd name="T2" fmla="*/ 1754660 w 3435179"/>
              <a:gd name="T3" fmla="*/ 3682313 h 3682313"/>
              <a:gd name="T4" fmla="*/ 3385752 w 3435179"/>
              <a:gd name="T5" fmla="*/ 630194 h 3682313"/>
              <a:gd name="T6" fmla="*/ 3435179 w 3435179"/>
              <a:gd name="T7" fmla="*/ 0 h 3682313"/>
              <a:gd name="T8" fmla="*/ 12357 w 3435179"/>
              <a:gd name="T9" fmla="*/ 2792627 h 3682313"/>
              <a:gd name="T10" fmla="*/ 0 w 3435179"/>
              <a:gd name="T11" fmla="*/ 3657600 h 3682313"/>
              <a:gd name="T12" fmla="*/ 0 60000 65536"/>
              <a:gd name="T13" fmla="*/ 0 60000 65536"/>
              <a:gd name="T14" fmla="*/ 0 60000 65536"/>
              <a:gd name="T15" fmla="*/ 0 60000 65536"/>
              <a:gd name="T16" fmla="*/ 0 60000 65536"/>
              <a:gd name="T17" fmla="*/ 0 60000 65536"/>
              <a:gd name="T18" fmla="*/ 0 w 3435179"/>
              <a:gd name="T19" fmla="*/ 0 h 3682313"/>
              <a:gd name="T20" fmla="*/ 3435179 w 3435179"/>
              <a:gd name="T21" fmla="*/ 3682313 h 3682313"/>
            </a:gdLst>
            <a:ahLst/>
            <a:cxnLst>
              <a:cxn ang="T12">
                <a:pos x="T0" y="T1"/>
              </a:cxn>
              <a:cxn ang="T13">
                <a:pos x="T2" y="T3"/>
              </a:cxn>
              <a:cxn ang="T14">
                <a:pos x="T4" y="T5"/>
              </a:cxn>
              <a:cxn ang="T15">
                <a:pos x="T6" y="T7"/>
              </a:cxn>
              <a:cxn ang="T16">
                <a:pos x="T8" y="T9"/>
              </a:cxn>
              <a:cxn ang="T17">
                <a:pos x="T10" y="T11"/>
              </a:cxn>
            </a:cxnLst>
            <a:rect l="T18" t="T19" r="T20" b="T21"/>
            <a:pathLst>
              <a:path w="3435179" h="3682313">
                <a:moveTo>
                  <a:pt x="0" y="3657600"/>
                </a:moveTo>
                <a:lnTo>
                  <a:pt x="1754660" y="3682313"/>
                </a:lnTo>
                <a:lnTo>
                  <a:pt x="3385752" y="630194"/>
                </a:lnTo>
                <a:lnTo>
                  <a:pt x="3435179" y="0"/>
                </a:lnTo>
                <a:lnTo>
                  <a:pt x="12357" y="2792627"/>
                </a:lnTo>
                <a:lnTo>
                  <a:pt x="0" y="3657600"/>
                </a:lnTo>
                <a:close/>
              </a:path>
            </a:pathLst>
          </a:custGeom>
          <a:solidFill>
            <a:srgbClr val="FFC000"/>
          </a:solidFill>
          <a:ln>
            <a:noFill/>
          </a:ln>
          <a:extLst>
            <a:ext uri="{91240B29-F687-4F45-9708-019B960494DF}">
              <a14:hiddenLine xmlns:a14="http://schemas.microsoft.com/office/drawing/2010/main" w="25400">
                <a:solidFill>
                  <a:srgbClr val="395E8A"/>
                </a:solidFill>
                <a:bevel/>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6149" name="任意多边形 10"/>
          <p:cNvSpPr>
            <a:spLocks noChangeArrowheads="1"/>
          </p:cNvSpPr>
          <p:nvPr/>
        </p:nvSpPr>
        <p:spPr bwMode="auto">
          <a:xfrm>
            <a:off x="9345145" y="-484614"/>
            <a:ext cx="3484061" cy="2953332"/>
          </a:xfrm>
          <a:custGeom>
            <a:avLst/>
            <a:gdLst>
              <a:gd name="T0" fmla="*/ 0 w 3225113"/>
              <a:gd name="T1" fmla="*/ 1692876 h 2100649"/>
              <a:gd name="T2" fmla="*/ 1556951 w 3225113"/>
              <a:gd name="T3" fmla="*/ 2100649 h 2100649"/>
              <a:gd name="T4" fmla="*/ 3225113 w 3225113"/>
              <a:gd name="T5" fmla="*/ 0 h 2100649"/>
              <a:gd name="T6" fmla="*/ 0 w 3225113"/>
              <a:gd name="T7" fmla="*/ 1692876 h 2100649"/>
              <a:gd name="T8" fmla="*/ 0 60000 65536"/>
              <a:gd name="T9" fmla="*/ 0 60000 65536"/>
              <a:gd name="T10" fmla="*/ 0 60000 65536"/>
              <a:gd name="T11" fmla="*/ 0 60000 65536"/>
              <a:gd name="T12" fmla="*/ 0 w 3225113"/>
              <a:gd name="T13" fmla="*/ 0 h 2100649"/>
              <a:gd name="T14" fmla="*/ 3225113 w 3225113"/>
              <a:gd name="T15" fmla="*/ 2100649 h 2100649"/>
            </a:gdLst>
            <a:ahLst/>
            <a:cxnLst>
              <a:cxn ang="T8">
                <a:pos x="T0" y="T1"/>
              </a:cxn>
              <a:cxn ang="T9">
                <a:pos x="T2" y="T3"/>
              </a:cxn>
              <a:cxn ang="T10">
                <a:pos x="T4" y="T5"/>
              </a:cxn>
              <a:cxn ang="T11">
                <a:pos x="T6" y="T7"/>
              </a:cxn>
            </a:cxnLst>
            <a:rect l="T12" t="T13" r="T14" b="T15"/>
            <a:pathLst>
              <a:path w="3225113" h="2100649">
                <a:moveTo>
                  <a:pt x="0" y="1692876"/>
                </a:moveTo>
                <a:lnTo>
                  <a:pt x="1556951" y="2100649"/>
                </a:lnTo>
                <a:lnTo>
                  <a:pt x="3225113" y="0"/>
                </a:lnTo>
                <a:lnTo>
                  <a:pt x="0" y="1692876"/>
                </a:lnTo>
                <a:close/>
              </a:path>
            </a:pathLst>
          </a:custGeom>
          <a:solidFill>
            <a:srgbClr val="FFC000"/>
          </a:solidFill>
          <a:ln>
            <a:noFill/>
          </a:ln>
          <a:extLst>
            <a:ext uri="{91240B29-F687-4F45-9708-019B960494DF}">
              <a14:hiddenLine xmlns:a14="http://schemas.microsoft.com/office/drawing/2010/main" w="25400">
                <a:solidFill>
                  <a:srgbClr val="395E8A"/>
                </a:solidFill>
                <a:bevel/>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9" name="矩形 259"/>
          <p:cNvSpPr>
            <a:spLocks noChangeArrowheads="1"/>
          </p:cNvSpPr>
          <p:nvPr/>
        </p:nvSpPr>
        <p:spPr bwMode="auto">
          <a:xfrm>
            <a:off x="3871595" y="1567180"/>
            <a:ext cx="3943985"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en-US" altLang="zh-CN" sz="9600" cap="all" dirty="0">
                <a:solidFill>
                  <a:schemeClr val="accent2"/>
                </a:solidFill>
                <a:latin typeface="Berlin Sans FB Demi" panose="020E0802020502020306" pitchFamily="34" charset="0"/>
                <a:cs typeface="Arial" panose="020B0604020202020204" pitchFamily="34" charset="0"/>
              </a:rPr>
              <a:t>202X</a:t>
            </a:r>
            <a:endParaRPr lang="zh-CN" altLang="en-US" sz="9600" cap="all" dirty="0">
              <a:solidFill>
                <a:schemeClr val="accent2"/>
              </a:solidFill>
              <a:latin typeface="Berlin Sans FB Demi" panose="020E0802020502020306" pitchFamily="34" charset="0"/>
              <a:cs typeface="Arial" panose="020B0604020202020204" pitchFamily="34" charset="0"/>
            </a:endParaRPr>
          </a:p>
        </p:txBody>
      </p:sp>
      <p:sp>
        <p:nvSpPr>
          <p:cNvPr id="10" name="矩形 259"/>
          <p:cNvSpPr>
            <a:spLocks noChangeArrowheads="1"/>
          </p:cNvSpPr>
          <p:nvPr/>
        </p:nvSpPr>
        <p:spPr bwMode="auto">
          <a:xfrm>
            <a:off x="3871100" y="3687681"/>
            <a:ext cx="51165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en-US" altLang="zh-CN" sz="1800" dirty="0">
                <a:solidFill>
                  <a:schemeClr val="tx1">
                    <a:lumMod val="65000"/>
                    <a:lumOff val="35000"/>
                  </a:schemeClr>
                </a:solidFill>
                <a:latin typeface="Arial" panose="020B0604020202020204" pitchFamily="34" charset="0"/>
                <a:cs typeface="Arial" panose="020B0604020202020204" pitchFamily="34" charset="0"/>
              </a:rPr>
              <a:t>THE ANNUAL FINANCIAL DATA ANALYSIS</a:t>
            </a:r>
            <a:endParaRPr lang="zh-CN" altLang="en-US" sz="180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11" name="矩形 259"/>
          <p:cNvSpPr>
            <a:spLocks noChangeArrowheads="1"/>
          </p:cNvSpPr>
          <p:nvPr/>
        </p:nvSpPr>
        <p:spPr bwMode="auto">
          <a:xfrm>
            <a:off x="4143686" y="4008457"/>
            <a:ext cx="4571378" cy="338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en-US" altLang="zh-CN" sz="1600" cap="all" dirty="0">
                <a:solidFill>
                  <a:schemeClr val="tx1">
                    <a:lumMod val="65000"/>
                    <a:lumOff val="35000"/>
                  </a:schemeClr>
                </a:solidFill>
                <a:cs typeface="Arial" panose="020B0604020202020204" pitchFamily="34" charset="0"/>
              </a:rPr>
              <a:t>|</a:t>
            </a:r>
            <a:r>
              <a:rPr lang="zh-CN" altLang="en-US" sz="1600" cap="all" dirty="0">
                <a:solidFill>
                  <a:schemeClr val="tx1">
                    <a:lumMod val="65000"/>
                    <a:lumOff val="35000"/>
                  </a:schemeClr>
                </a:solidFill>
                <a:cs typeface="Arial" panose="020B0604020202020204" pitchFamily="34" charset="0"/>
              </a:rPr>
              <a:t>适用于述职报告</a:t>
            </a:r>
            <a:r>
              <a:rPr lang="en-US" altLang="zh-CN" sz="1600" cap="all" dirty="0">
                <a:solidFill>
                  <a:schemeClr val="tx1">
                    <a:lumMod val="65000"/>
                    <a:lumOff val="35000"/>
                  </a:schemeClr>
                </a:solidFill>
                <a:cs typeface="Arial" panose="020B0604020202020204" pitchFamily="34" charset="0"/>
              </a:rPr>
              <a:t>|</a:t>
            </a:r>
            <a:r>
              <a:rPr lang="zh-CN" altLang="en-US" sz="1600" cap="all" dirty="0">
                <a:solidFill>
                  <a:schemeClr val="tx1">
                    <a:lumMod val="65000"/>
                    <a:lumOff val="35000"/>
                  </a:schemeClr>
                </a:solidFill>
                <a:cs typeface="Arial" panose="020B0604020202020204" pitchFamily="34" charset="0"/>
              </a:rPr>
              <a:t>个人简介</a:t>
            </a:r>
            <a:r>
              <a:rPr lang="en-US" altLang="zh-CN" sz="1600" cap="all" dirty="0">
                <a:solidFill>
                  <a:schemeClr val="tx1">
                    <a:lumMod val="65000"/>
                    <a:lumOff val="35000"/>
                  </a:schemeClr>
                </a:solidFill>
                <a:cs typeface="Arial" panose="020B0604020202020204" pitchFamily="34" charset="0"/>
              </a:rPr>
              <a:t>|</a:t>
            </a:r>
            <a:r>
              <a:rPr lang="zh-CN" altLang="en-US" sz="1600" cap="all" dirty="0">
                <a:solidFill>
                  <a:schemeClr val="tx1">
                    <a:lumMod val="65000"/>
                    <a:lumOff val="35000"/>
                  </a:schemeClr>
                </a:solidFill>
                <a:cs typeface="Arial" panose="020B0604020202020204" pitchFamily="34" charset="0"/>
              </a:rPr>
              <a:t>工作总结</a:t>
            </a:r>
            <a:r>
              <a:rPr lang="en-US" altLang="zh-CN" sz="1600" cap="all" dirty="0">
                <a:solidFill>
                  <a:schemeClr val="tx1">
                    <a:lumMod val="65000"/>
                    <a:lumOff val="35000"/>
                  </a:schemeClr>
                </a:solidFill>
                <a:cs typeface="Arial" panose="020B0604020202020204" pitchFamily="34" charset="0"/>
              </a:rPr>
              <a:t>|</a:t>
            </a:r>
            <a:r>
              <a:rPr lang="zh-CN" altLang="en-US" sz="1600" cap="all" dirty="0">
                <a:solidFill>
                  <a:schemeClr val="tx1">
                    <a:lumMod val="65000"/>
                    <a:lumOff val="35000"/>
                  </a:schemeClr>
                </a:solidFill>
                <a:cs typeface="Arial" panose="020B0604020202020204" pitchFamily="34" charset="0"/>
              </a:rPr>
              <a:t>会议报告等</a:t>
            </a:r>
            <a:r>
              <a:rPr lang="en-US" altLang="zh-CN" sz="1600" cap="all" dirty="0">
                <a:solidFill>
                  <a:schemeClr val="tx1">
                    <a:lumMod val="65000"/>
                    <a:lumOff val="35000"/>
                  </a:schemeClr>
                </a:solidFill>
                <a:cs typeface="Arial" panose="020B0604020202020204" pitchFamily="34" charset="0"/>
              </a:rPr>
              <a:t>|</a:t>
            </a:r>
            <a:endParaRPr lang="zh-CN" altLang="en-US" sz="1600" cap="all" dirty="0">
              <a:solidFill>
                <a:schemeClr val="tx1">
                  <a:lumMod val="65000"/>
                  <a:lumOff val="35000"/>
                </a:schemeClr>
              </a:solidFill>
              <a:cs typeface="Arial" panose="020B0604020202020204" pitchFamily="34" charset="0"/>
            </a:endParaRPr>
          </a:p>
        </p:txBody>
      </p:sp>
      <p:sp>
        <p:nvSpPr>
          <p:cNvPr id="12" name="矩形 259"/>
          <p:cNvSpPr>
            <a:spLocks noChangeArrowheads="1"/>
          </p:cNvSpPr>
          <p:nvPr/>
        </p:nvSpPr>
        <p:spPr bwMode="auto">
          <a:xfrm>
            <a:off x="2797365" y="2779828"/>
            <a:ext cx="7264021"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zh-CN" altLang="en-US" sz="6600" cap="all" dirty="0">
                <a:solidFill>
                  <a:schemeClr val="accent1"/>
                </a:solidFill>
                <a:latin typeface="方正粗谭黑简体" panose="02000000000000000000" pitchFamily="2" charset="-122"/>
                <a:ea typeface="方正粗谭黑简体" panose="02000000000000000000" pitchFamily="2" charset="-122"/>
                <a:cs typeface="Arial" panose="020B0604020202020204" pitchFamily="34" charset="0"/>
              </a:rPr>
              <a:t>感谢聆听 批评指导</a:t>
            </a:r>
          </a:p>
        </p:txBody>
      </p:sp>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6148"/>
                                        </p:tgtEl>
                                        <p:attrNameLst>
                                          <p:attrName>style.visibility</p:attrName>
                                        </p:attrNameLst>
                                      </p:cBhvr>
                                      <p:to>
                                        <p:strVal val="visible"/>
                                      </p:to>
                                    </p:set>
                                    <p:anim calcmode="lin" valueType="num">
                                      <p:cBhvr additive="base">
                                        <p:cTn id="7" dur="1000" fill="hold"/>
                                        <p:tgtEl>
                                          <p:spTgt spid="6148"/>
                                        </p:tgtEl>
                                        <p:attrNameLst>
                                          <p:attrName>ppt_x</p:attrName>
                                        </p:attrNameLst>
                                      </p:cBhvr>
                                      <p:tavLst>
                                        <p:tav tm="0">
                                          <p:val>
                                            <p:strVal val="#ppt_x"/>
                                          </p:val>
                                        </p:tav>
                                        <p:tav tm="100000">
                                          <p:val>
                                            <p:strVal val="#ppt_x"/>
                                          </p:val>
                                        </p:tav>
                                      </p:tavLst>
                                    </p:anim>
                                    <p:anim calcmode="lin" valueType="num">
                                      <p:cBhvr additive="base">
                                        <p:cTn id="8" dur="1000" fill="hold"/>
                                        <p:tgtEl>
                                          <p:spTgt spid="614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250"/>
                                  </p:stCondLst>
                                  <p:childTnLst>
                                    <p:set>
                                      <p:cBhvr>
                                        <p:cTn id="10" dur="1" fill="hold">
                                          <p:stCondLst>
                                            <p:cond delay="0"/>
                                          </p:stCondLst>
                                        </p:cTn>
                                        <p:tgtEl>
                                          <p:spTgt spid="6147"/>
                                        </p:tgtEl>
                                        <p:attrNameLst>
                                          <p:attrName>style.visibility</p:attrName>
                                        </p:attrNameLst>
                                      </p:cBhvr>
                                      <p:to>
                                        <p:strVal val="visible"/>
                                      </p:to>
                                    </p:set>
                                    <p:anim calcmode="lin" valueType="num">
                                      <p:cBhvr additive="base">
                                        <p:cTn id="11" dur="1000" fill="hold"/>
                                        <p:tgtEl>
                                          <p:spTgt spid="6147"/>
                                        </p:tgtEl>
                                        <p:attrNameLst>
                                          <p:attrName>ppt_x</p:attrName>
                                        </p:attrNameLst>
                                      </p:cBhvr>
                                      <p:tavLst>
                                        <p:tav tm="0">
                                          <p:val>
                                            <p:strVal val="#ppt_x"/>
                                          </p:val>
                                        </p:tav>
                                        <p:tav tm="100000">
                                          <p:val>
                                            <p:strVal val="#ppt_x"/>
                                          </p:val>
                                        </p:tav>
                                      </p:tavLst>
                                    </p:anim>
                                    <p:anim calcmode="lin" valueType="num">
                                      <p:cBhvr additive="base">
                                        <p:cTn id="12" dur="1000" fill="hold"/>
                                        <p:tgtEl>
                                          <p:spTgt spid="6147"/>
                                        </p:tgtEl>
                                        <p:attrNameLst>
                                          <p:attrName>ppt_y</p:attrName>
                                        </p:attrNameLst>
                                      </p:cBhvr>
                                      <p:tavLst>
                                        <p:tav tm="0">
                                          <p:val>
                                            <p:strVal val="1+#ppt_h/2"/>
                                          </p:val>
                                        </p:tav>
                                        <p:tav tm="100000">
                                          <p:val>
                                            <p:strVal val="#ppt_y"/>
                                          </p:val>
                                        </p:tav>
                                      </p:tavLst>
                                    </p:anim>
                                  </p:childTnLst>
                                </p:cTn>
                              </p:par>
                              <p:par>
                                <p:cTn id="13" presetID="2" presetClass="entr" presetSubtype="3" fill="hold" grpId="0" nodeType="withEffect">
                                  <p:stCondLst>
                                    <p:cond delay="500"/>
                                  </p:stCondLst>
                                  <p:childTnLst>
                                    <p:set>
                                      <p:cBhvr>
                                        <p:cTn id="14" dur="1" fill="hold">
                                          <p:stCondLst>
                                            <p:cond delay="0"/>
                                          </p:stCondLst>
                                        </p:cTn>
                                        <p:tgtEl>
                                          <p:spTgt spid="6149"/>
                                        </p:tgtEl>
                                        <p:attrNameLst>
                                          <p:attrName>style.visibility</p:attrName>
                                        </p:attrNameLst>
                                      </p:cBhvr>
                                      <p:to>
                                        <p:strVal val="visible"/>
                                      </p:to>
                                    </p:set>
                                    <p:anim calcmode="lin" valueType="num">
                                      <p:cBhvr additive="base">
                                        <p:cTn id="15" dur="1000" fill="hold"/>
                                        <p:tgtEl>
                                          <p:spTgt spid="6149"/>
                                        </p:tgtEl>
                                        <p:attrNameLst>
                                          <p:attrName>ppt_x</p:attrName>
                                        </p:attrNameLst>
                                      </p:cBhvr>
                                      <p:tavLst>
                                        <p:tav tm="0">
                                          <p:val>
                                            <p:strVal val="1+#ppt_w/2"/>
                                          </p:val>
                                        </p:tav>
                                        <p:tav tm="100000">
                                          <p:val>
                                            <p:strVal val="#ppt_x"/>
                                          </p:val>
                                        </p:tav>
                                      </p:tavLst>
                                    </p:anim>
                                    <p:anim calcmode="lin" valueType="num">
                                      <p:cBhvr additive="base">
                                        <p:cTn id="16" dur="1000" fill="hold"/>
                                        <p:tgtEl>
                                          <p:spTgt spid="6149"/>
                                        </p:tgtEl>
                                        <p:attrNameLst>
                                          <p:attrName>ppt_y</p:attrName>
                                        </p:attrNameLst>
                                      </p:cBhvr>
                                      <p:tavLst>
                                        <p:tav tm="0">
                                          <p:val>
                                            <p:strVal val="0-#ppt_h/2"/>
                                          </p:val>
                                        </p:tav>
                                        <p:tav tm="100000">
                                          <p:val>
                                            <p:strVal val="#ppt_y"/>
                                          </p:val>
                                        </p:tav>
                                      </p:tavLst>
                                    </p:anim>
                                  </p:childTnLst>
                                </p:cTn>
                              </p:par>
                              <p:par>
                                <p:cTn id="17" presetID="2" presetClass="entr" presetSubtype="3" fill="hold" grpId="0" nodeType="withEffect">
                                  <p:stCondLst>
                                    <p:cond delay="750"/>
                                  </p:stCondLst>
                                  <p:childTnLst>
                                    <p:set>
                                      <p:cBhvr>
                                        <p:cTn id="18" dur="1" fill="hold">
                                          <p:stCondLst>
                                            <p:cond delay="0"/>
                                          </p:stCondLst>
                                        </p:cTn>
                                        <p:tgtEl>
                                          <p:spTgt spid="6146"/>
                                        </p:tgtEl>
                                        <p:attrNameLst>
                                          <p:attrName>style.visibility</p:attrName>
                                        </p:attrNameLst>
                                      </p:cBhvr>
                                      <p:to>
                                        <p:strVal val="visible"/>
                                      </p:to>
                                    </p:set>
                                    <p:anim calcmode="lin" valueType="num">
                                      <p:cBhvr additive="base">
                                        <p:cTn id="19" dur="1000" fill="hold"/>
                                        <p:tgtEl>
                                          <p:spTgt spid="6146"/>
                                        </p:tgtEl>
                                        <p:attrNameLst>
                                          <p:attrName>ppt_x</p:attrName>
                                        </p:attrNameLst>
                                      </p:cBhvr>
                                      <p:tavLst>
                                        <p:tav tm="0">
                                          <p:val>
                                            <p:strVal val="1+#ppt_w/2"/>
                                          </p:val>
                                        </p:tav>
                                        <p:tav tm="100000">
                                          <p:val>
                                            <p:strVal val="#ppt_x"/>
                                          </p:val>
                                        </p:tav>
                                      </p:tavLst>
                                    </p:anim>
                                    <p:anim calcmode="lin" valueType="num">
                                      <p:cBhvr additive="base">
                                        <p:cTn id="20" dur="1000" fill="hold"/>
                                        <p:tgtEl>
                                          <p:spTgt spid="6146"/>
                                        </p:tgtEl>
                                        <p:attrNameLst>
                                          <p:attrName>ppt_y</p:attrName>
                                        </p:attrNameLst>
                                      </p:cBhvr>
                                      <p:tavLst>
                                        <p:tav tm="0">
                                          <p:val>
                                            <p:strVal val="0-#ppt_h/2"/>
                                          </p:val>
                                        </p:tav>
                                        <p:tav tm="100000">
                                          <p:val>
                                            <p:strVal val="#ppt_y"/>
                                          </p:val>
                                        </p:tav>
                                      </p:tavLst>
                                    </p:anim>
                                  </p:childTnLst>
                                </p:cTn>
                              </p:par>
                            </p:childTnLst>
                          </p:cTn>
                        </p:par>
                        <p:par>
                          <p:cTn id="21" fill="hold">
                            <p:stCondLst>
                              <p:cond delay="1000"/>
                            </p:stCondLst>
                            <p:childTnLst>
                              <p:par>
                                <p:cTn id="22" presetID="41" presetClass="entr" presetSubtype="0" fill="hold" grpId="0" nodeType="afterEffect">
                                  <p:stCondLst>
                                    <p:cond delay="0"/>
                                  </p:stCondLst>
                                  <p:iterate type="lt">
                                    <p:tmPct val="10000"/>
                                  </p:iterate>
                                  <p:childTnLst>
                                    <p:set>
                                      <p:cBhvr>
                                        <p:cTn id="23" dur="1" fill="hold">
                                          <p:stCondLst>
                                            <p:cond delay="0"/>
                                          </p:stCondLst>
                                        </p:cTn>
                                        <p:tgtEl>
                                          <p:spTgt spid="9"/>
                                        </p:tgtEl>
                                        <p:attrNameLst>
                                          <p:attrName>style.visibility</p:attrName>
                                        </p:attrNameLst>
                                      </p:cBhvr>
                                      <p:to>
                                        <p:strVal val="visible"/>
                                      </p:to>
                                    </p:set>
                                    <p:anim calcmode="lin" valueType="num">
                                      <p:cBhvr>
                                        <p:cTn id="24" dur="5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25" dur="500" fill="hold"/>
                                        <p:tgtEl>
                                          <p:spTgt spid="9"/>
                                        </p:tgtEl>
                                        <p:attrNameLst>
                                          <p:attrName>ppt_y</p:attrName>
                                        </p:attrNameLst>
                                      </p:cBhvr>
                                      <p:tavLst>
                                        <p:tav tm="0">
                                          <p:val>
                                            <p:strVal val="#ppt_y"/>
                                          </p:val>
                                        </p:tav>
                                        <p:tav tm="100000">
                                          <p:val>
                                            <p:strVal val="#ppt_y"/>
                                          </p:val>
                                        </p:tav>
                                      </p:tavLst>
                                    </p:anim>
                                    <p:anim calcmode="lin" valueType="num">
                                      <p:cBhvr>
                                        <p:cTn id="26" dur="5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27" dur="5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28" dur="500" tmFilter="0,0; .5, 1; 1, 1"/>
                                        <p:tgtEl>
                                          <p:spTgt spid="9"/>
                                        </p:tgtEl>
                                      </p:cBhvr>
                                    </p:animEffect>
                                  </p:childTnLst>
                                </p:cTn>
                              </p:par>
                            </p:childTnLst>
                          </p:cTn>
                        </p:par>
                        <p:par>
                          <p:cTn id="29" fill="hold">
                            <p:stCondLst>
                              <p:cond delay="2400"/>
                            </p:stCondLst>
                            <p:childTnLst>
                              <p:par>
                                <p:cTn id="30" presetID="41" presetClass="entr" presetSubtype="0" fill="hold" grpId="0" nodeType="afterEffect">
                                  <p:stCondLst>
                                    <p:cond delay="0"/>
                                  </p:stCondLst>
                                  <p:iterate type="lt">
                                    <p:tmPct val="10000"/>
                                  </p:iterate>
                                  <p:childTnLst>
                                    <p:set>
                                      <p:cBhvr>
                                        <p:cTn id="31" dur="1" fill="hold">
                                          <p:stCondLst>
                                            <p:cond delay="0"/>
                                          </p:stCondLst>
                                        </p:cTn>
                                        <p:tgtEl>
                                          <p:spTgt spid="12"/>
                                        </p:tgtEl>
                                        <p:attrNameLst>
                                          <p:attrName>style.visibility</p:attrName>
                                        </p:attrNameLst>
                                      </p:cBhvr>
                                      <p:to>
                                        <p:strVal val="visible"/>
                                      </p:to>
                                    </p:set>
                                    <p:anim calcmode="lin" valueType="num">
                                      <p:cBhvr>
                                        <p:cTn id="32" dur="500" fill="hold"/>
                                        <p:tgtEl>
                                          <p:spTgt spid="12"/>
                                        </p:tgtEl>
                                        <p:attrNameLst>
                                          <p:attrName>ppt_x</p:attrName>
                                        </p:attrNameLst>
                                      </p:cBhvr>
                                      <p:tavLst>
                                        <p:tav tm="0">
                                          <p:val>
                                            <p:strVal val="#ppt_x"/>
                                          </p:val>
                                        </p:tav>
                                        <p:tav tm="50000">
                                          <p:val>
                                            <p:strVal val="#ppt_x+.1"/>
                                          </p:val>
                                        </p:tav>
                                        <p:tav tm="100000">
                                          <p:val>
                                            <p:strVal val="#ppt_x"/>
                                          </p:val>
                                        </p:tav>
                                      </p:tavLst>
                                    </p:anim>
                                    <p:anim calcmode="lin" valueType="num">
                                      <p:cBhvr>
                                        <p:cTn id="33" dur="500" fill="hold"/>
                                        <p:tgtEl>
                                          <p:spTgt spid="12"/>
                                        </p:tgtEl>
                                        <p:attrNameLst>
                                          <p:attrName>ppt_y</p:attrName>
                                        </p:attrNameLst>
                                      </p:cBhvr>
                                      <p:tavLst>
                                        <p:tav tm="0">
                                          <p:val>
                                            <p:strVal val="#ppt_y"/>
                                          </p:val>
                                        </p:tav>
                                        <p:tav tm="100000">
                                          <p:val>
                                            <p:strVal val="#ppt_y"/>
                                          </p:val>
                                        </p:tav>
                                      </p:tavLst>
                                    </p:anim>
                                    <p:anim calcmode="lin" valueType="num">
                                      <p:cBhvr>
                                        <p:cTn id="34" dur="500" fill="hold"/>
                                        <p:tgtEl>
                                          <p:spTgt spid="12"/>
                                        </p:tgtEl>
                                        <p:attrNameLst>
                                          <p:attrName>ppt_h</p:attrName>
                                        </p:attrNameLst>
                                      </p:cBhvr>
                                      <p:tavLst>
                                        <p:tav tm="0">
                                          <p:val>
                                            <p:strVal val="#ppt_h/10"/>
                                          </p:val>
                                        </p:tav>
                                        <p:tav tm="50000">
                                          <p:val>
                                            <p:strVal val="#ppt_h+.01"/>
                                          </p:val>
                                        </p:tav>
                                        <p:tav tm="100000">
                                          <p:val>
                                            <p:strVal val="#ppt_h"/>
                                          </p:val>
                                        </p:tav>
                                      </p:tavLst>
                                    </p:anim>
                                    <p:anim calcmode="lin" valueType="num">
                                      <p:cBhvr>
                                        <p:cTn id="35" dur="500" fill="hold"/>
                                        <p:tgtEl>
                                          <p:spTgt spid="12"/>
                                        </p:tgtEl>
                                        <p:attrNameLst>
                                          <p:attrName>ppt_w</p:attrName>
                                        </p:attrNameLst>
                                      </p:cBhvr>
                                      <p:tavLst>
                                        <p:tav tm="0">
                                          <p:val>
                                            <p:strVal val="#ppt_w/10"/>
                                          </p:val>
                                        </p:tav>
                                        <p:tav tm="50000">
                                          <p:val>
                                            <p:strVal val="#ppt_w+.01"/>
                                          </p:val>
                                        </p:tav>
                                        <p:tav tm="100000">
                                          <p:val>
                                            <p:strVal val="#ppt_w"/>
                                          </p:val>
                                        </p:tav>
                                      </p:tavLst>
                                    </p:anim>
                                    <p:animEffect transition="in" filter="fade">
                                      <p:cBhvr>
                                        <p:cTn id="36" dur="500" tmFilter="0,0; .5, 1; 1, 1"/>
                                        <p:tgtEl>
                                          <p:spTgt spid="12"/>
                                        </p:tgtEl>
                                      </p:cBhvr>
                                    </p:animEffect>
                                  </p:childTnLst>
                                </p:cTn>
                              </p:par>
                            </p:childTnLst>
                          </p:cTn>
                        </p:par>
                        <p:par>
                          <p:cTn id="37" fill="hold">
                            <p:stCondLst>
                              <p:cond delay="3299"/>
                            </p:stCondLst>
                            <p:childTnLst>
                              <p:par>
                                <p:cTn id="38" presetID="26" presetClass="emph" presetSubtype="0" fill="hold" grpId="1" nodeType="afterEffect">
                                  <p:stCondLst>
                                    <p:cond delay="0"/>
                                  </p:stCondLst>
                                  <p:iterate type="lt">
                                    <p:tmPct val="0"/>
                                  </p:iterate>
                                  <p:childTnLst>
                                    <p:animEffect transition="out" filter="fade">
                                      <p:cBhvr>
                                        <p:cTn id="39" dur="500" tmFilter="0, 0; .2, .5; .8, .5; 1, 0"/>
                                        <p:tgtEl>
                                          <p:spTgt spid="12"/>
                                        </p:tgtEl>
                                      </p:cBhvr>
                                    </p:animEffect>
                                    <p:animScale>
                                      <p:cBhvr>
                                        <p:cTn id="40" dur="250" autoRev="1" fill="hold"/>
                                        <p:tgtEl>
                                          <p:spTgt spid="12"/>
                                        </p:tgtEl>
                                      </p:cBhvr>
                                      <p:by x="105000" y="105000"/>
                                    </p:animScale>
                                  </p:childTnLst>
                                </p:cTn>
                              </p:par>
                            </p:childTnLst>
                          </p:cTn>
                        </p:par>
                        <p:par>
                          <p:cTn id="41" fill="hold">
                            <p:stCondLst>
                              <p:cond delay="3799"/>
                            </p:stCondLst>
                            <p:childTnLst>
                              <p:par>
                                <p:cTn id="42" presetID="41" presetClass="entr" presetSubtype="0" fill="hold" grpId="0" nodeType="afterEffect">
                                  <p:stCondLst>
                                    <p:cond delay="0"/>
                                  </p:stCondLst>
                                  <p:iterate type="lt">
                                    <p:tmPct val="10000"/>
                                  </p:iterate>
                                  <p:childTnLst>
                                    <p:set>
                                      <p:cBhvr>
                                        <p:cTn id="43" dur="1" fill="hold">
                                          <p:stCondLst>
                                            <p:cond delay="0"/>
                                          </p:stCondLst>
                                        </p:cTn>
                                        <p:tgtEl>
                                          <p:spTgt spid="10"/>
                                        </p:tgtEl>
                                        <p:attrNameLst>
                                          <p:attrName>style.visibility</p:attrName>
                                        </p:attrNameLst>
                                      </p:cBhvr>
                                      <p:to>
                                        <p:strVal val="visible"/>
                                      </p:to>
                                    </p:set>
                                    <p:anim calcmode="lin" valueType="num">
                                      <p:cBhvr>
                                        <p:cTn id="44"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45" dur="500" fill="hold"/>
                                        <p:tgtEl>
                                          <p:spTgt spid="10"/>
                                        </p:tgtEl>
                                        <p:attrNameLst>
                                          <p:attrName>ppt_y</p:attrName>
                                        </p:attrNameLst>
                                      </p:cBhvr>
                                      <p:tavLst>
                                        <p:tav tm="0">
                                          <p:val>
                                            <p:strVal val="#ppt_y"/>
                                          </p:val>
                                        </p:tav>
                                        <p:tav tm="100000">
                                          <p:val>
                                            <p:strVal val="#ppt_y"/>
                                          </p:val>
                                        </p:tav>
                                      </p:tavLst>
                                    </p:anim>
                                    <p:anim calcmode="lin" valueType="num">
                                      <p:cBhvr>
                                        <p:cTn id="46"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47"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48" dur="500" tmFilter="0,0; .5, 1; 1, 1"/>
                                        <p:tgtEl>
                                          <p:spTgt spid="10"/>
                                        </p:tgtEl>
                                      </p:cBhvr>
                                    </p:animEffect>
                                  </p:childTnLst>
                                </p:cTn>
                              </p:par>
                            </p:childTnLst>
                          </p:cTn>
                        </p:par>
                        <p:par>
                          <p:cTn id="49" fill="hold">
                            <p:stCondLst>
                              <p:cond delay="5950"/>
                            </p:stCondLst>
                            <p:childTnLst>
                              <p:par>
                                <p:cTn id="50" presetID="26" presetClass="emph" presetSubtype="0" fill="hold" grpId="1" nodeType="afterEffect">
                                  <p:stCondLst>
                                    <p:cond delay="0"/>
                                  </p:stCondLst>
                                  <p:iterate type="lt">
                                    <p:tmPct val="0"/>
                                  </p:iterate>
                                  <p:childTnLst>
                                    <p:animEffect transition="out" filter="fade">
                                      <p:cBhvr>
                                        <p:cTn id="51" dur="500" tmFilter="0, 0; .2, .5; .8, .5; 1, 0"/>
                                        <p:tgtEl>
                                          <p:spTgt spid="10"/>
                                        </p:tgtEl>
                                      </p:cBhvr>
                                    </p:animEffect>
                                    <p:animScale>
                                      <p:cBhvr>
                                        <p:cTn id="52" dur="250" autoRev="1" fill="hold"/>
                                        <p:tgtEl>
                                          <p:spTgt spid="10"/>
                                        </p:tgtEl>
                                      </p:cBhvr>
                                      <p:by x="105000" y="105000"/>
                                    </p:animScale>
                                  </p:childTnLst>
                                </p:cTn>
                              </p:par>
                            </p:childTnLst>
                          </p:cTn>
                        </p:par>
                        <p:par>
                          <p:cTn id="53" fill="hold">
                            <p:stCondLst>
                              <p:cond delay="6450"/>
                            </p:stCondLst>
                            <p:childTnLst>
                              <p:par>
                                <p:cTn id="54" presetID="41" presetClass="entr" presetSubtype="0" fill="hold" grpId="0" nodeType="afterEffect">
                                  <p:stCondLst>
                                    <p:cond delay="0"/>
                                  </p:stCondLst>
                                  <p:iterate type="lt">
                                    <p:tmPct val="10000"/>
                                  </p:iterate>
                                  <p:childTnLst>
                                    <p:set>
                                      <p:cBhvr>
                                        <p:cTn id="55" dur="1" fill="hold">
                                          <p:stCondLst>
                                            <p:cond delay="0"/>
                                          </p:stCondLst>
                                        </p:cTn>
                                        <p:tgtEl>
                                          <p:spTgt spid="11"/>
                                        </p:tgtEl>
                                        <p:attrNameLst>
                                          <p:attrName>style.visibility</p:attrName>
                                        </p:attrNameLst>
                                      </p:cBhvr>
                                      <p:to>
                                        <p:strVal val="visible"/>
                                      </p:to>
                                    </p:set>
                                    <p:anim calcmode="lin" valueType="num">
                                      <p:cBhvr>
                                        <p:cTn id="56" dur="500" fill="hold"/>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11"/>
                                        </p:tgtEl>
                                        <p:attrNameLst>
                                          <p:attrName>ppt_y</p:attrName>
                                        </p:attrNameLst>
                                      </p:cBhvr>
                                      <p:tavLst>
                                        <p:tav tm="0">
                                          <p:val>
                                            <p:strVal val="#ppt_y"/>
                                          </p:val>
                                        </p:tav>
                                        <p:tav tm="100000">
                                          <p:val>
                                            <p:strVal val="#ppt_y"/>
                                          </p:val>
                                        </p:tav>
                                      </p:tavLst>
                                    </p:anim>
                                    <p:anim calcmode="lin" valueType="num">
                                      <p:cBhvr>
                                        <p:cTn id="58" dur="500" fill="hold"/>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11"/>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11"/>
                                        </p:tgtEl>
                                      </p:cBhvr>
                                    </p:animEffect>
                                  </p:childTnLst>
                                </p:cTn>
                              </p:par>
                            </p:childTnLst>
                          </p:cTn>
                        </p:par>
                        <p:par>
                          <p:cTn id="61" fill="hold">
                            <p:stCondLst>
                              <p:cond delay="8150"/>
                            </p:stCondLst>
                            <p:childTnLst>
                              <p:par>
                                <p:cTn id="62" presetID="26" presetClass="emph" presetSubtype="0" fill="hold" grpId="1" nodeType="afterEffect">
                                  <p:stCondLst>
                                    <p:cond delay="0"/>
                                  </p:stCondLst>
                                  <p:iterate type="lt">
                                    <p:tmPct val="0"/>
                                  </p:iterate>
                                  <p:childTnLst>
                                    <p:animEffect transition="out" filter="fade">
                                      <p:cBhvr>
                                        <p:cTn id="63" dur="500" tmFilter="0, 0; .2, .5; .8, .5; 1, 0"/>
                                        <p:tgtEl>
                                          <p:spTgt spid="11"/>
                                        </p:tgtEl>
                                      </p:cBhvr>
                                    </p:animEffect>
                                    <p:animScale>
                                      <p:cBhvr>
                                        <p:cTn id="64" dur="250" autoRev="1" fill="hold"/>
                                        <p:tgtEl>
                                          <p:spTgt spid="11"/>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animBg="1"/>
      <p:bldP spid="6147" grpId="0" animBg="1"/>
      <p:bldP spid="6148" grpId="0" animBg="1"/>
      <p:bldP spid="6149" grpId="0" animBg="1"/>
      <p:bldP spid="9" grpId="0"/>
      <p:bldP spid="10" grpId="0"/>
      <p:bldP spid="10" grpId="1"/>
      <p:bldP spid="11" grpId="0"/>
      <p:bldP spid="11" grpId="1"/>
      <p:bldP spid="12" grpId="0"/>
      <p:bldP spid="12"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6710612" y="4230457"/>
            <a:ext cx="5234349" cy="1783303"/>
            <a:chOff x="5904473" y="2584142"/>
            <a:chExt cx="4963823" cy="1691137"/>
          </a:xfrm>
        </p:grpSpPr>
        <p:sp>
          <p:nvSpPr>
            <p:cNvPr id="20" name="矩形 19"/>
            <p:cNvSpPr/>
            <p:nvPr/>
          </p:nvSpPr>
          <p:spPr>
            <a:xfrm>
              <a:off x="5904473" y="3510580"/>
              <a:ext cx="4963823" cy="764699"/>
            </a:xfrm>
            <a:prstGeom prst="rect">
              <a:avLst/>
            </a:prstGeom>
          </p:spPr>
          <p:txBody>
            <a:bodyPr wrap="square">
              <a:spAutoFit/>
            </a:bodyPr>
            <a:lstStyle/>
            <a:p>
              <a:pPr algn="r">
                <a:spcBef>
                  <a:spcPts val="1265"/>
                </a:spcBef>
              </a:pPr>
              <a:r>
                <a:rPr lang="zh-CN" altLang="en-US" sz="1160" dirty="0">
                  <a:solidFill>
                    <a:schemeClr val="bg1">
                      <a:lumMod val="50000"/>
                    </a:schemeClr>
                  </a:solidFill>
                </a:rPr>
                <a:t>点击输入文本内容点击输入文本内容点击输入文本内容点击输入文本内容点击输入文本内容点击输入文本内容点击输入文本内容点击输入文本内容点击输入文本内容点击输入文本内容点击输入文本内容点击输入文本内容点击输入文本内容点击输入文本内容</a:t>
              </a:r>
              <a:r>
                <a:rPr lang="en-US" altLang="zh-CN" sz="1160" dirty="0">
                  <a:solidFill>
                    <a:schemeClr val="bg1">
                      <a:lumMod val="50000"/>
                    </a:schemeClr>
                  </a:solidFill>
                </a:rPr>
                <a:t>.</a:t>
              </a:r>
              <a:endParaRPr lang="en-US" altLang="zh-CN" sz="1160" dirty="0">
                <a:solidFill>
                  <a:schemeClr val="bg1">
                    <a:lumMod val="50000"/>
                  </a:schemeClr>
                </a:solidFill>
                <a:latin typeface="汉仪旗黑-35S" panose="00020600040101010101" pitchFamily="18" charset="-122"/>
                <a:ea typeface="汉仪旗黑-35S" panose="00020600040101010101" pitchFamily="18" charset="-122"/>
              </a:endParaRPr>
            </a:p>
          </p:txBody>
        </p:sp>
        <p:sp>
          <p:nvSpPr>
            <p:cNvPr id="21" name="矩形 20" descr="e7d195523061f1c0cef09ac28eaae964ec9988a5cce77c8b8C1E4685C6E6B40CD7615480512384A61EE159C6FE0045D14B61E85D0A95589D558B81FFC809322ACC20DC2254D928200A3EA0841B8B1814D46540F92FDE0CC7D2E4FED8FEEFC6C9A68F4EFD8E967F607C3A4874F08B710D4B9EDAF2198A37174DB562817F68A467C4A8AF4E469EC69C"/>
            <p:cNvSpPr/>
            <p:nvPr/>
          </p:nvSpPr>
          <p:spPr>
            <a:xfrm>
              <a:off x="6096144" y="2584142"/>
              <a:ext cx="4772152" cy="963052"/>
            </a:xfrm>
            <a:prstGeom prst="rect">
              <a:avLst/>
            </a:prstGeom>
          </p:spPr>
          <p:txBody>
            <a:bodyPr wrap="square">
              <a:spAutoFit/>
            </a:bodyPr>
            <a:lstStyle/>
            <a:p>
              <a:pPr algn="r" defTabSz="963930"/>
              <a:r>
                <a:rPr lang="zh-CN" altLang="en-US" sz="32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点击添加相关标题文字</a:t>
              </a:r>
            </a:p>
            <a:p>
              <a:pPr algn="r"/>
              <a:r>
                <a:rPr lang="en-US" altLang="zh-CN" dirty="0">
                  <a:solidFill>
                    <a:schemeClr val="bg1">
                      <a:lumMod val="50000"/>
                    </a:schemeClr>
                  </a:solidFill>
                  <a:ea typeface="思源黑体 CN Medium" panose="020B0600000000000000" pitchFamily="34" charset="-122"/>
                </a:rPr>
                <a:t>CLICK ON ADD RELATED TITLE WORDS</a:t>
              </a:r>
              <a:endParaRPr lang="en-US" altLang="zh-CN" sz="2800" dirty="0">
                <a:solidFill>
                  <a:schemeClr val="bg1">
                    <a:lumMod val="50000"/>
                  </a:schemeClr>
                </a:solidFill>
                <a:ea typeface="思源黑体 CN Medium" panose="020B0600000000000000" pitchFamily="34" charset="-122"/>
              </a:endParaRPr>
            </a:p>
          </p:txBody>
        </p:sp>
      </p:grpSp>
      <p:sp>
        <p:nvSpPr>
          <p:cNvPr id="8" name="任意多边形 7"/>
          <p:cNvSpPr/>
          <p:nvPr/>
        </p:nvSpPr>
        <p:spPr>
          <a:xfrm>
            <a:off x="1148" y="903461"/>
            <a:ext cx="7401055" cy="5425731"/>
          </a:xfrm>
          <a:custGeom>
            <a:avLst/>
            <a:gdLst>
              <a:gd name="connsiteX0" fmla="*/ 0 w 7018548"/>
              <a:gd name="connsiteY0" fmla="*/ 0 h 5145314"/>
              <a:gd name="connsiteX1" fmla="*/ 7018548 w 7018548"/>
              <a:gd name="connsiteY1" fmla="*/ 0 h 5145314"/>
              <a:gd name="connsiteX2" fmla="*/ 4047900 w 7018548"/>
              <a:gd name="connsiteY2" fmla="*/ 5145314 h 5145314"/>
              <a:gd name="connsiteX3" fmla="*/ 0 w 7018548"/>
              <a:gd name="connsiteY3" fmla="*/ 5145314 h 5145314"/>
              <a:gd name="connsiteX4" fmla="*/ 0 w 7018548"/>
              <a:gd name="connsiteY4" fmla="*/ 0 h 51453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18548" h="5145314">
                <a:moveTo>
                  <a:pt x="0" y="0"/>
                </a:moveTo>
                <a:lnTo>
                  <a:pt x="7018548" y="0"/>
                </a:lnTo>
                <a:lnTo>
                  <a:pt x="4047900" y="5145314"/>
                </a:lnTo>
                <a:lnTo>
                  <a:pt x="0" y="5145314"/>
                </a:lnTo>
                <a:lnTo>
                  <a:pt x="0" y="0"/>
                </a:lnTo>
                <a:close/>
              </a:path>
            </a:pathLst>
          </a:cu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2"/>
          <p:cNvGrpSpPr/>
          <p:nvPr/>
        </p:nvGrpSpPr>
        <p:grpSpPr>
          <a:xfrm>
            <a:off x="3213702" y="448"/>
            <a:ext cx="6031948" cy="7231758"/>
            <a:chOff x="3046520" y="0"/>
            <a:chExt cx="5720201" cy="6858001"/>
          </a:xfrm>
          <a:solidFill>
            <a:schemeClr val="accent1"/>
          </a:solidFill>
        </p:grpSpPr>
        <p:sp>
          <p:nvSpPr>
            <p:cNvPr id="7" name="任意多边形 6"/>
            <p:cNvSpPr/>
            <p:nvPr/>
          </p:nvSpPr>
          <p:spPr>
            <a:xfrm flipH="1">
              <a:off x="3046520" y="6001657"/>
              <a:ext cx="1757700" cy="856344"/>
            </a:xfrm>
            <a:custGeom>
              <a:avLst/>
              <a:gdLst>
                <a:gd name="connsiteX0" fmla="*/ 1757700 w 1757700"/>
                <a:gd name="connsiteY0" fmla="*/ 0 h 856344"/>
                <a:gd name="connsiteX1" fmla="*/ 494411 w 1757700"/>
                <a:gd name="connsiteY1" fmla="*/ 0 h 856344"/>
                <a:gd name="connsiteX2" fmla="*/ 0 w 1757700"/>
                <a:gd name="connsiteY2" fmla="*/ 856344 h 856344"/>
                <a:gd name="connsiteX3" fmla="*/ 1263289 w 1757700"/>
                <a:gd name="connsiteY3" fmla="*/ 856344 h 856344"/>
              </a:gdLst>
              <a:ahLst/>
              <a:cxnLst>
                <a:cxn ang="0">
                  <a:pos x="connsiteX0" y="connsiteY0"/>
                </a:cxn>
                <a:cxn ang="0">
                  <a:pos x="connsiteX1" y="connsiteY1"/>
                </a:cxn>
                <a:cxn ang="0">
                  <a:pos x="connsiteX2" y="connsiteY2"/>
                </a:cxn>
                <a:cxn ang="0">
                  <a:pos x="connsiteX3" y="connsiteY3"/>
                </a:cxn>
              </a:cxnLst>
              <a:rect l="l" t="t" r="r" b="b"/>
              <a:pathLst>
                <a:path w="1757700" h="856344">
                  <a:moveTo>
                    <a:pt x="1757700" y="0"/>
                  </a:moveTo>
                  <a:lnTo>
                    <a:pt x="494411" y="0"/>
                  </a:lnTo>
                  <a:lnTo>
                    <a:pt x="0" y="856344"/>
                  </a:lnTo>
                  <a:lnTo>
                    <a:pt x="1263289" y="856344"/>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任意多边形 8"/>
            <p:cNvSpPr/>
            <p:nvPr/>
          </p:nvSpPr>
          <p:spPr>
            <a:xfrm>
              <a:off x="3543963" y="0"/>
              <a:ext cx="5222758" cy="6858001"/>
            </a:xfrm>
            <a:custGeom>
              <a:avLst/>
              <a:gdLst>
                <a:gd name="connsiteX0" fmla="*/ 3959469 w 5222758"/>
                <a:gd name="connsiteY0" fmla="*/ 0 h 6858001"/>
                <a:gd name="connsiteX1" fmla="*/ 5222758 w 5222758"/>
                <a:gd name="connsiteY1" fmla="*/ 0 h 6858001"/>
                <a:gd name="connsiteX2" fmla="*/ 1263289 w 5222758"/>
                <a:gd name="connsiteY2" fmla="*/ 6858001 h 6858001"/>
                <a:gd name="connsiteX3" fmla="*/ 0 w 5222758"/>
                <a:gd name="connsiteY3" fmla="*/ 6858001 h 6858001"/>
              </a:gdLst>
              <a:ahLst/>
              <a:cxnLst>
                <a:cxn ang="0">
                  <a:pos x="connsiteX0" y="connsiteY0"/>
                </a:cxn>
                <a:cxn ang="0">
                  <a:pos x="connsiteX1" y="connsiteY1"/>
                </a:cxn>
                <a:cxn ang="0">
                  <a:pos x="connsiteX2" y="connsiteY2"/>
                </a:cxn>
                <a:cxn ang="0">
                  <a:pos x="connsiteX3" y="connsiteY3"/>
                </a:cxn>
              </a:cxnLst>
              <a:rect l="l" t="t" r="r" b="b"/>
              <a:pathLst>
                <a:path w="5222758" h="6858001">
                  <a:moveTo>
                    <a:pt x="3959469" y="0"/>
                  </a:moveTo>
                  <a:lnTo>
                    <a:pt x="5222758" y="0"/>
                  </a:lnTo>
                  <a:lnTo>
                    <a:pt x="1263289" y="6858001"/>
                  </a:lnTo>
                  <a:lnTo>
                    <a:pt x="0" y="685800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sp>
        <p:nvSpPr>
          <p:cNvPr id="10" name="文本框 9"/>
          <p:cNvSpPr txBox="1"/>
          <p:nvPr/>
        </p:nvSpPr>
        <p:spPr>
          <a:xfrm>
            <a:off x="9595499" y="1593591"/>
            <a:ext cx="2349460" cy="2331569"/>
          </a:xfrm>
          <a:prstGeom prst="rect">
            <a:avLst/>
          </a:prstGeom>
          <a:noFill/>
        </p:spPr>
        <p:txBody>
          <a:bodyPr wrap="square" rtlCol="0">
            <a:spAutoFit/>
          </a:bodyPr>
          <a:lstStyle/>
          <a:p>
            <a:pPr algn="r"/>
            <a:r>
              <a:rPr lang="en-US" altLang="zh-CN" sz="14550" dirty="0">
                <a:solidFill>
                  <a:schemeClr val="accent3"/>
                </a:solidFill>
                <a:latin typeface="汉仪菱心体简" panose="02010609000101010101" pitchFamily="49" charset="-122"/>
                <a:ea typeface="汉仪菱心体简" panose="02010609000101010101" pitchFamily="49" charset="-122"/>
              </a:rPr>
              <a:t>1</a:t>
            </a:r>
            <a:endParaRPr lang="zh-CN" altLang="en-US" sz="14550" dirty="0">
              <a:solidFill>
                <a:schemeClr val="accent3"/>
              </a:solidFill>
              <a:latin typeface="汉仪菱心体简" panose="02010609000101010101" pitchFamily="49" charset="-122"/>
              <a:ea typeface="汉仪菱心体简" panose="02010609000101010101" pitchFamily="49" charset="-122"/>
            </a:endParaRPr>
          </a:p>
        </p:txBody>
      </p:sp>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0" fill="hold"/>
                                        <p:tgtEl>
                                          <p:spTgt spid="8"/>
                                        </p:tgtEl>
                                        <p:attrNameLst>
                                          <p:attrName>ppt_x</p:attrName>
                                        </p:attrNameLst>
                                      </p:cBhvr>
                                      <p:tavLst>
                                        <p:tav tm="0">
                                          <p:val>
                                            <p:strVal val="0-#ppt_w/2"/>
                                          </p:val>
                                        </p:tav>
                                        <p:tav tm="100000">
                                          <p:val>
                                            <p:strVal val="#ppt_x"/>
                                          </p:val>
                                        </p:tav>
                                      </p:tavLst>
                                    </p:anim>
                                    <p:anim calcmode="lin" valueType="num">
                                      <p:cBhvr additive="base">
                                        <p:cTn id="8" dur="1000" fill="hold"/>
                                        <p:tgtEl>
                                          <p:spTgt spid="8"/>
                                        </p:tgtEl>
                                        <p:attrNameLst>
                                          <p:attrName>ppt_y</p:attrName>
                                        </p:attrNameLst>
                                      </p:cBhvr>
                                      <p:tavLst>
                                        <p:tav tm="0">
                                          <p:val>
                                            <p:strVal val="#ppt_y"/>
                                          </p:val>
                                        </p:tav>
                                        <p:tav tm="100000">
                                          <p:val>
                                            <p:strVal val="#ppt_y"/>
                                          </p:val>
                                        </p:tav>
                                      </p:tavLst>
                                    </p:anim>
                                  </p:childTnLst>
                                </p:cTn>
                              </p:par>
                              <p:par>
                                <p:cTn id="9" presetID="2" presetClass="entr" presetSubtype="4" decel="100000"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anim calcmode="lin" valueType="num">
                                      <p:cBhvr>
                                        <p:cTn id="21" dur="1000" fill="hold"/>
                                        <p:tgtEl>
                                          <p:spTgt spid="4"/>
                                        </p:tgtEl>
                                        <p:attrNameLst>
                                          <p:attrName>ppt_x</p:attrName>
                                        </p:attrNameLst>
                                      </p:cBhvr>
                                      <p:tavLst>
                                        <p:tav tm="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圆角矩形 26"/>
          <p:cNvSpPr/>
          <p:nvPr/>
        </p:nvSpPr>
        <p:spPr>
          <a:xfrm>
            <a:off x="1265012" y="1744219"/>
            <a:ext cx="10328729" cy="1491059"/>
          </a:xfrm>
          <a:prstGeom prst="roundRect">
            <a:avLst>
              <a:gd name="adj" fmla="val 0"/>
            </a:avLst>
          </a:prstGeom>
          <a:no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9" name="TextBox 38"/>
          <p:cNvSpPr txBox="1"/>
          <p:nvPr/>
        </p:nvSpPr>
        <p:spPr>
          <a:xfrm>
            <a:off x="1718940" y="2095046"/>
            <a:ext cx="9492200" cy="295466"/>
          </a:xfrm>
          <a:prstGeom prst="rect">
            <a:avLst/>
          </a:prstGeom>
          <a:noFill/>
        </p:spPr>
        <p:txBody>
          <a:bodyPr wrap="square" lIns="0" tIns="0" rIns="0" bIns="0" rtlCol="0">
            <a:spAutoFit/>
          </a:bodyPr>
          <a:lstStyle/>
          <a:p>
            <a:pPr algn="just">
              <a:lnSpc>
                <a:spcPct val="120000"/>
              </a:lnSpc>
            </a:pPr>
            <a:r>
              <a:rPr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点击输入文本内容点击输入文本内容点击输入文本内容点击输入文本内容点击输入文本内容点击输入文本内容点击输入文本内容点击输入文本内容点击输入文本内容点击输入文本内容点击输入文本内容点击输入文本内容点击输入文本内容点击输入文本内容点击输入文本内容点击输入文本内容点击输入文本内容点击输入文本内容点击输入文本内容点击输入文本内容点击输入文本内容</a:t>
            </a:r>
            <a:endPar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0" name="矩形 93"/>
          <p:cNvSpPr/>
          <p:nvPr/>
        </p:nvSpPr>
        <p:spPr>
          <a:xfrm>
            <a:off x="1212045" y="1696754"/>
            <a:ext cx="405001" cy="405001"/>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1" name="矩形 93"/>
          <p:cNvSpPr/>
          <p:nvPr/>
        </p:nvSpPr>
        <p:spPr>
          <a:xfrm rot="10800000">
            <a:off x="11244509" y="2877744"/>
            <a:ext cx="405001" cy="405001"/>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4" name="Freeform 5"/>
          <p:cNvSpPr/>
          <p:nvPr/>
        </p:nvSpPr>
        <p:spPr bwMode="auto">
          <a:xfrm>
            <a:off x="1984600" y="3764650"/>
            <a:ext cx="2064132" cy="1861045"/>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accent1"/>
          </a:solidFill>
          <a:ln w="9525" cap="flat">
            <a:noFill/>
            <a:prstDash val="solid"/>
            <a:miter lim="800000"/>
          </a:ln>
        </p:spPr>
        <p:txBody>
          <a:bodyPr vert="horz" wrap="square" lIns="128573" tIns="64286" rIns="128573" bIns="64286" numCol="1" anchor="t" anchorCtr="0" compatLnSpc="1"/>
          <a:lstStyle/>
          <a:p>
            <a:pPr>
              <a:lnSpc>
                <a:spcPct val="120000"/>
              </a:lnSpc>
            </a:pPr>
            <a:endParaRPr lang="zh-CN" altLang="en-US"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7" name="TextBox 46"/>
          <p:cNvSpPr txBox="1"/>
          <p:nvPr/>
        </p:nvSpPr>
        <p:spPr>
          <a:xfrm>
            <a:off x="2440653" y="4448951"/>
            <a:ext cx="1152028" cy="565476"/>
          </a:xfrm>
          <a:prstGeom prst="rect">
            <a:avLst/>
          </a:prstGeom>
          <a:noFill/>
        </p:spPr>
        <p:txBody>
          <a:bodyPr wrap="square" lIns="0" tIns="0" rIns="0" bIns="0" rtlCol="0">
            <a:spAutoFit/>
          </a:bodyPr>
          <a:lstStyle>
            <a:defPPr>
              <a:defRPr lang="zh-CN"/>
            </a:defPPr>
            <a:lvl1pPr>
              <a:defRPr sz="2200">
                <a:solidFill>
                  <a:schemeClr val="bg1"/>
                </a:solidFill>
                <a:latin typeface="微软雅黑" panose="020B0503020204020204" pitchFamily="34" charset="-122"/>
                <a:ea typeface="微软雅黑" panose="020B0503020204020204" pitchFamily="34" charset="-122"/>
              </a:defRPr>
            </a:lvl1pPr>
          </a:lstStyle>
          <a:p>
            <a:pPr algn="ctr">
              <a:lnSpc>
                <a:spcPct val="120000"/>
              </a:lnSpc>
            </a:pPr>
            <a:r>
              <a:rPr lang="zh-CN" altLang="en-US" sz="1600">
                <a:latin typeface="Arial" panose="020B0604020202020204" pitchFamily="34" charset="0"/>
                <a:cs typeface="+mn-ea"/>
                <a:sym typeface="Arial" panose="020B0604020202020204" pitchFamily="34" charset="0"/>
              </a:rPr>
              <a:t>请替换文字内容</a:t>
            </a:r>
            <a:endParaRPr lang="zh-CN" altLang="en-US" sz="1600" dirty="0">
              <a:latin typeface="Arial" panose="020B0604020202020204" pitchFamily="34" charset="0"/>
              <a:cs typeface="+mn-ea"/>
              <a:sym typeface="Arial" panose="020B0604020202020204" pitchFamily="34" charset="0"/>
            </a:endParaRPr>
          </a:p>
        </p:txBody>
      </p:sp>
      <p:sp>
        <p:nvSpPr>
          <p:cNvPr id="18" name="TextBox 23"/>
          <p:cNvSpPr txBox="1"/>
          <p:nvPr/>
        </p:nvSpPr>
        <p:spPr>
          <a:xfrm>
            <a:off x="2019997" y="5774175"/>
            <a:ext cx="1993336" cy="609398"/>
          </a:xfrm>
          <a:prstGeom prst="rect">
            <a:avLst/>
          </a:prstGeom>
          <a:noFill/>
        </p:spPr>
        <p:txBody>
          <a:bodyPr wrap="square" rtlCol="0">
            <a:spAutoFit/>
          </a:bodyPr>
          <a:lstStyle/>
          <a:p>
            <a:pPr algn="just">
              <a:lnSpc>
                <a:spcPct val="120000"/>
              </a:lnSpc>
            </a:pPr>
            <a:r>
              <a:rPr lang="zh-CN" altLang="en-US" sz="7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点击输入文本内容点击输入文本内容点击输入文本内容点击输入文本内容点击输入文本内容点击输入文本内容点击输入文本内容点击输入文本内容点击输入文本内容击输入文本内容</a:t>
            </a:r>
            <a:endParaRPr lang="en-US" altLang="zh-CN" sz="7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1" name="Freeform 5"/>
          <p:cNvSpPr/>
          <p:nvPr/>
        </p:nvSpPr>
        <p:spPr bwMode="auto">
          <a:xfrm>
            <a:off x="4359370" y="3764650"/>
            <a:ext cx="2064132" cy="1861045"/>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accent2"/>
          </a:solidFill>
          <a:ln w="9525" cap="flat">
            <a:noFill/>
            <a:prstDash val="solid"/>
            <a:miter lim="800000"/>
          </a:ln>
        </p:spPr>
        <p:txBody>
          <a:bodyPr vert="horz" wrap="square" lIns="128573" tIns="64286" rIns="128573" bIns="64286" numCol="1" anchor="t" anchorCtr="0" compatLnSpc="1"/>
          <a:lstStyle/>
          <a:p>
            <a:pPr>
              <a:lnSpc>
                <a:spcPct val="120000"/>
              </a:lnSpc>
            </a:pPr>
            <a:endParaRPr lang="zh-CN" altLang="en-US"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 name="TextBox 46"/>
          <p:cNvSpPr txBox="1"/>
          <p:nvPr/>
        </p:nvSpPr>
        <p:spPr>
          <a:xfrm>
            <a:off x="4815422" y="4448951"/>
            <a:ext cx="1152028" cy="565476"/>
          </a:xfrm>
          <a:prstGeom prst="rect">
            <a:avLst/>
          </a:prstGeom>
          <a:noFill/>
        </p:spPr>
        <p:txBody>
          <a:bodyPr wrap="square" lIns="0" tIns="0" rIns="0" bIns="0" rtlCol="0">
            <a:spAutoFit/>
          </a:bodyPr>
          <a:lstStyle>
            <a:defPPr>
              <a:defRPr lang="zh-CN"/>
            </a:defPPr>
            <a:lvl1pPr>
              <a:defRPr sz="2200">
                <a:solidFill>
                  <a:schemeClr val="bg1"/>
                </a:solidFill>
                <a:latin typeface="微软雅黑" panose="020B0503020204020204" pitchFamily="34" charset="-122"/>
                <a:ea typeface="微软雅黑" panose="020B0503020204020204" pitchFamily="34" charset="-122"/>
              </a:defRPr>
            </a:lvl1pPr>
          </a:lstStyle>
          <a:p>
            <a:pPr algn="ctr">
              <a:lnSpc>
                <a:spcPct val="120000"/>
              </a:lnSpc>
            </a:pPr>
            <a:r>
              <a:rPr lang="zh-CN" altLang="en-US" sz="1600">
                <a:latin typeface="Arial" panose="020B0604020202020204" pitchFamily="34" charset="0"/>
                <a:cs typeface="+mn-ea"/>
                <a:sym typeface="Arial" panose="020B0604020202020204" pitchFamily="34" charset="0"/>
              </a:rPr>
              <a:t>请替换文字内容</a:t>
            </a:r>
            <a:endParaRPr lang="zh-CN" altLang="en-US" sz="1600" dirty="0">
              <a:latin typeface="Arial" panose="020B0604020202020204" pitchFamily="34" charset="0"/>
              <a:cs typeface="+mn-ea"/>
              <a:sym typeface="Arial" panose="020B0604020202020204" pitchFamily="34" charset="0"/>
            </a:endParaRPr>
          </a:p>
        </p:txBody>
      </p:sp>
      <p:sp>
        <p:nvSpPr>
          <p:cNvPr id="23" name="TextBox 23"/>
          <p:cNvSpPr txBox="1"/>
          <p:nvPr/>
        </p:nvSpPr>
        <p:spPr>
          <a:xfrm>
            <a:off x="4394767" y="5774175"/>
            <a:ext cx="1993336" cy="598241"/>
          </a:xfrm>
          <a:prstGeom prst="rect">
            <a:avLst/>
          </a:prstGeom>
          <a:noFill/>
        </p:spPr>
        <p:txBody>
          <a:bodyPr wrap="square" rtlCol="0">
            <a:spAutoFit/>
          </a:bodyPr>
          <a:lstStyle/>
          <a:p>
            <a:pPr algn="just">
              <a:lnSpc>
                <a:spcPct val="120000"/>
              </a:lnSpc>
            </a:pPr>
            <a:r>
              <a:rPr lang="zh-CN" altLang="en-US" sz="7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点击输入文本内容点击输入文本内容点击输入文本内容点击输入文本内容点击输入文本内容点击输入文本内容点击输入文本内容点击输入文本内容点击输入文本内容击输入文本内容</a:t>
            </a:r>
            <a:endParaRPr lang="en-US" altLang="zh-CN" sz="7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4" name="Freeform 5"/>
          <p:cNvSpPr/>
          <p:nvPr/>
        </p:nvSpPr>
        <p:spPr bwMode="auto">
          <a:xfrm>
            <a:off x="6746839" y="3764650"/>
            <a:ext cx="2064132" cy="1861045"/>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accent3"/>
          </a:solidFill>
          <a:ln w="9525" cap="flat">
            <a:noFill/>
            <a:prstDash val="solid"/>
            <a:miter lim="800000"/>
          </a:ln>
        </p:spPr>
        <p:txBody>
          <a:bodyPr vert="horz" wrap="square" lIns="128573" tIns="64286" rIns="128573" bIns="64286" numCol="1" anchor="t" anchorCtr="0" compatLnSpc="1"/>
          <a:lstStyle/>
          <a:p>
            <a:pPr>
              <a:lnSpc>
                <a:spcPct val="120000"/>
              </a:lnSpc>
            </a:pPr>
            <a:endParaRPr lang="zh-CN" altLang="en-US"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5" name="TextBox 46"/>
          <p:cNvSpPr txBox="1"/>
          <p:nvPr/>
        </p:nvSpPr>
        <p:spPr>
          <a:xfrm>
            <a:off x="7202891" y="4448951"/>
            <a:ext cx="1152028" cy="565476"/>
          </a:xfrm>
          <a:prstGeom prst="rect">
            <a:avLst/>
          </a:prstGeom>
          <a:noFill/>
        </p:spPr>
        <p:txBody>
          <a:bodyPr wrap="square" lIns="0" tIns="0" rIns="0" bIns="0" rtlCol="0">
            <a:spAutoFit/>
          </a:bodyPr>
          <a:lstStyle>
            <a:defPPr>
              <a:defRPr lang="zh-CN"/>
            </a:defPPr>
            <a:lvl1pPr>
              <a:defRPr sz="2200">
                <a:solidFill>
                  <a:schemeClr val="bg1"/>
                </a:solidFill>
                <a:latin typeface="微软雅黑" panose="020B0503020204020204" pitchFamily="34" charset="-122"/>
                <a:ea typeface="微软雅黑" panose="020B0503020204020204" pitchFamily="34" charset="-122"/>
              </a:defRPr>
            </a:lvl1pPr>
          </a:lstStyle>
          <a:p>
            <a:pPr algn="ctr">
              <a:lnSpc>
                <a:spcPct val="120000"/>
              </a:lnSpc>
            </a:pPr>
            <a:r>
              <a:rPr lang="zh-CN" altLang="en-US" sz="1600">
                <a:latin typeface="Arial" panose="020B0604020202020204" pitchFamily="34" charset="0"/>
                <a:cs typeface="+mn-ea"/>
                <a:sym typeface="Arial" panose="020B0604020202020204" pitchFamily="34" charset="0"/>
              </a:rPr>
              <a:t>请替换文字内容</a:t>
            </a:r>
            <a:endParaRPr lang="zh-CN" altLang="en-US" sz="1600" dirty="0">
              <a:latin typeface="Arial" panose="020B0604020202020204" pitchFamily="34" charset="0"/>
              <a:cs typeface="+mn-ea"/>
              <a:sym typeface="Arial" panose="020B0604020202020204" pitchFamily="34" charset="0"/>
            </a:endParaRPr>
          </a:p>
        </p:txBody>
      </p:sp>
      <p:sp>
        <p:nvSpPr>
          <p:cNvPr id="26" name="TextBox 23"/>
          <p:cNvSpPr txBox="1"/>
          <p:nvPr/>
        </p:nvSpPr>
        <p:spPr>
          <a:xfrm>
            <a:off x="6782236" y="5774175"/>
            <a:ext cx="1993336" cy="598241"/>
          </a:xfrm>
          <a:prstGeom prst="rect">
            <a:avLst/>
          </a:prstGeom>
          <a:noFill/>
        </p:spPr>
        <p:txBody>
          <a:bodyPr wrap="square" rtlCol="0">
            <a:spAutoFit/>
          </a:bodyPr>
          <a:lstStyle/>
          <a:p>
            <a:pPr algn="just">
              <a:lnSpc>
                <a:spcPct val="120000"/>
              </a:lnSpc>
            </a:pPr>
            <a:r>
              <a:rPr lang="zh-CN" altLang="en-US" sz="7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点击输入文本内容点击输入文本内容点击输入文本内容点击输入文本内容点击输入文本内容点击输入文本内容点击输入文本内容点击输入文本内容点击输入文本内容击输入文本内容</a:t>
            </a:r>
            <a:endParaRPr lang="en-US" altLang="zh-CN" sz="7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8" name="Freeform 5"/>
          <p:cNvSpPr/>
          <p:nvPr/>
        </p:nvSpPr>
        <p:spPr bwMode="auto">
          <a:xfrm>
            <a:off x="9147008" y="3764650"/>
            <a:ext cx="2064132" cy="1861045"/>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accent4"/>
          </a:solidFill>
          <a:ln w="9525" cap="flat">
            <a:noFill/>
            <a:prstDash val="solid"/>
            <a:miter lim="800000"/>
          </a:ln>
        </p:spPr>
        <p:txBody>
          <a:bodyPr vert="horz" wrap="square" lIns="128573" tIns="64286" rIns="128573" bIns="64286" numCol="1" anchor="t" anchorCtr="0" compatLnSpc="1"/>
          <a:lstStyle/>
          <a:p>
            <a:pPr>
              <a:lnSpc>
                <a:spcPct val="120000"/>
              </a:lnSpc>
            </a:pPr>
            <a:endParaRPr lang="zh-CN" altLang="en-US"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9" name="TextBox 46"/>
          <p:cNvSpPr txBox="1"/>
          <p:nvPr/>
        </p:nvSpPr>
        <p:spPr>
          <a:xfrm>
            <a:off x="9603059" y="4448951"/>
            <a:ext cx="1152028" cy="565476"/>
          </a:xfrm>
          <a:prstGeom prst="rect">
            <a:avLst/>
          </a:prstGeom>
          <a:noFill/>
        </p:spPr>
        <p:txBody>
          <a:bodyPr wrap="square" lIns="0" tIns="0" rIns="0" bIns="0" rtlCol="0">
            <a:spAutoFit/>
          </a:bodyPr>
          <a:lstStyle>
            <a:defPPr>
              <a:defRPr lang="zh-CN"/>
            </a:defPPr>
            <a:lvl1pPr>
              <a:defRPr sz="2200">
                <a:solidFill>
                  <a:schemeClr val="bg1"/>
                </a:solidFill>
                <a:latin typeface="微软雅黑" panose="020B0503020204020204" pitchFamily="34" charset="-122"/>
                <a:ea typeface="微软雅黑" panose="020B0503020204020204" pitchFamily="34" charset="-122"/>
              </a:defRPr>
            </a:lvl1pPr>
          </a:lstStyle>
          <a:p>
            <a:pPr algn="ctr">
              <a:lnSpc>
                <a:spcPct val="120000"/>
              </a:lnSpc>
            </a:pPr>
            <a:r>
              <a:rPr lang="zh-CN" altLang="en-US" sz="1600">
                <a:latin typeface="Arial" panose="020B0604020202020204" pitchFamily="34" charset="0"/>
                <a:cs typeface="+mn-ea"/>
                <a:sym typeface="Arial" panose="020B0604020202020204" pitchFamily="34" charset="0"/>
              </a:rPr>
              <a:t>请替换文字内容</a:t>
            </a:r>
            <a:endParaRPr lang="zh-CN" altLang="en-US" sz="1600" dirty="0">
              <a:latin typeface="Arial" panose="020B0604020202020204" pitchFamily="34" charset="0"/>
              <a:cs typeface="+mn-ea"/>
              <a:sym typeface="Arial" panose="020B0604020202020204" pitchFamily="34" charset="0"/>
            </a:endParaRPr>
          </a:p>
        </p:txBody>
      </p:sp>
      <p:sp>
        <p:nvSpPr>
          <p:cNvPr id="30" name="TextBox 23"/>
          <p:cNvSpPr txBox="1"/>
          <p:nvPr/>
        </p:nvSpPr>
        <p:spPr>
          <a:xfrm>
            <a:off x="9182405" y="5774175"/>
            <a:ext cx="1993336" cy="598241"/>
          </a:xfrm>
          <a:prstGeom prst="rect">
            <a:avLst/>
          </a:prstGeom>
          <a:noFill/>
        </p:spPr>
        <p:txBody>
          <a:bodyPr wrap="square" rtlCol="0">
            <a:spAutoFit/>
          </a:bodyPr>
          <a:lstStyle/>
          <a:p>
            <a:pPr algn="just">
              <a:lnSpc>
                <a:spcPct val="120000"/>
              </a:lnSpc>
            </a:pPr>
            <a:r>
              <a:rPr lang="zh-CN" altLang="en-US" sz="7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点击输入文本内容点击输入文本内容点击输入文本内容点击输入文本内容点击输入文本内容点击输入文本内容点击输入文本内容点击输入文本内容点击输入文本内容击输入文本内容</a:t>
            </a:r>
            <a:endParaRPr lang="en-US" altLang="zh-CN" sz="7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1" name="矩形 30"/>
          <p:cNvSpPr/>
          <p:nvPr/>
        </p:nvSpPr>
        <p:spPr>
          <a:xfrm>
            <a:off x="308695" y="-50892"/>
            <a:ext cx="3952471" cy="830997"/>
          </a:xfrm>
          <a:prstGeom prst="rect">
            <a:avLst/>
          </a:prstGeom>
          <a:effectLst>
            <a:outerShdw blurRad="50800" dist="38100" algn="l" rotWithShape="0">
              <a:prstClr val="black">
                <a:alpha val="40000"/>
              </a:prstClr>
            </a:outerShdw>
          </a:effectLst>
        </p:spPr>
        <p:txBody>
          <a:bodyPr vert="horz" wrap="square">
            <a:spAutoFit/>
          </a:bodyPr>
          <a:lstStyle/>
          <a:p>
            <a:pPr>
              <a:lnSpc>
                <a:spcPct val="120000"/>
              </a:lnSpc>
            </a:pPr>
            <a:r>
              <a:rPr lang="zh-CN" altLang="en-US" sz="40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p>
        </p:txBody>
      </p:sp>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p:cTn id="7" dur="500" fill="hold"/>
                                        <p:tgtEl>
                                          <p:spTgt spid="40"/>
                                        </p:tgtEl>
                                        <p:attrNameLst>
                                          <p:attrName>ppt_w</p:attrName>
                                        </p:attrNameLst>
                                      </p:cBhvr>
                                      <p:tavLst>
                                        <p:tav tm="0">
                                          <p:val>
                                            <p:fltVal val="0"/>
                                          </p:val>
                                        </p:tav>
                                        <p:tav tm="100000">
                                          <p:val>
                                            <p:strVal val="#ppt_w"/>
                                          </p:val>
                                        </p:tav>
                                      </p:tavLst>
                                    </p:anim>
                                    <p:anim calcmode="lin" valueType="num">
                                      <p:cBhvr>
                                        <p:cTn id="8" dur="500" fill="hold"/>
                                        <p:tgtEl>
                                          <p:spTgt spid="40"/>
                                        </p:tgtEl>
                                        <p:attrNameLst>
                                          <p:attrName>ppt_h</p:attrName>
                                        </p:attrNameLst>
                                      </p:cBhvr>
                                      <p:tavLst>
                                        <p:tav tm="0">
                                          <p:val>
                                            <p:fltVal val="0"/>
                                          </p:val>
                                        </p:tav>
                                        <p:tav tm="100000">
                                          <p:val>
                                            <p:strVal val="#ppt_h"/>
                                          </p:val>
                                        </p:tav>
                                      </p:tavLst>
                                    </p:anim>
                                    <p:animEffect transition="in" filter="fade">
                                      <p:cBhvr>
                                        <p:cTn id="9" dur="500"/>
                                        <p:tgtEl>
                                          <p:spTgt spid="40"/>
                                        </p:tgtEl>
                                      </p:cBhvr>
                                    </p:animEffect>
                                    <p:anim calcmode="lin" valueType="num">
                                      <p:cBhvr>
                                        <p:cTn id="10" dur="500" fill="hold"/>
                                        <p:tgtEl>
                                          <p:spTgt spid="40"/>
                                        </p:tgtEl>
                                        <p:attrNameLst>
                                          <p:attrName>ppt_x</p:attrName>
                                        </p:attrNameLst>
                                      </p:cBhvr>
                                      <p:tavLst>
                                        <p:tav tm="0">
                                          <p:val>
                                            <p:fltVal val="0.5"/>
                                          </p:val>
                                        </p:tav>
                                        <p:tav tm="100000">
                                          <p:val>
                                            <p:strVal val="#ppt_x"/>
                                          </p:val>
                                        </p:tav>
                                      </p:tavLst>
                                    </p:anim>
                                    <p:anim calcmode="lin" valueType="num">
                                      <p:cBhvr>
                                        <p:cTn id="11" dur="500" fill="hold"/>
                                        <p:tgtEl>
                                          <p:spTgt spid="40"/>
                                        </p:tgtEl>
                                        <p:attrNameLst>
                                          <p:attrName>ppt_y</p:attrName>
                                        </p:attrNameLst>
                                      </p:cBhvr>
                                      <p:tavLst>
                                        <p:tav tm="0">
                                          <p:val>
                                            <p:fltVal val="0.5"/>
                                          </p:val>
                                        </p:tav>
                                        <p:tav tm="100000">
                                          <p:val>
                                            <p:strVal val="#ppt_y"/>
                                          </p:val>
                                        </p:tav>
                                      </p:tavLst>
                                    </p:anim>
                                  </p:childTnLst>
                                </p:cTn>
                              </p:par>
                              <p:par>
                                <p:cTn id="12" presetID="53" presetClass="entr" presetSubtype="528" fill="hold" grpId="0" nodeType="withEffect">
                                  <p:stCondLst>
                                    <p:cond delay="0"/>
                                  </p:stCondLst>
                                  <p:childTnLst>
                                    <p:set>
                                      <p:cBhvr>
                                        <p:cTn id="13" dur="1" fill="hold">
                                          <p:stCondLst>
                                            <p:cond delay="0"/>
                                          </p:stCondLst>
                                        </p:cTn>
                                        <p:tgtEl>
                                          <p:spTgt spid="41"/>
                                        </p:tgtEl>
                                        <p:attrNameLst>
                                          <p:attrName>style.visibility</p:attrName>
                                        </p:attrNameLst>
                                      </p:cBhvr>
                                      <p:to>
                                        <p:strVal val="visible"/>
                                      </p:to>
                                    </p:set>
                                    <p:anim calcmode="lin" valueType="num">
                                      <p:cBhvr>
                                        <p:cTn id="14" dur="500" fill="hold"/>
                                        <p:tgtEl>
                                          <p:spTgt spid="41"/>
                                        </p:tgtEl>
                                        <p:attrNameLst>
                                          <p:attrName>ppt_w</p:attrName>
                                        </p:attrNameLst>
                                      </p:cBhvr>
                                      <p:tavLst>
                                        <p:tav tm="0">
                                          <p:val>
                                            <p:fltVal val="0"/>
                                          </p:val>
                                        </p:tav>
                                        <p:tav tm="100000">
                                          <p:val>
                                            <p:strVal val="#ppt_w"/>
                                          </p:val>
                                        </p:tav>
                                      </p:tavLst>
                                    </p:anim>
                                    <p:anim calcmode="lin" valueType="num">
                                      <p:cBhvr>
                                        <p:cTn id="15" dur="500" fill="hold"/>
                                        <p:tgtEl>
                                          <p:spTgt spid="41"/>
                                        </p:tgtEl>
                                        <p:attrNameLst>
                                          <p:attrName>ppt_h</p:attrName>
                                        </p:attrNameLst>
                                      </p:cBhvr>
                                      <p:tavLst>
                                        <p:tav tm="0">
                                          <p:val>
                                            <p:fltVal val="0"/>
                                          </p:val>
                                        </p:tav>
                                        <p:tav tm="100000">
                                          <p:val>
                                            <p:strVal val="#ppt_h"/>
                                          </p:val>
                                        </p:tav>
                                      </p:tavLst>
                                    </p:anim>
                                    <p:animEffect transition="in" filter="fade">
                                      <p:cBhvr>
                                        <p:cTn id="16" dur="500"/>
                                        <p:tgtEl>
                                          <p:spTgt spid="41"/>
                                        </p:tgtEl>
                                      </p:cBhvr>
                                    </p:animEffect>
                                    <p:anim calcmode="lin" valueType="num">
                                      <p:cBhvr>
                                        <p:cTn id="17" dur="500" fill="hold"/>
                                        <p:tgtEl>
                                          <p:spTgt spid="41"/>
                                        </p:tgtEl>
                                        <p:attrNameLst>
                                          <p:attrName>ppt_x</p:attrName>
                                        </p:attrNameLst>
                                      </p:cBhvr>
                                      <p:tavLst>
                                        <p:tav tm="0">
                                          <p:val>
                                            <p:fltVal val="0.5"/>
                                          </p:val>
                                        </p:tav>
                                        <p:tav tm="100000">
                                          <p:val>
                                            <p:strVal val="#ppt_x"/>
                                          </p:val>
                                        </p:tav>
                                      </p:tavLst>
                                    </p:anim>
                                    <p:anim calcmode="lin" valueType="num">
                                      <p:cBhvr>
                                        <p:cTn id="18" dur="500" fill="hold"/>
                                        <p:tgtEl>
                                          <p:spTgt spid="41"/>
                                        </p:tgtEl>
                                        <p:attrNameLst>
                                          <p:attrName>ppt_y</p:attrName>
                                        </p:attrNameLst>
                                      </p:cBhvr>
                                      <p:tavLst>
                                        <p:tav tm="0">
                                          <p:val>
                                            <p:fltVal val="0.5"/>
                                          </p:val>
                                        </p:tav>
                                        <p:tav tm="100000">
                                          <p:val>
                                            <p:strVal val="#ppt_y"/>
                                          </p:val>
                                        </p:tav>
                                      </p:tavLst>
                                    </p:anim>
                                  </p:childTnLst>
                                </p:cTn>
                              </p:par>
                            </p:childTnLst>
                          </p:cTn>
                        </p:par>
                        <p:par>
                          <p:cTn id="19" fill="hold">
                            <p:stCondLst>
                              <p:cond delay="500"/>
                            </p:stCondLst>
                            <p:childTnLst>
                              <p:par>
                                <p:cTn id="20" presetID="22" presetClass="entr" presetSubtype="1"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up)">
                                      <p:cBhvr>
                                        <p:cTn id="22" dur="500"/>
                                        <p:tgtEl>
                                          <p:spTgt spid="27"/>
                                        </p:tgtEl>
                                      </p:cBhvr>
                                    </p:animEffect>
                                  </p:childTnLst>
                                </p:cTn>
                              </p:par>
                            </p:childTnLst>
                          </p:cTn>
                        </p:par>
                        <p:par>
                          <p:cTn id="23" fill="hold">
                            <p:stCondLst>
                              <p:cond delay="1000"/>
                            </p:stCondLst>
                            <p:childTnLst>
                              <p:par>
                                <p:cTn id="24" presetID="22" presetClass="entr" presetSubtype="1" fill="hold" grpId="0" nodeType="afterEffect">
                                  <p:stCondLst>
                                    <p:cond delay="0"/>
                                  </p:stCondLst>
                                  <p:childTnLst>
                                    <p:set>
                                      <p:cBhvr>
                                        <p:cTn id="25" dur="1" fill="hold">
                                          <p:stCondLst>
                                            <p:cond delay="0"/>
                                          </p:stCondLst>
                                        </p:cTn>
                                        <p:tgtEl>
                                          <p:spTgt spid="39"/>
                                        </p:tgtEl>
                                        <p:attrNameLst>
                                          <p:attrName>style.visibility</p:attrName>
                                        </p:attrNameLst>
                                      </p:cBhvr>
                                      <p:to>
                                        <p:strVal val="visible"/>
                                      </p:to>
                                    </p:set>
                                    <p:animEffect transition="in" filter="wipe(up)">
                                      <p:cBhvr>
                                        <p:cTn id="26" dur="500"/>
                                        <p:tgtEl>
                                          <p:spTgt spid="39"/>
                                        </p:tgtEl>
                                      </p:cBhvr>
                                    </p:animEffect>
                                  </p:childTnLst>
                                </p:cTn>
                              </p:par>
                            </p:childTnLst>
                          </p:cTn>
                        </p:par>
                        <p:par>
                          <p:cTn id="27" fill="hold">
                            <p:stCondLst>
                              <p:cond delay="1500"/>
                            </p:stCondLst>
                            <p:childTnLst>
                              <p:par>
                                <p:cTn id="28" presetID="10" presetClass="entr" presetSubtype="0" fill="hold" grpId="0" nodeType="afterEffect">
                                  <p:stCondLst>
                                    <p:cond delay="0"/>
                                  </p:stCondLst>
                                  <p:childTnLst>
                                    <p:set>
                                      <p:cBhvr>
                                        <p:cTn id="29" dur="1" fill="hold">
                                          <p:stCondLst>
                                            <p:cond delay="0"/>
                                          </p:stCondLst>
                                        </p:cTn>
                                        <p:tgtEl>
                                          <p:spTgt spid="44"/>
                                        </p:tgtEl>
                                        <p:attrNameLst>
                                          <p:attrName>style.visibility</p:attrName>
                                        </p:attrNameLst>
                                      </p:cBhvr>
                                      <p:to>
                                        <p:strVal val="visible"/>
                                      </p:to>
                                    </p:set>
                                    <p:animEffect transition="in" filter="fade">
                                      <p:cBhvr>
                                        <p:cTn id="30" dur="500"/>
                                        <p:tgtEl>
                                          <p:spTgt spid="44"/>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fade">
                                      <p:cBhvr>
                                        <p:cTn id="33" dur="500"/>
                                        <p:tgtEl>
                                          <p:spTgt spid="47"/>
                                        </p:tgtEl>
                                      </p:cBhvr>
                                    </p:animEffect>
                                  </p:childTnLst>
                                </p:cTn>
                              </p:par>
                            </p:childTnLst>
                          </p:cTn>
                        </p:par>
                        <p:par>
                          <p:cTn id="34" fill="hold">
                            <p:stCondLst>
                              <p:cond delay="2000"/>
                            </p:stCondLst>
                            <p:childTnLst>
                              <p:par>
                                <p:cTn id="35" presetID="12" presetClass="entr" presetSubtype="4"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p:tgtEl>
                                          <p:spTgt spid="18"/>
                                        </p:tgtEl>
                                        <p:attrNameLst>
                                          <p:attrName>ppt_y</p:attrName>
                                        </p:attrNameLst>
                                      </p:cBhvr>
                                      <p:tavLst>
                                        <p:tav tm="0">
                                          <p:val>
                                            <p:strVal val="#ppt_y+#ppt_h*1.125000"/>
                                          </p:val>
                                        </p:tav>
                                        <p:tav tm="100000">
                                          <p:val>
                                            <p:strVal val="#ppt_y"/>
                                          </p:val>
                                        </p:tav>
                                      </p:tavLst>
                                    </p:anim>
                                    <p:animEffect transition="in" filter="wipe(up)">
                                      <p:cBhvr>
                                        <p:cTn id="38" dur="500"/>
                                        <p:tgtEl>
                                          <p:spTgt spid="18"/>
                                        </p:tgtEl>
                                      </p:cBhvr>
                                    </p:animEffect>
                                  </p:childTnLst>
                                </p:cTn>
                              </p:par>
                            </p:childTnLst>
                          </p:cTn>
                        </p:par>
                        <p:par>
                          <p:cTn id="39" fill="hold">
                            <p:stCondLst>
                              <p:cond delay="2500"/>
                            </p:stCondLst>
                            <p:childTnLst>
                              <p:par>
                                <p:cTn id="40" presetID="10"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500"/>
                                        <p:tgtEl>
                                          <p:spTgt spid="21"/>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22"/>
                                        </p:tgtEl>
                                        <p:attrNameLst>
                                          <p:attrName>style.visibility</p:attrName>
                                        </p:attrNameLst>
                                      </p:cBhvr>
                                      <p:to>
                                        <p:strVal val="visible"/>
                                      </p:to>
                                    </p:set>
                                    <p:animEffect transition="in" filter="fade">
                                      <p:cBhvr>
                                        <p:cTn id="45" dur="500"/>
                                        <p:tgtEl>
                                          <p:spTgt spid="22"/>
                                        </p:tgtEl>
                                      </p:cBhvr>
                                    </p:animEffect>
                                  </p:childTnLst>
                                </p:cTn>
                              </p:par>
                            </p:childTnLst>
                          </p:cTn>
                        </p:par>
                        <p:par>
                          <p:cTn id="46" fill="hold">
                            <p:stCondLst>
                              <p:cond delay="3000"/>
                            </p:stCondLst>
                            <p:childTnLst>
                              <p:par>
                                <p:cTn id="47" presetID="12" presetClass="entr" presetSubtype="4" fill="hold" grpId="0"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additive="base">
                                        <p:cTn id="49" dur="500"/>
                                        <p:tgtEl>
                                          <p:spTgt spid="23"/>
                                        </p:tgtEl>
                                        <p:attrNameLst>
                                          <p:attrName>ppt_y</p:attrName>
                                        </p:attrNameLst>
                                      </p:cBhvr>
                                      <p:tavLst>
                                        <p:tav tm="0">
                                          <p:val>
                                            <p:strVal val="#ppt_y+#ppt_h*1.125000"/>
                                          </p:val>
                                        </p:tav>
                                        <p:tav tm="100000">
                                          <p:val>
                                            <p:strVal val="#ppt_y"/>
                                          </p:val>
                                        </p:tav>
                                      </p:tavLst>
                                    </p:anim>
                                    <p:animEffect transition="in" filter="wipe(up)">
                                      <p:cBhvr>
                                        <p:cTn id="50" dur="500"/>
                                        <p:tgtEl>
                                          <p:spTgt spid="23"/>
                                        </p:tgtEl>
                                      </p:cBhvr>
                                    </p:animEffect>
                                  </p:childTnLst>
                                </p:cTn>
                              </p:par>
                            </p:childTnLst>
                          </p:cTn>
                        </p:par>
                        <p:par>
                          <p:cTn id="51" fill="hold">
                            <p:stCondLst>
                              <p:cond delay="3500"/>
                            </p:stCondLst>
                            <p:childTnLst>
                              <p:par>
                                <p:cTn id="52" presetID="10" presetClass="entr" presetSubtype="0" fill="hold" grpId="0" nodeType="afterEffect">
                                  <p:stCondLst>
                                    <p:cond delay="0"/>
                                  </p:stCondLst>
                                  <p:childTnLst>
                                    <p:set>
                                      <p:cBhvr>
                                        <p:cTn id="53" dur="1" fill="hold">
                                          <p:stCondLst>
                                            <p:cond delay="0"/>
                                          </p:stCondLst>
                                        </p:cTn>
                                        <p:tgtEl>
                                          <p:spTgt spid="24"/>
                                        </p:tgtEl>
                                        <p:attrNameLst>
                                          <p:attrName>style.visibility</p:attrName>
                                        </p:attrNameLst>
                                      </p:cBhvr>
                                      <p:to>
                                        <p:strVal val="visible"/>
                                      </p:to>
                                    </p:set>
                                    <p:animEffect transition="in" filter="fade">
                                      <p:cBhvr>
                                        <p:cTn id="54" dur="500"/>
                                        <p:tgtEl>
                                          <p:spTgt spid="24"/>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fade">
                                      <p:cBhvr>
                                        <p:cTn id="57" dur="500"/>
                                        <p:tgtEl>
                                          <p:spTgt spid="25"/>
                                        </p:tgtEl>
                                      </p:cBhvr>
                                    </p:animEffect>
                                  </p:childTnLst>
                                </p:cTn>
                              </p:par>
                            </p:childTnLst>
                          </p:cTn>
                        </p:par>
                        <p:par>
                          <p:cTn id="58" fill="hold">
                            <p:stCondLst>
                              <p:cond delay="4000"/>
                            </p:stCondLst>
                            <p:childTnLst>
                              <p:par>
                                <p:cTn id="59" presetID="12" presetClass="entr" presetSubtype="4"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additive="base">
                                        <p:cTn id="61" dur="500"/>
                                        <p:tgtEl>
                                          <p:spTgt spid="26"/>
                                        </p:tgtEl>
                                        <p:attrNameLst>
                                          <p:attrName>ppt_y</p:attrName>
                                        </p:attrNameLst>
                                      </p:cBhvr>
                                      <p:tavLst>
                                        <p:tav tm="0">
                                          <p:val>
                                            <p:strVal val="#ppt_y+#ppt_h*1.125000"/>
                                          </p:val>
                                        </p:tav>
                                        <p:tav tm="100000">
                                          <p:val>
                                            <p:strVal val="#ppt_y"/>
                                          </p:val>
                                        </p:tav>
                                      </p:tavLst>
                                    </p:anim>
                                    <p:animEffect transition="in" filter="wipe(up)">
                                      <p:cBhvr>
                                        <p:cTn id="62" dur="500"/>
                                        <p:tgtEl>
                                          <p:spTgt spid="26"/>
                                        </p:tgtEl>
                                      </p:cBhvr>
                                    </p:animEffect>
                                  </p:childTnLst>
                                </p:cTn>
                              </p:par>
                            </p:childTnLst>
                          </p:cTn>
                        </p:par>
                        <p:par>
                          <p:cTn id="63" fill="hold">
                            <p:stCondLst>
                              <p:cond delay="4500"/>
                            </p:stCondLst>
                            <p:childTnLst>
                              <p:par>
                                <p:cTn id="64" presetID="10" presetClass="entr" presetSubtype="0"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fade">
                                      <p:cBhvr>
                                        <p:cTn id="66" dur="500"/>
                                        <p:tgtEl>
                                          <p:spTgt spid="28"/>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29"/>
                                        </p:tgtEl>
                                        <p:attrNameLst>
                                          <p:attrName>style.visibility</p:attrName>
                                        </p:attrNameLst>
                                      </p:cBhvr>
                                      <p:to>
                                        <p:strVal val="visible"/>
                                      </p:to>
                                    </p:set>
                                    <p:animEffect transition="in" filter="fade">
                                      <p:cBhvr>
                                        <p:cTn id="69" dur="500"/>
                                        <p:tgtEl>
                                          <p:spTgt spid="29"/>
                                        </p:tgtEl>
                                      </p:cBhvr>
                                    </p:animEffect>
                                  </p:childTnLst>
                                </p:cTn>
                              </p:par>
                            </p:childTnLst>
                          </p:cTn>
                        </p:par>
                        <p:par>
                          <p:cTn id="70" fill="hold">
                            <p:stCondLst>
                              <p:cond delay="5000"/>
                            </p:stCondLst>
                            <p:childTnLst>
                              <p:par>
                                <p:cTn id="71" presetID="12" presetClass="entr" presetSubtype="4" fill="hold" grpId="0" nodeType="afterEffect">
                                  <p:stCondLst>
                                    <p:cond delay="0"/>
                                  </p:stCondLst>
                                  <p:childTnLst>
                                    <p:set>
                                      <p:cBhvr>
                                        <p:cTn id="72" dur="1" fill="hold">
                                          <p:stCondLst>
                                            <p:cond delay="0"/>
                                          </p:stCondLst>
                                        </p:cTn>
                                        <p:tgtEl>
                                          <p:spTgt spid="30"/>
                                        </p:tgtEl>
                                        <p:attrNameLst>
                                          <p:attrName>style.visibility</p:attrName>
                                        </p:attrNameLst>
                                      </p:cBhvr>
                                      <p:to>
                                        <p:strVal val="visible"/>
                                      </p:to>
                                    </p:set>
                                    <p:anim calcmode="lin" valueType="num">
                                      <p:cBhvr additive="base">
                                        <p:cTn id="73" dur="500"/>
                                        <p:tgtEl>
                                          <p:spTgt spid="30"/>
                                        </p:tgtEl>
                                        <p:attrNameLst>
                                          <p:attrName>ppt_y</p:attrName>
                                        </p:attrNameLst>
                                      </p:cBhvr>
                                      <p:tavLst>
                                        <p:tav tm="0">
                                          <p:val>
                                            <p:strVal val="#ppt_y+#ppt_h*1.125000"/>
                                          </p:val>
                                        </p:tav>
                                        <p:tav tm="100000">
                                          <p:val>
                                            <p:strVal val="#ppt_y"/>
                                          </p:val>
                                        </p:tav>
                                      </p:tavLst>
                                    </p:anim>
                                    <p:animEffect transition="in" filter="wipe(up)">
                                      <p:cBhvr>
                                        <p:cTn id="7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9" grpId="0"/>
      <p:bldP spid="40" grpId="0" animBg="1"/>
      <p:bldP spid="41" grpId="0" animBg="1"/>
      <p:bldP spid="44" grpId="0" animBg="1"/>
      <p:bldP spid="47" grpId="0"/>
      <p:bldP spid="18" grpId="0"/>
      <p:bldP spid="21" grpId="0" animBg="1"/>
      <p:bldP spid="22" grpId="0"/>
      <p:bldP spid="23" grpId="0"/>
      <p:bldP spid="24" grpId="0" animBg="1"/>
      <p:bldP spid="25" grpId="0"/>
      <p:bldP spid="26" grpId="0"/>
      <p:bldP spid="28" grpId="0" animBg="1"/>
      <p:bldP spid="29" grpId="0"/>
      <p:bldP spid="3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Freeform 68"/>
          <p:cNvSpPr/>
          <p:nvPr/>
        </p:nvSpPr>
        <p:spPr>
          <a:xfrm>
            <a:off x="2385204" y="2088553"/>
            <a:ext cx="3401269" cy="1109677"/>
          </a:xfrm>
          <a:custGeom>
            <a:avLst/>
            <a:gdLst>
              <a:gd name="connsiteX0" fmla="*/ 131527 w 789146"/>
              <a:gd name="connsiteY0" fmla="*/ 0 h 2110763"/>
              <a:gd name="connsiteX1" fmla="*/ 657619 w 789146"/>
              <a:gd name="connsiteY1" fmla="*/ 0 h 2110763"/>
              <a:gd name="connsiteX2" fmla="*/ 750623 w 789146"/>
              <a:gd name="connsiteY2" fmla="*/ 38524 h 2110763"/>
              <a:gd name="connsiteX3" fmla="*/ 789146 w 789146"/>
              <a:gd name="connsiteY3" fmla="*/ 131528 h 2110763"/>
              <a:gd name="connsiteX4" fmla="*/ 789146 w 789146"/>
              <a:gd name="connsiteY4" fmla="*/ 2110763 h 2110763"/>
              <a:gd name="connsiteX5" fmla="*/ 789146 w 789146"/>
              <a:gd name="connsiteY5" fmla="*/ 2110763 h 2110763"/>
              <a:gd name="connsiteX6" fmla="*/ 789146 w 789146"/>
              <a:gd name="connsiteY6" fmla="*/ 2110763 h 2110763"/>
              <a:gd name="connsiteX7" fmla="*/ 0 w 789146"/>
              <a:gd name="connsiteY7" fmla="*/ 2110763 h 2110763"/>
              <a:gd name="connsiteX8" fmla="*/ 0 w 789146"/>
              <a:gd name="connsiteY8" fmla="*/ 2110763 h 2110763"/>
              <a:gd name="connsiteX9" fmla="*/ 0 w 789146"/>
              <a:gd name="connsiteY9" fmla="*/ 2110763 h 2110763"/>
              <a:gd name="connsiteX10" fmla="*/ 0 w 789146"/>
              <a:gd name="connsiteY10" fmla="*/ 131527 h 2110763"/>
              <a:gd name="connsiteX11" fmla="*/ 38524 w 789146"/>
              <a:gd name="connsiteY11" fmla="*/ 38523 h 2110763"/>
              <a:gd name="connsiteX12" fmla="*/ 131528 w 789146"/>
              <a:gd name="connsiteY12" fmla="*/ 0 h 2110763"/>
              <a:gd name="connsiteX13" fmla="*/ 131527 w 789146"/>
              <a:gd name="connsiteY13" fmla="*/ 0 h 211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89146" h="2110763">
                <a:moveTo>
                  <a:pt x="789146" y="351802"/>
                </a:moveTo>
                <a:lnTo>
                  <a:pt x="789146" y="1758961"/>
                </a:lnTo>
                <a:cubicBezTo>
                  <a:pt x="789146" y="1852264"/>
                  <a:pt x="783965" y="1941748"/>
                  <a:pt x="774743" y="2007723"/>
                </a:cubicBezTo>
                <a:cubicBezTo>
                  <a:pt x="765521" y="2073698"/>
                  <a:pt x="753013" y="2110762"/>
                  <a:pt x="739972" y="2110762"/>
                </a:cubicBezTo>
                <a:lnTo>
                  <a:pt x="0" y="2110762"/>
                </a:lnTo>
                <a:lnTo>
                  <a:pt x="0" y="2110762"/>
                </a:lnTo>
                <a:lnTo>
                  <a:pt x="0" y="2110762"/>
                </a:lnTo>
                <a:lnTo>
                  <a:pt x="0" y="1"/>
                </a:lnTo>
                <a:lnTo>
                  <a:pt x="0" y="1"/>
                </a:lnTo>
                <a:lnTo>
                  <a:pt x="0" y="1"/>
                </a:lnTo>
                <a:lnTo>
                  <a:pt x="739972" y="1"/>
                </a:lnTo>
                <a:cubicBezTo>
                  <a:pt x="753014" y="1"/>
                  <a:pt x="765522" y="37065"/>
                  <a:pt x="774743" y="103043"/>
                </a:cubicBezTo>
                <a:cubicBezTo>
                  <a:pt x="783965" y="169018"/>
                  <a:pt x="789146" y="258502"/>
                  <a:pt x="789146" y="351805"/>
                </a:cubicBezTo>
                <a:lnTo>
                  <a:pt x="789146" y="351802"/>
                </a:lnTo>
                <a:close/>
              </a:path>
            </a:pathLst>
          </a:custGeom>
          <a:solidFill>
            <a:schemeClr val="tx1">
              <a:lumMod val="10000"/>
              <a:lumOff val="90000"/>
              <a:alpha val="90000"/>
            </a:schemeClr>
          </a:solidFill>
          <a:ln>
            <a:noFill/>
          </a:ln>
          <a:effectLst/>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20017" tIns="73814" rIns="73814" bIns="73816" numCol="1" spcCol="1270" anchor="ctr" anchorCtr="0">
            <a:noAutofit/>
          </a:bodyPr>
          <a:lstStyle/>
          <a:p>
            <a:pPr marL="321310" lvl="1" indent="-321310" defTabSz="1375410">
              <a:lnSpc>
                <a:spcPct val="120000"/>
              </a:lnSpc>
              <a:spcAft>
                <a:spcPct val="15000"/>
              </a:spcAft>
              <a:buChar char="•"/>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a:p>
            <a:pPr marL="321310" lvl="1" indent="-321310" defTabSz="1375410">
              <a:lnSpc>
                <a:spcPct val="120000"/>
              </a:lnSpc>
              <a:spcAft>
                <a:spcPct val="15000"/>
              </a:spcAft>
              <a:buChar char="•"/>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1" name="Freeform 70"/>
          <p:cNvSpPr/>
          <p:nvPr/>
        </p:nvSpPr>
        <p:spPr>
          <a:xfrm>
            <a:off x="2385204" y="3513643"/>
            <a:ext cx="3401269" cy="1109677"/>
          </a:xfrm>
          <a:custGeom>
            <a:avLst/>
            <a:gdLst>
              <a:gd name="connsiteX0" fmla="*/ 131527 w 789146"/>
              <a:gd name="connsiteY0" fmla="*/ 0 h 2110763"/>
              <a:gd name="connsiteX1" fmla="*/ 657619 w 789146"/>
              <a:gd name="connsiteY1" fmla="*/ 0 h 2110763"/>
              <a:gd name="connsiteX2" fmla="*/ 750623 w 789146"/>
              <a:gd name="connsiteY2" fmla="*/ 38524 h 2110763"/>
              <a:gd name="connsiteX3" fmla="*/ 789146 w 789146"/>
              <a:gd name="connsiteY3" fmla="*/ 131528 h 2110763"/>
              <a:gd name="connsiteX4" fmla="*/ 789146 w 789146"/>
              <a:gd name="connsiteY4" fmla="*/ 2110763 h 2110763"/>
              <a:gd name="connsiteX5" fmla="*/ 789146 w 789146"/>
              <a:gd name="connsiteY5" fmla="*/ 2110763 h 2110763"/>
              <a:gd name="connsiteX6" fmla="*/ 789146 w 789146"/>
              <a:gd name="connsiteY6" fmla="*/ 2110763 h 2110763"/>
              <a:gd name="connsiteX7" fmla="*/ 0 w 789146"/>
              <a:gd name="connsiteY7" fmla="*/ 2110763 h 2110763"/>
              <a:gd name="connsiteX8" fmla="*/ 0 w 789146"/>
              <a:gd name="connsiteY8" fmla="*/ 2110763 h 2110763"/>
              <a:gd name="connsiteX9" fmla="*/ 0 w 789146"/>
              <a:gd name="connsiteY9" fmla="*/ 2110763 h 2110763"/>
              <a:gd name="connsiteX10" fmla="*/ 0 w 789146"/>
              <a:gd name="connsiteY10" fmla="*/ 131527 h 2110763"/>
              <a:gd name="connsiteX11" fmla="*/ 38524 w 789146"/>
              <a:gd name="connsiteY11" fmla="*/ 38523 h 2110763"/>
              <a:gd name="connsiteX12" fmla="*/ 131528 w 789146"/>
              <a:gd name="connsiteY12" fmla="*/ 0 h 2110763"/>
              <a:gd name="connsiteX13" fmla="*/ 131527 w 789146"/>
              <a:gd name="connsiteY13" fmla="*/ 0 h 211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89146" h="2110763">
                <a:moveTo>
                  <a:pt x="789146" y="351802"/>
                </a:moveTo>
                <a:lnTo>
                  <a:pt x="789146" y="1758961"/>
                </a:lnTo>
                <a:cubicBezTo>
                  <a:pt x="789146" y="1852264"/>
                  <a:pt x="783965" y="1941748"/>
                  <a:pt x="774743" y="2007723"/>
                </a:cubicBezTo>
                <a:cubicBezTo>
                  <a:pt x="765521" y="2073698"/>
                  <a:pt x="753013" y="2110762"/>
                  <a:pt x="739972" y="2110762"/>
                </a:cubicBezTo>
                <a:lnTo>
                  <a:pt x="0" y="2110762"/>
                </a:lnTo>
                <a:lnTo>
                  <a:pt x="0" y="2110762"/>
                </a:lnTo>
                <a:lnTo>
                  <a:pt x="0" y="2110762"/>
                </a:lnTo>
                <a:lnTo>
                  <a:pt x="0" y="1"/>
                </a:lnTo>
                <a:lnTo>
                  <a:pt x="0" y="1"/>
                </a:lnTo>
                <a:lnTo>
                  <a:pt x="0" y="1"/>
                </a:lnTo>
                <a:lnTo>
                  <a:pt x="739972" y="1"/>
                </a:lnTo>
                <a:cubicBezTo>
                  <a:pt x="753014" y="1"/>
                  <a:pt x="765522" y="37065"/>
                  <a:pt x="774743" y="103043"/>
                </a:cubicBezTo>
                <a:cubicBezTo>
                  <a:pt x="783965" y="169018"/>
                  <a:pt x="789146" y="258502"/>
                  <a:pt x="789146" y="351805"/>
                </a:cubicBezTo>
                <a:lnTo>
                  <a:pt x="789146" y="351802"/>
                </a:lnTo>
                <a:close/>
              </a:path>
            </a:pathLst>
          </a:custGeom>
          <a:solidFill>
            <a:schemeClr val="tx1">
              <a:lumMod val="10000"/>
              <a:lumOff val="90000"/>
              <a:alpha val="90000"/>
            </a:schemeClr>
          </a:solidFill>
          <a:ln>
            <a:noFill/>
          </a:ln>
          <a:effectLst/>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20017" tIns="73816" rIns="73814" bIns="73814" numCol="1" spcCol="1270" anchor="ctr" anchorCtr="0">
            <a:noAutofit/>
          </a:bodyPr>
          <a:lstStyle/>
          <a:p>
            <a:pPr marL="321310" lvl="1" indent="-321310" defTabSz="1375410">
              <a:lnSpc>
                <a:spcPct val="120000"/>
              </a:lnSpc>
              <a:spcAft>
                <a:spcPct val="15000"/>
              </a:spcAft>
              <a:buChar char="•"/>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a:p>
            <a:pPr marL="321310" lvl="1" indent="-321310" defTabSz="1375410">
              <a:lnSpc>
                <a:spcPct val="120000"/>
              </a:lnSpc>
              <a:spcAft>
                <a:spcPct val="15000"/>
              </a:spcAft>
              <a:buChar char="•"/>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3" name="Freeform 72"/>
          <p:cNvSpPr/>
          <p:nvPr/>
        </p:nvSpPr>
        <p:spPr>
          <a:xfrm>
            <a:off x="2385204" y="4938733"/>
            <a:ext cx="3401269" cy="1109677"/>
          </a:xfrm>
          <a:custGeom>
            <a:avLst/>
            <a:gdLst>
              <a:gd name="connsiteX0" fmla="*/ 131527 w 789146"/>
              <a:gd name="connsiteY0" fmla="*/ 0 h 2110763"/>
              <a:gd name="connsiteX1" fmla="*/ 657619 w 789146"/>
              <a:gd name="connsiteY1" fmla="*/ 0 h 2110763"/>
              <a:gd name="connsiteX2" fmla="*/ 750623 w 789146"/>
              <a:gd name="connsiteY2" fmla="*/ 38524 h 2110763"/>
              <a:gd name="connsiteX3" fmla="*/ 789146 w 789146"/>
              <a:gd name="connsiteY3" fmla="*/ 131528 h 2110763"/>
              <a:gd name="connsiteX4" fmla="*/ 789146 w 789146"/>
              <a:gd name="connsiteY4" fmla="*/ 2110763 h 2110763"/>
              <a:gd name="connsiteX5" fmla="*/ 789146 w 789146"/>
              <a:gd name="connsiteY5" fmla="*/ 2110763 h 2110763"/>
              <a:gd name="connsiteX6" fmla="*/ 789146 w 789146"/>
              <a:gd name="connsiteY6" fmla="*/ 2110763 h 2110763"/>
              <a:gd name="connsiteX7" fmla="*/ 0 w 789146"/>
              <a:gd name="connsiteY7" fmla="*/ 2110763 h 2110763"/>
              <a:gd name="connsiteX8" fmla="*/ 0 w 789146"/>
              <a:gd name="connsiteY8" fmla="*/ 2110763 h 2110763"/>
              <a:gd name="connsiteX9" fmla="*/ 0 w 789146"/>
              <a:gd name="connsiteY9" fmla="*/ 2110763 h 2110763"/>
              <a:gd name="connsiteX10" fmla="*/ 0 w 789146"/>
              <a:gd name="connsiteY10" fmla="*/ 131527 h 2110763"/>
              <a:gd name="connsiteX11" fmla="*/ 38524 w 789146"/>
              <a:gd name="connsiteY11" fmla="*/ 38523 h 2110763"/>
              <a:gd name="connsiteX12" fmla="*/ 131528 w 789146"/>
              <a:gd name="connsiteY12" fmla="*/ 0 h 2110763"/>
              <a:gd name="connsiteX13" fmla="*/ 131527 w 789146"/>
              <a:gd name="connsiteY13" fmla="*/ 0 h 211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89146" h="2110763">
                <a:moveTo>
                  <a:pt x="789146" y="351802"/>
                </a:moveTo>
                <a:lnTo>
                  <a:pt x="789146" y="1758961"/>
                </a:lnTo>
                <a:cubicBezTo>
                  <a:pt x="789146" y="1852264"/>
                  <a:pt x="783965" y="1941748"/>
                  <a:pt x="774743" y="2007723"/>
                </a:cubicBezTo>
                <a:cubicBezTo>
                  <a:pt x="765521" y="2073698"/>
                  <a:pt x="753013" y="2110762"/>
                  <a:pt x="739972" y="2110762"/>
                </a:cubicBezTo>
                <a:lnTo>
                  <a:pt x="0" y="2110762"/>
                </a:lnTo>
                <a:lnTo>
                  <a:pt x="0" y="2110762"/>
                </a:lnTo>
                <a:lnTo>
                  <a:pt x="0" y="2110762"/>
                </a:lnTo>
                <a:lnTo>
                  <a:pt x="0" y="1"/>
                </a:lnTo>
                <a:lnTo>
                  <a:pt x="0" y="1"/>
                </a:lnTo>
                <a:lnTo>
                  <a:pt x="0" y="1"/>
                </a:lnTo>
                <a:lnTo>
                  <a:pt x="739972" y="1"/>
                </a:lnTo>
                <a:cubicBezTo>
                  <a:pt x="753014" y="1"/>
                  <a:pt x="765522" y="37065"/>
                  <a:pt x="774743" y="103043"/>
                </a:cubicBezTo>
                <a:cubicBezTo>
                  <a:pt x="783965" y="169018"/>
                  <a:pt x="789146" y="258502"/>
                  <a:pt x="789146" y="351805"/>
                </a:cubicBezTo>
                <a:lnTo>
                  <a:pt x="789146" y="351802"/>
                </a:lnTo>
                <a:close/>
              </a:path>
            </a:pathLst>
          </a:custGeom>
          <a:solidFill>
            <a:schemeClr val="tx1">
              <a:lumMod val="10000"/>
              <a:lumOff val="90000"/>
              <a:alpha val="90000"/>
            </a:schemeClr>
          </a:solidFill>
          <a:ln>
            <a:noFill/>
          </a:ln>
          <a:effectLst/>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20017" tIns="73816" rIns="73814" bIns="73814" numCol="1" spcCol="1270" anchor="ctr" anchorCtr="0">
            <a:noAutofit/>
          </a:bodyPr>
          <a:lstStyle/>
          <a:p>
            <a:pPr marL="321310" lvl="1" indent="-321310" defTabSz="1375410">
              <a:lnSpc>
                <a:spcPct val="120000"/>
              </a:lnSpc>
              <a:spcAft>
                <a:spcPct val="15000"/>
              </a:spcAft>
              <a:buChar char="•"/>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a:p>
            <a:pPr marL="321310" lvl="1" indent="-321310" defTabSz="1375410">
              <a:lnSpc>
                <a:spcPct val="120000"/>
              </a:lnSpc>
              <a:spcAft>
                <a:spcPct val="15000"/>
              </a:spcAft>
              <a:buChar char="•"/>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6" name="Freeform 45"/>
          <p:cNvSpPr/>
          <p:nvPr/>
        </p:nvSpPr>
        <p:spPr>
          <a:xfrm flipH="1">
            <a:off x="7072278" y="2088553"/>
            <a:ext cx="3401269" cy="1109677"/>
          </a:xfrm>
          <a:custGeom>
            <a:avLst/>
            <a:gdLst>
              <a:gd name="connsiteX0" fmla="*/ 131527 w 789146"/>
              <a:gd name="connsiteY0" fmla="*/ 0 h 2110763"/>
              <a:gd name="connsiteX1" fmla="*/ 657619 w 789146"/>
              <a:gd name="connsiteY1" fmla="*/ 0 h 2110763"/>
              <a:gd name="connsiteX2" fmla="*/ 750623 w 789146"/>
              <a:gd name="connsiteY2" fmla="*/ 38524 h 2110763"/>
              <a:gd name="connsiteX3" fmla="*/ 789146 w 789146"/>
              <a:gd name="connsiteY3" fmla="*/ 131528 h 2110763"/>
              <a:gd name="connsiteX4" fmla="*/ 789146 w 789146"/>
              <a:gd name="connsiteY4" fmla="*/ 2110763 h 2110763"/>
              <a:gd name="connsiteX5" fmla="*/ 789146 w 789146"/>
              <a:gd name="connsiteY5" fmla="*/ 2110763 h 2110763"/>
              <a:gd name="connsiteX6" fmla="*/ 789146 w 789146"/>
              <a:gd name="connsiteY6" fmla="*/ 2110763 h 2110763"/>
              <a:gd name="connsiteX7" fmla="*/ 0 w 789146"/>
              <a:gd name="connsiteY7" fmla="*/ 2110763 h 2110763"/>
              <a:gd name="connsiteX8" fmla="*/ 0 w 789146"/>
              <a:gd name="connsiteY8" fmla="*/ 2110763 h 2110763"/>
              <a:gd name="connsiteX9" fmla="*/ 0 w 789146"/>
              <a:gd name="connsiteY9" fmla="*/ 2110763 h 2110763"/>
              <a:gd name="connsiteX10" fmla="*/ 0 w 789146"/>
              <a:gd name="connsiteY10" fmla="*/ 131527 h 2110763"/>
              <a:gd name="connsiteX11" fmla="*/ 38524 w 789146"/>
              <a:gd name="connsiteY11" fmla="*/ 38523 h 2110763"/>
              <a:gd name="connsiteX12" fmla="*/ 131528 w 789146"/>
              <a:gd name="connsiteY12" fmla="*/ 0 h 2110763"/>
              <a:gd name="connsiteX13" fmla="*/ 131527 w 789146"/>
              <a:gd name="connsiteY13" fmla="*/ 0 h 211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89146" h="2110763">
                <a:moveTo>
                  <a:pt x="789146" y="351802"/>
                </a:moveTo>
                <a:lnTo>
                  <a:pt x="789146" y="1758961"/>
                </a:lnTo>
                <a:cubicBezTo>
                  <a:pt x="789146" y="1852264"/>
                  <a:pt x="783965" y="1941748"/>
                  <a:pt x="774743" y="2007723"/>
                </a:cubicBezTo>
                <a:cubicBezTo>
                  <a:pt x="765521" y="2073698"/>
                  <a:pt x="753013" y="2110762"/>
                  <a:pt x="739972" y="2110762"/>
                </a:cubicBezTo>
                <a:lnTo>
                  <a:pt x="0" y="2110762"/>
                </a:lnTo>
                <a:lnTo>
                  <a:pt x="0" y="2110762"/>
                </a:lnTo>
                <a:lnTo>
                  <a:pt x="0" y="2110762"/>
                </a:lnTo>
                <a:lnTo>
                  <a:pt x="0" y="1"/>
                </a:lnTo>
                <a:lnTo>
                  <a:pt x="0" y="1"/>
                </a:lnTo>
                <a:lnTo>
                  <a:pt x="0" y="1"/>
                </a:lnTo>
                <a:lnTo>
                  <a:pt x="739972" y="1"/>
                </a:lnTo>
                <a:cubicBezTo>
                  <a:pt x="753014" y="1"/>
                  <a:pt x="765522" y="37065"/>
                  <a:pt x="774743" y="103043"/>
                </a:cubicBezTo>
                <a:cubicBezTo>
                  <a:pt x="783965" y="169018"/>
                  <a:pt x="789146" y="258502"/>
                  <a:pt x="789146" y="351805"/>
                </a:cubicBezTo>
                <a:lnTo>
                  <a:pt x="789146" y="351802"/>
                </a:lnTo>
                <a:close/>
              </a:path>
            </a:pathLst>
          </a:custGeom>
          <a:solidFill>
            <a:schemeClr val="tx1">
              <a:lumMod val="10000"/>
              <a:lumOff val="90000"/>
              <a:alpha val="90000"/>
            </a:schemeClr>
          </a:solidFill>
          <a:ln>
            <a:noFill/>
          </a:ln>
          <a:effectLst/>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20017" tIns="73814" rIns="73814" bIns="73816" numCol="1" spcCol="1270" anchor="ctr" anchorCtr="0">
            <a:noAutofit/>
          </a:bodyPr>
          <a:lstStyle/>
          <a:p>
            <a:pPr marL="321310" lvl="1" indent="-321310" defTabSz="1375410">
              <a:lnSpc>
                <a:spcPct val="120000"/>
              </a:lnSpc>
              <a:spcAft>
                <a:spcPct val="15000"/>
              </a:spcAft>
              <a:buChar char="•"/>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a:p>
            <a:pPr marL="321310" lvl="1" indent="-321310" defTabSz="1375410">
              <a:lnSpc>
                <a:spcPct val="120000"/>
              </a:lnSpc>
              <a:spcAft>
                <a:spcPct val="15000"/>
              </a:spcAft>
              <a:buChar char="•"/>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3" name="Freeform 62"/>
          <p:cNvSpPr/>
          <p:nvPr/>
        </p:nvSpPr>
        <p:spPr>
          <a:xfrm flipH="1">
            <a:off x="7072278" y="3513643"/>
            <a:ext cx="3401269" cy="1109677"/>
          </a:xfrm>
          <a:custGeom>
            <a:avLst/>
            <a:gdLst>
              <a:gd name="connsiteX0" fmla="*/ 131527 w 789146"/>
              <a:gd name="connsiteY0" fmla="*/ 0 h 2110763"/>
              <a:gd name="connsiteX1" fmla="*/ 657619 w 789146"/>
              <a:gd name="connsiteY1" fmla="*/ 0 h 2110763"/>
              <a:gd name="connsiteX2" fmla="*/ 750623 w 789146"/>
              <a:gd name="connsiteY2" fmla="*/ 38524 h 2110763"/>
              <a:gd name="connsiteX3" fmla="*/ 789146 w 789146"/>
              <a:gd name="connsiteY3" fmla="*/ 131528 h 2110763"/>
              <a:gd name="connsiteX4" fmla="*/ 789146 w 789146"/>
              <a:gd name="connsiteY4" fmla="*/ 2110763 h 2110763"/>
              <a:gd name="connsiteX5" fmla="*/ 789146 w 789146"/>
              <a:gd name="connsiteY5" fmla="*/ 2110763 h 2110763"/>
              <a:gd name="connsiteX6" fmla="*/ 789146 w 789146"/>
              <a:gd name="connsiteY6" fmla="*/ 2110763 h 2110763"/>
              <a:gd name="connsiteX7" fmla="*/ 0 w 789146"/>
              <a:gd name="connsiteY7" fmla="*/ 2110763 h 2110763"/>
              <a:gd name="connsiteX8" fmla="*/ 0 w 789146"/>
              <a:gd name="connsiteY8" fmla="*/ 2110763 h 2110763"/>
              <a:gd name="connsiteX9" fmla="*/ 0 w 789146"/>
              <a:gd name="connsiteY9" fmla="*/ 2110763 h 2110763"/>
              <a:gd name="connsiteX10" fmla="*/ 0 w 789146"/>
              <a:gd name="connsiteY10" fmla="*/ 131527 h 2110763"/>
              <a:gd name="connsiteX11" fmla="*/ 38524 w 789146"/>
              <a:gd name="connsiteY11" fmla="*/ 38523 h 2110763"/>
              <a:gd name="connsiteX12" fmla="*/ 131528 w 789146"/>
              <a:gd name="connsiteY12" fmla="*/ 0 h 2110763"/>
              <a:gd name="connsiteX13" fmla="*/ 131527 w 789146"/>
              <a:gd name="connsiteY13" fmla="*/ 0 h 211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89146" h="2110763">
                <a:moveTo>
                  <a:pt x="789146" y="351802"/>
                </a:moveTo>
                <a:lnTo>
                  <a:pt x="789146" y="1758961"/>
                </a:lnTo>
                <a:cubicBezTo>
                  <a:pt x="789146" y="1852264"/>
                  <a:pt x="783965" y="1941748"/>
                  <a:pt x="774743" y="2007723"/>
                </a:cubicBezTo>
                <a:cubicBezTo>
                  <a:pt x="765521" y="2073698"/>
                  <a:pt x="753013" y="2110762"/>
                  <a:pt x="739972" y="2110762"/>
                </a:cubicBezTo>
                <a:lnTo>
                  <a:pt x="0" y="2110762"/>
                </a:lnTo>
                <a:lnTo>
                  <a:pt x="0" y="2110762"/>
                </a:lnTo>
                <a:lnTo>
                  <a:pt x="0" y="2110762"/>
                </a:lnTo>
                <a:lnTo>
                  <a:pt x="0" y="1"/>
                </a:lnTo>
                <a:lnTo>
                  <a:pt x="0" y="1"/>
                </a:lnTo>
                <a:lnTo>
                  <a:pt x="0" y="1"/>
                </a:lnTo>
                <a:lnTo>
                  <a:pt x="739972" y="1"/>
                </a:lnTo>
                <a:cubicBezTo>
                  <a:pt x="753014" y="1"/>
                  <a:pt x="765522" y="37065"/>
                  <a:pt x="774743" y="103043"/>
                </a:cubicBezTo>
                <a:cubicBezTo>
                  <a:pt x="783965" y="169018"/>
                  <a:pt x="789146" y="258502"/>
                  <a:pt x="789146" y="351805"/>
                </a:cubicBezTo>
                <a:lnTo>
                  <a:pt x="789146" y="351802"/>
                </a:lnTo>
                <a:close/>
              </a:path>
            </a:pathLst>
          </a:custGeom>
          <a:solidFill>
            <a:schemeClr val="tx1">
              <a:lumMod val="10000"/>
              <a:lumOff val="90000"/>
              <a:alpha val="90000"/>
            </a:schemeClr>
          </a:solidFill>
          <a:ln>
            <a:noFill/>
          </a:ln>
          <a:effectLst/>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20017" tIns="73816" rIns="73814" bIns="73814" numCol="1" spcCol="1270" anchor="ctr" anchorCtr="0">
            <a:noAutofit/>
          </a:bodyPr>
          <a:lstStyle/>
          <a:p>
            <a:pPr marL="321310" lvl="1" indent="-321310" defTabSz="1375410">
              <a:lnSpc>
                <a:spcPct val="120000"/>
              </a:lnSpc>
              <a:spcAft>
                <a:spcPct val="15000"/>
              </a:spcAft>
              <a:buChar char="•"/>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a:p>
            <a:pPr marL="321310" lvl="1" indent="-321310" defTabSz="1375410">
              <a:lnSpc>
                <a:spcPct val="120000"/>
              </a:lnSpc>
              <a:spcAft>
                <a:spcPct val="15000"/>
              </a:spcAft>
              <a:buChar char="•"/>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5" name="Freeform 64"/>
          <p:cNvSpPr/>
          <p:nvPr/>
        </p:nvSpPr>
        <p:spPr>
          <a:xfrm flipH="1">
            <a:off x="7072278" y="4938733"/>
            <a:ext cx="3401269" cy="1109677"/>
          </a:xfrm>
          <a:custGeom>
            <a:avLst/>
            <a:gdLst>
              <a:gd name="connsiteX0" fmla="*/ 131527 w 789146"/>
              <a:gd name="connsiteY0" fmla="*/ 0 h 2110763"/>
              <a:gd name="connsiteX1" fmla="*/ 657619 w 789146"/>
              <a:gd name="connsiteY1" fmla="*/ 0 h 2110763"/>
              <a:gd name="connsiteX2" fmla="*/ 750623 w 789146"/>
              <a:gd name="connsiteY2" fmla="*/ 38524 h 2110763"/>
              <a:gd name="connsiteX3" fmla="*/ 789146 w 789146"/>
              <a:gd name="connsiteY3" fmla="*/ 131528 h 2110763"/>
              <a:gd name="connsiteX4" fmla="*/ 789146 w 789146"/>
              <a:gd name="connsiteY4" fmla="*/ 2110763 h 2110763"/>
              <a:gd name="connsiteX5" fmla="*/ 789146 w 789146"/>
              <a:gd name="connsiteY5" fmla="*/ 2110763 h 2110763"/>
              <a:gd name="connsiteX6" fmla="*/ 789146 w 789146"/>
              <a:gd name="connsiteY6" fmla="*/ 2110763 h 2110763"/>
              <a:gd name="connsiteX7" fmla="*/ 0 w 789146"/>
              <a:gd name="connsiteY7" fmla="*/ 2110763 h 2110763"/>
              <a:gd name="connsiteX8" fmla="*/ 0 w 789146"/>
              <a:gd name="connsiteY8" fmla="*/ 2110763 h 2110763"/>
              <a:gd name="connsiteX9" fmla="*/ 0 w 789146"/>
              <a:gd name="connsiteY9" fmla="*/ 2110763 h 2110763"/>
              <a:gd name="connsiteX10" fmla="*/ 0 w 789146"/>
              <a:gd name="connsiteY10" fmla="*/ 131527 h 2110763"/>
              <a:gd name="connsiteX11" fmla="*/ 38524 w 789146"/>
              <a:gd name="connsiteY11" fmla="*/ 38523 h 2110763"/>
              <a:gd name="connsiteX12" fmla="*/ 131528 w 789146"/>
              <a:gd name="connsiteY12" fmla="*/ 0 h 2110763"/>
              <a:gd name="connsiteX13" fmla="*/ 131527 w 789146"/>
              <a:gd name="connsiteY13" fmla="*/ 0 h 211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89146" h="2110763">
                <a:moveTo>
                  <a:pt x="789146" y="351802"/>
                </a:moveTo>
                <a:lnTo>
                  <a:pt x="789146" y="1758961"/>
                </a:lnTo>
                <a:cubicBezTo>
                  <a:pt x="789146" y="1852264"/>
                  <a:pt x="783965" y="1941748"/>
                  <a:pt x="774743" y="2007723"/>
                </a:cubicBezTo>
                <a:cubicBezTo>
                  <a:pt x="765521" y="2073698"/>
                  <a:pt x="753013" y="2110762"/>
                  <a:pt x="739972" y="2110762"/>
                </a:cubicBezTo>
                <a:lnTo>
                  <a:pt x="0" y="2110762"/>
                </a:lnTo>
                <a:lnTo>
                  <a:pt x="0" y="2110762"/>
                </a:lnTo>
                <a:lnTo>
                  <a:pt x="0" y="2110762"/>
                </a:lnTo>
                <a:lnTo>
                  <a:pt x="0" y="1"/>
                </a:lnTo>
                <a:lnTo>
                  <a:pt x="0" y="1"/>
                </a:lnTo>
                <a:lnTo>
                  <a:pt x="0" y="1"/>
                </a:lnTo>
                <a:lnTo>
                  <a:pt x="739972" y="1"/>
                </a:lnTo>
                <a:cubicBezTo>
                  <a:pt x="753014" y="1"/>
                  <a:pt x="765522" y="37065"/>
                  <a:pt x="774743" y="103043"/>
                </a:cubicBezTo>
                <a:cubicBezTo>
                  <a:pt x="783965" y="169018"/>
                  <a:pt x="789146" y="258502"/>
                  <a:pt x="789146" y="351805"/>
                </a:cubicBezTo>
                <a:lnTo>
                  <a:pt x="789146" y="351802"/>
                </a:lnTo>
                <a:close/>
              </a:path>
            </a:pathLst>
          </a:custGeom>
          <a:solidFill>
            <a:schemeClr val="tx1">
              <a:lumMod val="10000"/>
              <a:lumOff val="90000"/>
              <a:alpha val="90000"/>
            </a:schemeClr>
          </a:solidFill>
          <a:ln>
            <a:noFill/>
          </a:ln>
          <a:effectLst/>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20017" tIns="73816" rIns="73814" bIns="73814" numCol="1" spcCol="1270" anchor="ctr" anchorCtr="0">
            <a:noAutofit/>
          </a:bodyPr>
          <a:lstStyle/>
          <a:p>
            <a:pPr marL="321310" lvl="1" indent="-321310" defTabSz="1375410">
              <a:lnSpc>
                <a:spcPct val="120000"/>
              </a:lnSpc>
              <a:spcAft>
                <a:spcPct val="15000"/>
              </a:spcAft>
              <a:buChar char="•"/>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a:p>
            <a:pPr marL="321310" lvl="1" indent="-321310" defTabSz="1375410">
              <a:lnSpc>
                <a:spcPct val="120000"/>
              </a:lnSpc>
              <a:spcAft>
                <a:spcPct val="15000"/>
              </a:spcAft>
              <a:buChar char="•"/>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2" name="Left-Right Arrow 61"/>
          <p:cNvSpPr/>
          <p:nvPr/>
        </p:nvSpPr>
        <p:spPr>
          <a:xfrm>
            <a:off x="5948333" y="2441774"/>
            <a:ext cx="1018682" cy="403231"/>
          </a:xfrm>
          <a:prstGeom prst="leftRightArrow">
            <a:avLst>
              <a:gd name="adj1" fmla="val 50000"/>
              <a:gd name="adj2" fmla="val 6508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6" name="Left-Right Arrow 65"/>
          <p:cNvSpPr/>
          <p:nvPr/>
        </p:nvSpPr>
        <p:spPr>
          <a:xfrm>
            <a:off x="5948333" y="3866864"/>
            <a:ext cx="1018682" cy="403231"/>
          </a:xfrm>
          <a:prstGeom prst="leftRightArrow">
            <a:avLst>
              <a:gd name="adj1" fmla="val 50000"/>
              <a:gd name="adj2" fmla="val 6508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7" name="Left-Right Arrow 66"/>
          <p:cNvSpPr/>
          <p:nvPr/>
        </p:nvSpPr>
        <p:spPr>
          <a:xfrm>
            <a:off x="5948333" y="5291954"/>
            <a:ext cx="1018682" cy="403231"/>
          </a:xfrm>
          <a:prstGeom prst="leftRightArrow">
            <a:avLst>
              <a:gd name="adj1" fmla="val 50000"/>
              <a:gd name="adj2" fmla="val 6508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4" name="Text Placeholder 3"/>
          <p:cNvSpPr txBox="1"/>
          <p:nvPr/>
        </p:nvSpPr>
        <p:spPr>
          <a:xfrm>
            <a:off x="3102230" y="2293119"/>
            <a:ext cx="2362794" cy="83676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just">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br>
              <a:rPr 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br>
            <a:r>
              <a:rPr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点击输入文本内容点击输入文本内容点击输入文本内容点击输入文本内容点击输入文本内容点击输入文本内容点击输入文本内容点击输入文本内容点击输入文本内容击输入文本内容</a:t>
            </a:r>
            <a:endPar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5" name="Freeform 45"/>
          <p:cNvSpPr>
            <a:spLocks noEditPoints="1"/>
          </p:cNvSpPr>
          <p:nvPr/>
        </p:nvSpPr>
        <p:spPr bwMode="auto">
          <a:xfrm>
            <a:off x="2545177" y="2460506"/>
            <a:ext cx="437275" cy="43727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1"/>
          </a:solidFill>
          <a:ln w="9525">
            <a:noFill/>
            <a:round/>
          </a:ln>
        </p:spPr>
        <p:txBody>
          <a:bodyPr vert="horz" wrap="square" lIns="128580" tIns="64290" rIns="128580" bIns="64290"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8" name="Text Placeholder 3"/>
          <p:cNvSpPr txBox="1"/>
          <p:nvPr/>
        </p:nvSpPr>
        <p:spPr>
          <a:xfrm>
            <a:off x="3102230" y="3713592"/>
            <a:ext cx="2362794" cy="83676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just">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br>
              <a:rPr 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br>
            <a:r>
              <a:rPr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点击输入文本内容点击输入文本内容点击输入文本内容点击输入文本内容点击输入文本内容点击输入文本内容点击输入文本内容点击输入文本内容点击输入文本内容击输入文本内容</a:t>
            </a:r>
            <a:endPar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9" name="Freeform 45"/>
          <p:cNvSpPr>
            <a:spLocks noEditPoints="1"/>
          </p:cNvSpPr>
          <p:nvPr/>
        </p:nvSpPr>
        <p:spPr bwMode="auto">
          <a:xfrm>
            <a:off x="2545177" y="3880979"/>
            <a:ext cx="437275" cy="43727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2"/>
          </a:solidFill>
          <a:ln w="9525">
            <a:noFill/>
            <a:round/>
          </a:ln>
        </p:spPr>
        <p:txBody>
          <a:bodyPr vert="horz" wrap="square" lIns="128580" tIns="64290" rIns="128580" bIns="64290"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0" name="Text Placeholder 3"/>
          <p:cNvSpPr txBox="1"/>
          <p:nvPr/>
        </p:nvSpPr>
        <p:spPr>
          <a:xfrm>
            <a:off x="3102230" y="5150844"/>
            <a:ext cx="2362794" cy="83676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just">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br>
              <a:rPr 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br>
            <a:r>
              <a:rPr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点击输入文本内容点击输入文本内容点击输入文本内容点击输入文本内容点击输入文本内容点击输入文本内容点击输入文本内容点击输入文本内容点击输入文本内容击输入文本内容</a:t>
            </a:r>
            <a:endPar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1" name="Freeform 45"/>
          <p:cNvSpPr>
            <a:spLocks noEditPoints="1"/>
          </p:cNvSpPr>
          <p:nvPr/>
        </p:nvSpPr>
        <p:spPr bwMode="auto">
          <a:xfrm>
            <a:off x="2545177" y="5318231"/>
            <a:ext cx="437275" cy="43727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ln>
        </p:spPr>
        <p:txBody>
          <a:bodyPr vert="horz" wrap="square" lIns="128580" tIns="64290" rIns="128580" bIns="64290"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4" name="Freeform 45"/>
          <p:cNvSpPr>
            <a:spLocks noEditPoints="1"/>
          </p:cNvSpPr>
          <p:nvPr/>
        </p:nvSpPr>
        <p:spPr bwMode="auto">
          <a:xfrm>
            <a:off x="9849513" y="2460506"/>
            <a:ext cx="437275" cy="43727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ln>
        </p:spPr>
        <p:txBody>
          <a:bodyPr vert="horz" wrap="square" lIns="128580" tIns="64290" rIns="128580" bIns="64290"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7" name="Text Placeholder 3"/>
          <p:cNvSpPr txBox="1"/>
          <p:nvPr/>
        </p:nvSpPr>
        <p:spPr>
          <a:xfrm>
            <a:off x="7388243" y="2293119"/>
            <a:ext cx="2362794" cy="83676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just">
              <a:lnSpc>
                <a:spcPct val="120000"/>
              </a:lnSpc>
            </a:pPr>
            <a:r>
              <a:rPr lang="zh-CN" altLang="en-US" sz="14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br>
              <a:rPr 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br>
            <a:r>
              <a:rPr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点击输入文本内容点击输入文本内容点击输入文本内容点击输入文本内容点击输入文本内容点击输入文本内容点击输入文本内容点击输入文本内容点击输入文本内容击输入文本内容</a:t>
            </a:r>
            <a:endPar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0" name="Freeform 45"/>
          <p:cNvSpPr>
            <a:spLocks noEditPoints="1"/>
          </p:cNvSpPr>
          <p:nvPr/>
        </p:nvSpPr>
        <p:spPr bwMode="auto">
          <a:xfrm>
            <a:off x="9849513" y="3880979"/>
            <a:ext cx="437275" cy="43727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5"/>
          </a:solidFill>
          <a:ln w="9525">
            <a:noFill/>
            <a:round/>
          </a:ln>
        </p:spPr>
        <p:txBody>
          <a:bodyPr vert="horz" wrap="square" lIns="128580" tIns="64290" rIns="128580" bIns="64290"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1" name="Text Placeholder 3"/>
          <p:cNvSpPr txBox="1"/>
          <p:nvPr/>
        </p:nvSpPr>
        <p:spPr>
          <a:xfrm>
            <a:off x="7388243" y="3713592"/>
            <a:ext cx="2362794" cy="10218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85875">
              <a:lnSpc>
                <a:spcPct val="120000"/>
              </a:lnSpc>
              <a:spcBef>
                <a:spcPct val="20000"/>
              </a:spcBef>
              <a:defRPr/>
            </a:pPr>
            <a:r>
              <a:rPr lang="zh-CN" altLang="en-US" sz="14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br>
              <a:rPr 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br>
            <a:r>
              <a:rPr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点击输入文本内容点击输入文本内容点击输入文本内容点击输入文本内容点击输入文本内容点击输入文本内容点击输入文本内容点击输入文本内容点击输入文本内容击输入文本内容</a:t>
            </a:r>
            <a:endPar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a:p>
            <a:pPr algn="r" defTabSz="1285875">
              <a:lnSpc>
                <a:spcPct val="120000"/>
              </a:lnSpc>
              <a:spcBef>
                <a:spcPct val="20000"/>
              </a:spcBef>
              <a:defRPr/>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 </a:t>
            </a:r>
          </a:p>
        </p:txBody>
      </p:sp>
      <p:sp>
        <p:nvSpPr>
          <p:cNvPr id="92" name="Freeform 45"/>
          <p:cNvSpPr>
            <a:spLocks noEditPoints="1"/>
          </p:cNvSpPr>
          <p:nvPr/>
        </p:nvSpPr>
        <p:spPr bwMode="auto">
          <a:xfrm>
            <a:off x="9849513" y="5331043"/>
            <a:ext cx="437275" cy="43727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solidFill>
          <a:ln w="9525">
            <a:noFill/>
            <a:round/>
          </a:ln>
        </p:spPr>
        <p:txBody>
          <a:bodyPr vert="horz" wrap="square" lIns="128580" tIns="64290" rIns="128580" bIns="64290"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3" name="Text Placeholder 3"/>
          <p:cNvSpPr txBox="1"/>
          <p:nvPr/>
        </p:nvSpPr>
        <p:spPr>
          <a:xfrm>
            <a:off x="7388243" y="5163656"/>
            <a:ext cx="2362794" cy="100822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85875">
              <a:lnSpc>
                <a:spcPct val="120000"/>
              </a:lnSpc>
              <a:spcBef>
                <a:spcPct val="20000"/>
              </a:spcBef>
              <a:defRPr/>
            </a:pPr>
            <a:r>
              <a:rPr lang="zh-CN" altLang="en-US" sz="14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br>
              <a:rPr 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br>
            <a:r>
              <a:rPr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点击输入文本内容点击输入文本内容点击输入文本内容点击输入文本内容点击输入文本内容点击输入文本内容点击输入文本内容点击输入文本内容点击输入文本内容击输入文本内容</a:t>
            </a:r>
            <a:endPar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a:p>
            <a:pPr algn="r" defTabSz="1285875">
              <a:lnSpc>
                <a:spcPct val="120000"/>
              </a:lnSpc>
              <a:spcBef>
                <a:spcPct val="20000"/>
              </a:spcBef>
              <a:defRPr/>
            </a:pPr>
            <a:endPar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8" name="Rounded Rectangle 67"/>
          <p:cNvSpPr/>
          <p:nvPr/>
        </p:nvSpPr>
        <p:spPr>
          <a:xfrm>
            <a:off x="964706" y="2009070"/>
            <a:ext cx="1431664" cy="1276830"/>
          </a:xfrm>
          <a:prstGeom prst="roundRect">
            <a:avLst/>
          </a:prstGeom>
          <a:solidFill>
            <a:schemeClr val="accent1"/>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algn="ctr" defTabSz="1437640">
              <a:lnSpc>
                <a:spcPct val="120000"/>
              </a:lnSpc>
              <a:spcAft>
                <a:spcPct val="35000"/>
              </a:spcAft>
            </a:pPr>
            <a:r>
              <a:rPr lang="en-US" sz="2000" dirty="0">
                <a:latin typeface="Arial" panose="020B0604020202020204" pitchFamily="34" charset="0"/>
                <a:ea typeface="微软雅黑" panose="020B0503020204020204" pitchFamily="34" charset="-122"/>
                <a:cs typeface="+mn-ea"/>
                <a:sym typeface="Arial" panose="020B0604020202020204" pitchFamily="34" charset="0"/>
              </a:rPr>
              <a:t>01</a:t>
            </a:r>
          </a:p>
        </p:txBody>
      </p:sp>
      <p:sp>
        <p:nvSpPr>
          <p:cNvPr id="70" name="Rounded Rectangle 69"/>
          <p:cNvSpPr/>
          <p:nvPr/>
        </p:nvSpPr>
        <p:spPr>
          <a:xfrm>
            <a:off x="964706" y="3434163"/>
            <a:ext cx="1431664" cy="1276827"/>
          </a:xfrm>
          <a:prstGeom prst="roundRect">
            <a:avLst/>
          </a:prstGeom>
          <a:solidFill>
            <a:schemeClr val="accent2"/>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algn="ctr" defTabSz="1437640">
              <a:lnSpc>
                <a:spcPct val="120000"/>
              </a:lnSpc>
              <a:spcAft>
                <a:spcPct val="35000"/>
              </a:spcAft>
            </a:pPr>
            <a:r>
              <a:rPr lang="en-US" sz="2000" dirty="0">
                <a:latin typeface="Arial" panose="020B0604020202020204" pitchFamily="34" charset="0"/>
                <a:ea typeface="微软雅黑" panose="020B0503020204020204" pitchFamily="34" charset="-122"/>
                <a:cs typeface="+mn-ea"/>
                <a:sym typeface="Arial" panose="020B0604020202020204" pitchFamily="34" charset="0"/>
              </a:rPr>
              <a:t>02</a:t>
            </a:r>
          </a:p>
        </p:txBody>
      </p:sp>
      <p:sp>
        <p:nvSpPr>
          <p:cNvPr id="72" name="Rounded Rectangle 71"/>
          <p:cNvSpPr/>
          <p:nvPr/>
        </p:nvSpPr>
        <p:spPr>
          <a:xfrm>
            <a:off x="964706" y="4859254"/>
            <a:ext cx="1431664" cy="1276827"/>
          </a:xfrm>
          <a:prstGeom prst="roundRect">
            <a:avLst/>
          </a:prstGeom>
          <a:solidFill>
            <a:schemeClr val="accent3"/>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algn="ctr" defTabSz="1437640">
              <a:lnSpc>
                <a:spcPct val="120000"/>
              </a:lnSpc>
              <a:spcAft>
                <a:spcPct val="35000"/>
              </a:spcAft>
            </a:pPr>
            <a:r>
              <a:rPr lang="en-US" sz="2000" dirty="0">
                <a:latin typeface="Arial" panose="020B0604020202020204" pitchFamily="34" charset="0"/>
                <a:ea typeface="微软雅黑" panose="020B0503020204020204" pitchFamily="34" charset="-122"/>
                <a:cs typeface="+mn-ea"/>
                <a:sym typeface="Arial" panose="020B0604020202020204" pitchFamily="34" charset="0"/>
              </a:rPr>
              <a:t>03</a:t>
            </a:r>
          </a:p>
        </p:txBody>
      </p:sp>
      <p:sp>
        <p:nvSpPr>
          <p:cNvPr id="45" name="Rounded Rectangle 44"/>
          <p:cNvSpPr/>
          <p:nvPr/>
        </p:nvSpPr>
        <p:spPr>
          <a:xfrm flipH="1">
            <a:off x="10462380" y="2009070"/>
            <a:ext cx="1431664" cy="1276830"/>
          </a:xfrm>
          <a:prstGeom prst="roundRect">
            <a:avLst/>
          </a:prstGeom>
          <a:solidFill>
            <a:schemeClr val="accent4"/>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algn="ctr" defTabSz="1437640">
              <a:lnSpc>
                <a:spcPct val="120000"/>
              </a:lnSpc>
              <a:spcAft>
                <a:spcPct val="35000"/>
              </a:spcAft>
            </a:pPr>
            <a:r>
              <a:rPr lang="en-US" sz="2000" dirty="0">
                <a:latin typeface="Arial" panose="020B0604020202020204" pitchFamily="34" charset="0"/>
                <a:ea typeface="微软雅黑" panose="020B0503020204020204" pitchFamily="34" charset="-122"/>
                <a:cs typeface="+mn-ea"/>
                <a:sym typeface="Arial" panose="020B0604020202020204" pitchFamily="34" charset="0"/>
              </a:rPr>
              <a:t>04</a:t>
            </a:r>
          </a:p>
        </p:txBody>
      </p:sp>
      <p:sp>
        <p:nvSpPr>
          <p:cNvPr id="48" name="Rounded Rectangle 47"/>
          <p:cNvSpPr/>
          <p:nvPr/>
        </p:nvSpPr>
        <p:spPr>
          <a:xfrm flipH="1">
            <a:off x="10462380" y="3434163"/>
            <a:ext cx="1431664" cy="1276827"/>
          </a:xfrm>
          <a:prstGeom prst="roundRect">
            <a:avLst/>
          </a:prstGeom>
          <a:solidFill>
            <a:schemeClr val="accent5"/>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algn="ctr" defTabSz="1437640">
              <a:lnSpc>
                <a:spcPct val="120000"/>
              </a:lnSpc>
              <a:spcAft>
                <a:spcPct val="35000"/>
              </a:spcAft>
            </a:pPr>
            <a:r>
              <a:rPr lang="en-US" sz="2000" dirty="0">
                <a:latin typeface="Arial" panose="020B0604020202020204" pitchFamily="34" charset="0"/>
                <a:ea typeface="微软雅黑" panose="020B0503020204020204" pitchFamily="34" charset="-122"/>
                <a:cs typeface="+mn-ea"/>
                <a:sym typeface="Arial" panose="020B0604020202020204" pitchFamily="34" charset="0"/>
              </a:rPr>
              <a:t>05</a:t>
            </a:r>
          </a:p>
        </p:txBody>
      </p:sp>
      <p:sp>
        <p:nvSpPr>
          <p:cNvPr id="64" name="Rounded Rectangle 63"/>
          <p:cNvSpPr/>
          <p:nvPr/>
        </p:nvSpPr>
        <p:spPr>
          <a:xfrm flipH="1">
            <a:off x="10462380" y="4859254"/>
            <a:ext cx="1431664" cy="1276827"/>
          </a:xfrm>
          <a:prstGeom prst="roundRect">
            <a:avLst/>
          </a:prstGeom>
          <a:solidFill>
            <a:schemeClr val="accent6"/>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algn="ctr" defTabSz="1437640">
              <a:lnSpc>
                <a:spcPct val="120000"/>
              </a:lnSpc>
              <a:spcAft>
                <a:spcPct val="35000"/>
              </a:spcAft>
            </a:pPr>
            <a:r>
              <a:rPr lang="en-US" sz="2000" dirty="0">
                <a:latin typeface="Arial" panose="020B0604020202020204" pitchFamily="34" charset="0"/>
                <a:ea typeface="微软雅黑" panose="020B0503020204020204" pitchFamily="34" charset="-122"/>
                <a:cs typeface="+mn-ea"/>
                <a:sym typeface="Arial" panose="020B0604020202020204" pitchFamily="34" charset="0"/>
              </a:rPr>
              <a:t>06</a:t>
            </a:r>
          </a:p>
        </p:txBody>
      </p:sp>
      <p:sp>
        <p:nvSpPr>
          <p:cNvPr id="31" name="矩形 30"/>
          <p:cNvSpPr/>
          <p:nvPr/>
        </p:nvSpPr>
        <p:spPr>
          <a:xfrm>
            <a:off x="308695" y="-50892"/>
            <a:ext cx="3952471" cy="767390"/>
          </a:xfrm>
          <a:prstGeom prst="rect">
            <a:avLst/>
          </a:prstGeom>
          <a:effectLst>
            <a:outerShdw blurRad="50800" dist="38100" algn="l" rotWithShape="0">
              <a:prstClr val="black">
                <a:alpha val="40000"/>
              </a:prstClr>
            </a:outerShdw>
          </a:effectLst>
        </p:spPr>
        <p:txBody>
          <a:bodyPr vert="horz" wrap="square">
            <a:spAutoFit/>
          </a:bodyPr>
          <a:lstStyle/>
          <a:p>
            <a:pPr>
              <a:lnSpc>
                <a:spcPct val="120000"/>
              </a:lnSpc>
            </a:pPr>
            <a:r>
              <a:rPr lang="zh-CN" altLang="en-US" sz="40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p>
        </p:txBody>
      </p:sp>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 calcmode="lin" valueType="num">
                                      <p:cBhvr additive="base">
                                        <p:cTn id="7" dur="500" fill="hold"/>
                                        <p:tgtEl>
                                          <p:spTgt spid="68"/>
                                        </p:tgtEl>
                                        <p:attrNameLst>
                                          <p:attrName>ppt_x</p:attrName>
                                        </p:attrNameLst>
                                      </p:cBhvr>
                                      <p:tavLst>
                                        <p:tav tm="0">
                                          <p:val>
                                            <p:strVal val="#ppt_x"/>
                                          </p:val>
                                        </p:tav>
                                        <p:tav tm="100000">
                                          <p:val>
                                            <p:strVal val="#ppt_x"/>
                                          </p:val>
                                        </p:tav>
                                      </p:tavLst>
                                    </p:anim>
                                    <p:anim calcmode="lin" valueType="num">
                                      <p:cBhvr additive="base">
                                        <p:cTn id="8" dur="500" fill="hold"/>
                                        <p:tgtEl>
                                          <p:spTgt spid="6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69"/>
                                        </p:tgtEl>
                                        <p:attrNameLst>
                                          <p:attrName>style.visibility</p:attrName>
                                        </p:attrNameLst>
                                      </p:cBhvr>
                                      <p:to>
                                        <p:strVal val="visible"/>
                                      </p:to>
                                    </p:set>
                                    <p:animEffect transition="in" filter="wipe(left)">
                                      <p:cBhvr>
                                        <p:cTn id="12" dur="500"/>
                                        <p:tgtEl>
                                          <p:spTgt spid="69"/>
                                        </p:tgtEl>
                                      </p:cBhvr>
                                    </p:animEffect>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74"/>
                                        </p:tgtEl>
                                        <p:attrNameLst>
                                          <p:attrName>style.visibility</p:attrName>
                                        </p:attrNameLst>
                                      </p:cBhvr>
                                      <p:to>
                                        <p:strVal val="visible"/>
                                      </p:to>
                                    </p:set>
                                    <p:animEffect transition="in" filter="wipe(left)">
                                      <p:cBhvr>
                                        <p:cTn id="22" dur="500"/>
                                        <p:tgtEl>
                                          <p:spTgt spid="74"/>
                                        </p:tgtEl>
                                      </p:cBhvr>
                                    </p:animEffect>
                                  </p:childTnLst>
                                </p:cTn>
                              </p:par>
                            </p:childTnLst>
                          </p:cTn>
                        </p:par>
                        <p:par>
                          <p:cTn id="23" fill="hold">
                            <p:stCondLst>
                              <p:cond delay="2000"/>
                            </p:stCondLst>
                            <p:childTnLst>
                              <p:par>
                                <p:cTn id="24" presetID="16" presetClass="entr" presetSubtype="37" fill="hold" grpId="0" nodeType="afterEffect">
                                  <p:stCondLst>
                                    <p:cond delay="0"/>
                                  </p:stCondLst>
                                  <p:childTnLst>
                                    <p:set>
                                      <p:cBhvr>
                                        <p:cTn id="25" dur="1" fill="hold">
                                          <p:stCondLst>
                                            <p:cond delay="0"/>
                                          </p:stCondLst>
                                        </p:cTn>
                                        <p:tgtEl>
                                          <p:spTgt spid="62"/>
                                        </p:tgtEl>
                                        <p:attrNameLst>
                                          <p:attrName>style.visibility</p:attrName>
                                        </p:attrNameLst>
                                      </p:cBhvr>
                                      <p:to>
                                        <p:strVal val="visible"/>
                                      </p:to>
                                    </p:set>
                                    <p:animEffect transition="in" filter="barn(outVertical)">
                                      <p:cBhvr>
                                        <p:cTn id="26" dur="500"/>
                                        <p:tgtEl>
                                          <p:spTgt spid="62"/>
                                        </p:tgtEl>
                                      </p:cBhvr>
                                    </p:animEffect>
                                  </p:childTnLst>
                                </p:cTn>
                              </p:par>
                            </p:childTnLst>
                          </p:cTn>
                        </p:par>
                        <p:par>
                          <p:cTn id="27" fill="hold">
                            <p:stCondLst>
                              <p:cond delay="2500"/>
                            </p:stCondLst>
                            <p:childTnLst>
                              <p:par>
                                <p:cTn id="28" presetID="2" presetClass="entr" presetSubtype="1" accel="50000" decel="50000" fill="hold" grpId="0" nodeType="afterEffect">
                                  <p:stCondLst>
                                    <p:cond delay="0"/>
                                  </p:stCondLst>
                                  <p:childTnLst>
                                    <p:set>
                                      <p:cBhvr>
                                        <p:cTn id="29" dur="1" fill="hold">
                                          <p:stCondLst>
                                            <p:cond delay="0"/>
                                          </p:stCondLst>
                                        </p:cTn>
                                        <p:tgtEl>
                                          <p:spTgt spid="45"/>
                                        </p:tgtEl>
                                        <p:attrNameLst>
                                          <p:attrName>style.visibility</p:attrName>
                                        </p:attrNameLst>
                                      </p:cBhvr>
                                      <p:to>
                                        <p:strVal val="visible"/>
                                      </p:to>
                                    </p:set>
                                    <p:anim calcmode="lin" valueType="num">
                                      <p:cBhvr additive="base">
                                        <p:cTn id="30" dur="500" fill="hold"/>
                                        <p:tgtEl>
                                          <p:spTgt spid="45"/>
                                        </p:tgtEl>
                                        <p:attrNameLst>
                                          <p:attrName>ppt_x</p:attrName>
                                        </p:attrNameLst>
                                      </p:cBhvr>
                                      <p:tavLst>
                                        <p:tav tm="0">
                                          <p:val>
                                            <p:strVal val="#ppt_x"/>
                                          </p:val>
                                        </p:tav>
                                        <p:tav tm="100000">
                                          <p:val>
                                            <p:strVal val="#ppt_x"/>
                                          </p:val>
                                        </p:tav>
                                      </p:tavLst>
                                    </p:anim>
                                    <p:anim calcmode="lin" valueType="num">
                                      <p:cBhvr additive="base">
                                        <p:cTn id="31" dur="500" fill="hold"/>
                                        <p:tgtEl>
                                          <p:spTgt spid="45"/>
                                        </p:tgtEl>
                                        <p:attrNameLst>
                                          <p:attrName>ppt_y</p:attrName>
                                        </p:attrNameLst>
                                      </p:cBhvr>
                                      <p:tavLst>
                                        <p:tav tm="0">
                                          <p:val>
                                            <p:strVal val="0-#ppt_h/2"/>
                                          </p:val>
                                        </p:tav>
                                        <p:tav tm="100000">
                                          <p:val>
                                            <p:strVal val="#ppt_y"/>
                                          </p:val>
                                        </p:tav>
                                      </p:tavLst>
                                    </p:anim>
                                  </p:childTnLst>
                                </p:cTn>
                              </p:par>
                            </p:childTnLst>
                          </p:cTn>
                        </p:par>
                        <p:par>
                          <p:cTn id="32" fill="hold">
                            <p:stCondLst>
                              <p:cond delay="3000"/>
                            </p:stCondLst>
                            <p:childTnLst>
                              <p:par>
                                <p:cTn id="33" presetID="22" presetClass="entr" presetSubtype="2" fill="hold" grpId="0" nodeType="afterEffect">
                                  <p:stCondLst>
                                    <p:cond delay="0"/>
                                  </p:stCondLst>
                                  <p:childTnLst>
                                    <p:set>
                                      <p:cBhvr>
                                        <p:cTn id="34" dur="1" fill="hold">
                                          <p:stCondLst>
                                            <p:cond delay="0"/>
                                          </p:stCondLst>
                                        </p:cTn>
                                        <p:tgtEl>
                                          <p:spTgt spid="46"/>
                                        </p:tgtEl>
                                        <p:attrNameLst>
                                          <p:attrName>style.visibility</p:attrName>
                                        </p:attrNameLst>
                                      </p:cBhvr>
                                      <p:to>
                                        <p:strVal val="visible"/>
                                      </p:to>
                                    </p:set>
                                    <p:animEffect transition="in" filter="wipe(right)">
                                      <p:cBhvr>
                                        <p:cTn id="35" dur="500"/>
                                        <p:tgtEl>
                                          <p:spTgt spid="46"/>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84"/>
                                        </p:tgtEl>
                                        <p:attrNameLst>
                                          <p:attrName>style.visibility</p:attrName>
                                        </p:attrNameLst>
                                      </p:cBhvr>
                                      <p:to>
                                        <p:strVal val="visible"/>
                                      </p:to>
                                    </p:set>
                                    <p:anim calcmode="lin" valueType="num">
                                      <p:cBhvr>
                                        <p:cTn id="39" dur="500" fill="hold"/>
                                        <p:tgtEl>
                                          <p:spTgt spid="84"/>
                                        </p:tgtEl>
                                        <p:attrNameLst>
                                          <p:attrName>ppt_w</p:attrName>
                                        </p:attrNameLst>
                                      </p:cBhvr>
                                      <p:tavLst>
                                        <p:tav tm="0">
                                          <p:val>
                                            <p:fltVal val="0"/>
                                          </p:val>
                                        </p:tav>
                                        <p:tav tm="100000">
                                          <p:val>
                                            <p:strVal val="#ppt_w"/>
                                          </p:val>
                                        </p:tav>
                                      </p:tavLst>
                                    </p:anim>
                                    <p:anim calcmode="lin" valueType="num">
                                      <p:cBhvr>
                                        <p:cTn id="40" dur="500" fill="hold"/>
                                        <p:tgtEl>
                                          <p:spTgt spid="84"/>
                                        </p:tgtEl>
                                        <p:attrNameLst>
                                          <p:attrName>ppt_h</p:attrName>
                                        </p:attrNameLst>
                                      </p:cBhvr>
                                      <p:tavLst>
                                        <p:tav tm="0">
                                          <p:val>
                                            <p:fltVal val="0"/>
                                          </p:val>
                                        </p:tav>
                                        <p:tav tm="100000">
                                          <p:val>
                                            <p:strVal val="#ppt_h"/>
                                          </p:val>
                                        </p:tav>
                                      </p:tavLst>
                                    </p:anim>
                                    <p:animEffect transition="in" filter="fade">
                                      <p:cBhvr>
                                        <p:cTn id="41" dur="500"/>
                                        <p:tgtEl>
                                          <p:spTgt spid="84"/>
                                        </p:tgtEl>
                                      </p:cBhvr>
                                    </p:animEffect>
                                  </p:childTnLst>
                                </p:cTn>
                              </p:par>
                            </p:childTnLst>
                          </p:cTn>
                        </p:par>
                        <p:par>
                          <p:cTn id="42" fill="hold">
                            <p:stCondLst>
                              <p:cond delay="4000"/>
                            </p:stCondLst>
                            <p:childTnLst>
                              <p:par>
                                <p:cTn id="43" presetID="22" presetClass="entr" presetSubtype="2" fill="hold" grpId="0" nodeType="afterEffect">
                                  <p:stCondLst>
                                    <p:cond delay="0"/>
                                  </p:stCondLst>
                                  <p:childTnLst>
                                    <p:set>
                                      <p:cBhvr>
                                        <p:cTn id="44" dur="1" fill="hold">
                                          <p:stCondLst>
                                            <p:cond delay="0"/>
                                          </p:stCondLst>
                                        </p:cTn>
                                        <p:tgtEl>
                                          <p:spTgt spid="87"/>
                                        </p:tgtEl>
                                        <p:attrNameLst>
                                          <p:attrName>style.visibility</p:attrName>
                                        </p:attrNameLst>
                                      </p:cBhvr>
                                      <p:to>
                                        <p:strVal val="visible"/>
                                      </p:to>
                                    </p:set>
                                    <p:animEffect transition="in" filter="wipe(right)">
                                      <p:cBhvr>
                                        <p:cTn id="45" dur="500"/>
                                        <p:tgtEl>
                                          <p:spTgt spid="87"/>
                                        </p:tgtEl>
                                      </p:cBhvr>
                                    </p:animEffect>
                                  </p:childTnLst>
                                </p:cTn>
                              </p:par>
                            </p:childTnLst>
                          </p:cTn>
                        </p:par>
                        <p:par>
                          <p:cTn id="46" fill="hold">
                            <p:stCondLst>
                              <p:cond delay="4500"/>
                            </p:stCondLst>
                            <p:childTnLst>
                              <p:par>
                                <p:cTn id="47" presetID="2" presetClass="entr" presetSubtype="1" accel="50000" decel="5000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 calcmode="lin" valueType="num">
                                      <p:cBhvr additive="base">
                                        <p:cTn id="49" dur="500" fill="hold"/>
                                        <p:tgtEl>
                                          <p:spTgt spid="70"/>
                                        </p:tgtEl>
                                        <p:attrNameLst>
                                          <p:attrName>ppt_x</p:attrName>
                                        </p:attrNameLst>
                                      </p:cBhvr>
                                      <p:tavLst>
                                        <p:tav tm="0">
                                          <p:val>
                                            <p:strVal val="#ppt_x"/>
                                          </p:val>
                                        </p:tav>
                                        <p:tav tm="100000">
                                          <p:val>
                                            <p:strVal val="#ppt_x"/>
                                          </p:val>
                                        </p:tav>
                                      </p:tavLst>
                                    </p:anim>
                                    <p:anim calcmode="lin" valueType="num">
                                      <p:cBhvr additive="base">
                                        <p:cTn id="50" dur="500" fill="hold"/>
                                        <p:tgtEl>
                                          <p:spTgt spid="70"/>
                                        </p:tgtEl>
                                        <p:attrNameLst>
                                          <p:attrName>ppt_y</p:attrName>
                                        </p:attrNameLst>
                                      </p:cBhvr>
                                      <p:tavLst>
                                        <p:tav tm="0">
                                          <p:val>
                                            <p:strVal val="0-#ppt_h/2"/>
                                          </p:val>
                                        </p:tav>
                                        <p:tav tm="100000">
                                          <p:val>
                                            <p:strVal val="#ppt_y"/>
                                          </p:val>
                                        </p:tav>
                                      </p:tavLst>
                                    </p:anim>
                                  </p:childTnLst>
                                </p:cTn>
                              </p:par>
                            </p:childTnLst>
                          </p:cTn>
                        </p:par>
                        <p:par>
                          <p:cTn id="51" fill="hold">
                            <p:stCondLst>
                              <p:cond delay="5000"/>
                            </p:stCondLst>
                            <p:childTnLst>
                              <p:par>
                                <p:cTn id="52" presetID="22" presetClass="entr" presetSubtype="8" fill="hold" grpId="0" nodeType="afterEffect">
                                  <p:stCondLst>
                                    <p:cond delay="0"/>
                                  </p:stCondLst>
                                  <p:childTnLst>
                                    <p:set>
                                      <p:cBhvr>
                                        <p:cTn id="53" dur="1" fill="hold">
                                          <p:stCondLst>
                                            <p:cond delay="0"/>
                                          </p:stCondLst>
                                        </p:cTn>
                                        <p:tgtEl>
                                          <p:spTgt spid="71"/>
                                        </p:tgtEl>
                                        <p:attrNameLst>
                                          <p:attrName>style.visibility</p:attrName>
                                        </p:attrNameLst>
                                      </p:cBhvr>
                                      <p:to>
                                        <p:strVal val="visible"/>
                                      </p:to>
                                    </p:set>
                                    <p:animEffect transition="in" filter="wipe(left)">
                                      <p:cBhvr>
                                        <p:cTn id="54" dur="500"/>
                                        <p:tgtEl>
                                          <p:spTgt spid="71"/>
                                        </p:tgtEl>
                                      </p:cBhvr>
                                    </p:animEffect>
                                  </p:childTnLst>
                                </p:cTn>
                              </p:par>
                            </p:childTnLst>
                          </p:cTn>
                        </p:par>
                        <p:par>
                          <p:cTn id="55" fill="hold">
                            <p:stCondLst>
                              <p:cond delay="5500"/>
                            </p:stCondLst>
                            <p:childTnLst>
                              <p:par>
                                <p:cTn id="56" presetID="53" presetClass="entr" presetSubtype="16" fill="hold" grpId="0" nodeType="afterEffect">
                                  <p:stCondLst>
                                    <p:cond delay="0"/>
                                  </p:stCondLst>
                                  <p:childTnLst>
                                    <p:set>
                                      <p:cBhvr>
                                        <p:cTn id="57" dur="1" fill="hold">
                                          <p:stCondLst>
                                            <p:cond delay="0"/>
                                          </p:stCondLst>
                                        </p:cTn>
                                        <p:tgtEl>
                                          <p:spTgt spid="79"/>
                                        </p:tgtEl>
                                        <p:attrNameLst>
                                          <p:attrName>style.visibility</p:attrName>
                                        </p:attrNameLst>
                                      </p:cBhvr>
                                      <p:to>
                                        <p:strVal val="visible"/>
                                      </p:to>
                                    </p:set>
                                    <p:anim calcmode="lin" valueType="num">
                                      <p:cBhvr>
                                        <p:cTn id="58" dur="500" fill="hold"/>
                                        <p:tgtEl>
                                          <p:spTgt spid="79"/>
                                        </p:tgtEl>
                                        <p:attrNameLst>
                                          <p:attrName>ppt_w</p:attrName>
                                        </p:attrNameLst>
                                      </p:cBhvr>
                                      <p:tavLst>
                                        <p:tav tm="0">
                                          <p:val>
                                            <p:fltVal val="0"/>
                                          </p:val>
                                        </p:tav>
                                        <p:tav tm="100000">
                                          <p:val>
                                            <p:strVal val="#ppt_w"/>
                                          </p:val>
                                        </p:tav>
                                      </p:tavLst>
                                    </p:anim>
                                    <p:anim calcmode="lin" valueType="num">
                                      <p:cBhvr>
                                        <p:cTn id="59" dur="500" fill="hold"/>
                                        <p:tgtEl>
                                          <p:spTgt spid="79"/>
                                        </p:tgtEl>
                                        <p:attrNameLst>
                                          <p:attrName>ppt_h</p:attrName>
                                        </p:attrNameLst>
                                      </p:cBhvr>
                                      <p:tavLst>
                                        <p:tav tm="0">
                                          <p:val>
                                            <p:fltVal val="0"/>
                                          </p:val>
                                        </p:tav>
                                        <p:tav tm="100000">
                                          <p:val>
                                            <p:strVal val="#ppt_h"/>
                                          </p:val>
                                        </p:tav>
                                      </p:tavLst>
                                    </p:anim>
                                    <p:animEffect transition="in" filter="fade">
                                      <p:cBhvr>
                                        <p:cTn id="60" dur="500"/>
                                        <p:tgtEl>
                                          <p:spTgt spid="79"/>
                                        </p:tgtEl>
                                      </p:cBhvr>
                                    </p:animEffect>
                                  </p:childTnLst>
                                </p:cTn>
                              </p:par>
                            </p:childTnLst>
                          </p:cTn>
                        </p:par>
                        <p:par>
                          <p:cTn id="61" fill="hold">
                            <p:stCondLst>
                              <p:cond delay="6000"/>
                            </p:stCondLst>
                            <p:childTnLst>
                              <p:par>
                                <p:cTn id="62" presetID="22" presetClass="entr" presetSubtype="8" fill="hold" grpId="0" nodeType="afterEffect">
                                  <p:stCondLst>
                                    <p:cond delay="0"/>
                                  </p:stCondLst>
                                  <p:childTnLst>
                                    <p:set>
                                      <p:cBhvr>
                                        <p:cTn id="63" dur="1" fill="hold">
                                          <p:stCondLst>
                                            <p:cond delay="0"/>
                                          </p:stCondLst>
                                        </p:cTn>
                                        <p:tgtEl>
                                          <p:spTgt spid="78"/>
                                        </p:tgtEl>
                                        <p:attrNameLst>
                                          <p:attrName>style.visibility</p:attrName>
                                        </p:attrNameLst>
                                      </p:cBhvr>
                                      <p:to>
                                        <p:strVal val="visible"/>
                                      </p:to>
                                    </p:set>
                                    <p:animEffect transition="in" filter="wipe(left)">
                                      <p:cBhvr>
                                        <p:cTn id="64" dur="500"/>
                                        <p:tgtEl>
                                          <p:spTgt spid="78"/>
                                        </p:tgtEl>
                                      </p:cBhvr>
                                    </p:animEffect>
                                  </p:childTnLst>
                                </p:cTn>
                              </p:par>
                            </p:childTnLst>
                          </p:cTn>
                        </p:par>
                        <p:par>
                          <p:cTn id="65" fill="hold">
                            <p:stCondLst>
                              <p:cond delay="6500"/>
                            </p:stCondLst>
                            <p:childTnLst>
                              <p:par>
                                <p:cTn id="66" presetID="16" presetClass="entr" presetSubtype="37" fill="hold" grpId="0" nodeType="afterEffect">
                                  <p:stCondLst>
                                    <p:cond delay="0"/>
                                  </p:stCondLst>
                                  <p:childTnLst>
                                    <p:set>
                                      <p:cBhvr>
                                        <p:cTn id="67" dur="1" fill="hold">
                                          <p:stCondLst>
                                            <p:cond delay="0"/>
                                          </p:stCondLst>
                                        </p:cTn>
                                        <p:tgtEl>
                                          <p:spTgt spid="66"/>
                                        </p:tgtEl>
                                        <p:attrNameLst>
                                          <p:attrName>style.visibility</p:attrName>
                                        </p:attrNameLst>
                                      </p:cBhvr>
                                      <p:to>
                                        <p:strVal val="visible"/>
                                      </p:to>
                                    </p:set>
                                    <p:animEffect transition="in" filter="barn(outVertical)">
                                      <p:cBhvr>
                                        <p:cTn id="68" dur="500"/>
                                        <p:tgtEl>
                                          <p:spTgt spid="66"/>
                                        </p:tgtEl>
                                      </p:cBhvr>
                                    </p:animEffect>
                                  </p:childTnLst>
                                </p:cTn>
                              </p:par>
                            </p:childTnLst>
                          </p:cTn>
                        </p:par>
                        <p:par>
                          <p:cTn id="69" fill="hold">
                            <p:stCondLst>
                              <p:cond delay="7000"/>
                            </p:stCondLst>
                            <p:childTnLst>
                              <p:par>
                                <p:cTn id="70" presetID="2" presetClass="entr" presetSubtype="1" accel="50000" decel="50000" fill="hold" grpId="0" nodeType="afterEffect">
                                  <p:stCondLst>
                                    <p:cond delay="0"/>
                                  </p:stCondLst>
                                  <p:childTnLst>
                                    <p:set>
                                      <p:cBhvr>
                                        <p:cTn id="71" dur="1" fill="hold">
                                          <p:stCondLst>
                                            <p:cond delay="0"/>
                                          </p:stCondLst>
                                        </p:cTn>
                                        <p:tgtEl>
                                          <p:spTgt spid="48"/>
                                        </p:tgtEl>
                                        <p:attrNameLst>
                                          <p:attrName>style.visibility</p:attrName>
                                        </p:attrNameLst>
                                      </p:cBhvr>
                                      <p:to>
                                        <p:strVal val="visible"/>
                                      </p:to>
                                    </p:set>
                                    <p:anim calcmode="lin" valueType="num">
                                      <p:cBhvr additive="base">
                                        <p:cTn id="72" dur="500" fill="hold"/>
                                        <p:tgtEl>
                                          <p:spTgt spid="48"/>
                                        </p:tgtEl>
                                        <p:attrNameLst>
                                          <p:attrName>ppt_x</p:attrName>
                                        </p:attrNameLst>
                                      </p:cBhvr>
                                      <p:tavLst>
                                        <p:tav tm="0">
                                          <p:val>
                                            <p:strVal val="#ppt_x"/>
                                          </p:val>
                                        </p:tav>
                                        <p:tav tm="100000">
                                          <p:val>
                                            <p:strVal val="#ppt_x"/>
                                          </p:val>
                                        </p:tav>
                                      </p:tavLst>
                                    </p:anim>
                                    <p:anim calcmode="lin" valueType="num">
                                      <p:cBhvr additive="base">
                                        <p:cTn id="73" dur="500" fill="hold"/>
                                        <p:tgtEl>
                                          <p:spTgt spid="48"/>
                                        </p:tgtEl>
                                        <p:attrNameLst>
                                          <p:attrName>ppt_y</p:attrName>
                                        </p:attrNameLst>
                                      </p:cBhvr>
                                      <p:tavLst>
                                        <p:tav tm="0">
                                          <p:val>
                                            <p:strVal val="0-#ppt_h/2"/>
                                          </p:val>
                                        </p:tav>
                                        <p:tav tm="100000">
                                          <p:val>
                                            <p:strVal val="#ppt_y"/>
                                          </p:val>
                                        </p:tav>
                                      </p:tavLst>
                                    </p:anim>
                                  </p:childTnLst>
                                </p:cTn>
                              </p:par>
                            </p:childTnLst>
                          </p:cTn>
                        </p:par>
                        <p:par>
                          <p:cTn id="74" fill="hold">
                            <p:stCondLst>
                              <p:cond delay="7500"/>
                            </p:stCondLst>
                            <p:childTnLst>
                              <p:par>
                                <p:cTn id="75" presetID="22" presetClass="entr" presetSubtype="2" fill="hold" grpId="0" nodeType="afterEffect">
                                  <p:stCondLst>
                                    <p:cond delay="0"/>
                                  </p:stCondLst>
                                  <p:childTnLst>
                                    <p:set>
                                      <p:cBhvr>
                                        <p:cTn id="76" dur="1" fill="hold">
                                          <p:stCondLst>
                                            <p:cond delay="0"/>
                                          </p:stCondLst>
                                        </p:cTn>
                                        <p:tgtEl>
                                          <p:spTgt spid="63"/>
                                        </p:tgtEl>
                                        <p:attrNameLst>
                                          <p:attrName>style.visibility</p:attrName>
                                        </p:attrNameLst>
                                      </p:cBhvr>
                                      <p:to>
                                        <p:strVal val="visible"/>
                                      </p:to>
                                    </p:set>
                                    <p:animEffect transition="in" filter="wipe(right)">
                                      <p:cBhvr>
                                        <p:cTn id="77" dur="500"/>
                                        <p:tgtEl>
                                          <p:spTgt spid="63"/>
                                        </p:tgtEl>
                                      </p:cBhvr>
                                    </p:animEffect>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90"/>
                                        </p:tgtEl>
                                        <p:attrNameLst>
                                          <p:attrName>style.visibility</p:attrName>
                                        </p:attrNameLst>
                                      </p:cBhvr>
                                      <p:to>
                                        <p:strVal val="visible"/>
                                      </p:to>
                                    </p:set>
                                    <p:anim calcmode="lin" valueType="num">
                                      <p:cBhvr>
                                        <p:cTn id="81" dur="500" fill="hold"/>
                                        <p:tgtEl>
                                          <p:spTgt spid="90"/>
                                        </p:tgtEl>
                                        <p:attrNameLst>
                                          <p:attrName>ppt_w</p:attrName>
                                        </p:attrNameLst>
                                      </p:cBhvr>
                                      <p:tavLst>
                                        <p:tav tm="0">
                                          <p:val>
                                            <p:fltVal val="0"/>
                                          </p:val>
                                        </p:tav>
                                        <p:tav tm="100000">
                                          <p:val>
                                            <p:strVal val="#ppt_w"/>
                                          </p:val>
                                        </p:tav>
                                      </p:tavLst>
                                    </p:anim>
                                    <p:anim calcmode="lin" valueType="num">
                                      <p:cBhvr>
                                        <p:cTn id="82" dur="500" fill="hold"/>
                                        <p:tgtEl>
                                          <p:spTgt spid="90"/>
                                        </p:tgtEl>
                                        <p:attrNameLst>
                                          <p:attrName>ppt_h</p:attrName>
                                        </p:attrNameLst>
                                      </p:cBhvr>
                                      <p:tavLst>
                                        <p:tav tm="0">
                                          <p:val>
                                            <p:fltVal val="0"/>
                                          </p:val>
                                        </p:tav>
                                        <p:tav tm="100000">
                                          <p:val>
                                            <p:strVal val="#ppt_h"/>
                                          </p:val>
                                        </p:tav>
                                      </p:tavLst>
                                    </p:anim>
                                    <p:animEffect transition="in" filter="fade">
                                      <p:cBhvr>
                                        <p:cTn id="83" dur="500"/>
                                        <p:tgtEl>
                                          <p:spTgt spid="90"/>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91"/>
                                        </p:tgtEl>
                                        <p:attrNameLst>
                                          <p:attrName>style.visibility</p:attrName>
                                        </p:attrNameLst>
                                      </p:cBhvr>
                                      <p:to>
                                        <p:strVal val="visible"/>
                                      </p:to>
                                    </p:set>
                                    <p:animEffect transition="in" filter="wipe(right)">
                                      <p:cBhvr>
                                        <p:cTn id="87" dur="500"/>
                                        <p:tgtEl>
                                          <p:spTgt spid="91"/>
                                        </p:tgtEl>
                                      </p:cBhvr>
                                    </p:animEffect>
                                  </p:childTnLst>
                                </p:cTn>
                              </p:par>
                            </p:childTnLst>
                          </p:cTn>
                        </p:par>
                        <p:par>
                          <p:cTn id="88" fill="hold">
                            <p:stCondLst>
                              <p:cond delay="9000"/>
                            </p:stCondLst>
                            <p:childTnLst>
                              <p:par>
                                <p:cTn id="89" presetID="2" presetClass="entr" presetSubtype="1" accel="50000" decel="50000" fill="hold" grpId="0" nodeType="afterEffect">
                                  <p:stCondLst>
                                    <p:cond delay="0"/>
                                  </p:stCondLst>
                                  <p:childTnLst>
                                    <p:set>
                                      <p:cBhvr>
                                        <p:cTn id="90" dur="1" fill="hold">
                                          <p:stCondLst>
                                            <p:cond delay="0"/>
                                          </p:stCondLst>
                                        </p:cTn>
                                        <p:tgtEl>
                                          <p:spTgt spid="72"/>
                                        </p:tgtEl>
                                        <p:attrNameLst>
                                          <p:attrName>style.visibility</p:attrName>
                                        </p:attrNameLst>
                                      </p:cBhvr>
                                      <p:to>
                                        <p:strVal val="visible"/>
                                      </p:to>
                                    </p:set>
                                    <p:anim calcmode="lin" valueType="num">
                                      <p:cBhvr additive="base">
                                        <p:cTn id="91" dur="500" fill="hold"/>
                                        <p:tgtEl>
                                          <p:spTgt spid="72"/>
                                        </p:tgtEl>
                                        <p:attrNameLst>
                                          <p:attrName>ppt_x</p:attrName>
                                        </p:attrNameLst>
                                      </p:cBhvr>
                                      <p:tavLst>
                                        <p:tav tm="0">
                                          <p:val>
                                            <p:strVal val="#ppt_x"/>
                                          </p:val>
                                        </p:tav>
                                        <p:tav tm="100000">
                                          <p:val>
                                            <p:strVal val="#ppt_x"/>
                                          </p:val>
                                        </p:tav>
                                      </p:tavLst>
                                    </p:anim>
                                    <p:anim calcmode="lin" valueType="num">
                                      <p:cBhvr additive="base">
                                        <p:cTn id="92" dur="500" fill="hold"/>
                                        <p:tgtEl>
                                          <p:spTgt spid="72"/>
                                        </p:tgtEl>
                                        <p:attrNameLst>
                                          <p:attrName>ppt_y</p:attrName>
                                        </p:attrNameLst>
                                      </p:cBhvr>
                                      <p:tavLst>
                                        <p:tav tm="0">
                                          <p:val>
                                            <p:strVal val="0-#ppt_h/2"/>
                                          </p:val>
                                        </p:tav>
                                        <p:tav tm="100000">
                                          <p:val>
                                            <p:strVal val="#ppt_y"/>
                                          </p:val>
                                        </p:tav>
                                      </p:tavLst>
                                    </p:anim>
                                  </p:childTnLst>
                                </p:cTn>
                              </p:par>
                            </p:childTnLst>
                          </p:cTn>
                        </p:par>
                        <p:par>
                          <p:cTn id="93" fill="hold">
                            <p:stCondLst>
                              <p:cond delay="9500"/>
                            </p:stCondLst>
                            <p:childTnLst>
                              <p:par>
                                <p:cTn id="94" presetID="22" presetClass="entr" presetSubtype="8" fill="hold" grpId="0" nodeType="afterEffect">
                                  <p:stCondLst>
                                    <p:cond delay="0"/>
                                  </p:stCondLst>
                                  <p:childTnLst>
                                    <p:set>
                                      <p:cBhvr>
                                        <p:cTn id="95" dur="1" fill="hold">
                                          <p:stCondLst>
                                            <p:cond delay="0"/>
                                          </p:stCondLst>
                                        </p:cTn>
                                        <p:tgtEl>
                                          <p:spTgt spid="73"/>
                                        </p:tgtEl>
                                        <p:attrNameLst>
                                          <p:attrName>style.visibility</p:attrName>
                                        </p:attrNameLst>
                                      </p:cBhvr>
                                      <p:to>
                                        <p:strVal val="visible"/>
                                      </p:to>
                                    </p:set>
                                    <p:animEffect transition="in" filter="wipe(left)">
                                      <p:cBhvr>
                                        <p:cTn id="96" dur="500"/>
                                        <p:tgtEl>
                                          <p:spTgt spid="73"/>
                                        </p:tgtEl>
                                      </p:cBhvr>
                                    </p:animEffect>
                                  </p:childTnLst>
                                </p:cTn>
                              </p:par>
                            </p:childTnLst>
                          </p:cTn>
                        </p:par>
                        <p:par>
                          <p:cTn id="97" fill="hold">
                            <p:stCondLst>
                              <p:cond delay="10000"/>
                            </p:stCondLst>
                            <p:childTnLst>
                              <p:par>
                                <p:cTn id="98" presetID="53" presetClass="entr" presetSubtype="16" fill="hold" grpId="0" nodeType="afterEffect">
                                  <p:stCondLst>
                                    <p:cond delay="0"/>
                                  </p:stCondLst>
                                  <p:childTnLst>
                                    <p:set>
                                      <p:cBhvr>
                                        <p:cTn id="99" dur="1" fill="hold">
                                          <p:stCondLst>
                                            <p:cond delay="0"/>
                                          </p:stCondLst>
                                        </p:cTn>
                                        <p:tgtEl>
                                          <p:spTgt spid="81"/>
                                        </p:tgtEl>
                                        <p:attrNameLst>
                                          <p:attrName>style.visibility</p:attrName>
                                        </p:attrNameLst>
                                      </p:cBhvr>
                                      <p:to>
                                        <p:strVal val="visible"/>
                                      </p:to>
                                    </p:set>
                                    <p:anim calcmode="lin" valueType="num">
                                      <p:cBhvr>
                                        <p:cTn id="100" dur="500" fill="hold"/>
                                        <p:tgtEl>
                                          <p:spTgt spid="81"/>
                                        </p:tgtEl>
                                        <p:attrNameLst>
                                          <p:attrName>ppt_w</p:attrName>
                                        </p:attrNameLst>
                                      </p:cBhvr>
                                      <p:tavLst>
                                        <p:tav tm="0">
                                          <p:val>
                                            <p:fltVal val="0"/>
                                          </p:val>
                                        </p:tav>
                                        <p:tav tm="100000">
                                          <p:val>
                                            <p:strVal val="#ppt_w"/>
                                          </p:val>
                                        </p:tav>
                                      </p:tavLst>
                                    </p:anim>
                                    <p:anim calcmode="lin" valueType="num">
                                      <p:cBhvr>
                                        <p:cTn id="101" dur="500" fill="hold"/>
                                        <p:tgtEl>
                                          <p:spTgt spid="81"/>
                                        </p:tgtEl>
                                        <p:attrNameLst>
                                          <p:attrName>ppt_h</p:attrName>
                                        </p:attrNameLst>
                                      </p:cBhvr>
                                      <p:tavLst>
                                        <p:tav tm="0">
                                          <p:val>
                                            <p:fltVal val="0"/>
                                          </p:val>
                                        </p:tav>
                                        <p:tav tm="100000">
                                          <p:val>
                                            <p:strVal val="#ppt_h"/>
                                          </p:val>
                                        </p:tav>
                                      </p:tavLst>
                                    </p:anim>
                                    <p:animEffect transition="in" filter="fade">
                                      <p:cBhvr>
                                        <p:cTn id="102" dur="500"/>
                                        <p:tgtEl>
                                          <p:spTgt spid="81"/>
                                        </p:tgtEl>
                                      </p:cBhvr>
                                    </p:animEffect>
                                  </p:childTnLst>
                                </p:cTn>
                              </p:par>
                            </p:childTnLst>
                          </p:cTn>
                        </p:par>
                        <p:par>
                          <p:cTn id="103" fill="hold">
                            <p:stCondLst>
                              <p:cond delay="10500"/>
                            </p:stCondLst>
                            <p:childTnLst>
                              <p:par>
                                <p:cTn id="104" presetID="22" presetClass="entr" presetSubtype="8" fill="hold" grpId="0" nodeType="afterEffect">
                                  <p:stCondLst>
                                    <p:cond delay="0"/>
                                  </p:stCondLst>
                                  <p:childTnLst>
                                    <p:set>
                                      <p:cBhvr>
                                        <p:cTn id="105" dur="1" fill="hold">
                                          <p:stCondLst>
                                            <p:cond delay="0"/>
                                          </p:stCondLst>
                                        </p:cTn>
                                        <p:tgtEl>
                                          <p:spTgt spid="80"/>
                                        </p:tgtEl>
                                        <p:attrNameLst>
                                          <p:attrName>style.visibility</p:attrName>
                                        </p:attrNameLst>
                                      </p:cBhvr>
                                      <p:to>
                                        <p:strVal val="visible"/>
                                      </p:to>
                                    </p:set>
                                    <p:animEffect transition="in" filter="wipe(left)">
                                      <p:cBhvr>
                                        <p:cTn id="106" dur="500"/>
                                        <p:tgtEl>
                                          <p:spTgt spid="80"/>
                                        </p:tgtEl>
                                      </p:cBhvr>
                                    </p:animEffect>
                                  </p:childTnLst>
                                </p:cTn>
                              </p:par>
                            </p:childTnLst>
                          </p:cTn>
                        </p:par>
                        <p:par>
                          <p:cTn id="107" fill="hold">
                            <p:stCondLst>
                              <p:cond delay="11000"/>
                            </p:stCondLst>
                            <p:childTnLst>
                              <p:par>
                                <p:cTn id="108" presetID="16" presetClass="entr" presetSubtype="37" fill="hold" grpId="0" nodeType="afterEffect">
                                  <p:stCondLst>
                                    <p:cond delay="0"/>
                                  </p:stCondLst>
                                  <p:childTnLst>
                                    <p:set>
                                      <p:cBhvr>
                                        <p:cTn id="109" dur="1" fill="hold">
                                          <p:stCondLst>
                                            <p:cond delay="0"/>
                                          </p:stCondLst>
                                        </p:cTn>
                                        <p:tgtEl>
                                          <p:spTgt spid="67"/>
                                        </p:tgtEl>
                                        <p:attrNameLst>
                                          <p:attrName>style.visibility</p:attrName>
                                        </p:attrNameLst>
                                      </p:cBhvr>
                                      <p:to>
                                        <p:strVal val="visible"/>
                                      </p:to>
                                    </p:set>
                                    <p:animEffect transition="in" filter="barn(outVertical)">
                                      <p:cBhvr>
                                        <p:cTn id="110" dur="500"/>
                                        <p:tgtEl>
                                          <p:spTgt spid="67"/>
                                        </p:tgtEl>
                                      </p:cBhvr>
                                    </p:animEffect>
                                  </p:childTnLst>
                                </p:cTn>
                              </p:par>
                            </p:childTnLst>
                          </p:cTn>
                        </p:par>
                        <p:par>
                          <p:cTn id="111" fill="hold">
                            <p:stCondLst>
                              <p:cond delay="11500"/>
                            </p:stCondLst>
                            <p:childTnLst>
                              <p:par>
                                <p:cTn id="112" presetID="2" presetClass="entr" presetSubtype="1" accel="50000" decel="50000" fill="hold" grpId="0" nodeType="afterEffect">
                                  <p:stCondLst>
                                    <p:cond delay="0"/>
                                  </p:stCondLst>
                                  <p:childTnLst>
                                    <p:set>
                                      <p:cBhvr>
                                        <p:cTn id="113" dur="1" fill="hold">
                                          <p:stCondLst>
                                            <p:cond delay="0"/>
                                          </p:stCondLst>
                                        </p:cTn>
                                        <p:tgtEl>
                                          <p:spTgt spid="64"/>
                                        </p:tgtEl>
                                        <p:attrNameLst>
                                          <p:attrName>style.visibility</p:attrName>
                                        </p:attrNameLst>
                                      </p:cBhvr>
                                      <p:to>
                                        <p:strVal val="visible"/>
                                      </p:to>
                                    </p:set>
                                    <p:anim calcmode="lin" valueType="num">
                                      <p:cBhvr additive="base">
                                        <p:cTn id="114" dur="500" fill="hold"/>
                                        <p:tgtEl>
                                          <p:spTgt spid="64"/>
                                        </p:tgtEl>
                                        <p:attrNameLst>
                                          <p:attrName>ppt_x</p:attrName>
                                        </p:attrNameLst>
                                      </p:cBhvr>
                                      <p:tavLst>
                                        <p:tav tm="0">
                                          <p:val>
                                            <p:strVal val="#ppt_x"/>
                                          </p:val>
                                        </p:tav>
                                        <p:tav tm="100000">
                                          <p:val>
                                            <p:strVal val="#ppt_x"/>
                                          </p:val>
                                        </p:tav>
                                      </p:tavLst>
                                    </p:anim>
                                    <p:anim calcmode="lin" valueType="num">
                                      <p:cBhvr additive="base">
                                        <p:cTn id="115" dur="500" fill="hold"/>
                                        <p:tgtEl>
                                          <p:spTgt spid="64"/>
                                        </p:tgtEl>
                                        <p:attrNameLst>
                                          <p:attrName>ppt_y</p:attrName>
                                        </p:attrNameLst>
                                      </p:cBhvr>
                                      <p:tavLst>
                                        <p:tav tm="0">
                                          <p:val>
                                            <p:strVal val="0-#ppt_h/2"/>
                                          </p:val>
                                        </p:tav>
                                        <p:tav tm="100000">
                                          <p:val>
                                            <p:strVal val="#ppt_y"/>
                                          </p:val>
                                        </p:tav>
                                      </p:tavLst>
                                    </p:anim>
                                  </p:childTnLst>
                                </p:cTn>
                              </p:par>
                            </p:childTnLst>
                          </p:cTn>
                        </p:par>
                        <p:par>
                          <p:cTn id="116" fill="hold">
                            <p:stCondLst>
                              <p:cond delay="12000"/>
                            </p:stCondLst>
                            <p:childTnLst>
                              <p:par>
                                <p:cTn id="117" presetID="22" presetClass="entr" presetSubtype="2" fill="hold" grpId="0" nodeType="afterEffect">
                                  <p:stCondLst>
                                    <p:cond delay="0"/>
                                  </p:stCondLst>
                                  <p:childTnLst>
                                    <p:set>
                                      <p:cBhvr>
                                        <p:cTn id="118" dur="1" fill="hold">
                                          <p:stCondLst>
                                            <p:cond delay="0"/>
                                          </p:stCondLst>
                                        </p:cTn>
                                        <p:tgtEl>
                                          <p:spTgt spid="65"/>
                                        </p:tgtEl>
                                        <p:attrNameLst>
                                          <p:attrName>style.visibility</p:attrName>
                                        </p:attrNameLst>
                                      </p:cBhvr>
                                      <p:to>
                                        <p:strVal val="visible"/>
                                      </p:to>
                                    </p:set>
                                    <p:animEffect transition="in" filter="wipe(right)">
                                      <p:cBhvr>
                                        <p:cTn id="119" dur="500"/>
                                        <p:tgtEl>
                                          <p:spTgt spid="65"/>
                                        </p:tgtEl>
                                      </p:cBhvr>
                                    </p:animEffect>
                                  </p:childTnLst>
                                </p:cTn>
                              </p:par>
                            </p:childTnLst>
                          </p:cTn>
                        </p:par>
                        <p:par>
                          <p:cTn id="120" fill="hold">
                            <p:stCondLst>
                              <p:cond delay="12500"/>
                            </p:stCondLst>
                            <p:childTnLst>
                              <p:par>
                                <p:cTn id="121" presetID="53" presetClass="entr" presetSubtype="16" fill="hold" grpId="0" nodeType="afterEffect">
                                  <p:stCondLst>
                                    <p:cond delay="0"/>
                                  </p:stCondLst>
                                  <p:childTnLst>
                                    <p:set>
                                      <p:cBhvr>
                                        <p:cTn id="122" dur="1" fill="hold">
                                          <p:stCondLst>
                                            <p:cond delay="0"/>
                                          </p:stCondLst>
                                        </p:cTn>
                                        <p:tgtEl>
                                          <p:spTgt spid="92"/>
                                        </p:tgtEl>
                                        <p:attrNameLst>
                                          <p:attrName>style.visibility</p:attrName>
                                        </p:attrNameLst>
                                      </p:cBhvr>
                                      <p:to>
                                        <p:strVal val="visible"/>
                                      </p:to>
                                    </p:set>
                                    <p:anim calcmode="lin" valueType="num">
                                      <p:cBhvr>
                                        <p:cTn id="123" dur="500" fill="hold"/>
                                        <p:tgtEl>
                                          <p:spTgt spid="92"/>
                                        </p:tgtEl>
                                        <p:attrNameLst>
                                          <p:attrName>ppt_w</p:attrName>
                                        </p:attrNameLst>
                                      </p:cBhvr>
                                      <p:tavLst>
                                        <p:tav tm="0">
                                          <p:val>
                                            <p:fltVal val="0"/>
                                          </p:val>
                                        </p:tav>
                                        <p:tav tm="100000">
                                          <p:val>
                                            <p:strVal val="#ppt_w"/>
                                          </p:val>
                                        </p:tav>
                                      </p:tavLst>
                                    </p:anim>
                                    <p:anim calcmode="lin" valueType="num">
                                      <p:cBhvr>
                                        <p:cTn id="124" dur="500" fill="hold"/>
                                        <p:tgtEl>
                                          <p:spTgt spid="92"/>
                                        </p:tgtEl>
                                        <p:attrNameLst>
                                          <p:attrName>ppt_h</p:attrName>
                                        </p:attrNameLst>
                                      </p:cBhvr>
                                      <p:tavLst>
                                        <p:tav tm="0">
                                          <p:val>
                                            <p:fltVal val="0"/>
                                          </p:val>
                                        </p:tav>
                                        <p:tav tm="100000">
                                          <p:val>
                                            <p:strVal val="#ppt_h"/>
                                          </p:val>
                                        </p:tav>
                                      </p:tavLst>
                                    </p:anim>
                                    <p:animEffect transition="in" filter="fade">
                                      <p:cBhvr>
                                        <p:cTn id="125" dur="500"/>
                                        <p:tgtEl>
                                          <p:spTgt spid="92"/>
                                        </p:tgtEl>
                                      </p:cBhvr>
                                    </p:animEffect>
                                  </p:childTnLst>
                                </p:cTn>
                              </p:par>
                            </p:childTnLst>
                          </p:cTn>
                        </p:par>
                        <p:par>
                          <p:cTn id="126" fill="hold">
                            <p:stCondLst>
                              <p:cond delay="13000"/>
                            </p:stCondLst>
                            <p:childTnLst>
                              <p:par>
                                <p:cTn id="127" presetID="22" presetClass="entr" presetSubtype="2" fill="hold" grpId="0" nodeType="afterEffect">
                                  <p:stCondLst>
                                    <p:cond delay="0"/>
                                  </p:stCondLst>
                                  <p:childTnLst>
                                    <p:set>
                                      <p:cBhvr>
                                        <p:cTn id="128" dur="1" fill="hold">
                                          <p:stCondLst>
                                            <p:cond delay="0"/>
                                          </p:stCondLst>
                                        </p:cTn>
                                        <p:tgtEl>
                                          <p:spTgt spid="93"/>
                                        </p:tgtEl>
                                        <p:attrNameLst>
                                          <p:attrName>style.visibility</p:attrName>
                                        </p:attrNameLst>
                                      </p:cBhvr>
                                      <p:to>
                                        <p:strVal val="visible"/>
                                      </p:to>
                                    </p:set>
                                    <p:animEffect transition="in" filter="wipe(right)">
                                      <p:cBhvr>
                                        <p:cTn id="129" dur="5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animBg="1"/>
      <p:bldP spid="71" grpId="0" animBg="1"/>
      <p:bldP spid="73" grpId="0" animBg="1"/>
      <p:bldP spid="46" grpId="0" animBg="1"/>
      <p:bldP spid="63" grpId="0" animBg="1"/>
      <p:bldP spid="65" grpId="0" animBg="1"/>
      <p:bldP spid="62" grpId="0" animBg="1"/>
      <p:bldP spid="66" grpId="0" animBg="1"/>
      <p:bldP spid="67" grpId="0" animBg="1"/>
      <p:bldP spid="74" grpId="0"/>
      <p:bldP spid="75" grpId="0" animBg="1"/>
      <p:bldP spid="78" grpId="0"/>
      <p:bldP spid="79" grpId="0" animBg="1"/>
      <p:bldP spid="80" grpId="0"/>
      <p:bldP spid="81" grpId="0" animBg="1"/>
      <p:bldP spid="84" grpId="0" animBg="1"/>
      <p:bldP spid="87" grpId="0"/>
      <p:bldP spid="90" grpId="0" animBg="1"/>
      <p:bldP spid="91" grpId="0"/>
      <p:bldP spid="92" grpId="0" animBg="1"/>
      <p:bldP spid="93" grpId="0"/>
      <p:bldP spid="68" grpId="0" animBg="1"/>
      <p:bldP spid="70" grpId="0" animBg="1"/>
      <p:bldP spid="72" grpId="0" animBg="1"/>
      <p:bldP spid="45" grpId="0" animBg="1"/>
      <p:bldP spid="48" grpId="0" animBg="1"/>
      <p:bldP spid="6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2017817" y="1538566"/>
            <a:ext cx="3284566" cy="4853182"/>
            <a:chOff x="1912729" y="1458758"/>
            <a:chExt cx="3510756" cy="5187394"/>
          </a:xfrm>
        </p:grpSpPr>
        <p:grpSp>
          <p:nvGrpSpPr>
            <p:cNvPr id="5" name="Group 4"/>
            <p:cNvGrpSpPr/>
            <p:nvPr/>
          </p:nvGrpSpPr>
          <p:grpSpPr>
            <a:xfrm>
              <a:off x="1972256" y="1458758"/>
              <a:ext cx="292103" cy="5187394"/>
              <a:chOff x="1374772" y="1213680"/>
              <a:chExt cx="274322" cy="5187394"/>
            </a:xfrm>
          </p:grpSpPr>
          <p:sp>
            <p:nvSpPr>
              <p:cNvPr id="22" name="Pentagon 21"/>
              <p:cNvSpPr/>
              <p:nvPr/>
            </p:nvSpPr>
            <p:spPr>
              <a:xfrm rot="5400000">
                <a:off x="1103752" y="5857228"/>
                <a:ext cx="814866" cy="272825"/>
              </a:xfrm>
              <a:prstGeom prst="homePlate">
                <a:avLst>
                  <a:gd name="adj" fmla="val 281623"/>
                </a:avLst>
              </a:prstGeom>
              <a:gradFill flip="none" rotWithShape="1">
                <a:gsLst>
                  <a:gs pos="100000">
                    <a:srgbClr val="B88954"/>
                  </a:gs>
                  <a:gs pos="0">
                    <a:srgbClr val="E1C9AF"/>
                  </a:gs>
                </a:gsLst>
                <a:lin ang="5400000" scaled="1"/>
                <a:tileRect/>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20000"/>
                  </a:lnSpc>
                </a:pPr>
                <a:endParaRPr lang="en-US" sz="14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3" name="Rectangle 5"/>
              <p:cNvSpPr/>
              <p:nvPr/>
            </p:nvSpPr>
            <p:spPr>
              <a:xfrm>
                <a:off x="1374774" y="2007666"/>
                <a:ext cx="273845" cy="3776859"/>
              </a:xfrm>
              <a:custGeom>
                <a:avLst/>
                <a:gdLst>
                  <a:gd name="connsiteX0" fmla="*/ 0 w 272825"/>
                  <a:gd name="connsiteY0" fmla="*/ 0 h 3776662"/>
                  <a:gd name="connsiteX1" fmla="*/ 272825 w 272825"/>
                  <a:gd name="connsiteY1" fmla="*/ 0 h 3776662"/>
                  <a:gd name="connsiteX2" fmla="*/ 272825 w 272825"/>
                  <a:gd name="connsiteY2" fmla="*/ 3776662 h 3776662"/>
                  <a:gd name="connsiteX3" fmla="*/ 0 w 272825"/>
                  <a:gd name="connsiteY3" fmla="*/ 3776662 h 3776662"/>
                  <a:gd name="connsiteX4" fmla="*/ 0 w 272825"/>
                  <a:gd name="connsiteY4" fmla="*/ 0 h 3776662"/>
                  <a:gd name="connsiteX0-1" fmla="*/ 0 w 272825"/>
                  <a:gd name="connsiteY0-2" fmla="*/ 0 h 3776662"/>
                  <a:gd name="connsiteX1-3" fmla="*/ 272825 w 272825"/>
                  <a:gd name="connsiteY1-4" fmla="*/ 0 h 3776662"/>
                  <a:gd name="connsiteX2-5" fmla="*/ 272825 w 272825"/>
                  <a:gd name="connsiteY2-6" fmla="*/ 3776662 h 3776662"/>
                  <a:gd name="connsiteX3-7" fmla="*/ 0 w 272825"/>
                  <a:gd name="connsiteY3-8" fmla="*/ 3776662 h 3776662"/>
                  <a:gd name="connsiteX4-9" fmla="*/ 1 w 272825"/>
                  <a:gd name="connsiteY4-10" fmla="*/ 3609974 h 3776662"/>
                  <a:gd name="connsiteX5" fmla="*/ 0 w 272825"/>
                  <a:gd name="connsiteY5" fmla="*/ 0 h 3776662"/>
                  <a:gd name="connsiteX0-11" fmla="*/ 0 w 272825"/>
                  <a:gd name="connsiteY0-12" fmla="*/ 0 h 3776662"/>
                  <a:gd name="connsiteX1-13" fmla="*/ 272825 w 272825"/>
                  <a:gd name="connsiteY1-14" fmla="*/ 0 h 3776662"/>
                  <a:gd name="connsiteX2-15" fmla="*/ 272825 w 272825"/>
                  <a:gd name="connsiteY2-16" fmla="*/ 3776662 h 3776662"/>
                  <a:gd name="connsiteX3-17" fmla="*/ 57151 w 272825"/>
                  <a:gd name="connsiteY3-18" fmla="*/ 3776661 h 3776662"/>
                  <a:gd name="connsiteX4-19" fmla="*/ 0 w 272825"/>
                  <a:gd name="connsiteY4-20" fmla="*/ 3776662 h 3776662"/>
                  <a:gd name="connsiteX5-21" fmla="*/ 1 w 272825"/>
                  <a:gd name="connsiteY5-22" fmla="*/ 3609974 h 3776662"/>
                  <a:gd name="connsiteX6" fmla="*/ 0 w 272825"/>
                  <a:gd name="connsiteY6" fmla="*/ 0 h 3776662"/>
                  <a:gd name="connsiteX0-23" fmla="*/ 0 w 272825"/>
                  <a:gd name="connsiteY0-24" fmla="*/ 0 h 3776662"/>
                  <a:gd name="connsiteX1-25" fmla="*/ 272825 w 272825"/>
                  <a:gd name="connsiteY1-26" fmla="*/ 0 h 3776662"/>
                  <a:gd name="connsiteX2-27" fmla="*/ 272825 w 272825"/>
                  <a:gd name="connsiteY2-28" fmla="*/ 3776662 h 3776662"/>
                  <a:gd name="connsiteX3-29" fmla="*/ 166689 w 272825"/>
                  <a:gd name="connsiteY3-30" fmla="*/ 3776661 h 3776662"/>
                  <a:gd name="connsiteX4-31" fmla="*/ 57151 w 272825"/>
                  <a:gd name="connsiteY4-32" fmla="*/ 3776661 h 3776662"/>
                  <a:gd name="connsiteX5-33" fmla="*/ 0 w 272825"/>
                  <a:gd name="connsiteY5-34" fmla="*/ 3776662 h 3776662"/>
                  <a:gd name="connsiteX6-35" fmla="*/ 1 w 272825"/>
                  <a:gd name="connsiteY6-36" fmla="*/ 3609974 h 3776662"/>
                  <a:gd name="connsiteX7" fmla="*/ 0 w 272825"/>
                  <a:gd name="connsiteY7" fmla="*/ 0 h 3776662"/>
                  <a:gd name="connsiteX0-37" fmla="*/ 0 w 272825"/>
                  <a:gd name="connsiteY0-38" fmla="*/ 0 h 3776662"/>
                  <a:gd name="connsiteX1-39" fmla="*/ 272825 w 272825"/>
                  <a:gd name="connsiteY1-40" fmla="*/ 0 h 3776662"/>
                  <a:gd name="connsiteX2-41" fmla="*/ 272825 w 272825"/>
                  <a:gd name="connsiteY2-42" fmla="*/ 3776662 h 3776662"/>
                  <a:gd name="connsiteX3-43" fmla="*/ 166689 w 272825"/>
                  <a:gd name="connsiteY3-44" fmla="*/ 3776661 h 3776662"/>
                  <a:gd name="connsiteX4-45" fmla="*/ 107157 w 272825"/>
                  <a:gd name="connsiteY4-46" fmla="*/ 3774280 h 3776662"/>
                  <a:gd name="connsiteX5-47" fmla="*/ 57151 w 272825"/>
                  <a:gd name="connsiteY5-48" fmla="*/ 3776661 h 3776662"/>
                  <a:gd name="connsiteX6-49" fmla="*/ 0 w 272825"/>
                  <a:gd name="connsiteY6-50" fmla="*/ 3776662 h 3776662"/>
                  <a:gd name="connsiteX7-51" fmla="*/ 1 w 272825"/>
                  <a:gd name="connsiteY7-52" fmla="*/ 3609974 h 3776662"/>
                  <a:gd name="connsiteX8" fmla="*/ 0 w 272825"/>
                  <a:gd name="connsiteY8" fmla="*/ 0 h 3776662"/>
                  <a:gd name="connsiteX0-53" fmla="*/ 0 w 272825"/>
                  <a:gd name="connsiteY0-54" fmla="*/ 0 h 3776662"/>
                  <a:gd name="connsiteX1-55" fmla="*/ 272825 w 272825"/>
                  <a:gd name="connsiteY1-56" fmla="*/ 0 h 3776662"/>
                  <a:gd name="connsiteX2-57" fmla="*/ 272825 w 272825"/>
                  <a:gd name="connsiteY2-58" fmla="*/ 3776662 h 3776662"/>
                  <a:gd name="connsiteX3-59" fmla="*/ 221457 w 272825"/>
                  <a:gd name="connsiteY3-60" fmla="*/ 3774280 h 3776662"/>
                  <a:gd name="connsiteX4-61" fmla="*/ 166689 w 272825"/>
                  <a:gd name="connsiteY4-62" fmla="*/ 3776661 h 3776662"/>
                  <a:gd name="connsiteX5-63" fmla="*/ 107157 w 272825"/>
                  <a:gd name="connsiteY5-64" fmla="*/ 3774280 h 3776662"/>
                  <a:gd name="connsiteX6-65" fmla="*/ 57151 w 272825"/>
                  <a:gd name="connsiteY6-66" fmla="*/ 3776661 h 3776662"/>
                  <a:gd name="connsiteX7-67" fmla="*/ 0 w 272825"/>
                  <a:gd name="connsiteY7-68" fmla="*/ 3776662 h 3776662"/>
                  <a:gd name="connsiteX8-69" fmla="*/ 1 w 272825"/>
                  <a:gd name="connsiteY8-70" fmla="*/ 3609974 h 3776662"/>
                  <a:gd name="connsiteX9" fmla="*/ 0 w 272825"/>
                  <a:gd name="connsiteY9" fmla="*/ 0 h 3776662"/>
                  <a:gd name="connsiteX0-71" fmla="*/ 0 w 272825"/>
                  <a:gd name="connsiteY0-72" fmla="*/ 0 h 3776662"/>
                  <a:gd name="connsiteX1-73" fmla="*/ 272825 w 272825"/>
                  <a:gd name="connsiteY1-74" fmla="*/ 0 h 3776662"/>
                  <a:gd name="connsiteX2-75" fmla="*/ 272825 w 272825"/>
                  <a:gd name="connsiteY2-76" fmla="*/ 3776662 h 3776662"/>
                  <a:gd name="connsiteX3-77" fmla="*/ 252414 w 272825"/>
                  <a:gd name="connsiteY3-78" fmla="*/ 3776661 h 3776662"/>
                  <a:gd name="connsiteX4-79" fmla="*/ 221457 w 272825"/>
                  <a:gd name="connsiteY4-80" fmla="*/ 3774280 h 3776662"/>
                  <a:gd name="connsiteX5-81" fmla="*/ 166689 w 272825"/>
                  <a:gd name="connsiteY5-82" fmla="*/ 3776661 h 3776662"/>
                  <a:gd name="connsiteX6-83" fmla="*/ 107157 w 272825"/>
                  <a:gd name="connsiteY6-84" fmla="*/ 3774280 h 3776662"/>
                  <a:gd name="connsiteX7-85" fmla="*/ 57151 w 272825"/>
                  <a:gd name="connsiteY7-86" fmla="*/ 3776661 h 3776662"/>
                  <a:gd name="connsiteX8-87" fmla="*/ 0 w 272825"/>
                  <a:gd name="connsiteY8-88" fmla="*/ 3776662 h 3776662"/>
                  <a:gd name="connsiteX9-89" fmla="*/ 1 w 272825"/>
                  <a:gd name="connsiteY9-90" fmla="*/ 3609974 h 3776662"/>
                  <a:gd name="connsiteX10" fmla="*/ 0 w 272825"/>
                  <a:gd name="connsiteY10" fmla="*/ 0 h 3776662"/>
                  <a:gd name="connsiteX0-91" fmla="*/ 0 w 273845"/>
                  <a:gd name="connsiteY0-92" fmla="*/ 0 h 3776662"/>
                  <a:gd name="connsiteX1-93" fmla="*/ 272825 w 273845"/>
                  <a:gd name="connsiteY1-94" fmla="*/ 0 h 3776662"/>
                  <a:gd name="connsiteX2-95" fmla="*/ 273845 w 273845"/>
                  <a:gd name="connsiteY2-96" fmla="*/ 3581399 h 3776662"/>
                  <a:gd name="connsiteX3-97" fmla="*/ 272825 w 273845"/>
                  <a:gd name="connsiteY3-98" fmla="*/ 3776662 h 3776662"/>
                  <a:gd name="connsiteX4-99" fmla="*/ 252414 w 273845"/>
                  <a:gd name="connsiteY4-100" fmla="*/ 3776661 h 3776662"/>
                  <a:gd name="connsiteX5-101" fmla="*/ 221457 w 273845"/>
                  <a:gd name="connsiteY5-102" fmla="*/ 3774280 h 3776662"/>
                  <a:gd name="connsiteX6-103" fmla="*/ 166689 w 273845"/>
                  <a:gd name="connsiteY6-104" fmla="*/ 3776661 h 3776662"/>
                  <a:gd name="connsiteX7-105" fmla="*/ 107157 w 273845"/>
                  <a:gd name="connsiteY7-106" fmla="*/ 3774280 h 3776662"/>
                  <a:gd name="connsiteX8-107" fmla="*/ 57151 w 273845"/>
                  <a:gd name="connsiteY8-108" fmla="*/ 3776661 h 3776662"/>
                  <a:gd name="connsiteX9-109" fmla="*/ 0 w 273845"/>
                  <a:gd name="connsiteY9-110" fmla="*/ 3776662 h 3776662"/>
                  <a:gd name="connsiteX10-111" fmla="*/ 1 w 273845"/>
                  <a:gd name="connsiteY10-112" fmla="*/ 3609974 h 3776662"/>
                  <a:gd name="connsiteX11" fmla="*/ 0 w 273845"/>
                  <a:gd name="connsiteY11" fmla="*/ 0 h 3776662"/>
                  <a:gd name="connsiteX0-113" fmla="*/ 0 w 273845"/>
                  <a:gd name="connsiteY0-114" fmla="*/ 0 h 3776662"/>
                  <a:gd name="connsiteX1-115" fmla="*/ 272825 w 273845"/>
                  <a:gd name="connsiteY1-116" fmla="*/ 0 h 3776662"/>
                  <a:gd name="connsiteX2-117" fmla="*/ 273845 w 273845"/>
                  <a:gd name="connsiteY2-118" fmla="*/ 3581399 h 3776662"/>
                  <a:gd name="connsiteX3-119" fmla="*/ 252414 w 273845"/>
                  <a:gd name="connsiteY3-120" fmla="*/ 3776661 h 3776662"/>
                  <a:gd name="connsiteX4-121" fmla="*/ 221457 w 273845"/>
                  <a:gd name="connsiteY4-122" fmla="*/ 3774280 h 3776662"/>
                  <a:gd name="connsiteX5-123" fmla="*/ 166689 w 273845"/>
                  <a:gd name="connsiteY5-124" fmla="*/ 3776661 h 3776662"/>
                  <a:gd name="connsiteX6-125" fmla="*/ 107157 w 273845"/>
                  <a:gd name="connsiteY6-126" fmla="*/ 3774280 h 3776662"/>
                  <a:gd name="connsiteX7-127" fmla="*/ 57151 w 273845"/>
                  <a:gd name="connsiteY7-128" fmla="*/ 3776661 h 3776662"/>
                  <a:gd name="connsiteX8-129" fmla="*/ 0 w 273845"/>
                  <a:gd name="connsiteY8-130" fmla="*/ 3776662 h 3776662"/>
                  <a:gd name="connsiteX9-131" fmla="*/ 1 w 273845"/>
                  <a:gd name="connsiteY9-132" fmla="*/ 3609974 h 3776662"/>
                  <a:gd name="connsiteX10-133" fmla="*/ 0 w 273845"/>
                  <a:gd name="connsiteY10-134" fmla="*/ 0 h 3776662"/>
                  <a:gd name="connsiteX0-135" fmla="*/ 0 w 273845"/>
                  <a:gd name="connsiteY0-136" fmla="*/ 0 h 3776661"/>
                  <a:gd name="connsiteX1-137" fmla="*/ 272825 w 273845"/>
                  <a:gd name="connsiteY1-138" fmla="*/ 0 h 3776661"/>
                  <a:gd name="connsiteX2-139" fmla="*/ 273845 w 273845"/>
                  <a:gd name="connsiteY2-140" fmla="*/ 3581399 h 3776661"/>
                  <a:gd name="connsiteX3-141" fmla="*/ 252414 w 273845"/>
                  <a:gd name="connsiteY3-142" fmla="*/ 3776661 h 3776661"/>
                  <a:gd name="connsiteX4-143" fmla="*/ 221457 w 273845"/>
                  <a:gd name="connsiteY4-144" fmla="*/ 3774280 h 3776661"/>
                  <a:gd name="connsiteX5-145" fmla="*/ 166689 w 273845"/>
                  <a:gd name="connsiteY5-146" fmla="*/ 3776661 h 3776661"/>
                  <a:gd name="connsiteX6-147" fmla="*/ 107157 w 273845"/>
                  <a:gd name="connsiteY6-148" fmla="*/ 3774280 h 3776661"/>
                  <a:gd name="connsiteX7-149" fmla="*/ 57151 w 273845"/>
                  <a:gd name="connsiteY7-150" fmla="*/ 3776661 h 3776661"/>
                  <a:gd name="connsiteX8-151" fmla="*/ 1 w 273845"/>
                  <a:gd name="connsiteY8-152" fmla="*/ 3609974 h 3776661"/>
                  <a:gd name="connsiteX9-153" fmla="*/ 0 w 273845"/>
                  <a:gd name="connsiteY9-154" fmla="*/ 0 h 3776661"/>
                  <a:gd name="connsiteX0-155" fmla="*/ 0 w 273845"/>
                  <a:gd name="connsiteY0-156" fmla="*/ 0 h 3776661"/>
                  <a:gd name="connsiteX1-157" fmla="*/ 272825 w 273845"/>
                  <a:gd name="connsiteY1-158" fmla="*/ 0 h 3776661"/>
                  <a:gd name="connsiteX2-159" fmla="*/ 273845 w 273845"/>
                  <a:gd name="connsiteY2-160" fmla="*/ 3581399 h 3776661"/>
                  <a:gd name="connsiteX3-161" fmla="*/ 252414 w 273845"/>
                  <a:gd name="connsiteY3-162" fmla="*/ 3776661 h 3776661"/>
                  <a:gd name="connsiteX4-163" fmla="*/ 221457 w 273845"/>
                  <a:gd name="connsiteY4-164" fmla="*/ 3774280 h 3776661"/>
                  <a:gd name="connsiteX5-165" fmla="*/ 166689 w 273845"/>
                  <a:gd name="connsiteY5-166" fmla="*/ 3776661 h 3776661"/>
                  <a:gd name="connsiteX6-167" fmla="*/ 104776 w 273845"/>
                  <a:gd name="connsiteY6-168" fmla="*/ 3664743 h 3776661"/>
                  <a:gd name="connsiteX7-169" fmla="*/ 57151 w 273845"/>
                  <a:gd name="connsiteY7-170" fmla="*/ 3776661 h 3776661"/>
                  <a:gd name="connsiteX8-171" fmla="*/ 1 w 273845"/>
                  <a:gd name="connsiteY8-172" fmla="*/ 3609974 h 3776661"/>
                  <a:gd name="connsiteX9-173" fmla="*/ 0 w 273845"/>
                  <a:gd name="connsiteY9-174" fmla="*/ 0 h 3776661"/>
                  <a:gd name="connsiteX0-175" fmla="*/ 0 w 273845"/>
                  <a:gd name="connsiteY0-176" fmla="*/ 0 h 3776661"/>
                  <a:gd name="connsiteX1-177" fmla="*/ 272825 w 273845"/>
                  <a:gd name="connsiteY1-178" fmla="*/ 0 h 3776661"/>
                  <a:gd name="connsiteX2-179" fmla="*/ 273845 w 273845"/>
                  <a:gd name="connsiteY2-180" fmla="*/ 3581399 h 3776661"/>
                  <a:gd name="connsiteX3-181" fmla="*/ 252414 w 273845"/>
                  <a:gd name="connsiteY3-182" fmla="*/ 3776661 h 3776661"/>
                  <a:gd name="connsiteX4-183" fmla="*/ 221457 w 273845"/>
                  <a:gd name="connsiteY4-184" fmla="*/ 3774280 h 3776661"/>
                  <a:gd name="connsiteX5-185" fmla="*/ 166689 w 273845"/>
                  <a:gd name="connsiteY5-186" fmla="*/ 3776661 h 3776661"/>
                  <a:gd name="connsiteX6-187" fmla="*/ 104776 w 273845"/>
                  <a:gd name="connsiteY6-188" fmla="*/ 3664743 h 3776661"/>
                  <a:gd name="connsiteX7-189" fmla="*/ 57151 w 273845"/>
                  <a:gd name="connsiteY7-190" fmla="*/ 3750467 h 3776661"/>
                  <a:gd name="connsiteX8-191" fmla="*/ 1 w 273845"/>
                  <a:gd name="connsiteY8-192" fmla="*/ 3609974 h 3776661"/>
                  <a:gd name="connsiteX9-193" fmla="*/ 0 w 273845"/>
                  <a:gd name="connsiteY9-194" fmla="*/ 0 h 3776661"/>
                  <a:gd name="connsiteX0-195" fmla="*/ 0 w 273845"/>
                  <a:gd name="connsiteY0-196" fmla="*/ 0 h 3776661"/>
                  <a:gd name="connsiteX1-197" fmla="*/ 272825 w 273845"/>
                  <a:gd name="connsiteY1-198" fmla="*/ 0 h 3776661"/>
                  <a:gd name="connsiteX2-199" fmla="*/ 273845 w 273845"/>
                  <a:gd name="connsiteY2-200" fmla="*/ 3581399 h 3776661"/>
                  <a:gd name="connsiteX3-201" fmla="*/ 252414 w 273845"/>
                  <a:gd name="connsiteY3-202" fmla="*/ 3776661 h 3776661"/>
                  <a:gd name="connsiteX4-203" fmla="*/ 228601 w 273845"/>
                  <a:gd name="connsiteY4-204" fmla="*/ 3629023 h 3776661"/>
                  <a:gd name="connsiteX5-205" fmla="*/ 166689 w 273845"/>
                  <a:gd name="connsiteY5-206" fmla="*/ 3776661 h 3776661"/>
                  <a:gd name="connsiteX6-207" fmla="*/ 104776 w 273845"/>
                  <a:gd name="connsiteY6-208" fmla="*/ 3664743 h 3776661"/>
                  <a:gd name="connsiteX7-209" fmla="*/ 57151 w 273845"/>
                  <a:gd name="connsiteY7-210" fmla="*/ 3750467 h 3776661"/>
                  <a:gd name="connsiteX8-211" fmla="*/ 1 w 273845"/>
                  <a:gd name="connsiteY8-212" fmla="*/ 3609974 h 3776661"/>
                  <a:gd name="connsiteX9-213" fmla="*/ 0 w 273845"/>
                  <a:gd name="connsiteY9-214" fmla="*/ 0 h 3776661"/>
                  <a:gd name="connsiteX0-215" fmla="*/ 0 w 273845"/>
                  <a:gd name="connsiteY0-216" fmla="*/ 0 h 3776661"/>
                  <a:gd name="connsiteX1-217" fmla="*/ 272825 w 273845"/>
                  <a:gd name="connsiteY1-218" fmla="*/ 0 h 3776661"/>
                  <a:gd name="connsiteX2-219" fmla="*/ 273845 w 273845"/>
                  <a:gd name="connsiteY2-220" fmla="*/ 3581399 h 3776661"/>
                  <a:gd name="connsiteX3-221" fmla="*/ 250032 w 273845"/>
                  <a:gd name="connsiteY3-222" fmla="*/ 3695699 h 3776661"/>
                  <a:gd name="connsiteX4-223" fmla="*/ 228601 w 273845"/>
                  <a:gd name="connsiteY4-224" fmla="*/ 3629023 h 3776661"/>
                  <a:gd name="connsiteX5-225" fmla="*/ 166689 w 273845"/>
                  <a:gd name="connsiteY5-226" fmla="*/ 3776661 h 3776661"/>
                  <a:gd name="connsiteX6-227" fmla="*/ 104776 w 273845"/>
                  <a:gd name="connsiteY6-228" fmla="*/ 3664743 h 3776661"/>
                  <a:gd name="connsiteX7-229" fmla="*/ 57151 w 273845"/>
                  <a:gd name="connsiteY7-230" fmla="*/ 3750467 h 3776661"/>
                  <a:gd name="connsiteX8-231" fmla="*/ 1 w 273845"/>
                  <a:gd name="connsiteY8-232" fmla="*/ 3609974 h 3776661"/>
                  <a:gd name="connsiteX9-233" fmla="*/ 0 w 273845"/>
                  <a:gd name="connsiteY9-234" fmla="*/ 0 h 3776661"/>
                  <a:gd name="connsiteX0-235" fmla="*/ 0 w 273845"/>
                  <a:gd name="connsiteY0-236" fmla="*/ 0 h 3776661"/>
                  <a:gd name="connsiteX1-237" fmla="*/ 272825 w 273845"/>
                  <a:gd name="connsiteY1-238" fmla="*/ 0 h 3776661"/>
                  <a:gd name="connsiteX2-239" fmla="*/ 273845 w 273845"/>
                  <a:gd name="connsiteY2-240" fmla="*/ 3581399 h 3776661"/>
                  <a:gd name="connsiteX3-241" fmla="*/ 247651 w 273845"/>
                  <a:gd name="connsiteY3-242" fmla="*/ 3702843 h 3776661"/>
                  <a:gd name="connsiteX4-243" fmla="*/ 228601 w 273845"/>
                  <a:gd name="connsiteY4-244" fmla="*/ 3629023 h 3776661"/>
                  <a:gd name="connsiteX5-245" fmla="*/ 166689 w 273845"/>
                  <a:gd name="connsiteY5-246" fmla="*/ 3776661 h 3776661"/>
                  <a:gd name="connsiteX6-247" fmla="*/ 104776 w 273845"/>
                  <a:gd name="connsiteY6-248" fmla="*/ 3664743 h 3776661"/>
                  <a:gd name="connsiteX7-249" fmla="*/ 57151 w 273845"/>
                  <a:gd name="connsiteY7-250" fmla="*/ 3750467 h 3776661"/>
                  <a:gd name="connsiteX8-251" fmla="*/ 1 w 273845"/>
                  <a:gd name="connsiteY8-252" fmla="*/ 3609974 h 3776661"/>
                  <a:gd name="connsiteX9-253" fmla="*/ 0 w 273845"/>
                  <a:gd name="connsiteY9-254" fmla="*/ 0 h 3776661"/>
                  <a:gd name="connsiteX0-255" fmla="*/ 0 w 273845"/>
                  <a:gd name="connsiteY0-256" fmla="*/ 0 h 3776661"/>
                  <a:gd name="connsiteX1-257" fmla="*/ 272825 w 273845"/>
                  <a:gd name="connsiteY1-258" fmla="*/ 0 h 3776661"/>
                  <a:gd name="connsiteX2-259" fmla="*/ 273845 w 273845"/>
                  <a:gd name="connsiteY2-260" fmla="*/ 3581399 h 3776661"/>
                  <a:gd name="connsiteX3-261" fmla="*/ 247651 w 273845"/>
                  <a:gd name="connsiteY3-262" fmla="*/ 3702843 h 3776661"/>
                  <a:gd name="connsiteX4-263" fmla="*/ 228601 w 273845"/>
                  <a:gd name="connsiteY4-264" fmla="*/ 3629023 h 3776661"/>
                  <a:gd name="connsiteX5-265" fmla="*/ 166689 w 273845"/>
                  <a:gd name="connsiteY5-266" fmla="*/ 3776661 h 3776661"/>
                  <a:gd name="connsiteX6-267" fmla="*/ 104776 w 273845"/>
                  <a:gd name="connsiteY6-268" fmla="*/ 3664743 h 3776661"/>
                  <a:gd name="connsiteX7-269" fmla="*/ 57151 w 273845"/>
                  <a:gd name="connsiteY7-270" fmla="*/ 3750467 h 3776661"/>
                  <a:gd name="connsiteX8-271" fmla="*/ 1 w 273845"/>
                  <a:gd name="connsiteY8-272" fmla="*/ 3609974 h 3776661"/>
                  <a:gd name="connsiteX9-273" fmla="*/ 0 w 273845"/>
                  <a:gd name="connsiteY9-274" fmla="*/ 0 h 3776661"/>
                  <a:gd name="connsiteX0-275" fmla="*/ 0 w 273845"/>
                  <a:gd name="connsiteY0-276" fmla="*/ 0 h 3776661"/>
                  <a:gd name="connsiteX1-277" fmla="*/ 272825 w 273845"/>
                  <a:gd name="connsiteY1-278" fmla="*/ 0 h 3776661"/>
                  <a:gd name="connsiteX2-279" fmla="*/ 273845 w 273845"/>
                  <a:gd name="connsiteY2-280" fmla="*/ 3581399 h 3776661"/>
                  <a:gd name="connsiteX3-281" fmla="*/ 247651 w 273845"/>
                  <a:gd name="connsiteY3-282" fmla="*/ 3702843 h 3776661"/>
                  <a:gd name="connsiteX4-283" fmla="*/ 228601 w 273845"/>
                  <a:gd name="connsiteY4-284" fmla="*/ 3629023 h 3776661"/>
                  <a:gd name="connsiteX5-285" fmla="*/ 166689 w 273845"/>
                  <a:gd name="connsiteY5-286" fmla="*/ 3776661 h 3776661"/>
                  <a:gd name="connsiteX6-287" fmla="*/ 104776 w 273845"/>
                  <a:gd name="connsiteY6-288" fmla="*/ 3664743 h 3776661"/>
                  <a:gd name="connsiteX7-289" fmla="*/ 57151 w 273845"/>
                  <a:gd name="connsiteY7-290" fmla="*/ 3750467 h 3776661"/>
                  <a:gd name="connsiteX8-291" fmla="*/ 1 w 273845"/>
                  <a:gd name="connsiteY8-292" fmla="*/ 3609974 h 3776661"/>
                  <a:gd name="connsiteX9-293" fmla="*/ 0 w 273845"/>
                  <a:gd name="connsiteY9-294" fmla="*/ 0 h 3776661"/>
                  <a:gd name="connsiteX0-295" fmla="*/ 0 w 273845"/>
                  <a:gd name="connsiteY0-296" fmla="*/ 0 h 3776661"/>
                  <a:gd name="connsiteX1-297" fmla="*/ 272825 w 273845"/>
                  <a:gd name="connsiteY1-298" fmla="*/ 0 h 3776661"/>
                  <a:gd name="connsiteX2-299" fmla="*/ 273845 w 273845"/>
                  <a:gd name="connsiteY2-300" fmla="*/ 3581399 h 3776661"/>
                  <a:gd name="connsiteX3-301" fmla="*/ 247651 w 273845"/>
                  <a:gd name="connsiteY3-302" fmla="*/ 3702843 h 3776661"/>
                  <a:gd name="connsiteX4-303" fmla="*/ 228601 w 273845"/>
                  <a:gd name="connsiteY4-304" fmla="*/ 3629023 h 3776661"/>
                  <a:gd name="connsiteX5-305" fmla="*/ 166689 w 273845"/>
                  <a:gd name="connsiteY5-306" fmla="*/ 3776661 h 3776661"/>
                  <a:gd name="connsiteX6-307" fmla="*/ 104776 w 273845"/>
                  <a:gd name="connsiteY6-308" fmla="*/ 3664743 h 3776661"/>
                  <a:gd name="connsiteX7-309" fmla="*/ 57151 w 273845"/>
                  <a:gd name="connsiteY7-310" fmla="*/ 3750467 h 3776661"/>
                  <a:gd name="connsiteX8-311" fmla="*/ 1 w 273845"/>
                  <a:gd name="connsiteY8-312" fmla="*/ 3609974 h 3776661"/>
                  <a:gd name="connsiteX9-313" fmla="*/ 0 w 273845"/>
                  <a:gd name="connsiteY9-314" fmla="*/ 0 h 3776661"/>
                  <a:gd name="connsiteX0-315" fmla="*/ 0 w 273845"/>
                  <a:gd name="connsiteY0-316" fmla="*/ 0 h 3776661"/>
                  <a:gd name="connsiteX1-317" fmla="*/ 272825 w 273845"/>
                  <a:gd name="connsiteY1-318" fmla="*/ 0 h 3776661"/>
                  <a:gd name="connsiteX2-319" fmla="*/ 273845 w 273845"/>
                  <a:gd name="connsiteY2-320" fmla="*/ 3581399 h 3776661"/>
                  <a:gd name="connsiteX3-321" fmla="*/ 247651 w 273845"/>
                  <a:gd name="connsiteY3-322" fmla="*/ 3702843 h 3776661"/>
                  <a:gd name="connsiteX4-323" fmla="*/ 228601 w 273845"/>
                  <a:gd name="connsiteY4-324" fmla="*/ 3629023 h 3776661"/>
                  <a:gd name="connsiteX5-325" fmla="*/ 166689 w 273845"/>
                  <a:gd name="connsiteY5-326" fmla="*/ 3776661 h 3776661"/>
                  <a:gd name="connsiteX6-327" fmla="*/ 104776 w 273845"/>
                  <a:gd name="connsiteY6-328" fmla="*/ 3664743 h 3776661"/>
                  <a:gd name="connsiteX7-329" fmla="*/ 57151 w 273845"/>
                  <a:gd name="connsiteY7-330" fmla="*/ 3750467 h 3776661"/>
                  <a:gd name="connsiteX8-331" fmla="*/ 1 w 273845"/>
                  <a:gd name="connsiteY8-332" fmla="*/ 3609974 h 3776661"/>
                  <a:gd name="connsiteX9-333" fmla="*/ 0 w 273845"/>
                  <a:gd name="connsiteY9-334" fmla="*/ 0 h 3776661"/>
                  <a:gd name="connsiteX0-335" fmla="*/ 0 w 273845"/>
                  <a:gd name="connsiteY0-336" fmla="*/ 0 h 3776661"/>
                  <a:gd name="connsiteX1-337" fmla="*/ 272825 w 273845"/>
                  <a:gd name="connsiteY1-338" fmla="*/ 0 h 3776661"/>
                  <a:gd name="connsiteX2-339" fmla="*/ 273845 w 273845"/>
                  <a:gd name="connsiteY2-340" fmla="*/ 3581399 h 3776661"/>
                  <a:gd name="connsiteX3-341" fmla="*/ 247651 w 273845"/>
                  <a:gd name="connsiteY3-342" fmla="*/ 3702843 h 3776661"/>
                  <a:gd name="connsiteX4-343" fmla="*/ 228601 w 273845"/>
                  <a:gd name="connsiteY4-344" fmla="*/ 3629023 h 3776661"/>
                  <a:gd name="connsiteX5-345" fmla="*/ 166689 w 273845"/>
                  <a:gd name="connsiteY5-346" fmla="*/ 3776661 h 3776661"/>
                  <a:gd name="connsiteX6-347" fmla="*/ 104776 w 273845"/>
                  <a:gd name="connsiteY6-348" fmla="*/ 3664743 h 3776661"/>
                  <a:gd name="connsiteX7-349" fmla="*/ 57151 w 273845"/>
                  <a:gd name="connsiteY7-350" fmla="*/ 3750467 h 3776661"/>
                  <a:gd name="connsiteX8-351" fmla="*/ 1 w 273845"/>
                  <a:gd name="connsiteY8-352" fmla="*/ 3609974 h 3776661"/>
                  <a:gd name="connsiteX9-353" fmla="*/ 0 w 273845"/>
                  <a:gd name="connsiteY9-354" fmla="*/ 0 h 3776661"/>
                  <a:gd name="connsiteX0-355" fmla="*/ 0 w 273845"/>
                  <a:gd name="connsiteY0-356" fmla="*/ 0 h 3776887"/>
                  <a:gd name="connsiteX1-357" fmla="*/ 272825 w 273845"/>
                  <a:gd name="connsiteY1-358" fmla="*/ 0 h 3776887"/>
                  <a:gd name="connsiteX2-359" fmla="*/ 273845 w 273845"/>
                  <a:gd name="connsiteY2-360" fmla="*/ 3581399 h 3776887"/>
                  <a:gd name="connsiteX3-361" fmla="*/ 247651 w 273845"/>
                  <a:gd name="connsiteY3-362" fmla="*/ 3702843 h 3776887"/>
                  <a:gd name="connsiteX4-363" fmla="*/ 228601 w 273845"/>
                  <a:gd name="connsiteY4-364" fmla="*/ 3629023 h 3776887"/>
                  <a:gd name="connsiteX5-365" fmla="*/ 166689 w 273845"/>
                  <a:gd name="connsiteY5-366" fmla="*/ 3776661 h 3776887"/>
                  <a:gd name="connsiteX6-367" fmla="*/ 104776 w 273845"/>
                  <a:gd name="connsiteY6-368" fmla="*/ 3664743 h 3776887"/>
                  <a:gd name="connsiteX7-369" fmla="*/ 57151 w 273845"/>
                  <a:gd name="connsiteY7-370" fmla="*/ 3750467 h 3776887"/>
                  <a:gd name="connsiteX8-371" fmla="*/ 1 w 273845"/>
                  <a:gd name="connsiteY8-372" fmla="*/ 3609974 h 3776887"/>
                  <a:gd name="connsiteX9-373" fmla="*/ 0 w 273845"/>
                  <a:gd name="connsiteY9-374" fmla="*/ 0 h 3776887"/>
                  <a:gd name="connsiteX0-375" fmla="*/ 0 w 273845"/>
                  <a:gd name="connsiteY0-376" fmla="*/ 0 h 3776887"/>
                  <a:gd name="connsiteX1-377" fmla="*/ 272825 w 273845"/>
                  <a:gd name="connsiteY1-378" fmla="*/ 0 h 3776887"/>
                  <a:gd name="connsiteX2-379" fmla="*/ 273845 w 273845"/>
                  <a:gd name="connsiteY2-380" fmla="*/ 3581399 h 3776887"/>
                  <a:gd name="connsiteX3-381" fmla="*/ 247651 w 273845"/>
                  <a:gd name="connsiteY3-382" fmla="*/ 3702843 h 3776887"/>
                  <a:gd name="connsiteX4-383" fmla="*/ 228601 w 273845"/>
                  <a:gd name="connsiteY4-384" fmla="*/ 3629023 h 3776887"/>
                  <a:gd name="connsiteX5-385" fmla="*/ 166689 w 273845"/>
                  <a:gd name="connsiteY5-386" fmla="*/ 3776661 h 3776887"/>
                  <a:gd name="connsiteX6-387" fmla="*/ 104776 w 273845"/>
                  <a:gd name="connsiteY6-388" fmla="*/ 3664743 h 3776887"/>
                  <a:gd name="connsiteX7-389" fmla="*/ 57151 w 273845"/>
                  <a:gd name="connsiteY7-390" fmla="*/ 3750467 h 3776887"/>
                  <a:gd name="connsiteX8-391" fmla="*/ 1 w 273845"/>
                  <a:gd name="connsiteY8-392" fmla="*/ 3609974 h 3776887"/>
                  <a:gd name="connsiteX9-393" fmla="*/ 0 w 273845"/>
                  <a:gd name="connsiteY9-394" fmla="*/ 0 h 3776887"/>
                  <a:gd name="connsiteX0-395" fmla="*/ 0 w 273845"/>
                  <a:gd name="connsiteY0-396" fmla="*/ 0 h 3776887"/>
                  <a:gd name="connsiteX1-397" fmla="*/ 272825 w 273845"/>
                  <a:gd name="connsiteY1-398" fmla="*/ 0 h 3776887"/>
                  <a:gd name="connsiteX2-399" fmla="*/ 273845 w 273845"/>
                  <a:gd name="connsiteY2-400" fmla="*/ 3581399 h 3776887"/>
                  <a:gd name="connsiteX3-401" fmla="*/ 247651 w 273845"/>
                  <a:gd name="connsiteY3-402" fmla="*/ 3702843 h 3776887"/>
                  <a:gd name="connsiteX4-403" fmla="*/ 228601 w 273845"/>
                  <a:gd name="connsiteY4-404" fmla="*/ 3629023 h 3776887"/>
                  <a:gd name="connsiteX5-405" fmla="*/ 166689 w 273845"/>
                  <a:gd name="connsiteY5-406" fmla="*/ 3776661 h 3776887"/>
                  <a:gd name="connsiteX6-407" fmla="*/ 104776 w 273845"/>
                  <a:gd name="connsiteY6-408" fmla="*/ 3664743 h 3776887"/>
                  <a:gd name="connsiteX7-409" fmla="*/ 57151 w 273845"/>
                  <a:gd name="connsiteY7-410" fmla="*/ 3750467 h 3776887"/>
                  <a:gd name="connsiteX8-411" fmla="*/ 1 w 273845"/>
                  <a:gd name="connsiteY8-412" fmla="*/ 3609974 h 3776887"/>
                  <a:gd name="connsiteX9-413" fmla="*/ 0 w 273845"/>
                  <a:gd name="connsiteY9-414" fmla="*/ 0 h 3776887"/>
                  <a:gd name="connsiteX0-415" fmla="*/ 0 w 273845"/>
                  <a:gd name="connsiteY0-416" fmla="*/ 0 h 3776859"/>
                  <a:gd name="connsiteX1-417" fmla="*/ 272825 w 273845"/>
                  <a:gd name="connsiteY1-418" fmla="*/ 0 h 3776859"/>
                  <a:gd name="connsiteX2-419" fmla="*/ 273845 w 273845"/>
                  <a:gd name="connsiteY2-420" fmla="*/ 3581399 h 3776859"/>
                  <a:gd name="connsiteX3-421" fmla="*/ 247651 w 273845"/>
                  <a:gd name="connsiteY3-422" fmla="*/ 3702843 h 3776859"/>
                  <a:gd name="connsiteX4-423" fmla="*/ 223839 w 273845"/>
                  <a:gd name="connsiteY4-424" fmla="*/ 3631404 h 3776859"/>
                  <a:gd name="connsiteX5-425" fmla="*/ 166689 w 273845"/>
                  <a:gd name="connsiteY5-426" fmla="*/ 3776661 h 3776859"/>
                  <a:gd name="connsiteX6-427" fmla="*/ 104776 w 273845"/>
                  <a:gd name="connsiteY6-428" fmla="*/ 3664743 h 3776859"/>
                  <a:gd name="connsiteX7-429" fmla="*/ 57151 w 273845"/>
                  <a:gd name="connsiteY7-430" fmla="*/ 3750467 h 3776859"/>
                  <a:gd name="connsiteX8-431" fmla="*/ 1 w 273845"/>
                  <a:gd name="connsiteY8-432" fmla="*/ 3609974 h 3776859"/>
                  <a:gd name="connsiteX9-433" fmla="*/ 0 w 273845"/>
                  <a:gd name="connsiteY9-434" fmla="*/ 0 h 3776859"/>
                  <a:gd name="connsiteX0-435" fmla="*/ 0 w 273845"/>
                  <a:gd name="connsiteY0-436" fmla="*/ 0 h 3776859"/>
                  <a:gd name="connsiteX1-437" fmla="*/ 272825 w 273845"/>
                  <a:gd name="connsiteY1-438" fmla="*/ 0 h 3776859"/>
                  <a:gd name="connsiteX2-439" fmla="*/ 273845 w 273845"/>
                  <a:gd name="connsiteY2-440" fmla="*/ 3581399 h 3776859"/>
                  <a:gd name="connsiteX3-441" fmla="*/ 247651 w 273845"/>
                  <a:gd name="connsiteY3-442" fmla="*/ 3702843 h 3776859"/>
                  <a:gd name="connsiteX4-443" fmla="*/ 223839 w 273845"/>
                  <a:gd name="connsiteY4-444" fmla="*/ 3631404 h 3776859"/>
                  <a:gd name="connsiteX5-445" fmla="*/ 166689 w 273845"/>
                  <a:gd name="connsiteY5-446" fmla="*/ 3776661 h 3776859"/>
                  <a:gd name="connsiteX6-447" fmla="*/ 104776 w 273845"/>
                  <a:gd name="connsiteY6-448" fmla="*/ 3664743 h 3776859"/>
                  <a:gd name="connsiteX7-449" fmla="*/ 57151 w 273845"/>
                  <a:gd name="connsiteY7-450" fmla="*/ 3750467 h 3776859"/>
                  <a:gd name="connsiteX8-451" fmla="*/ 1 w 273845"/>
                  <a:gd name="connsiteY8-452" fmla="*/ 3609974 h 3776859"/>
                  <a:gd name="connsiteX9-453" fmla="*/ 0 w 273845"/>
                  <a:gd name="connsiteY9-454" fmla="*/ 0 h 3776859"/>
                  <a:gd name="connsiteX0-455" fmla="*/ 0 w 273894"/>
                  <a:gd name="connsiteY0-456" fmla="*/ 0 h 3776859"/>
                  <a:gd name="connsiteX1-457" fmla="*/ 272825 w 273894"/>
                  <a:gd name="connsiteY1-458" fmla="*/ 0 h 3776859"/>
                  <a:gd name="connsiteX2-459" fmla="*/ 273845 w 273894"/>
                  <a:gd name="connsiteY2-460" fmla="*/ 3581399 h 3776859"/>
                  <a:gd name="connsiteX3-461" fmla="*/ 247651 w 273894"/>
                  <a:gd name="connsiteY3-462" fmla="*/ 3702843 h 3776859"/>
                  <a:gd name="connsiteX4-463" fmla="*/ 223839 w 273894"/>
                  <a:gd name="connsiteY4-464" fmla="*/ 3631404 h 3776859"/>
                  <a:gd name="connsiteX5-465" fmla="*/ 166689 w 273894"/>
                  <a:gd name="connsiteY5-466" fmla="*/ 3776661 h 3776859"/>
                  <a:gd name="connsiteX6-467" fmla="*/ 104776 w 273894"/>
                  <a:gd name="connsiteY6-468" fmla="*/ 3664743 h 3776859"/>
                  <a:gd name="connsiteX7-469" fmla="*/ 57151 w 273894"/>
                  <a:gd name="connsiteY7-470" fmla="*/ 3750467 h 3776859"/>
                  <a:gd name="connsiteX8-471" fmla="*/ 1 w 273894"/>
                  <a:gd name="connsiteY8-472" fmla="*/ 3609974 h 3776859"/>
                  <a:gd name="connsiteX9-473" fmla="*/ 0 w 273894"/>
                  <a:gd name="connsiteY9-474" fmla="*/ 0 h 3776859"/>
                  <a:gd name="connsiteX0-475" fmla="*/ 0 w 273894"/>
                  <a:gd name="connsiteY0-476" fmla="*/ 0 h 3776859"/>
                  <a:gd name="connsiteX1-477" fmla="*/ 272825 w 273894"/>
                  <a:gd name="connsiteY1-478" fmla="*/ 0 h 3776859"/>
                  <a:gd name="connsiteX2-479" fmla="*/ 273845 w 273894"/>
                  <a:gd name="connsiteY2-480" fmla="*/ 3581399 h 3776859"/>
                  <a:gd name="connsiteX3-481" fmla="*/ 247651 w 273894"/>
                  <a:gd name="connsiteY3-482" fmla="*/ 3702843 h 3776859"/>
                  <a:gd name="connsiteX4-483" fmla="*/ 223839 w 273894"/>
                  <a:gd name="connsiteY4-484" fmla="*/ 3631404 h 3776859"/>
                  <a:gd name="connsiteX5-485" fmla="*/ 166689 w 273894"/>
                  <a:gd name="connsiteY5-486" fmla="*/ 3776661 h 3776859"/>
                  <a:gd name="connsiteX6-487" fmla="*/ 104776 w 273894"/>
                  <a:gd name="connsiteY6-488" fmla="*/ 3664743 h 3776859"/>
                  <a:gd name="connsiteX7-489" fmla="*/ 57151 w 273894"/>
                  <a:gd name="connsiteY7-490" fmla="*/ 3750467 h 3776859"/>
                  <a:gd name="connsiteX8-491" fmla="*/ 1 w 273894"/>
                  <a:gd name="connsiteY8-492" fmla="*/ 3609974 h 3776859"/>
                  <a:gd name="connsiteX9-493" fmla="*/ 0 w 273894"/>
                  <a:gd name="connsiteY9-494" fmla="*/ 0 h 3776859"/>
                  <a:gd name="connsiteX0-495" fmla="*/ 0 w 273845"/>
                  <a:gd name="connsiteY0-496" fmla="*/ 0 h 3776859"/>
                  <a:gd name="connsiteX1-497" fmla="*/ 272825 w 273845"/>
                  <a:gd name="connsiteY1-498" fmla="*/ 0 h 3776859"/>
                  <a:gd name="connsiteX2-499" fmla="*/ 273845 w 273845"/>
                  <a:gd name="connsiteY2-500" fmla="*/ 3581399 h 3776859"/>
                  <a:gd name="connsiteX3-501" fmla="*/ 247651 w 273845"/>
                  <a:gd name="connsiteY3-502" fmla="*/ 3702843 h 3776859"/>
                  <a:gd name="connsiteX4-503" fmla="*/ 223839 w 273845"/>
                  <a:gd name="connsiteY4-504" fmla="*/ 3631404 h 3776859"/>
                  <a:gd name="connsiteX5-505" fmla="*/ 166689 w 273845"/>
                  <a:gd name="connsiteY5-506" fmla="*/ 3776661 h 3776859"/>
                  <a:gd name="connsiteX6-507" fmla="*/ 104776 w 273845"/>
                  <a:gd name="connsiteY6-508" fmla="*/ 3664743 h 3776859"/>
                  <a:gd name="connsiteX7-509" fmla="*/ 57151 w 273845"/>
                  <a:gd name="connsiteY7-510" fmla="*/ 3750467 h 3776859"/>
                  <a:gd name="connsiteX8-511" fmla="*/ 1 w 273845"/>
                  <a:gd name="connsiteY8-512" fmla="*/ 3609974 h 3776859"/>
                  <a:gd name="connsiteX9-513" fmla="*/ 0 w 273845"/>
                  <a:gd name="connsiteY9-514" fmla="*/ 0 h 3776859"/>
                  <a:gd name="connsiteX0-515" fmla="*/ 0 w 273845"/>
                  <a:gd name="connsiteY0-516" fmla="*/ 0 h 3776859"/>
                  <a:gd name="connsiteX1-517" fmla="*/ 272825 w 273845"/>
                  <a:gd name="connsiteY1-518" fmla="*/ 0 h 3776859"/>
                  <a:gd name="connsiteX2-519" fmla="*/ 273845 w 273845"/>
                  <a:gd name="connsiteY2-520" fmla="*/ 3581399 h 3776859"/>
                  <a:gd name="connsiteX3-521" fmla="*/ 252414 w 273845"/>
                  <a:gd name="connsiteY3-522" fmla="*/ 3702843 h 3776859"/>
                  <a:gd name="connsiteX4-523" fmla="*/ 223839 w 273845"/>
                  <a:gd name="connsiteY4-524" fmla="*/ 3631404 h 3776859"/>
                  <a:gd name="connsiteX5-525" fmla="*/ 166689 w 273845"/>
                  <a:gd name="connsiteY5-526" fmla="*/ 3776661 h 3776859"/>
                  <a:gd name="connsiteX6-527" fmla="*/ 104776 w 273845"/>
                  <a:gd name="connsiteY6-528" fmla="*/ 3664743 h 3776859"/>
                  <a:gd name="connsiteX7-529" fmla="*/ 57151 w 273845"/>
                  <a:gd name="connsiteY7-530" fmla="*/ 3750467 h 3776859"/>
                  <a:gd name="connsiteX8-531" fmla="*/ 1 w 273845"/>
                  <a:gd name="connsiteY8-532" fmla="*/ 3609974 h 3776859"/>
                  <a:gd name="connsiteX9-533" fmla="*/ 0 w 273845"/>
                  <a:gd name="connsiteY9-534" fmla="*/ 0 h 3776859"/>
                  <a:gd name="connsiteX0-535" fmla="*/ 0 w 273845"/>
                  <a:gd name="connsiteY0-536" fmla="*/ 0 h 3776859"/>
                  <a:gd name="connsiteX1-537" fmla="*/ 272825 w 273845"/>
                  <a:gd name="connsiteY1-538" fmla="*/ 0 h 3776859"/>
                  <a:gd name="connsiteX2-539" fmla="*/ 273845 w 273845"/>
                  <a:gd name="connsiteY2-540" fmla="*/ 3581399 h 3776859"/>
                  <a:gd name="connsiteX3-541" fmla="*/ 252414 w 273845"/>
                  <a:gd name="connsiteY3-542" fmla="*/ 3702843 h 3776859"/>
                  <a:gd name="connsiteX4-543" fmla="*/ 223839 w 273845"/>
                  <a:gd name="connsiteY4-544" fmla="*/ 3631404 h 3776859"/>
                  <a:gd name="connsiteX5-545" fmla="*/ 166689 w 273845"/>
                  <a:gd name="connsiteY5-546" fmla="*/ 3776661 h 3776859"/>
                  <a:gd name="connsiteX6-547" fmla="*/ 104776 w 273845"/>
                  <a:gd name="connsiteY6-548" fmla="*/ 3664743 h 3776859"/>
                  <a:gd name="connsiteX7-549" fmla="*/ 57151 w 273845"/>
                  <a:gd name="connsiteY7-550" fmla="*/ 3750467 h 3776859"/>
                  <a:gd name="connsiteX8-551" fmla="*/ 1 w 273845"/>
                  <a:gd name="connsiteY8-552" fmla="*/ 3609974 h 3776859"/>
                  <a:gd name="connsiteX9-553" fmla="*/ 0 w 273845"/>
                  <a:gd name="connsiteY9-554" fmla="*/ 0 h 3776859"/>
                  <a:gd name="connsiteX0-555" fmla="*/ 0 w 273845"/>
                  <a:gd name="connsiteY0-556" fmla="*/ 0 h 3776859"/>
                  <a:gd name="connsiteX1-557" fmla="*/ 272825 w 273845"/>
                  <a:gd name="connsiteY1-558" fmla="*/ 0 h 3776859"/>
                  <a:gd name="connsiteX2-559" fmla="*/ 273845 w 273845"/>
                  <a:gd name="connsiteY2-560" fmla="*/ 3581399 h 3776859"/>
                  <a:gd name="connsiteX3-561" fmla="*/ 245270 w 273845"/>
                  <a:gd name="connsiteY3-562" fmla="*/ 3702843 h 3776859"/>
                  <a:gd name="connsiteX4-563" fmla="*/ 223839 w 273845"/>
                  <a:gd name="connsiteY4-564" fmla="*/ 3631404 h 3776859"/>
                  <a:gd name="connsiteX5-565" fmla="*/ 166689 w 273845"/>
                  <a:gd name="connsiteY5-566" fmla="*/ 3776661 h 3776859"/>
                  <a:gd name="connsiteX6-567" fmla="*/ 104776 w 273845"/>
                  <a:gd name="connsiteY6-568" fmla="*/ 3664743 h 3776859"/>
                  <a:gd name="connsiteX7-569" fmla="*/ 57151 w 273845"/>
                  <a:gd name="connsiteY7-570" fmla="*/ 3750467 h 3776859"/>
                  <a:gd name="connsiteX8-571" fmla="*/ 1 w 273845"/>
                  <a:gd name="connsiteY8-572" fmla="*/ 3609974 h 3776859"/>
                  <a:gd name="connsiteX9-573" fmla="*/ 0 w 273845"/>
                  <a:gd name="connsiteY9-574" fmla="*/ 0 h 3776859"/>
                  <a:gd name="connsiteX0-575" fmla="*/ 0 w 273845"/>
                  <a:gd name="connsiteY0-576" fmla="*/ 0 h 3776859"/>
                  <a:gd name="connsiteX1-577" fmla="*/ 272825 w 273845"/>
                  <a:gd name="connsiteY1-578" fmla="*/ 0 h 3776859"/>
                  <a:gd name="connsiteX2-579" fmla="*/ 273845 w 273845"/>
                  <a:gd name="connsiteY2-580" fmla="*/ 3581399 h 3776859"/>
                  <a:gd name="connsiteX3-581" fmla="*/ 245270 w 273845"/>
                  <a:gd name="connsiteY3-582" fmla="*/ 3702843 h 3776859"/>
                  <a:gd name="connsiteX4-583" fmla="*/ 223839 w 273845"/>
                  <a:gd name="connsiteY4-584" fmla="*/ 3631404 h 3776859"/>
                  <a:gd name="connsiteX5-585" fmla="*/ 166689 w 273845"/>
                  <a:gd name="connsiteY5-586" fmla="*/ 3776661 h 3776859"/>
                  <a:gd name="connsiteX6-587" fmla="*/ 104776 w 273845"/>
                  <a:gd name="connsiteY6-588" fmla="*/ 3664743 h 3776859"/>
                  <a:gd name="connsiteX7-589" fmla="*/ 57151 w 273845"/>
                  <a:gd name="connsiteY7-590" fmla="*/ 3750467 h 3776859"/>
                  <a:gd name="connsiteX8-591" fmla="*/ 1 w 273845"/>
                  <a:gd name="connsiteY8-592" fmla="*/ 3609974 h 3776859"/>
                  <a:gd name="connsiteX9-593" fmla="*/ 0 w 273845"/>
                  <a:gd name="connsiteY9-594" fmla="*/ 0 h 3776859"/>
                  <a:gd name="connsiteX0-595" fmla="*/ 0 w 273845"/>
                  <a:gd name="connsiteY0-596" fmla="*/ 0 h 3776859"/>
                  <a:gd name="connsiteX1-597" fmla="*/ 272825 w 273845"/>
                  <a:gd name="connsiteY1-598" fmla="*/ 0 h 3776859"/>
                  <a:gd name="connsiteX2-599" fmla="*/ 273845 w 273845"/>
                  <a:gd name="connsiteY2-600" fmla="*/ 3581399 h 3776859"/>
                  <a:gd name="connsiteX3-601" fmla="*/ 245270 w 273845"/>
                  <a:gd name="connsiteY3-602" fmla="*/ 3702843 h 3776859"/>
                  <a:gd name="connsiteX4-603" fmla="*/ 223839 w 273845"/>
                  <a:gd name="connsiteY4-604" fmla="*/ 3631404 h 3776859"/>
                  <a:gd name="connsiteX5-605" fmla="*/ 166689 w 273845"/>
                  <a:gd name="connsiteY5-606" fmla="*/ 3776661 h 3776859"/>
                  <a:gd name="connsiteX6-607" fmla="*/ 104776 w 273845"/>
                  <a:gd name="connsiteY6-608" fmla="*/ 3664743 h 3776859"/>
                  <a:gd name="connsiteX7-609" fmla="*/ 57151 w 273845"/>
                  <a:gd name="connsiteY7-610" fmla="*/ 3750467 h 3776859"/>
                  <a:gd name="connsiteX8-611" fmla="*/ 1 w 273845"/>
                  <a:gd name="connsiteY8-612" fmla="*/ 3609974 h 3776859"/>
                  <a:gd name="connsiteX9-613" fmla="*/ 0 w 273845"/>
                  <a:gd name="connsiteY9-614" fmla="*/ 0 h 3776859"/>
                  <a:gd name="connsiteX0-615" fmla="*/ 0 w 273845"/>
                  <a:gd name="connsiteY0-616" fmla="*/ 0 h 3776859"/>
                  <a:gd name="connsiteX1-617" fmla="*/ 272825 w 273845"/>
                  <a:gd name="connsiteY1-618" fmla="*/ 0 h 3776859"/>
                  <a:gd name="connsiteX2-619" fmla="*/ 273845 w 273845"/>
                  <a:gd name="connsiteY2-620" fmla="*/ 3581399 h 3776859"/>
                  <a:gd name="connsiteX3-621" fmla="*/ 245270 w 273845"/>
                  <a:gd name="connsiteY3-622" fmla="*/ 3702843 h 3776859"/>
                  <a:gd name="connsiteX4-623" fmla="*/ 223839 w 273845"/>
                  <a:gd name="connsiteY4-624" fmla="*/ 3631404 h 3776859"/>
                  <a:gd name="connsiteX5-625" fmla="*/ 166689 w 273845"/>
                  <a:gd name="connsiteY5-626" fmla="*/ 3776661 h 3776859"/>
                  <a:gd name="connsiteX6-627" fmla="*/ 104776 w 273845"/>
                  <a:gd name="connsiteY6-628" fmla="*/ 3664743 h 3776859"/>
                  <a:gd name="connsiteX7-629" fmla="*/ 57151 w 273845"/>
                  <a:gd name="connsiteY7-630" fmla="*/ 3750467 h 3776859"/>
                  <a:gd name="connsiteX8-631" fmla="*/ 1 w 273845"/>
                  <a:gd name="connsiteY8-632" fmla="*/ 3609974 h 3776859"/>
                  <a:gd name="connsiteX9-633" fmla="*/ 0 w 273845"/>
                  <a:gd name="connsiteY9-634" fmla="*/ 0 h 3776859"/>
                  <a:gd name="connsiteX0-635" fmla="*/ 0 w 273845"/>
                  <a:gd name="connsiteY0-636" fmla="*/ 0 h 3776859"/>
                  <a:gd name="connsiteX1-637" fmla="*/ 272825 w 273845"/>
                  <a:gd name="connsiteY1-638" fmla="*/ 0 h 3776859"/>
                  <a:gd name="connsiteX2-639" fmla="*/ 273845 w 273845"/>
                  <a:gd name="connsiteY2-640" fmla="*/ 3581399 h 3776859"/>
                  <a:gd name="connsiteX3-641" fmla="*/ 245270 w 273845"/>
                  <a:gd name="connsiteY3-642" fmla="*/ 3702843 h 3776859"/>
                  <a:gd name="connsiteX4-643" fmla="*/ 223839 w 273845"/>
                  <a:gd name="connsiteY4-644" fmla="*/ 3631404 h 3776859"/>
                  <a:gd name="connsiteX5-645" fmla="*/ 166689 w 273845"/>
                  <a:gd name="connsiteY5-646" fmla="*/ 3776661 h 3776859"/>
                  <a:gd name="connsiteX6-647" fmla="*/ 104776 w 273845"/>
                  <a:gd name="connsiteY6-648" fmla="*/ 3664743 h 3776859"/>
                  <a:gd name="connsiteX7-649" fmla="*/ 57151 w 273845"/>
                  <a:gd name="connsiteY7-650" fmla="*/ 3750467 h 3776859"/>
                  <a:gd name="connsiteX8-651" fmla="*/ 1 w 273845"/>
                  <a:gd name="connsiteY8-652" fmla="*/ 3609974 h 3776859"/>
                  <a:gd name="connsiteX9-653" fmla="*/ 0 w 273845"/>
                  <a:gd name="connsiteY9-654" fmla="*/ 0 h 3776859"/>
                  <a:gd name="connsiteX0-655" fmla="*/ 0 w 273845"/>
                  <a:gd name="connsiteY0-656" fmla="*/ 0 h 3776859"/>
                  <a:gd name="connsiteX1-657" fmla="*/ 272825 w 273845"/>
                  <a:gd name="connsiteY1-658" fmla="*/ 0 h 3776859"/>
                  <a:gd name="connsiteX2-659" fmla="*/ 273845 w 273845"/>
                  <a:gd name="connsiteY2-660" fmla="*/ 3581399 h 3776859"/>
                  <a:gd name="connsiteX3-661" fmla="*/ 245270 w 273845"/>
                  <a:gd name="connsiteY3-662" fmla="*/ 3702843 h 3776859"/>
                  <a:gd name="connsiteX4-663" fmla="*/ 223839 w 273845"/>
                  <a:gd name="connsiteY4-664" fmla="*/ 3631404 h 3776859"/>
                  <a:gd name="connsiteX5-665" fmla="*/ 166689 w 273845"/>
                  <a:gd name="connsiteY5-666" fmla="*/ 3776661 h 3776859"/>
                  <a:gd name="connsiteX6-667" fmla="*/ 104776 w 273845"/>
                  <a:gd name="connsiteY6-668" fmla="*/ 3664743 h 3776859"/>
                  <a:gd name="connsiteX7-669" fmla="*/ 57151 w 273845"/>
                  <a:gd name="connsiteY7-670" fmla="*/ 3750467 h 3776859"/>
                  <a:gd name="connsiteX8-671" fmla="*/ 1 w 273845"/>
                  <a:gd name="connsiteY8-672" fmla="*/ 3609974 h 3776859"/>
                  <a:gd name="connsiteX9-673" fmla="*/ 0 w 273845"/>
                  <a:gd name="connsiteY9-674" fmla="*/ 0 h 3776859"/>
                  <a:gd name="connsiteX0-675" fmla="*/ 0 w 273845"/>
                  <a:gd name="connsiteY0-676" fmla="*/ 0 h 3776859"/>
                  <a:gd name="connsiteX1-677" fmla="*/ 272825 w 273845"/>
                  <a:gd name="connsiteY1-678" fmla="*/ 0 h 3776859"/>
                  <a:gd name="connsiteX2-679" fmla="*/ 273845 w 273845"/>
                  <a:gd name="connsiteY2-680" fmla="*/ 3581399 h 3776859"/>
                  <a:gd name="connsiteX3-681" fmla="*/ 245270 w 273845"/>
                  <a:gd name="connsiteY3-682" fmla="*/ 3702843 h 3776859"/>
                  <a:gd name="connsiteX4-683" fmla="*/ 223839 w 273845"/>
                  <a:gd name="connsiteY4-684" fmla="*/ 3631404 h 3776859"/>
                  <a:gd name="connsiteX5-685" fmla="*/ 166689 w 273845"/>
                  <a:gd name="connsiteY5-686" fmla="*/ 3776661 h 3776859"/>
                  <a:gd name="connsiteX6-687" fmla="*/ 104776 w 273845"/>
                  <a:gd name="connsiteY6-688" fmla="*/ 3664743 h 3776859"/>
                  <a:gd name="connsiteX7-689" fmla="*/ 57151 w 273845"/>
                  <a:gd name="connsiteY7-690" fmla="*/ 3750467 h 3776859"/>
                  <a:gd name="connsiteX8-691" fmla="*/ 1 w 273845"/>
                  <a:gd name="connsiteY8-692" fmla="*/ 3609974 h 3776859"/>
                  <a:gd name="connsiteX9-693" fmla="*/ 0 w 273845"/>
                  <a:gd name="connsiteY9-694" fmla="*/ 0 h 3776859"/>
                  <a:gd name="connsiteX0-695" fmla="*/ 0 w 273845"/>
                  <a:gd name="connsiteY0-696" fmla="*/ 0 h 3776859"/>
                  <a:gd name="connsiteX1-697" fmla="*/ 272825 w 273845"/>
                  <a:gd name="connsiteY1-698" fmla="*/ 0 h 3776859"/>
                  <a:gd name="connsiteX2-699" fmla="*/ 273845 w 273845"/>
                  <a:gd name="connsiteY2-700" fmla="*/ 3581399 h 3776859"/>
                  <a:gd name="connsiteX3-701" fmla="*/ 245270 w 273845"/>
                  <a:gd name="connsiteY3-702" fmla="*/ 3702843 h 3776859"/>
                  <a:gd name="connsiteX4-703" fmla="*/ 223839 w 273845"/>
                  <a:gd name="connsiteY4-704" fmla="*/ 3631404 h 3776859"/>
                  <a:gd name="connsiteX5-705" fmla="*/ 166689 w 273845"/>
                  <a:gd name="connsiteY5-706" fmla="*/ 3776661 h 3776859"/>
                  <a:gd name="connsiteX6-707" fmla="*/ 104776 w 273845"/>
                  <a:gd name="connsiteY6-708" fmla="*/ 3664743 h 3776859"/>
                  <a:gd name="connsiteX7-709" fmla="*/ 57151 w 273845"/>
                  <a:gd name="connsiteY7-710" fmla="*/ 3750467 h 3776859"/>
                  <a:gd name="connsiteX8-711" fmla="*/ 1 w 273845"/>
                  <a:gd name="connsiteY8-712" fmla="*/ 3609974 h 3776859"/>
                  <a:gd name="connsiteX9-713" fmla="*/ 0 w 273845"/>
                  <a:gd name="connsiteY9-714" fmla="*/ 0 h 377685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35" y="connsiteY6-36"/>
                  </a:cxn>
                  <a:cxn ang="0">
                    <a:pos x="connsiteX7-51" y="connsiteY7-52"/>
                  </a:cxn>
                  <a:cxn ang="0">
                    <a:pos x="connsiteX8-69" y="connsiteY8-70"/>
                  </a:cxn>
                  <a:cxn ang="0">
                    <a:pos x="connsiteX9-89" y="connsiteY9-90"/>
                  </a:cxn>
                </a:cxnLst>
                <a:rect l="l" t="t" r="r" b="b"/>
                <a:pathLst>
                  <a:path w="273845" h="3776859">
                    <a:moveTo>
                      <a:pt x="0" y="0"/>
                    </a:moveTo>
                    <a:lnTo>
                      <a:pt x="272825" y="0"/>
                    </a:lnTo>
                    <a:lnTo>
                      <a:pt x="273845" y="3581399"/>
                    </a:lnTo>
                    <a:cubicBezTo>
                      <a:pt x="269876" y="3659980"/>
                      <a:pt x="258763" y="3688555"/>
                      <a:pt x="245270" y="3702843"/>
                    </a:cubicBezTo>
                    <a:cubicBezTo>
                      <a:pt x="228204" y="3675061"/>
                      <a:pt x="236936" y="3619101"/>
                      <a:pt x="223839" y="3631404"/>
                    </a:cubicBezTo>
                    <a:cubicBezTo>
                      <a:pt x="210742" y="3643707"/>
                      <a:pt x="186533" y="3771105"/>
                      <a:pt x="166689" y="3776661"/>
                    </a:cubicBezTo>
                    <a:cubicBezTo>
                      <a:pt x="146845" y="3782217"/>
                      <a:pt x="123032" y="3669109"/>
                      <a:pt x="104776" y="3664743"/>
                    </a:cubicBezTo>
                    <a:cubicBezTo>
                      <a:pt x="86520" y="3660377"/>
                      <a:pt x="74614" y="3759595"/>
                      <a:pt x="57151" y="3750467"/>
                    </a:cubicBezTo>
                    <a:cubicBezTo>
                      <a:pt x="28576" y="3725068"/>
                      <a:pt x="9527" y="3661568"/>
                      <a:pt x="1" y="3609974"/>
                    </a:cubicBezTo>
                    <a:cubicBezTo>
                      <a:pt x="1" y="2406649"/>
                      <a:pt x="0" y="1203325"/>
                      <a:pt x="0" y="0"/>
                    </a:cubicBezTo>
                    <a:close/>
                  </a:path>
                </a:pathLst>
              </a:custGeom>
              <a:gradFill flip="none" rotWithShape="1">
                <a:gsLst>
                  <a:gs pos="83000">
                    <a:schemeClr val="tx2"/>
                  </a:gs>
                  <a:gs pos="82000">
                    <a:schemeClr val="tx2"/>
                  </a:gs>
                  <a:gs pos="34000">
                    <a:schemeClr val="tx2">
                      <a:lumMod val="75000"/>
                    </a:schemeClr>
                  </a:gs>
                  <a:gs pos="0">
                    <a:schemeClr val="tx2"/>
                  </a:gs>
                  <a:gs pos="38000">
                    <a:schemeClr val="tx2"/>
                  </a:gs>
                  <a:gs pos="100000">
                    <a:schemeClr val="tx2"/>
                  </a:gs>
                </a:gsLst>
                <a:lin ang="0" scaled="1"/>
                <a:tileRect/>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20000"/>
                  </a:lnSpc>
                </a:pPr>
                <a:endParaRPr lang="en-US" sz="14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4" name="Rectangle 23"/>
              <p:cNvSpPr/>
              <p:nvPr/>
            </p:nvSpPr>
            <p:spPr>
              <a:xfrm>
                <a:off x="1374774" y="1417118"/>
                <a:ext cx="272825" cy="590550"/>
              </a:xfrm>
              <a:prstGeom prst="rect">
                <a:avLst/>
              </a:prstGeom>
              <a:gradFill flip="none" rotWithShape="1">
                <a:gsLst>
                  <a:gs pos="0">
                    <a:schemeClr val="bg1">
                      <a:lumMod val="75000"/>
                    </a:schemeClr>
                  </a:gs>
                  <a:gs pos="27000">
                    <a:srgbClr val="F2F2F2">
                      <a:lumMod val="0"/>
                      <a:lumOff val="100000"/>
                    </a:srgbClr>
                  </a:gs>
                  <a:gs pos="100000">
                    <a:schemeClr val="bg1">
                      <a:lumMod val="50000"/>
                    </a:schemeClr>
                  </a:gs>
                </a:gsLst>
                <a:lin ang="10800000" scaled="1"/>
                <a:tileRect/>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20000"/>
                  </a:lnSpc>
                </a:pPr>
                <a:endParaRPr lang="en-US" sz="14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5" name="Rectangle 24"/>
              <p:cNvSpPr/>
              <p:nvPr/>
            </p:nvSpPr>
            <p:spPr>
              <a:xfrm>
                <a:off x="1404710" y="1213680"/>
                <a:ext cx="212954" cy="203438"/>
              </a:xfrm>
              <a:prstGeom prst="rect">
                <a:avLst/>
              </a:prstGeom>
              <a:solidFill>
                <a:schemeClr val="tx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20000"/>
                  </a:lnSpc>
                </a:pPr>
                <a:endParaRPr lang="en-US" sz="14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6" name="Freeform 25"/>
              <p:cNvSpPr/>
              <p:nvPr/>
            </p:nvSpPr>
            <p:spPr>
              <a:xfrm rot="5400000">
                <a:off x="1396885" y="6250198"/>
                <a:ext cx="228600" cy="73152"/>
              </a:xfrm>
              <a:custGeom>
                <a:avLst/>
                <a:gdLst>
                  <a:gd name="connsiteX0" fmla="*/ 0 w 226544"/>
                  <a:gd name="connsiteY0" fmla="*/ 35306 h 70612"/>
                  <a:gd name="connsiteX1" fmla="*/ 27685 w 226544"/>
                  <a:gd name="connsiteY1" fmla="*/ 0 h 70612"/>
                  <a:gd name="connsiteX2" fmla="*/ 226544 w 226544"/>
                  <a:gd name="connsiteY2" fmla="*/ 35306 h 70612"/>
                  <a:gd name="connsiteX3" fmla="*/ 27685 w 226544"/>
                  <a:gd name="connsiteY3" fmla="*/ 70612 h 70612"/>
                  <a:gd name="connsiteX0-1" fmla="*/ 0 w 226544"/>
                  <a:gd name="connsiteY0-2" fmla="*/ 35306 h 70612"/>
                  <a:gd name="connsiteX1-3" fmla="*/ 27685 w 226544"/>
                  <a:gd name="connsiteY1-4" fmla="*/ 0 h 70612"/>
                  <a:gd name="connsiteX2-5" fmla="*/ 226544 w 226544"/>
                  <a:gd name="connsiteY2-6" fmla="*/ 35306 h 70612"/>
                  <a:gd name="connsiteX3-7" fmla="*/ 27685 w 226544"/>
                  <a:gd name="connsiteY3-8" fmla="*/ 70612 h 70612"/>
                  <a:gd name="connsiteX4" fmla="*/ 0 w 226544"/>
                  <a:gd name="connsiteY4" fmla="*/ 35306 h 70612"/>
                  <a:gd name="connsiteX0-9" fmla="*/ 0 w 226544"/>
                  <a:gd name="connsiteY0-10" fmla="*/ 35306 h 70612"/>
                  <a:gd name="connsiteX1-11" fmla="*/ 27685 w 226544"/>
                  <a:gd name="connsiteY1-12" fmla="*/ 0 h 70612"/>
                  <a:gd name="connsiteX2-13" fmla="*/ 226544 w 226544"/>
                  <a:gd name="connsiteY2-14" fmla="*/ 35306 h 70612"/>
                  <a:gd name="connsiteX3-15" fmla="*/ 27685 w 226544"/>
                  <a:gd name="connsiteY3-16" fmla="*/ 70612 h 70612"/>
                  <a:gd name="connsiteX4-17" fmla="*/ 0 w 226544"/>
                  <a:gd name="connsiteY4-18" fmla="*/ 35306 h 70612"/>
                  <a:gd name="connsiteX0-19" fmla="*/ 0 w 226544"/>
                  <a:gd name="connsiteY0-20" fmla="*/ 35306 h 70612"/>
                  <a:gd name="connsiteX1-21" fmla="*/ 27685 w 226544"/>
                  <a:gd name="connsiteY1-22" fmla="*/ 0 h 70612"/>
                  <a:gd name="connsiteX2-23" fmla="*/ 226544 w 226544"/>
                  <a:gd name="connsiteY2-24" fmla="*/ 35306 h 70612"/>
                  <a:gd name="connsiteX3-25" fmla="*/ 27685 w 226544"/>
                  <a:gd name="connsiteY3-26" fmla="*/ 70612 h 70612"/>
                  <a:gd name="connsiteX4-27" fmla="*/ 0 w 226544"/>
                  <a:gd name="connsiteY4-28" fmla="*/ 35306 h 70612"/>
                  <a:gd name="connsiteX0-29" fmla="*/ 0 w 226544"/>
                  <a:gd name="connsiteY0-30" fmla="*/ 35306 h 70612"/>
                  <a:gd name="connsiteX1-31" fmla="*/ 27685 w 226544"/>
                  <a:gd name="connsiteY1-32" fmla="*/ 0 h 70612"/>
                  <a:gd name="connsiteX2-33" fmla="*/ 226544 w 226544"/>
                  <a:gd name="connsiteY2-34" fmla="*/ 35306 h 70612"/>
                  <a:gd name="connsiteX3-35" fmla="*/ 27685 w 226544"/>
                  <a:gd name="connsiteY3-36" fmla="*/ 70612 h 70612"/>
                  <a:gd name="connsiteX4-37" fmla="*/ 0 w 226544"/>
                  <a:gd name="connsiteY4-38" fmla="*/ 35306 h 70612"/>
                  <a:gd name="connsiteX0-39" fmla="*/ 0 w 226544"/>
                  <a:gd name="connsiteY0-40" fmla="*/ 35306 h 70612"/>
                  <a:gd name="connsiteX1-41" fmla="*/ 27685 w 226544"/>
                  <a:gd name="connsiteY1-42" fmla="*/ 0 h 70612"/>
                  <a:gd name="connsiteX2-43" fmla="*/ 226544 w 226544"/>
                  <a:gd name="connsiteY2-44" fmla="*/ 35306 h 70612"/>
                  <a:gd name="connsiteX3-45" fmla="*/ 27685 w 226544"/>
                  <a:gd name="connsiteY3-46" fmla="*/ 70612 h 70612"/>
                  <a:gd name="connsiteX4-47" fmla="*/ 0 w 226544"/>
                  <a:gd name="connsiteY4-48" fmla="*/ 35306 h 70612"/>
                  <a:gd name="connsiteX0-49" fmla="*/ 0 w 226544"/>
                  <a:gd name="connsiteY0-50" fmla="*/ 35306 h 70612"/>
                  <a:gd name="connsiteX1-51" fmla="*/ 27685 w 226544"/>
                  <a:gd name="connsiteY1-52" fmla="*/ 0 h 70612"/>
                  <a:gd name="connsiteX2-53" fmla="*/ 226544 w 226544"/>
                  <a:gd name="connsiteY2-54" fmla="*/ 35306 h 70612"/>
                  <a:gd name="connsiteX3-55" fmla="*/ 27685 w 226544"/>
                  <a:gd name="connsiteY3-56" fmla="*/ 70612 h 70612"/>
                  <a:gd name="connsiteX4-57" fmla="*/ 0 w 226544"/>
                  <a:gd name="connsiteY4-58" fmla="*/ 35306 h 70612"/>
                  <a:gd name="connsiteX0-59" fmla="*/ 0 w 226544"/>
                  <a:gd name="connsiteY0-60" fmla="*/ 35306 h 70612"/>
                  <a:gd name="connsiteX1-61" fmla="*/ 27685 w 226544"/>
                  <a:gd name="connsiteY1-62" fmla="*/ 0 h 70612"/>
                  <a:gd name="connsiteX2-63" fmla="*/ 226544 w 226544"/>
                  <a:gd name="connsiteY2-64" fmla="*/ 35306 h 70612"/>
                  <a:gd name="connsiteX3-65" fmla="*/ 27685 w 226544"/>
                  <a:gd name="connsiteY3-66" fmla="*/ 70612 h 70612"/>
                  <a:gd name="connsiteX4-67" fmla="*/ 0 w 226544"/>
                  <a:gd name="connsiteY4-68" fmla="*/ 35306 h 70612"/>
                  <a:gd name="connsiteX0-69" fmla="*/ 0 w 226544"/>
                  <a:gd name="connsiteY0-70" fmla="*/ 35306 h 70612"/>
                  <a:gd name="connsiteX1-71" fmla="*/ 27685 w 226544"/>
                  <a:gd name="connsiteY1-72" fmla="*/ 0 h 70612"/>
                  <a:gd name="connsiteX2-73" fmla="*/ 226544 w 226544"/>
                  <a:gd name="connsiteY2-74" fmla="*/ 35306 h 70612"/>
                  <a:gd name="connsiteX3-75" fmla="*/ 27685 w 226544"/>
                  <a:gd name="connsiteY3-76" fmla="*/ 70612 h 70612"/>
                  <a:gd name="connsiteX4-77" fmla="*/ 0 w 226544"/>
                  <a:gd name="connsiteY4-78" fmla="*/ 35306 h 70612"/>
                  <a:gd name="connsiteX0-79" fmla="*/ 0 w 226544"/>
                  <a:gd name="connsiteY0-80" fmla="*/ 35306 h 70612"/>
                  <a:gd name="connsiteX1-81" fmla="*/ 27685 w 226544"/>
                  <a:gd name="connsiteY1-82" fmla="*/ 0 h 70612"/>
                  <a:gd name="connsiteX2-83" fmla="*/ 226544 w 226544"/>
                  <a:gd name="connsiteY2-84" fmla="*/ 35306 h 70612"/>
                  <a:gd name="connsiteX3-85" fmla="*/ 27685 w 226544"/>
                  <a:gd name="connsiteY3-86" fmla="*/ 70612 h 70612"/>
                  <a:gd name="connsiteX4-87" fmla="*/ 0 w 226544"/>
                  <a:gd name="connsiteY4-88" fmla="*/ 35306 h 70612"/>
                </a:gdLst>
                <a:ahLst/>
                <a:cxnLst>
                  <a:cxn ang="0">
                    <a:pos x="connsiteX0-1" y="connsiteY0-2"/>
                  </a:cxn>
                  <a:cxn ang="0">
                    <a:pos x="connsiteX1-3" y="connsiteY1-4"/>
                  </a:cxn>
                  <a:cxn ang="0">
                    <a:pos x="connsiteX2-5" y="connsiteY2-6"/>
                  </a:cxn>
                  <a:cxn ang="0">
                    <a:pos x="connsiteX3-7" y="connsiteY3-8"/>
                  </a:cxn>
                  <a:cxn ang="0">
                    <a:pos x="connsiteX4-17" y="connsiteY4-18"/>
                  </a:cxn>
                </a:cxnLst>
                <a:rect l="l" t="t" r="r" b="b"/>
                <a:pathLst>
                  <a:path w="226544" h="70612">
                    <a:moveTo>
                      <a:pt x="0" y="35306"/>
                    </a:moveTo>
                    <a:cubicBezTo>
                      <a:pt x="1521" y="15316"/>
                      <a:pt x="12805" y="4576"/>
                      <a:pt x="27685" y="0"/>
                    </a:cubicBezTo>
                    <a:lnTo>
                      <a:pt x="226544" y="35306"/>
                    </a:lnTo>
                    <a:lnTo>
                      <a:pt x="27685" y="70612"/>
                    </a:lnTo>
                    <a:cubicBezTo>
                      <a:pt x="11264" y="65009"/>
                      <a:pt x="1007" y="52726"/>
                      <a:pt x="0" y="35306"/>
                    </a:cubicBezTo>
                    <a:close/>
                  </a:path>
                </a:pathLst>
              </a:custGeom>
              <a:solidFill>
                <a:srgbClr val="4C504C"/>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20000"/>
                  </a:lnSpc>
                </a:pPr>
                <a:endParaRPr lang="en-US" sz="1400">
                  <a:latin typeface="Arial" panose="020B0604020202020204" pitchFamily="34" charset="0"/>
                  <a:ea typeface="微软雅黑" panose="020B0503020204020204" pitchFamily="34" charset="-122"/>
                  <a:cs typeface="+mn-ea"/>
                  <a:sym typeface="Arial" panose="020B0604020202020204" pitchFamily="34" charset="0"/>
                </a:endParaRPr>
              </a:p>
            </p:txBody>
          </p:sp>
          <p:cxnSp>
            <p:nvCxnSpPr>
              <p:cNvPr id="27" name="Straight Connector 26"/>
              <p:cNvCxnSpPr/>
              <p:nvPr/>
            </p:nvCxnSpPr>
            <p:spPr>
              <a:xfrm>
                <a:off x="1374774" y="1486648"/>
                <a:ext cx="274320" cy="0"/>
              </a:xfrm>
              <a:prstGeom prst="line">
                <a:avLst/>
              </a:prstGeom>
              <a:ln>
                <a:solidFill>
                  <a:schemeClr val="bg1">
                    <a:lumMod val="65000"/>
                  </a:schemeClr>
                </a:solidFill>
              </a:ln>
              <a:effectLst/>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1374774" y="1562425"/>
                <a:ext cx="274320" cy="0"/>
              </a:xfrm>
              <a:prstGeom prst="line">
                <a:avLst/>
              </a:prstGeom>
              <a:ln>
                <a:solidFill>
                  <a:schemeClr val="bg1">
                    <a:lumMod val="65000"/>
                  </a:schemeClr>
                </a:solidFill>
              </a:ln>
              <a:effectLst/>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1374774" y="1638202"/>
                <a:ext cx="274320" cy="0"/>
              </a:xfrm>
              <a:prstGeom prst="line">
                <a:avLst/>
              </a:prstGeom>
              <a:ln>
                <a:solidFill>
                  <a:schemeClr val="bg1">
                    <a:lumMod val="65000"/>
                  </a:schemeClr>
                </a:solidFill>
              </a:ln>
              <a:effectLst/>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1374774" y="1713979"/>
                <a:ext cx="274320" cy="0"/>
              </a:xfrm>
              <a:prstGeom prst="line">
                <a:avLst/>
              </a:prstGeom>
              <a:ln>
                <a:solidFill>
                  <a:schemeClr val="bg1">
                    <a:lumMod val="65000"/>
                  </a:schemeClr>
                </a:solidFill>
              </a:ln>
              <a:effectLst/>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1374774" y="1789756"/>
                <a:ext cx="274320" cy="0"/>
              </a:xfrm>
              <a:prstGeom prst="line">
                <a:avLst/>
              </a:prstGeom>
              <a:ln>
                <a:solidFill>
                  <a:schemeClr val="bg1">
                    <a:lumMod val="65000"/>
                  </a:schemeClr>
                </a:solidFill>
              </a:ln>
              <a:effectLst/>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1374774" y="1865533"/>
                <a:ext cx="274320" cy="0"/>
              </a:xfrm>
              <a:prstGeom prst="line">
                <a:avLst/>
              </a:prstGeom>
              <a:ln>
                <a:solidFill>
                  <a:schemeClr val="bg1">
                    <a:lumMod val="65000"/>
                  </a:schemeClr>
                </a:solidFill>
              </a:ln>
              <a:effectLst/>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1374774" y="1941308"/>
                <a:ext cx="274320" cy="0"/>
              </a:xfrm>
              <a:prstGeom prst="line">
                <a:avLst/>
              </a:prstGeom>
              <a:ln>
                <a:solidFill>
                  <a:schemeClr val="bg1">
                    <a:lumMod val="65000"/>
                  </a:schemeClr>
                </a:solidFill>
              </a:ln>
              <a:effectLst/>
            </p:spPr>
            <p:style>
              <a:lnRef idx="1">
                <a:schemeClr val="accent1"/>
              </a:lnRef>
              <a:fillRef idx="0">
                <a:schemeClr val="accent1"/>
              </a:fillRef>
              <a:effectRef idx="0">
                <a:schemeClr val="accent1"/>
              </a:effectRef>
              <a:fontRef idx="minor">
                <a:schemeClr val="tx1"/>
              </a:fontRef>
            </p:style>
          </p:cxnSp>
        </p:grpSp>
        <p:sp>
          <p:nvSpPr>
            <p:cNvPr id="6" name="Trapezoid 5"/>
            <p:cNvSpPr/>
            <p:nvPr/>
          </p:nvSpPr>
          <p:spPr>
            <a:xfrm rot="16200000">
              <a:off x="1594832" y="5341831"/>
              <a:ext cx="695326" cy="59529"/>
            </a:xfrm>
            <a:prstGeom prst="trapezoid">
              <a:avLst>
                <a:gd name="adj" fmla="val 69837"/>
              </a:avLst>
            </a:prstGeom>
            <a:solidFill>
              <a:schemeClr val="accent2">
                <a:lumMod val="50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20000"/>
                </a:lnSpc>
              </a:pPr>
              <a:endParaRPr lang="en-US" sz="14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 name="Trapezoid 6"/>
            <p:cNvSpPr/>
            <p:nvPr/>
          </p:nvSpPr>
          <p:spPr>
            <a:xfrm rot="16200000">
              <a:off x="1594832" y="4439533"/>
              <a:ext cx="695326" cy="59529"/>
            </a:xfrm>
            <a:prstGeom prst="trapezoid">
              <a:avLst>
                <a:gd name="adj" fmla="val 69837"/>
              </a:avLst>
            </a:prstGeom>
            <a:solidFill>
              <a:schemeClr val="accent5">
                <a:lumMod val="50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20000"/>
                </a:lnSpc>
              </a:pPr>
              <a:endParaRPr lang="en-US" sz="14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 name="Trapezoid 7"/>
            <p:cNvSpPr/>
            <p:nvPr/>
          </p:nvSpPr>
          <p:spPr>
            <a:xfrm rot="16200000">
              <a:off x="1594832" y="3537234"/>
              <a:ext cx="695326" cy="59529"/>
            </a:xfrm>
            <a:prstGeom prst="trapezoid">
              <a:avLst>
                <a:gd name="adj" fmla="val 69837"/>
              </a:avLst>
            </a:prstGeom>
            <a:solidFill>
              <a:schemeClr val="accent4">
                <a:lumMod val="50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20000"/>
                </a:lnSpc>
              </a:pPr>
              <a:endParaRPr lang="en-US" sz="14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 name="Trapezoid 8"/>
            <p:cNvSpPr/>
            <p:nvPr/>
          </p:nvSpPr>
          <p:spPr>
            <a:xfrm rot="16200000">
              <a:off x="1594832" y="2634935"/>
              <a:ext cx="695326" cy="59529"/>
            </a:xfrm>
            <a:prstGeom prst="trapezoid">
              <a:avLst>
                <a:gd name="adj" fmla="val 69837"/>
              </a:avLst>
            </a:prstGeom>
            <a:solidFill>
              <a:schemeClr val="accent3">
                <a:lumMod val="50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20000"/>
                </a:lnSpc>
              </a:pPr>
              <a:endParaRPr lang="en-US" sz="14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 name="Pentagon 9"/>
            <p:cNvSpPr/>
            <p:nvPr/>
          </p:nvSpPr>
          <p:spPr>
            <a:xfrm>
              <a:off x="1912729" y="2359899"/>
              <a:ext cx="3510756" cy="607219"/>
            </a:xfrm>
            <a:prstGeom prst="homePlate">
              <a:avLst>
                <a:gd name="adj" fmla="val 36274"/>
              </a:avLst>
            </a:prstGeom>
            <a:solidFill>
              <a:schemeClr val="accent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20000"/>
                </a:lnSpc>
              </a:pPr>
              <a:endParaRPr lang="en-US" sz="14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 name="Pentagon 10"/>
            <p:cNvSpPr/>
            <p:nvPr/>
          </p:nvSpPr>
          <p:spPr>
            <a:xfrm>
              <a:off x="1912729" y="3262198"/>
              <a:ext cx="3510756" cy="607219"/>
            </a:xfrm>
            <a:prstGeom prst="homePlate">
              <a:avLst>
                <a:gd name="adj" fmla="val 36274"/>
              </a:avLst>
            </a:prstGeom>
            <a:solidFill>
              <a:schemeClr val="accent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20000"/>
                </a:lnSpc>
              </a:pPr>
              <a:endParaRPr lang="en-US" sz="14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 name="Pentagon 11"/>
            <p:cNvSpPr/>
            <p:nvPr/>
          </p:nvSpPr>
          <p:spPr>
            <a:xfrm>
              <a:off x="1912729" y="4164497"/>
              <a:ext cx="3510756" cy="607219"/>
            </a:xfrm>
            <a:prstGeom prst="homePlate">
              <a:avLst>
                <a:gd name="adj" fmla="val 36274"/>
              </a:avLst>
            </a:prstGeom>
            <a:solidFill>
              <a:schemeClr val="accent3"/>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20000"/>
                </a:lnSpc>
              </a:pPr>
              <a:endParaRPr lang="en-US" sz="14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 name="Pentagon 12"/>
            <p:cNvSpPr/>
            <p:nvPr/>
          </p:nvSpPr>
          <p:spPr>
            <a:xfrm>
              <a:off x="1912729" y="5066795"/>
              <a:ext cx="3510756" cy="607219"/>
            </a:xfrm>
            <a:prstGeom prst="homePlate">
              <a:avLst>
                <a:gd name="adj" fmla="val 36274"/>
              </a:avLst>
            </a:prstGeom>
            <a:solidFill>
              <a:schemeClr val="accent4"/>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20000"/>
                </a:lnSpc>
              </a:pPr>
              <a:endParaRPr lang="en-US" sz="14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4" name="Rectangle 33"/>
            <p:cNvSpPr/>
            <p:nvPr/>
          </p:nvSpPr>
          <p:spPr>
            <a:xfrm>
              <a:off x="2679704" y="2509740"/>
              <a:ext cx="2330568" cy="351177"/>
            </a:xfrm>
            <a:prstGeom prst="rect">
              <a:avLst/>
            </a:prstGeom>
          </p:spPr>
          <p:txBody>
            <a:bodyPr wrap="square">
              <a:spAutoFit/>
            </a:bodyPr>
            <a:lstStyle/>
            <a:p>
              <a:pPr algn="ctr">
                <a:lnSpc>
                  <a:spcPct val="120000"/>
                </a:lnSpc>
              </a:pPr>
              <a:r>
                <a:rPr lang="zh-CN" altLang="en-US"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r>
                <a:rPr lang="en-GB"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 </a:t>
              </a:r>
              <a:endParaRPr lang="en-GB"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5" name="TextBox 38"/>
            <p:cNvSpPr txBox="1"/>
            <p:nvPr/>
          </p:nvSpPr>
          <p:spPr>
            <a:xfrm>
              <a:off x="1944843" y="2478964"/>
              <a:ext cx="303613" cy="349601"/>
            </a:xfrm>
            <a:prstGeom prst="rect">
              <a:avLst/>
            </a:prstGeom>
            <a:noFill/>
            <a:effectLst/>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en-US" sz="14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1</a:t>
              </a:r>
            </a:p>
          </p:txBody>
        </p:sp>
        <p:sp>
          <p:nvSpPr>
            <p:cNvPr id="36" name="TextBox 191"/>
            <p:cNvSpPr txBox="1"/>
            <p:nvPr/>
          </p:nvSpPr>
          <p:spPr>
            <a:xfrm>
              <a:off x="1944843" y="3381429"/>
              <a:ext cx="303613" cy="349601"/>
            </a:xfrm>
            <a:prstGeom prst="rect">
              <a:avLst/>
            </a:prstGeom>
            <a:noFill/>
            <a:effectLst/>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en-US" sz="1400" b="1">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2</a:t>
              </a:r>
            </a:p>
          </p:txBody>
        </p:sp>
        <p:sp>
          <p:nvSpPr>
            <p:cNvPr id="37" name="TextBox 192"/>
            <p:cNvSpPr txBox="1"/>
            <p:nvPr/>
          </p:nvSpPr>
          <p:spPr>
            <a:xfrm>
              <a:off x="1944843" y="4283895"/>
              <a:ext cx="303613" cy="349601"/>
            </a:xfrm>
            <a:prstGeom prst="rect">
              <a:avLst/>
            </a:prstGeom>
            <a:noFill/>
            <a:effectLst/>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en-US" sz="1400" b="1">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3</a:t>
              </a:r>
            </a:p>
          </p:txBody>
        </p:sp>
        <p:sp>
          <p:nvSpPr>
            <p:cNvPr id="38" name="TextBox 193"/>
            <p:cNvSpPr txBox="1"/>
            <p:nvPr/>
          </p:nvSpPr>
          <p:spPr>
            <a:xfrm>
              <a:off x="1944843" y="5186362"/>
              <a:ext cx="303613" cy="349601"/>
            </a:xfrm>
            <a:prstGeom prst="rect">
              <a:avLst/>
            </a:prstGeom>
            <a:noFill/>
            <a:effectLst/>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en-US" sz="1400" b="1">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4</a:t>
              </a:r>
            </a:p>
          </p:txBody>
        </p:sp>
        <p:sp>
          <p:nvSpPr>
            <p:cNvPr id="39" name="Rectangle 38"/>
            <p:cNvSpPr/>
            <p:nvPr/>
          </p:nvSpPr>
          <p:spPr>
            <a:xfrm>
              <a:off x="2679704" y="3412206"/>
              <a:ext cx="2330568" cy="351177"/>
            </a:xfrm>
            <a:prstGeom prst="rect">
              <a:avLst/>
            </a:prstGeom>
          </p:spPr>
          <p:txBody>
            <a:bodyPr wrap="square">
              <a:spAutoFit/>
            </a:bodyPr>
            <a:lstStyle/>
            <a:p>
              <a:pPr algn="ctr">
                <a:lnSpc>
                  <a:spcPct val="120000"/>
                </a:lnSpc>
              </a:pPr>
              <a:r>
                <a:rPr lang="zh-CN" altLang="en-US"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r>
                <a:rPr lang="en-GB"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 </a:t>
              </a:r>
              <a:endParaRPr lang="en-GB"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0" name="Rectangle 39"/>
            <p:cNvSpPr/>
            <p:nvPr/>
          </p:nvSpPr>
          <p:spPr>
            <a:xfrm>
              <a:off x="2679704" y="4314672"/>
              <a:ext cx="2330568" cy="351177"/>
            </a:xfrm>
            <a:prstGeom prst="rect">
              <a:avLst/>
            </a:prstGeom>
          </p:spPr>
          <p:txBody>
            <a:bodyPr wrap="square">
              <a:spAutoFit/>
            </a:bodyPr>
            <a:lstStyle/>
            <a:p>
              <a:pPr algn="ctr">
                <a:lnSpc>
                  <a:spcPct val="120000"/>
                </a:lnSpc>
              </a:pPr>
              <a:r>
                <a:rPr lang="zh-CN" altLang="en-US"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r>
                <a:rPr lang="en-GB"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 </a:t>
              </a:r>
              <a:endParaRPr lang="en-GB"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1" name="Rectangle 40"/>
            <p:cNvSpPr/>
            <p:nvPr/>
          </p:nvSpPr>
          <p:spPr>
            <a:xfrm>
              <a:off x="2679704" y="5214753"/>
              <a:ext cx="2330568" cy="351177"/>
            </a:xfrm>
            <a:prstGeom prst="rect">
              <a:avLst/>
            </a:prstGeom>
          </p:spPr>
          <p:txBody>
            <a:bodyPr wrap="square">
              <a:spAutoFit/>
            </a:bodyPr>
            <a:lstStyle/>
            <a:p>
              <a:pPr algn="ctr">
                <a:lnSpc>
                  <a:spcPct val="120000"/>
                </a:lnSpc>
              </a:pPr>
              <a:r>
                <a:rPr lang="zh-CN" altLang="en-US"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r>
                <a:rPr lang="en-GB"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 </a:t>
              </a:r>
              <a:endParaRPr lang="en-GB"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43" name="TextBox 42"/>
          <p:cNvSpPr txBox="1"/>
          <p:nvPr/>
        </p:nvSpPr>
        <p:spPr>
          <a:xfrm>
            <a:off x="5868972" y="2011869"/>
            <a:ext cx="1441420" cy="328551"/>
          </a:xfrm>
          <a:prstGeom prst="rect">
            <a:avLst/>
          </a:prstGeom>
          <a:noFill/>
        </p:spPr>
        <p:txBody>
          <a:bodyPr wrap="none" rtlCol="0">
            <a:spAutoFit/>
          </a:bodyPr>
          <a:lstStyle/>
          <a:p>
            <a:pPr algn="just">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4" name="Rectangle 43"/>
          <p:cNvSpPr/>
          <p:nvPr/>
        </p:nvSpPr>
        <p:spPr>
          <a:xfrm>
            <a:off x="5868972" y="2354521"/>
            <a:ext cx="4377747" cy="375103"/>
          </a:xfrm>
          <a:prstGeom prst="rect">
            <a:avLst/>
          </a:prstGeom>
        </p:spPr>
        <p:txBody>
          <a:bodyPr wrap="square">
            <a:spAutoFit/>
          </a:bodyPr>
          <a:lstStyle/>
          <a:p>
            <a:pPr algn="just">
              <a:lnSpc>
                <a:spcPct val="120000"/>
              </a:lnSpc>
            </a:pPr>
            <a:r>
              <a:rPr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点击输入文本内容点击输入文本内容点击输入文本内容点击输入文本内容点击输入文本内容点击输入文本内容点击输入文本内容点击输入文本内容点击输入文本内容击输入文本内容</a:t>
            </a:r>
            <a:endPar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5" name="Donut 44"/>
          <p:cNvSpPr/>
          <p:nvPr/>
        </p:nvSpPr>
        <p:spPr>
          <a:xfrm>
            <a:off x="5937233" y="3301776"/>
            <a:ext cx="724494" cy="724494"/>
          </a:xfrm>
          <a:prstGeom prst="donut">
            <a:avLst>
              <a:gd name="adj" fmla="val 6804"/>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50">
              <a:solidFill>
                <a:schemeClr val="tx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6" name="Freeform 45"/>
          <p:cNvSpPr>
            <a:spLocks noEditPoints="1"/>
          </p:cNvSpPr>
          <p:nvPr/>
        </p:nvSpPr>
        <p:spPr bwMode="auto">
          <a:xfrm>
            <a:off x="6142990" y="3499217"/>
            <a:ext cx="312978" cy="329611"/>
          </a:xfrm>
          <a:custGeom>
            <a:avLst/>
            <a:gdLst>
              <a:gd name="T0" fmla="*/ 20 w 96"/>
              <a:gd name="T1" fmla="*/ 86 h 101"/>
              <a:gd name="T2" fmla="*/ 7 w 96"/>
              <a:gd name="T3" fmla="*/ 58 h 101"/>
              <a:gd name="T4" fmla="*/ 18 w 96"/>
              <a:gd name="T5" fmla="*/ 29 h 101"/>
              <a:gd name="T6" fmla="*/ 42 w 96"/>
              <a:gd name="T7" fmla="*/ 17 h 101"/>
              <a:gd name="T8" fmla="*/ 41 w 96"/>
              <a:gd name="T9" fmla="*/ 9 h 101"/>
              <a:gd name="T10" fmla="*/ 36 w 96"/>
              <a:gd name="T11" fmla="*/ 10 h 101"/>
              <a:gd name="T12" fmla="*/ 35 w 96"/>
              <a:gd name="T13" fmla="*/ 5 h 101"/>
              <a:gd name="T14" fmla="*/ 48 w 96"/>
              <a:gd name="T15" fmla="*/ 3 h 101"/>
              <a:gd name="T16" fmla="*/ 49 w 96"/>
              <a:gd name="T17" fmla="*/ 8 h 101"/>
              <a:gd name="T18" fmla="*/ 44 w 96"/>
              <a:gd name="T19" fmla="*/ 9 h 101"/>
              <a:gd name="T20" fmla="*/ 46 w 96"/>
              <a:gd name="T21" fmla="*/ 16 h 101"/>
              <a:gd name="T22" fmla="*/ 74 w 96"/>
              <a:gd name="T23" fmla="*/ 27 h 101"/>
              <a:gd name="T24" fmla="*/ 87 w 96"/>
              <a:gd name="T25" fmla="*/ 54 h 101"/>
              <a:gd name="T26" fmla="*/ 77 w 96"/>
              <a:gd name="T27" fmla="*/ 83 h 101"/>
              <a:gd name="T28" fmla="*/ 75 w 96"/>
              <a:gd name="T29" fmla="*/ 85 h 101"/>
              <a:gd name="T30" fmla="*/ 79 w 96"/>
              <a:gd name="T31" fmla="*/ 101 h 101"/>
              <a:gd name="T32" fmla="*/ 74 w 96"/>
              <a:gd name="T33" fmla="*/ 101 h 101"/>
              <a:gd name="T34" fmla="*/ 63 w 96"/>
              <a:gd name="T35" fmla="*/ 93 h 101"/>
              <a:gd name="T36" fmla="*/ 49 w 96"/>
              <a:gd name="T37" fmla="*/ 96 h 101"/>
              <a:gd name="T38" fmla="*/ 32 w 96"/>
              <a:gd name="T39" fmla="*/ 93 h 101"/>
              <a:gd name="T40" fmla="*/ 22 w 96"/>
              <a:gd name="T41" fmla="*/ 101 h 101"/>
              <a:gd name="T42" fmla="*/ 17 w 96"/>
              <a:gd name="T43" fmla="*/ 101 h 101"/>
              <a:gd name="T44" fmla="*/ 21 w 96"/>
              <a:gd name="T45" fmla="*/ 86 h 101"/>
              <a:gd name="T46" fmla="*/ 20 w 96"/>
              <a:gd name="T47" fmla="*/ 86 h 101"/>
              <a:gd name="T48" fmla="*/ 82 w 96"/>
              <a:gd name="T49" fmla="*/ 6 h 101"/>
              <a:gd name="T50" fmla="*/ 60 w 96"/>
              <a:gd name="T51" fmla="*/ 11 h 101"/>
              <a:gd name="T52" fmla="*/ 92 w 96"/>
              <a:gd name="T53" fmla="*/ 31 h 101"/>
              <a:gd name="T54" fmla="*/ 88 w 96"/>
              <a:gd name="T55" fmla="*/ 9 h 101"/>
              <a:gd name="T56" fmla="*/ 92 w 96"/>
              <a:gd name="T57" fmla="*/ 3 h 101"/>
              <a:gd name="T58" fmla="*/ 86 w 96"/>
              <a:gd name="T59" fmla="*/ 0 h 101"/>
              <a:gd name="T60" fmla="*/ 82 w 96"/>
              <a:gd name="T61" fmla="*/ 6 h 101"/>
              <a:gd name="T62" fmla="*/ 14 w 96"/>
              <a:gd name="T63" fmla="*/ 6 h 101"/>
              <a:gd name="T64" fmla="*/ 10 w 96"/>
              <a:gd name="T65" fmla="*/ 0 h 101"/>
              <a:gd name="T66" fmla="*/ 4 w 96"/>
              <a:gd name="T67" fmla="*/ 3 h 101"/>
              <a:gd name="T68" fmla="*/ 8 w 96"/>
              <a:gd name="T69" fmla="*/ 9 h 101"/>
              <a:gd name="T70" fmla="*/ 4 w 96"/>
              <a:gd name="T71" fmla="*/ 31 h 101"/>
              <a:gd name="T72" fmla="*/ 36 w 96"/>
              <a:gd name="T73" fmla="*/ 11 h 101"/>
              <a:gd name="T74" fmla="*/ 14 w 96"/>
              <a:gd name="T75" fmla="*/ 6 h 101"/>
              <a:gd name="T76" fmla="*/ 43 w 96"/>
              <a:gd name="T77" fmla="*/ 54 h 101"/>
              <a:gd name="T78" fmla="*/ 42 w 96"/>
              <a:gd name="T79" fmla="*/ 56 h 101"/>
              <a:gd name="T80" fmla="*/ 22 w 96"/>
              <a:gd name="T81" fmla="*/ 61 h 101"/>
              <a:gd name="T82" fmla="*/ 22 w 96"/>
              <a:gd name="T83" fmla="*/ 64 h 101"/>
              <a:gd name="T84" fmla="*/ 43 w 96"/>
              <a:gd name="T85" fmla="*/ 59 h 101"/>
              <a:gd name="T86" fmla="*/ 46 w 96"/>
              <a:gd name="T87" fmla="*/ 61 h 101"/>
              <a:gd name="T88" fmla="*/ 54 w 96"/>
              <a:gd name="T89" fmla="*/ 58 h 101"/>
              <a:gd name="T90" fmla="*/ 50 w 96"/>
              <a:gd name="T91" fmla="*/ 50 h 101"/>
              <a:gd name="T92" fmla="*/ 49 w 96"/>
              <a:gd name="T93" fmla="*/ 50 h 101"/>
              <a:gd name="T94" fmla="*/ 41 w 96"/>
              <a:gd name="T95" fmla="*/ 37 h 101"/>
              <a:gd name="T96" fmla="*/ 38 w 96"/>
              <a:gd name="T97" fmla="*/ 39 h 101"/>
              <a:gd name="T98" fmla="*/ 44 w 96"/>
              <a:gd name="T99" fmla="*/ 52 h 101"/>
              <a:gd name="T100" fmla="*/ 43 w 96"/>
              <a:gd name="T101" fmla="*/ 54 h 101"/>
              <a:gd name="T102" fmla="*/ 18 w 96"/>
              <a:gd name="T103" fmla="*/ 58 h 101"/>
              <a:gd name="T104" fmla="*/ 28 w 96"/>
              <a:gd name="T105" fmla="*/ 78 h 101"/>
              <a:gd name="T106" fmla="*/ 49 w 96"/>
              <a:gd name="T107" fmla="*/ 85 h 101"/>
              <a:gd name="T108" fmla="*/ 69 w 96"/>
              <a:gd name="T109" fmla="*/ 76 h 101"/>
              <a:gd name="T110" fmla="*/ 76 w 96"/>
              <a:gd name="T111" fmla="*/ 55 h 101"/>
              <a:gd name="T112" fmla="*/ 67 w 96"/>
              <a:gd name="T113" fmla="*/ 35 h 101"/>
              <a:gd name="T114" fmla="*/ 46 w 96"/>
              <a:gd name="T115" fmla="*/ 27 h 101"/>
              <a:gd name="T116" fmla="*/ 26 w 96"/>
              <a:gd name="T117" fmla="*/ 37 h 101"/>
              <a:gd name="T118" fmla="*/ 18 w 96"/>
              <a:gd name="T119" fmla="*/ 58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6" h="101">
                <a:moveTo>
                  <a:pt x="20" y="86"/>
                </a:moveTo>
                <a:cubicBezTo>
                  <a:pt x="12" y="78"/>
                  <a:pt x="8" y="68"/>
                  <a:pt x="7" y="58"/>
                </a:cubicBezTo>
                <a:cubicBezTo>
                  <a:pt x="7" y="48"/>
                  <a:pt x="10" y="38"/>
                  <a:pt x="18" y="29"/>
                </a:cubicBezTo>
                <a:cubicBezTo>
                  <a:pt x="24" y="22"/>
                  <a:pt x="33" y="18"/>
                  <a:pt x="42" y="17"/>
                </a:cubicBezTo>
                <a:cubicBezTo>
                  <a:pt x="41" y="9"/>
                  <a:pt x="41" y="9"/>
                  <a:pt x="41" y="9"/>
                </a:cubicBezTo>
                <a:cubicBezTo>
                  <a:pt x="36" y="10"/>
                  <a:pt x="36" y="10"/>
                  <a:pt x="36" y="10"/>
                </a:cubicBezTo>
                <a:cubicBezTo>
                  <a:pt x="35" y="5"/>
                  <a:pt x="35" y="5"/>
                  <a:pt x="35" y="5"/>
                </a:cubicBezTo>
                <a:cubicBezTo>
                  <a:pt x="48" y="3"/>
                  <a:pt x="48" y="3"/>
                  <a:pt x="48" y="3"/>
                </a:cubicBezTo>
                <a:cubicBezTo>
                  <a:pt x="49" y="8"/>
                  <a:pt x="49" y="8"/>
                  <a:pt x="49" y="8"/>
                </a:cubicBezTo>
                <a:cubicBezTo>
                  <a:pt x="44" y="9"/>
                  <a:pt x="44" y="9"/>
                  <a:pt x="44" y="9"/>
                </a:cubicBezTo>
                <a:cubicBezTo>
                  <a:pt x="46" y="16"/>
                  <a:pt x="46" y="16"/>
                  <a:pt x="46" y="16"/>
                </a:cubicBezTo>
                <a:cubicBezTo>
                  <a:pt x="56" y="16"/>
                  <a:pt x="66" y="19"/>
                  <a:pt x="74" y="27"/>
                </a:cubicBezTo>
                <a:cubicBezTo>
                  <a:pt x="82" y="34"/>
                  <a:pt x="87" y="44"/>
                  <a:pt x="87" y="54"/>
                </a:cubicBezTo>
                <a:cubicBezTo>
                  <a:pt x="88" y="65"/>
                  <a:pt x="84" y="75"/>
                  <a:pt x="77" y="83"/>
                </a:cubicBezTo>
                <a:cubicBezTo>
                  <a:pt x="76" y="84"/>
                  <a:pt x="76" y="84"/>
                  <a:pt x="75" y="85"/>
                </a:cubicBezTo>
                <a:cubicBezTo>
                  <a:pt x="79" y="101"/>
                  <a:pt x="79" y="101"/>
                  <a:pt x="79" y="101"/>
                </a:cubicBezTo>
                <a:cubicBezTo>
                  <a:pt x="74" y="101"/>
                  <a:pt x="74" y="101"/>
                  <a:pt x="74" y="101"/>
                </a:cubicBezTo>
                <a:cubicBezTo>
                  <a:pt x="63" y="93"/>
                  <a:pt x="63" y="93"/>
                  <a:pt x="63" y="93"/>
                </a:cubicBezTo>
                <a:cubicBezTo>
                  <a:pt x="59" y="95"/>
                  <a:pt x="54" y="96"/>
                  <a:pt x="49" y="96"/>
                </a:cubicBezTo>
                <a:cubicBezTo>
                  <a:pt x="44" y="96"/>
                  <a:pt x="38" y="95"/>
                  <a:pt x="32" y="93"/>
                </a:cubicBezTo>
                <a:cubicBezTo>
                  <a:pt x="22" y="101"/>
                  <a:pt x="22" y="101"/>
                  <a:pt x="22" y="101"/>
                </a:cubicBezTo>
                <a:cubicBezTo>
                  <a:pt x="17" y="101"/>
                  <a:pt x="17" y="101"/>
                  <a:pt x="17" y="101"/>
                </a:cubicBezTo>
                <a:cubicBezTo>
                  <a:pt x="21" y="86"/>
                  <a:pt x="21" y="86"/>
                  <a:pt x="21" y="86"/>
                </a:cubicBezTo>
                <a:cubicBezTo>
                  <a:pt x="20" y="86"/>
                  <a:pt x="20" y="86"/>
                  <a:pt x="20" y="86"/>
                </a:cubicBezTo>
                <a:close/>
                <a:moveTo>
                  <a:pt x="82" y="6"/>
                </a:moveTo>
                <a:cubicBezTo>
                  <a:pt x="74" y="3"/>
                  <a:pt x="66" y="5"/>
                  <a:pt x="60" y="11"/>
                </a:cubicBezTo>
                <a:cubicBezTo>
                  <a:pt x="92" y="31"/>
                  <a:pt x="92" y="31"/>
                  <a:pt x="92" y="31"/>
                </a:cubicBezTo>
                <a:cubicBezTo>
                  <a:pt x="96" y="24"/>
                  <a:pt x="94" y="15"/>
                  <a:pt x="88" y="9"/>
                </a:cubicBezTo>
                <a:cubicBezTo>
                  <a:pt x="92" y="3"/>
                  <a:pt x="92" y="3"/>
                  <a:pt x="92" y="3"/>
                </a:cubicBezTo>
                <a:cubicBezTo>
                  <a:pt x="86" y="0"/>
                  <a:pt x="86" y="0"/>
                  <a:pt x="86" y="0"/>
                </a:cubicBezTo>
                <a:cubicBezTo>
                  <a:pt x="82" y="6"/>
                  <a:pt x="82" y="6"/>
                  <a:pt x="82" y="6"/>
                </a:cubicBezTo>
                <a:close/>
                <a:moveTo>
                  <a:pt x="14" y="6"/>
                </a:moveTo>
                <a:cubicBezTo>
                  <a:pt x="10" y="0"/>
                  <a:pt x="10" y="0"/>
                  <a:pt x="10" y="0"/>
                </a:cubicBezTo>
                <a:cubicBezTo>
                  <a:pt x="4" y="3"/>
                  <a:pt x="4" y="3"/>
                  <a:pt x="4" y="3"/>
                </a:cubicBezTo>
                <a:cubicBezTo>
                  <a:pt x="8" y="9"/>
                  <a:pt x="8" y="9"/>
                  <a:pt x="8" y="9"/>
                </a:cubicBezTo>
                <a:cubicBezTo>
                  <a:pt x="2" y="15"/>
                  <a:pt x="0" y="24"/>
                  <a:pt x="4" y="31"/>
                </a:cubicBezTo>
                <a:cubicBezTo>
                  <a:pt x="36" y="11"/>
                  <a:pt x="36" y="11"/>
                  <a:pt x="36" y="11"/>
                </a:cubicBezTo>
                <a:cubicBezTo>
                  <a:pt x="30" y="5"/>
                  <a:pt x="21" y="3"/>
                  <a:pt x="14" y="6"/>
                </a:cubicBezTo>
                <a:close/>
                <a:moveTo>
                  <a:pt x="43" y="54"/>
                </a:moveTo>
                <a:cubicBezTo>
                  <a:pt x="42" y="55"/>
                  <a:pt x="42" y="55"/>
                  <a:pt x="42" y="56"/>
                </a:cubicBezTo>
                <a:cubicBezTo>
                  <a:pt x="35" y="57"/>
                  <a:pt x="28" y="58"/>
                  <a:pt x="22" y="61"/>
                </a:cubicBezTo>
                <a:cubicBezTo>
                  <a:pt x="22" y="62"/>
                  <a:pt x="22" y="63"/>
                  <a:pt x="22" y="64"/>
                </a:cubicBezTo>
                <a:cubicBezTo>
                  <a:pt x="29" y="63"/>
                  <a:pt x="37" y="62"/>
                  <a:pt x="43" y="59"/>
                </a:cubicBezTo>
                <a:cubicBezTo>
                  <a:pt x="44" y="60"/>
                  <a:pt x="45" y="61"/>
                  <a:pt x="46" y="61"/>
                </a:cubicBezTo>
                <a:cubicBezTo>
                  <a:pt x="49" y="62"/>
                  <a:pt x="53" y="61"/>
                  <a:pt x="54" y="58"/>
                </a:cubicBezTo>
                <a:cubicBezTo>
                  <a:pt x="55" y="55"/>
                  <a:pt x="53" y="51"/>
                  <a:pt x="50" y="50"/>
                </a:cubicBezTo>
                <a:cubicBezTo>
                  <a:pt x="50" y="50"/>
                  <a:pt x="49" y="50"/>
                  <a:pt x="49" y="50"/>
                </a:cubicBezTo>
                <a:cubicBezTo>
                  <a:pt x="47" y="46"/>
                  <a:pt x="44" y="41"/>
                  <a:pt x="41" y="37"/>
                </a:cubicBezTo>
                <a:cubicBezTo>
                  <a:pt x="40" y="38"/>
                  <a:pt x="39" y="39"/>
                  <a:pt x="38" y="39"/>
                </a:cubicBezTo>
                <a:cubicBezTo>
                  <a:pt x="39" y="44"/>
                  <a:pt x="41" y="48"/>
                  <a:pt x="44" y="52"/>
                </a:cubicBezTo>
                <a:cubicBezTo>
                  <a:pt x="43" y="52"/>
                  <a:pt x="43" y="53"/>
                  <a:pt x="43" y="54"/>
                </a:cubicBezTo>
                <a:close/>
                <a:moveTo>
                  <a:pt x="18" y="58"/>
                </a:moveTo>
                <a:cubicBezTo>
                  <a:pt x="19" y="65"/>
                  <a:pt x="22" y="72"/>
                  <a:pt x="28" y="78"/>
                </a:cubicBezTo>
                <a:cubicBezTo>
                  <a:pt x="34" y="83"/>
                  <a:pt x="41" y="86"/>
                  <a:pt x="49" y="85"/>
                </a:cubicBezTo>
                <a:cubicBezTo>
                  <a:pt x="56" y="85"/>
                  <a:pt x="63" y="82"/>
                  <a:pt x="69" y="76"/>
                </a:cubicBezTo>
                <a:cubicBezTo>
                  <a:pt x="74" y="70"/>
                  <a:pt x="77" y="62"/>
                  <a:pt x="76" y="55"/>
                </a:cubicBezTo>
                <a:cubicBezTo>
                  <a:pt x="76" y="47"/>
                  <a:pt x="73" y="40"/>
                  <a:pt x="67" y="35"/>
                </a:cubicBezTo>
                <a:cubicBezTo>
                  <a:pt x="61" y="29"/>
                  <a:pt x="53" y="27"/>
                  <a:pt x="46" y="27"/>
                </a:cubicBezTo>
                <a:cubicBezTo>
                  <a:pt x="38" y="28"/>
                  <a:pt x="31" y="31"/>
                  <a:pt x="26" y="37"/>
                </a:cubicBezTo>
                <a:cubicBezTo>
                  <a:pt x="20" y="43"/>
                  <a:pt x="18" y="50"/>
                  <a:pt x="18" y="58"/>
                </a:cubicBezTo>
                <a:close/>
              </a:path>
            </a:pathLst>
          </a:custGeom>
          <a:solidFill>
            <a:schemeClr val="accent1"/>
          </a:solidFill>
          <a:ln>
            <a:noFill/>
          </a:ln>
        </p:spPr>
        <p:txBody>
          <a:bodyPr vert="horz" wrap="square" lIns="96430" tIns="48216" rIns="96430" bIns="4821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5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7" name="Freeform 46"/>
          <p:cNvSpPr>
            <a:spLocks noEditPoints="1"/>
          </p:cNvSpPr>
          <p:nvPr/>
        </p:nvSpPr>
        <p:spPr bwMode="auto">
          <a:xfrm>
            <a:off x="6114638" y="5024359"/>
            <a:ext cx="355312" cy="287275"/>
          </a:xfrm>
          <a:custGeom>
            <a:avLst/>
            <a:gdLst>
              <a:gd name="T0" fmla="*/ 86 w 109"/>
              <a:gd name="T1" fmla="*/ 88 h 88"/>
              <a:gd name="T2" fmla="*/ 84 w 109"/>
              <a:gd name="T3" fmla="*/ 44 h 88"/>
              <a:gd name="T4" fmla="*/ 80 w 109"/>
              <a:gd name="T5" fmla="*/ 71 h 88"/>
              <a:gd name="T6" fmla="*/ 109 w 109"/>
              <a:gd name="T7" fmla="*/ 0 h 88"/>
              <a:gd name="T8" fmla="*/ 92 w 109"/>
              <a:gd name="T9" fmla="*/ 33 h 88"/>
              <a:gd name="T10" fmla="*/ 80 w 109"/>
              <a:gd name="T11" fmla="*/ 25 h 88"/>
              <a:gd name="T12" fmla="*/ 67 w 109"/>
              <a:gd name="T13" fmla="*/ 68 h 88"/>
              <a:gd name="T14" fmla="*/ 37 w 109"/>
              <a:gd name="T15" fmla="*/ 73 h 88"/>
              <a:gd name="T16" fmla="*/ 19 w 109"/>
              <a:gd name="T17" fmla="*/ 63 h 88"/>
              <a:gd name="T18" fmla="*/ 0 w 109"/>
              <a:gd name="T19" fmla="*/ 56 h 88"/>
              <a:gd name="T20" fmla="*/ 25 w 109"/>
              <a:gd name="T21" fmla="*/ 48 h 88"/>
              <a:gd name="T22" fmla="*/ 30 w 109"/>
              <a:gd name="T23" fmla="*/ 57 h 88"/>
              <a:gd name="T24" fmla="*/ 44 w 109"/>
              <a:gd name="T25" fmla="*/ 29 h 88"/>
              <a:gd name="T26" fmla="*/ 66 w 109"/>
              <a:gd name="T27" fmla="*/ 50 h 88"/>
              <a:gd name="T28" fmla="*/ 68 w 109"/>
              <a:gd name="T29" fmla="*/ 18 h 88"/>
              <a:gd name="T30" fmla="*/ 78 w 109"/>
              <a:gd name="T31" fmla="*/ 12 h 88"/>
              <a:gd name="T32" fmla="*/ 90 w 109"/>
              <a:gd name="T33" fmla="*/ 1 h 88"/>
              <a:gd name="T34" fmla="*/ 22 w 109"/>
              <a:gd name="T35" fmla="*/ 88 h 88"/>
              <a:gd name="T36" fmla="*/ 29 w 109"/>
              <a:gd name="T37" fmla="*/ 80 h 88"/>
              <a:gd name="T38" fmla="*/ 22 w 109"/>
              <a:gd name="T39" fmla="*/ 79 h 88"/>
              <a:gd name="T40" fmla="*/ 11 w 109"/>
              <a:gd name="T41" fmla="*/ 88 h 88"/>
              <a:gd name="T42" fmla="*/ 17 w 109"/>
              <a:gd name="T43" fmla="*/ 71 h 88"/>
              <a:gd name="T44" fmla="*/ 11 w 109"/>
              <a:gd name="T45" fmla="*/ 73 h 88"/>
              <a:gd name="T46" fmla="*/ 34 w 109"/>
              <a:gd name="T47" fmla="*/ 88 h 88"/>
              <a:gd name="T48" fmla="*/ 40 w 109"/>
              <a:gd name="T49" fmla="*/ 79 h 88"/>
              <a:gd name="T50" fmla="*/ 34 w 109"/>
              <a:gd name="T51" fmla="*/ 80 h 88"/>
              <a:gd name="T52" fmla="*/ 45 w 109"/>
              <a:gd name="T53" fmla="*/ 88 h 88"/>
              <a:gd name="T54" fmla="*/ 52 w 109"/>
              <a:gd name="T55" fmla="*/ 63 h 88"/>
              <a:gd name="T56" fmla="*/ 45 w 109"/>
              <a:gd name="T57" fmla="*/ 69 h 88"/>
              <a:gd name="T58" fmla="*/ 57 w 109"/>
              <a:gd name="T59" fmla="*/ 88 h 88"/>
              <a:gd name="T60" fmla="*/ 63 w 109"/>
              <a:gd name="T61" fmla="*/ 73 h 88"/>
              <a:gd name="T62" fmla="*/ 57 w 109"/>
              <a:gd name="T63" fmla="*/ 88 h 88"/>
              <a:gd name="T64" fmla="*/ 75 w 109"/>
              <a:gd name="T65" fmla="*/ 88 h 88"/>
              <a:gd name="T66" fmla="*/ 68 w 109"/>
              <a:gd name="T67" fmla="*/ 75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9" h="88">
                <a:moveTo>
                  <a:pt x="80" y="88"/>
                </a:moveTo>
                <a:cubicBezTo>
                  <a:pt x="86" y="88"/>
                  <a:pt x="86" y="88"/>
                  <a:pt x="86" y="88"/>
                </a:cubicBezTo>
                <a:cubicBezTo>
                  <a:pt x="86" y="44"/>
                  <a:pt x="86" y="44"/>
                  <a:pt x="86" y="44"/>
                </a:cubicBezTo>
                <a:cubicBezTo>
                  <a:pt x="84" y="44"/>
                  <a:pt x="84" y="44"/>
                  <a:pt x="84" y="44"/>
                </a:cubicBezTo>
                <a:cubicBezTo>
                  <a:pt x="82" y="70"/>
                  <a:pt x="82" y="70"/>
                  <a:pt x="82" y="70"/>
                </a:cubicBezTo>
                <a:cubicBezTo>
                  <a:pt x="80" y="71"/>
                  <a:pt x="80" y="71"/>
                  <a:pt x="80" y="71"/>
                </a:cubicBezTo>
                <a:cubicBezTo>
                  <a:pt x="80" y="88"/>
                  <a:pt x="80" y="88"/>
                  <a:pt x="80" y="88"/>
                </a:cubicBezTo>
                <a:close/>
                <a:moveTo>
                  <a:pt x="109" y="0"/>
                </a:moveTo>
                <a:cubicBezTo>
                  <a:pt x="100" y="17"/>
                  <a:pt x="100" y="17"/>
                  <a:pt x="100" y="17"/>
                </a:cubicBezTo>
                <a:cubicBezTo>
                  <a:pt x="92" y="33"/>
                  <a:pt x="92" y="33"/>
                  <a:pt x="92" y="33"/>
                </a:cubicBezTo>
                <a:cubicBezTo>
                  <a:pt x="84" y="22"/>
                  <a:pt x="84" y="22"/>
                  <a:pt x="84" y="22"/>
                </a:cubicBezTo>
                <a:cubicBezTo>
                  <a:pt x="80" y="25"/>
                  <a:pt x="80" y="25"/>
                  <a:pt x="80" y="25"/>
                </a:cubicBezTo>
                <a:cubicBezTo>
                  <a:pt x="77" y="64"/>
                  <a:pt x="77" y="64"/>
                  <a:pt x="77" y="64"/>
                </a:cubicBezTo>
                <a:cubicBezTo>
                  <a:pt x="67" y="68"/>
                  <a:pt x="67" y="68"/>
                  <a:pt x="67" y="68"/>
                </a:cubicBezTo>
                <a:cubicBezTo>
                  <a:pt x="48" y="50"/>
                  <a:pt x="48" y="50"/>
                  <a:pt x="48" y="50"/>
                </a:cubicBezTo>
                <a:cubicBezTo>
                  <a:pt x="37" y="73"/>
                  <a:pt x="37" y="73"/>
                  <a:pt x="37" y="73"/>
                </a:cubicBezTo>
                <a:cubicBezTo>
                  <a:pt x="26" y="73"/>
                  <a:pt x="26" y="73"/>
                  <a:pt x="26" y="73"/>
                </a:cubicBezTo>
                <a:cubicBezTo>
                  <a:pt x="19" y="63"/>
                  <a:pt x="19" y="63"/>
                  <a:pt x="19" y="63"/>
                </a:cubicBezTo>
                <a:cubicBezTo>
                  <a:pt x="4" y="67"/>
                  <a:pt x="4" y="67"/>
                  <a:pt x="4" y="67"/>
                </a:cubicBezTo>
                <a:cubicBezTo>
                  <a:pt x="0" y="56"/>
                  <a:pt x="0" y="56"/>
                  <a:pt x="0" y="56"/>
                </a:cubicBezTo>
                <a:cubicBezTo>
                  <a:pt x="20" y="50"/>
                  <a:pt x="20" y="50"/>
                  <a:pt x="20" y="50"/>
                </a:cubicBezTo>
                <a:cubicBezTo>
                  <a:pt x="25" y="48"/>
                  <a:pt x="25" y="48"/>
                  <a:pt x="25" y="48"/>
                </a:cubicBezTo>
                <a:cubicBezTo>
                  <a:pt x="27" y="52"/>
                  <a:pt x="27" y="52"/>
                  <a:pt x="27" y="52"/>
                </a:cubicBezTo>
                <a:cubicBezTo>
                  <a:pt x="30" y="57"/>
                  <a:pt x="30" y="57"/>
                  <a:pt x="30" y="57"/>
                </a:cubicBezTo>
                <a:cubicBezTo>
                  <a:pt x="40" y="37"/>
                  <a:pt x="40" y="37"/>
                  <a:pt x="40" y="37"/>
                </a:cubicBezTo>
                <a:cubicBezTo>
                  <a:pt x="44" y="29"/>
                  <a:pt x="44" y="29"/>
                  <a:pt x="44" y="29"/>
                </a:cubicBezTo>
                <a:cubicBezTo>
                  <a:pt x="50" y="35"/>
                  <a:pt x="50" y="35"/>
                  <a:pt x="50" y="35"/>
                </a:cubicBezTo>
                <a:cubicBezTo>
                  <a:pt x="66" y="50"/>
                  <a:pt x="66" y="50"/>
                  <a:pt x="66" y="50"/>
                </a:cubicBezTo>
                <a:cubicBezTo>
                  <a:pt x="68" y="21"/>
                  <a:pt x="68" y="21"/>
                  <a:pt x="68" y="21"/>
                </a:cubicBezTo>
                <a:cubicBezTo>
                  <a:pt x="68" y="18"/>
                  <a:pt x="68" y="18"/>
                  <a:pt x="68" y="18"/>
                </a:cubicBezTo>
                <a:cubicBezTo>
                  <a:pt x="71" y="16"/>
                  <a:pt x="71" y="16"/>
                  <a:pt x="71" y="16"/>
                </a:cubicBezTo>
                <a:cubicBezTo>
                  <a:pt x="78" y="12"/>
                  <a:pt x="78" y="12"/>
                  <a:pt x="78" y="12"/>
                </a:cubicBezTo>
                <a:cubicBezTo>
                  <a:pt x="72" y="2"/>
                  <a:pt x="72" y="2"/>
                  <a:pt x="72" y="2"/>
                </a:cubicBezTo>
                <a:cubicBezTo>
                  <a:pt x="90" y="1"/>
                  <a:pt x="90" y="1"/>
                  <a:pt x="90" y="1"/>
                </a:cubicBezTo>
                <a:cubicBezTo>
                  <a:pt x="109" y="0"/>
                  <a:pt x="109" y="0"/>
                  <a:pt x="109" y="0"/>
                </a:cubicBezTo>
                <a:close/>
                <a:moveTo>
                  <a:pt x="22" y="88"/>
                </a:moveTo>
                <a:cubicBezTo>
                  <a:pt x="24" y="88"/>
                  <a:pt x="27" y="88"/>
                  <a:pt x="29" y="88"/>
                </a:cubicBezTo>
                <a:cubicBezTo>
                  <a:pt x="29" y="80"/>
                  <a:pt x="29" y="80"/>
                  <a:pt x="29" y="80"/>
                </a:cubicBezTo>
                <a:cubicBezTo>
                  <a:pt x="23" y="81"/>
                  <a:pt x="23" y="81"/>
                  <a:pt x="23" y="81"/>
                </a:cubicBezTo>
                <a:cubicBezTo>
                  <a:pt x="22" y="79"/>
                  <a:pt x="22" y="79"/>
                  <a:pt x="22" y="79"/>
                </a:cubicBezTo>
                <a:cubicBezTo>
                  <a:pt x="22" y="88"/>
                  <a:pt x="22" y="88"/>
                  <a:pt x="22" y="88"/>
                </a:cubicBezTo>
                <a:close/>
                <a:moveTo>
                  <a:pt x="11" y="88"/>
                </a:moveTo>
                <a:cubicBezTo>
                  <a:pt x="17" y="88"/>
                  <a:pt x="17" y="88"/>
                  <a:pt x="17" y="88"/>
                </a:cubicBezTo>
                <a:cubicBezTo>
                  <a:pt x="17" y="71"/>
                  <a:pt x="17" y="71"/>
                  <a:pt x="17" y="71"/>
                </a:cubicBezTo>
                <a:cubicBezTo>
                  <a:pt x="17" y="71"/>
                  <a:pt x="17" y="71"/>
                  <a:pt x="17" y="71"/>
                </a:cubicBezTo>
                <a:cubicBezTo>
                  <a:pt x="11" y="73"/>
                  <a:pt x="11" y="73"/>
                  <a:pt x="11" y="73"/>
                </a:cubicBezTo>
                <a:cubicBezTo>
                  <a:pt x="11" y="88"/>
                  <a:pt x="11" y="88"/>
                  <a:pt x="11" y="88"/>
                </a:cubicBezTo>
                <a:close/>
                <a:moveTo>
                  <a:pt x="34" y="88"/>
                </a:moveTo>
                <a:cubicBezTo>
                  <a:pt x="36" y="88"/>
                  <a:pt x="38" y="88"/>
                  <a:pt x="40" y="88"/>
                </a:cubicBezTo>
                <a:cubicBezTo>
                  <a:pt x="40" y="79"/>
                  <a:pt x="40" y="79"/>
                  <a:pt x="40" y="79"/>
                </a:cubicBezTo>
                <a:cubicBezTo>
                  <a:pt x="40" y="80"/>
                  <a:pt x="40" y="80"/>
                  <a:pt x="40" y="80"/>
                </a:cubicBezTo>
                <a:cubicBezTo>
                  <a:pt x="34" y="80"/>
                  <a:pt x="34" y="80"/>
                  <a:pt x="34" y="80"/>
                </a:cubicBezTo>
                <a:cubicBezTo>
                  <a:pt x="34" y="88"/>
                  <a:pt x="34" y="88"/>
                  <a:pt x="34" y="88"/>
                </a:cubicBezTo>
                <a:close/>
                <a:moveTo>
                  <a:pt x="45" y="88"/>
                </a:moveTo>
                <a:cubicBezTo>
                  <a:pt x="47" y="88"/>
                  <a:pt x="50" y="88"/>
                  <a:pt x="52" y="88"/>
                </a:cubicBezTo>
                <a:cubicBezTo>
                  <a:pt x="52" y="63"/>
                  <a:pt x="52" y="63"/>
                  <a:pt x="52" y="63"/>
                </a:cubicBezTo>
                <a:cubicBezTo>
                  <a:pt x="49" y="60"/>
                  <a:pt x="49" y="60"/>
                  <a:pt x="49" y="60"/>
                </a:cubicBezTo>
                <a:cubicBezTo>
                  <a:pt x="45" y="69"/>
                  <a:pt x="45" y="69"/>
                  <a:pt x="45" y="69"/>
                </a:cubicBezTo>
                <a:cubicBezTo>
                  <a:pt x="45" y="88"/>
                  <a:pt x="45" y="88"/>
                  <a:pt x="45" y="88"/>
                </a:cubicBezTo>
                <a:close/>
                <a:moveTo>
                  <a:pt x="57" y="88"/>
                </a:moveTo>
                <a:cubicBezTo>
                  <a:pt x="59" y="88"/>
                  <a:pt x="61" y="88"/>
                  <a:pt x="63" y="88"/>
                </a:cubicBezTo>
                <a:cubicBezTo>
                  <a:pt x="63" y="73"/>
                  <a:pt x="63" y="73"/>
                  <a:pt x="63" y="73"/>
                </a:cubicBezTo>
                <a:cubicBezTo>
                  <a:pt x="57" y="67"/>
                  <a:pt x="57" y="67"/>
                  <a:pt x="57" y="67"/>
                </a:cubicBezTo>
                <a:cubicBezTo>
                  <a:pt x="57" y="88"/>
                  <a:pt x="57" y="88"/>
                  <a:pt x="57" y="88"/>
                </a:cubicBezTo>
                <a:close/>
                <a:moveTo>
                  <a:pt x="68" y="88"/>
                </a:moveTo>
                <a:cubicBezTo>
                  <a:pt x="70" y="88"/>
                  <a:pt x="73" y="88"/>
                  <a:pt x="75" y="88"/>
                </a:cubicBezTo>
                <a:cubicBezTo>
                  <a:pt x="75" y="72"/>
                  <a:pt x="75" y="72"/>
                  <a:pt x="75" y="72"/>
                </a:cubicBezTo>
                <a:cubicBezTo>
                  <a:pt x="68" y="75"/>
                  <a:pt x="68" y="75"/>
                  <a:pt x="68" y="75"/>
                </a:cubicBezTo>
                <a:lnTo>
                  <a:pt x="68" y="88"/>
                </a:lnTo>
                <a:close/>
              </a:path>
            </a:pathLst>
          </a:custGeom>
          <a:solidFill>
            <a:schemeClr val="accent3"/>
          </a:solidFill>
          <a:ln>
            <a:noFill/>
          </a:ln>
        </p:spPr>
        <p:txBody>
          <a:bodyPr vert="horz" wrap="square" lIns="96430" tIns="48216" rIns="96430" bIns="4821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5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8" name="Freeform 47"/>
          <p:cNvSpPr>
            <a:spLocks noEditPoints="1"/>
          </p:cNvSpPr>
          <p:nvPr/>
        </p:nvSpPr>
        <p:spPr bwMode="auto">
          <a:xfrm>
            <a:off x="8854192" y="5021839"/>
            <a:ext cx="237380" cy="347754"/>
          </a:xfrm>
          <a:custGeom>
            <a:avLst/>
            <a:gdLst>
              <a:gd name="T0" fmla="*/ 16 w 73"/>
              <a:gd name="T1" fmla="*/ 77 h 107"/>
              <a:gd name="T2" fmla="*/ 57 w 73"/>
              <a:gd name="T3" fmla="*/ 77 h 107"/>
              <a:gd name="T4" fmla="*/ 52 w 73"/>
              <a:gd name="T5" fmla="*/ 101 h 107"/>
              <a:gd name="T6" fmla="*/ 45 w 73"/>
              <a:gd name="T7" fmla="*/ 101 h 107"/>
              <a:gd name="T8" fmla="*/ 37 w 73"/>
              <a:gd name="T9" fmla="*/ 107 h 107"/>
              <a:gd name="T10" fmla="*/ 29 w 73"/>
              <a:gd name="T11" fmla="*/ 101 h 107"/>
              <a:gd name="T12" fmla="*/ 21 w 73"/>
              <a:gd name="T13" fmla="*/ 101 h 107"/>
              <a:gd name="T14" fmla="*/ 16 w 73"/>
              <a:gd name="T15" fmla="*/ 77 h 107"/>
              <a:gd name="T16" fmla="*/ 51 w 73"/>
              <a:gd name="T17" fmla="*/ 29 h 107"/>
              <a:gd name="T18" fmla="*/ 52 w 73"/>
              <a:gd name="T19" fmla="*/ 35 h 107"/>
              <a:gd name="T20" fmla="*/ 51 w 73"/>
              <a:gd name="T21" fmla="*/ 37 h 107"/>
              <a:gd name="T22" fmla="*/ 53 w 73"/>
              <a:gd name="T23" fmla="*/ 38 h 107"/>
              <a:gd name="T24" fmla="*/ 52 w 73"/>
              <a:gd name="T25" fmla="*/ 42 h 107"/>
              <a:gd name="T26" fmla="*/ 50 w 73"/>
              <a:gd name="T27" fmla="*/ 42 h 107"/>
              <a:gd name="T28" fmla="*/ 52 w 73"/>
              <a:gd name="T29" fmla="*/ 44 h 107"/>
              <a:gd name="T30" fmla="*/ 51 w 73"/>
              <a:gd name="T31" fmla="*/ 47 h 107"/>
              <a:gd name="T32" fmla="*/ 50 w 73"/>
              <a:gd name="T33" fmla="*/ 48 h 107"/>
              <a:gd name="T34" fmla="*/ 51 w 73"/>
              <a:gd name="T35" fmla="*/ 49 h 107"/>
              <a:gd name="T36" fmla="*/ 50 w 73"/>
              <a:gd name="T37" fmla="*/ 53 h 107"/>
              <a:gd name="T38" fmla="*/ 47 w 73"/>
              <a:gd name="T39" fmla="*/ 54 h 107"/>
              <a:gd name="T40" fmla="*/ 29 w 73"/>
              <a:gd name="T41" fmla="*/ 49 h 107"/>
              <a:gd name="T42" fmla="*/ 21 w 73"/>
              <a:gd name="T43" fmla="*/ 49 h 107"/>
              <a:gd name="T44" fmla="*/ 21 w 73"/>
              <a:gd name="T45" fmla="*/ 32 h 107"/>
              <a:gd name="T46" fmla="*/ 28 w 73"/>
              <a:gd name="T47" fmla="*/ 31 h 107"/>
              <a:gd name="T48" fmla="*/ 42 w 73"/>
              <a:gd name="T49" fmla="*/ 16 h 107"/>
              <a:gd name="T50" fmla="*/ 38 w 73"/>
              <a:gd name="T51" fmla="*/ 30 h 107"/>
              <a:gd name="T52" fmla="*/ 51 w 73"/>
              <a:gd name="T53" fmla="*/ 29 h 107"/>
              <a:gd name="T54" fmla="*/ 15 w 73"/>
              <a:gd name="T55" fmla="*/ 71 h 107"/>
              <a:gd name="T56" fmla="*/ 25 w 73"/>
              <a:gd name="T57" fmla="*/ 71 h 107"/>
              <a:gd name="T58" fmla="*/ 17 w 73"/>
              <a:gd name="T59" fmla="*/ 48 h 107"/>
              <a:gd name="T60" fmla="*/ 11 w 73"/>
              <a:gd name="T61" fmla="*/ 29 h 107"/>
              <a:gd name="T62" fmla="*/ 23 w 73"/>
              <a:gd name="T63" fmla="*/ 13 h 107"/>
              <a:gd name="T64" fmla="*/ 37 w 73"/>
              <a:gd name="T65" fmla="*/ 11 h 107"/>
              <a:gd name="T66" fmla="*/ 50 w 73"/>
              <a:gd name="T67" fmla="*/ 14 h 107"/>
              <a:gd name="T68" fmla="*/ 62 w 73"/>
              <a:gd name="T69" fmla="*/ 29 h 107"/>
              <a:gd name="T70" fmla="*/ 56 w 73"/>
              <a:gd name="T71" fmla="*/ 48 h 107"/>
              <a:gd name="T72" fmla="*/ 48 w 73"/>
              <a:gd name="T73" fmla="*/ 71 h 107"/>
              <a:gd name="T74" fmla="*/ 58 w 73"/>
              <a:gd name="T75" fmla="*/ 71 h 107"/>
              <a:gd name="T76" fmla="*/ 65 w 73"/>
              <a:gd name="T77" fmla="*/ 52 h 107"/>
              <a:gd name="T78" fmla="*/ 71 w 73"/>
              <a:gd name="T79" fmla="*/ 27 h 107"/>
              <a:gd name="T80" fmla="*/ 55 w 73"/>
              <a:gd name="T81" fmla="*/ 5 h 107"/>
              <a:gd name="T82" fmla="*/ 37 w 73"/>
              <a:gd name="T83" fmla="*/ 1 h 107"/>
              <a:gd name="T84" fmla="*/ 19 w 73"/>
              <a:gd name="T85" fmla="*/ 5 h 107"/>
              <a:gd name="T86" fmla="*/ 2 w 73"/>
              <a:gd name="T87" fmla="*/ 27 h 107"/>
              <a:gd name="T88" fmla="*/ 8 w 73"/>
              <a:gd name="T89" fmla="*/ 53 h 107"/>
              <a:gd name="T90" fmla="*/ 15 w 73"/>
              <a:gd name="T91" fmla="*/ 7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3" h="107">
                <a:moveTo>
                  <a:pt x="16" y="77"/>
                </a:moveTo>
                <a:cubicBezTo>
                  <a:pt x="57" y="77"/>
                  <a:pt x="57" y="77"/>
                  <a:pt x="57" y="77"/>
                </a:cubicBezTo>
                <a:cubicBezTo>
                  <a:pt x="52" y="101"/>
                  <a:pt x="52" y="101"/>
                  <a:pt x="52" y="101"/>
                </a:cubicBezTo>
                <a:cubicBezTo>
                  <a:pt x="45" y="101"/>
                  <a:pt x="45" y="101"/>
                  <a:pt x="45" y="101"/>
                </a:cubicBezTo>
                <a:cubicBezTo>
                  <a:pt x="44" y="104"/>
                  <a:pt x="41" y="107"/>
                  <a:pt x="37" y="107"/>
                </a:cubicBezTo>
                <a:cubicBezTo>
                  <a:pt x="33" y="107"/>
                  <a:pt x="30" y="104"/>
                  <a:pt x="29" y="101"/>
                </a:cubicBezTo>
                <a:cubicBezTo>
                  <a:pt x="21" y="101"/>
                  <a:pt x="21" y="101"/>
                  <a:pt x="21" y="101"/>
                </a:cubicBezTo>
                <a:cubicBezTo>
                  <a:pt x="16" y="77"/>
                  <a:pt x="16" y="77"/>
                  <a:pt x="16" y="77"/>
                </a:cubicBezTo>
                <a:close/>
                <a:moveTo>
                  <a:pt x="51" y="29"/>
                </a:moveTo>
                <a:cubicBezTo>
                  <a:pt x="52" y="35"/>
                  <a:pt x="52" y="35"/>
                  <a:pt x="52" y="35"/>
                </a:cubicBezTo>
                <a:cubicBezTo>
                  <a:pt x="51" y="37"/>
                  <a:pt x="51" y="37"/>
                  <a:pt x="51" y="37"/>
                </a:cubicBezTo>
                <a:cubicBezTo>
                  <a:pt x="53" y="38"/>
                  <a:pt x="53" y="38"/>
                  <a:pt x="53" y="38"/>
                </a:cubicBezTo>
                <a:cubicBezTo>
                  <a:pt x="52" y="42"/>
                  <a:pt x="52" y="42"/>
                  <a:pt x="52" y="42"/>
                </a:cubicBezTo>
                <a:cubicBezTo>
                  <a:pt x="50" y="42"/>
                  <a:pt x="50" y="42"/>
                  <a:pt x="50" y="42"/>
                </a:cubicBezTo>
                <a:cubicBezTo>
                  <a:pt x="52" y="44"/>
                  <a:pt x="52" y="44"/>
                  <a:pt x="52" y="44"/>
                </a:cubicBezTo>
                <a:cubicBezTo>
                  <a:pt x="51" y="47"/>
                  <a:pt x="51" y="47"/>
                  <a:pt x="51" y="47"/>
                </a:cubicBezTo>
                <a:cubicBezTo>
                  <a:pt x="50" y="48"/>
                  <a:pt x="50" y="48"/>
                  <a:pt x="50" y="48"/>
                </a:cubicBezTo>
                <a:cubicBezTo>
                  <a:pt x="51" y="49"/>
                  <a:pt x="51" y="49"/>
                  <a:pt x="51" y="49"/>
                </a:cubicBezTo>
                <a:cubicBezTo>
                  <a:pt x="50" y="53"/>
                  <a:pt x="50" y="53"/>
                  <a:pt x="50" y="53"/>
                </a:cubicBezTo>
                <a:cubicBezTo>
                  <a:pt x="47" y="54"/>
                  <a:pt x="47" y="54"/>
                  <a:pt x="47" y="54"/>
                </a:cubicBezTo>
                <a:cubicBezTo>
                  <a:pt x="29" y="49"/>
                  <a:pt x="29" y="49"/>
                  <a:pt x="29" y="49"/>
                </a:cubicBezTo>
                <a:cubicBezTo>
                  <a:pt x="21" y="49"/>
                  <a:pt x="21" y="49"/>
                  <a:pt x="21" y="49"/>
                </a:cubicBezTo>
                <a:cubicBezTo>
                  <a:pt x="21" y="32"/>
                  <a:pt x="21" y="32"/>
                  <a:pt x="21" y="32"/>
                </a:cubicBezTo>
                <a:cubicBezTo>
                  <a:pt x="28" y="31"/>
                  <a:pt x="28" y="31"/>
                  <a:pt x="28" y="31"/>
                </a:cubicBezTo>
                <a:cubicBezTo>
                  <a:pt x="42" y="16"/>
                  <a:pt x="42" y="16"/>
                  <a:pt x="42" y="16"/>
                </a:cubicBezTo>
                <a:cubicBezTo>
                  <a:pt x="50" y="21"/>
                  <a:pt x="43" y="27"/>
                  <a:pt x="38" y="30"/>
                </a:cubicBezTo>
                <a:cubicBezTo>
                  <a:pt x="51" y="29"/>
                  <a:pt x="51" y="29"/>
                  <a:pt x="51" y="29"/>
                </a:cubicBezTo>
                <a:close/>
                <a:moveTo>
                  <a:pt x="15" y="71"/>
                </a:moveTo>
                <a:cubicBezTo>
                  <a:pt x="25" y="71"/>
                  <a:pt x="25" y="71"/>
                  <a:pt x="25" y="71"/>
                </a:cubicBezTo>
                <a:cubicBezTo>
                  <a:pt x="24" y="62"/>
                  <a:pt x="20" y="55"/>
                  <a:pt x="17" y="48"/>
                </a:cubicBezTo>
                <a:cubicBezTo>
                  <a:pt x="13" y="41"/>
                  <a:pt x="10" y="34"/>
                  <a:pt x="11" y="29"/>
                </a:cubicBezTo>
                <a:cubicBezTo>
                  <a:pt x="13" y="21"/>
                  <a:pt x="17" y="16"/>
                  <a:pt x="23" y="13"/>
                </a:cubicBezTo>
                <a:cubicBezTo>
                  <a:pt x="27" y="11"/>
                  <a:pt x="32" y="10"/>
                  <a:pt x="37" y="11"/>
                </a:cubicBezTo>
                <a:cubicBezTo>
                  <a:pt x="42" y="11"/>
                  <a:pt x="46" y="12"/>
                  <a:pt x="50" y="14"/>
                </a:cubicBezTo>
                <a:cubicBezTo>
                  <a:pt x="56" y="17"/>
                  <a:pt x="60" y="22"/>
                  <a:pt x="62" y="29"/>
                </a:cubicBezTo>
                <a:cubicBezTo>
                  <a:pt x="63" y="34"/>
                  <a:pt x="59" y="41"/>
                  <a:pt x="56" y="48"/>
                </a:cubicBezTo>
                <a:cubicBezTo>
                  <a:pt x="53" y="55"/>
                  <a:pt x="49" y="62"/>
                  <a:pt x="48" y="71"/>
                </a:cubicBezTo>
                <a:cubicBezTo>
                  <a:pt x="58" y="71"/>
                  <a:pt x="58" y="71"/>
                  <a:pt x="58" y="71"/>
                </a:cubicBezTo>
                <a:cubicBezTo>
                  <a:pt x="59" y="64"/>
                  <a:pt x="62" y="58"/>
                  <a:pt x="65" y="52"/>
                </a:cubicBezTo>
                <a:cubicBezTo>
                  <a:pt x="69" y="44"/>
                  <a:pt x="73" y="36"/>
                  <a:pt x="71" y="27"/>
                </a:cubicBezTo>
                <a:cubicBezTo>
                  <a:pt x="70" y="17"/>
                  <a:pt x="63" y="9"/>
                  <a:pt x="55" y="5"/>
                </a:cubicBezTo>
                <a:cubicBezTo>
                  <a:pt x="49" y="2"/>
                  <a:pt x="43" y="1"/>
                  <a:pt x="37" y="1"/>
                </a:cubicBezTo>
                <a:cubicBezTo>
                  <a:pt x="31" y="0"/>
                  <a:pt x="24" y="2"/>
                  <a:pt x="19" y="5"/>
                </a:cubicBezTo>
                <a:cubicBezTo>
                  <a:pt x="10" y="9"/>
                  <a:pt x="4" y="16"/>
                  <a:pt x="2" y="27"/>
                </a:cubicBezTo>
                <a:cubicBezTo>
                  <a:pt x="0" y="36"/>
                  <a:pt x="4" y="44"/>
                  <a:pt x="8" y="53"/>
                </a:cubicBezTo>
                <a:cubicBezTo>
                  <a:pt x="11" y="58"/>
                  <a:pt x="13" y="64"/>
                  <a:pt x="15" y="71"/>
                </a:cubicBezTo>
                <a:close/>
              </a:path>
            </a:pathLst>
          </a:custGeom>
          <a:solidFill>
            <a:schemeClr val="accent4"/>
          </a:solidFill>
          <a:ln>
            <a:noFill/>
          </a:ln>
        </p:spPr>
        <p:txBody>
          <a:bodyPr vert="horz" wrap="square" lIns="96430" tIns="48216" rIns="96430" bIns="4821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5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9" name="Freeform 48"/>
          <p:cNvSpPr>
            <a:spLocks noEditPoints="1"/>
          </p:cNvSpPr>
          <p:nvPr/>
        </p:nvSpPr>
        <p:spPr bwMode="auto">
          <a:xfrm>
            <a:off x="8844060" y="3512070"/>
            <a:ext cx="250987" cy="303906"/>
          </a:xfrm>
          <a:custGeom>
            <a:avLst/>
            <a:gdLst>
              <a:gd name="T0" fmla="*/ 0 w 77"/>
              <a:gd name="T1" fmla="*/ 85 h 93"/>
              <a:gd name="T2" fmla="*/ 30 w 77"/>
              <a:gd name="T3" fmla="*/ 20 h 93"/>
              <a:gd name="T4" fmla="*/ 38 w 77"/>
              <a:gd name="T5" fmla="*/ 26 h 93"/>
              <a:gd name="T6" fmla="*/ 39 w 77"/>
              <a:gd name="T7" fmla="*/ 27 h 93"/>
              <a:gd name="T8" fmla="*/ 39 w 77"/>
              <a:gd name="T9" fmla="*/ 27 h 93"/>
              <a:gd name="T10" fmla="*/ 40 w 77"/>
              <a:gd name="T11" fmla="*/ 27 h 93"/>
              <a:gd name="T12" fmla="*/ 40 w 77"/>
              <a:gd name="T13" fmla="*/ 28 h 93"/>
              <a:gd name="T14" fmla="*/ 40 w 77"/>
              <a:gd name="T15" fmla="*/ 28 h 93"/>
              <a:gd name="T16" fmla="*/ 41 w 77"/>
              <a:gd name="T17" fmla="*/ 28 h 93"/>
              <a:gd name="T18" fmla="*/ 41 w 77"/>
              <a:gd name="T19" fmla="*/ 29 h 93"/>
              <a:gd name="T20" fmla="*/ 42 w 77"/>
              <a:gd name="T21" fmla="*/ 29 h 93"/>
              <a:gd name="T22" fmla="*/ 42 w 77"/>
              <a:gd name="T23" fmla="*/ 29 h 93"/>
              <a:gd name="T24" fmla="*/ 43 w 77"/>
              <a:gd name="T25" fmla="*/ 29 h 93"/>
              <a:gd name="T26" fmla="*/ 43 w 77"/>
              <a:gd name="T27" fmla="*/ 30 h 93"/>
              <a:gd name="T28" fmla="*/ 43 w 77"/>
              <a:gd name="T29" fmla="*/ 30 h 93"/>
              <a:gd name="T30" fmla="*/ 48 w 77"/>
              <a:gd name="T31" fmla="*/ 33 h 93"/>
              <a:gd name="T32" fmla="*/ 48 w 77"/>
              <a:gd name="T33" fmla="*/ 33 h 93"/>
              <a:gd name="T34" fmla="*/ 49 w 77"/>
              <a:gd name="T35" fmla="*/ 34 h 93"/>
              <a:gd name="T36" fmla="*/ 49 w 77"/>
              <a:gd name="T37" fmla="*/ 34 h 93"/>
              <a:gd name="T38" fmla="*/ 50 w 77"/>
              <a:gd name="T39" fmla="*/ 34 h 93"/>
              <a:gd name="T40" fmla="*/ 50 w 77"/>
              <a:gd name="T41" fmla="*/ 35 h 93"/>
              <a:gd name="T42" fmla="*/ 50 w 77"/>
              <a:gd name="T43" fmla="*/ 35 h 93"/>
              <a:gd name="T44" fmla="*/ 51 w 77"/>
              <a:gd name="T45" fmla="*/ 35 h 93"/>
              <a:gd name="T46" fmla="*/ 51 w 77"/>
              <a:gd name="T47" fmla="*/ 36 h 93"/>
              <a:gd name="T48" fmla="*/ 52 w 77"/>
              <a:gd name="T49" fmla="*/ 36 h 93"/>
              <a:gd name="T50" fmla="*/ 52 w 77"/>
              <a:gd name="T51" fmla="*/ 36 h 93"/>
              <a:gd name="T52" fmla="*/ 53 w 77"/>
              <a:gd name="T53" fmla="*/ 37 h 93"/>
              <a:gd name="T54" fmla="*/ 53 w 77"/>
              <a:gd name="T55" fmla="*/ 37 h 93"/>
              <a:gd name="T56" fmla="*/ 48 w 77"/>
              <a:gd name="T57" fmla="*/ 79 h 93"/>
              <a:gd name="T58" fmla="*/ 7 w 77"/>
              <a:gd name="T59" fmla="*/ 91 h 93"/>
              <a:gd name="T60" fmla="*/ 35 w 77"/>
              <a:gd name="T61" fmla="*/ 64 h 93"/>
              <a:gd name="T62" fmla="*/ 19 w 77"/>
              <a:gd name="T63" fmla="*/ 53 h 93"/>
              <a:gd name="T64" fmla="*/ 3 w 77"/>
              <a:gd name="T65" fmla="*/ 88 h 93"/>
              <a:gd name="T66" fmla="*/ 73 w 77"/>
              <a:gd name="T67" fmla="*/ 93 h 93"/>
              <a:gd name="T68" fmla="*/ 54 w 77"/>
              <a:gd name="T69" fmla="*/ 83 h 93"/>
              <a:gd name="T70" fmla="*/ 69 w 77"/>
              <a:gd name="T71" fmla="*/ 42 h 93"/>
              <a:gd name="T72" fmla="*/ 34 w 77"/>
              <a:gd name="T73" fmla="*/ 0 h 93"/>
              <a:gd name="T74" fmla="*/ 69 w 77"/>
              <a:gd name="T75" fmla="*/ 4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7" h="93">
                <a:moveTo>
                  <a:pt x="3" y="88"/>
                </a:moveTo>
                <a:cubicBezTo>
                  <a:pt x="2" y="87"/>
                  <a:pt x="1" y="86"/>
                  <a:pt x="0" y="85"/>
                </a:cubicBezTo>
                <a:cubicBezTo>
                  <a:pt x="0" y="72"/>
                  <a:pt x="0" y="58"/>
                  <a:pt x="0" y="45"/>
                </a:cubicBezTo>
                <a:cubicBezTo>
                  <a:pt x="12" y="40"/>
                  <a:pt x="21" y="32"/>
                  <a:pt x="30" y="20"/>
                </a:cubicBezTo>
                <a:cubicBezTo>
                  <a:pt x="38" y="26"/>
                  <a:pt x="38" y="26"/>
                  <a:pt x="38" y="26"/>
                </a:cubicBezTo>
                <a:cubicBezTo>
                  <a:pt x="38" y="26"/>
                  <a:pt x="38" y="26"/>
                  <a:pt x="38" y="26"/>
                </a:cubicBezTo>
                <a:cubicBezTo>
                  <a:pt x="38" y="27"/>
                  <a:pt x="38" y="27"/>
                  <a:pt x="38" y="27"/>
                </a:cubicBezTo>
                <a:cubicBezTo>
                  <a:pt x="39" y="27"/>
                  <a:pt x="39" y="27"/>
                  <a:pt x="39" y="27"/>
                </a:cubicBezTo>
                <a:cubicBezTo>
                  <a:pt x="39" y="27"/>
                  <a:pt x="39" y="27"/>
                  <a:pt x="39" y="27"/>
                </a:cubicBezTo>
                <a:cubicBezTo>
                  <a:pt x="39" y="27"/>
                  <a:pt x="39" y="27"/>
                  <a:pt x="39" y="27"/>
                </a:cubicBezTo>
                <a:cubicBezTo>
                  <a:pt x="39" y="27"/>
                  <a:pt x="39" y="27"/>
                  <a:pt x="39" y="27"/>
                </a:cubicBezTo>
                <a:cubicBezTo>
                  <a:pt x="40" y="27"/>
                  <a:pt x="40" y="27"/>
                  <a:pt x="40" y="27"/>
                </a:cubicBezTo>
                <a:cubicBezTo>
                  <a:pt x="40" y="27"/>
                  <a:pt x="40" y="27"/>
                  <a:pt x="40" y="27"/>
                </a:cubicBezTo>
                <a:cubicBezTo>
                  <a:pt x="40" y="28"/>
                  <a:pt x="40" y="28"/>
                  <a:pt x="40" y="28"/>
                </a:cubicBezTo>
                <a:cubicBezTo>
                  <a:pt x="40" y="28"/>
                  <a:pt x="40" y="28"/>
                  <a:pt x="40" y="28"/>
                </a:cubicBezTo>
                <a:cubicBezTo>
                  <a:pt x="40" y="28"/>
                  <a:pt x="40" y="28"/>
                  <a:pt x="40" y="28"/>
                </a:cubicBezTo>
                <a:cubicBezTo>
                  <a:pt x="41" y="28"/>
                  <a:pt x="41" y="28"/>
                  <a:pt x="41" y="28"/>
                </a:cubicBezTo>
                <a:cubicBezTo>
                  <a:pt x="41" y="28"/>
                  <a:pt x="41" y="28"/>
                  <a:pt x="41" y="28"/>
                </a:cubicBezTo>
                <a:cubicBezTo>
                  <a:pt x="41" y="28"/>
                  <a:pt x="41" y="28"/>
                  <a:pt x="41" y="28"/>
                </a:cubicBezTo>
                <a:cubicBezTo>
                  <a:pt x="41" y="29"/>
                  <a:pt x="41" y="29"/>
                  <a:pt x="41" y="29"/>
                </a:cubicBezTo>
                <a:cubicBezTo>
                  <a:pt x="42" y="29"/>
                  <a:pt x="42" y="29"/>
                  <a:pt x="42" y="29"/>
                </a:cubicBezTo>
                <a:cubicBezTo>
                  <a:pt x="42" y="29"/>
                  <a:pt x="42" y="29"/>
                  <a:pt x="42" y="29"/>
                </a:cubicBezTo>
                <a:cubicBezTo>
                  <a:pt x="42" y="29"/>
                  <a:pt x="42" y="29"/>
                  <a:pt x="42" y="29"/>
                </a:cubicBezTo>
                <a:cubicBezTo>
                  <a:pt x="42" y="29"/>
                  <a:pt x="42" y="29"/>
                  <a:pt x="42" y="29"/>
                </a:cubicBezTo>
                <a:cubicBezTo>
                  <a:pt x="42" y="29"/>
                  <a:pt x="42" y="29"/>
                  <a:pt x="42" y="29"/>
                </a:cubicBezTo>
                <a:cubicBezTo>
                  <a:pt x="43" y="29"/>
                  <a:pt x="43" y="29"/>
                  <a:pt x="43" y="29"/>
                </a:cubicBezTo>
                <a:cubicBezTo>
                  <a:pt x="43" y="30"/>
                  <a:pt x="43" y="30"/>
                  <a:pt x="43" y="30"/>
                </a:cubicBezTo>
                <a:cubicBezTo>
                  <a:pt x="43" y="30"/>
                  <a:pt x="43" y="30"/>
                  <a:pt x="43" y="30"/>
                </a:cubicBezTo>
                <a:cubicBezTo>
                  <a:pt x="43" y="30"/>
                  <a:pt x="43" y="30"/>
                  <a:pt x="43" y="30"/>
                </a:cubicBezTo>
                <a:cubicBezTo>
                  <a:pt x="43" y="30"/>
                  <a:pt x="43" y="30"/>
                  <a:pt x="43" y="30"/>
                </a:cubicBezTo>
                <a:cubicBezTo>
                  <a:pt x="44" y="30"/>
                  <a:pt x="44" y="30"/>
                  <a:pt x="44" y="30"/>
                </a:cubicBezTo>
                <a:cubicBezTo>
                  <a:pt x="48" y="33"/>
                  <a:pt x="48" y="33"/>
                  <a:pt x="48" y="33"/>
                </a:cubicBezTo>
                <a:cubicBezTo>
                  <a:pt x="48" y="33"/>
                  <a:pt x="48" y="33"/>
                  <a:pt x="48" y="33"/>
                </a:cubicBezTo>
                <a:cubicBezTo>
                  <a:pt x="48" y="33"/>
                  <a:pt x="48" y="33"/>
                  <a:pt x="48" y="33"/>
                </a:cubicBezTo>
                <a:cubicBezTo>
                  <a:pt x="48" y="34"/>
                  <a:pt x="48" y="34"/>
                  <a:pt x="48" y="34"/>
                </a:cubicBezTo>
                <a:cubicBezTo>
                  <a:pt x="49" y="34"/>
                  <a:pt x="49" y="34"/>
                  <a:pt x="49" y="34"/>
                </a:cubicBezTo>
                <a:cubicBezTo>
                  <a:pt x="49" y="34"/>
                  <a:pt x="49" y="34"/>
                  <a:pt x="49" y="34"/>
                </a:cubicBezTo>
                <a:cubicBezTo>
                  <a:pt x="49" y="34"/>
                  <a:pt x="49" y="34"/>
                  <a:pt x="49" y="34"/>
                </a:cubicBezTo>
                <a:cubicBezTo>
                  <a:pt x="49" y="34"/>
                  <a:pt x="49" y="34"/>
                  <a:pt x="49" y="34"/>
                </a:cubicBezTo>
                <a:cubicBezTo>
                  <a:pt x="50" y="34"/>
                  <a:pt x="50" y="34"/>
                  <a:pt x="50" y="34"/>
                </a:cubicBezTo>
                <a:cubicBezTo>
                  <a:pt x="50" y="35"/>
                  <a:pt x="50" y="35"/>
                  <a:pt x="50" y="35"/>
                </a:cubicBezTo>
                <a:cubicBezTo>
                  <a:pt x="50" y="35"/>
                  <a:pt x="50" y="35"/>
                  <a:pt x="50" y="35"/>
                </a:cubicBezTo>
                <a:cubicBezTo>
                  <a:pt x="50" y="35"/>
                  <a:pt x="50" y="35"/>
                  <a:pt x="50" y="35"/>
                </a:cubicBezTo>
                <a:cubicBezTo>
                  <a:pt x="50" y="35"/>
                  <a:pt x="50" y="35"/>
                  <a:pt x="50" y="35"/>
                </a:cubicBezTo>
                <a:cubicBezTo>
                  <a:pt x="51" y="35"/>
                  <a:pt x="51" y="35"/>
                  <a:pt x="51" y="35"/>
                </a:cubicBezTo>
                <a:cubicBezTo>
                  <a:pt x="51" y="35"/>
                  <a:pt x="51" y="35"/>
                  <a:pt x="51" y="35"/>
                </a:cubicBezTo>
                <a:cubicBezTo>
                  <a:pt x="51" y="35"/>
                  <a:pt x="51" y="35"/>
                  <a:pt x="51" y="35"/>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7"/>
                  <a:pt x="53" y="37"/>
                  <a:pt x="53" y="37"/>
                </a:cubicBezTo>
                <a:cubicBezTo>
                  <a:pt x="53" y="37"/>
                  <a:pt x="53" y="37"/>
                  <a:pt x="53" y="37"/>
                </a:cubicBezTo>
                <a:cubicBezTo>
                  <a:pt x="53" y="37"/>
                  <a:pt x="53" y="37"/>
                  <a:pt x="53" y="37"/>
                </a:cubicBezTo>
                <a:cubicBezTo>
                  <a:pt x="62" y="43"/>
                  <a:pt x="62" y="43"/>
                  <a:pt x="62" y="43"/>
                </a:cubicBezTo>
                <a:cubicBezTo>
                  <a:pt x="53" y="55"/>
                  <a:pt x="49" y="67"/>
                  <a:pt x="48" y="79"/>
                </a:cubicBezTo>
                <a:cubicBezTo>
                  <a:pt x="36" y="84"/>
                  <a:pt x="23" y="88"/>
                  <a:pt x="11" y="93"/>
                </a:cubicBezTo>
                <a:cubicBezTo>
                  <a:pt x="9" y="92"/>
                  <a:pt x="8" y="91"/>
                  <a:pt x="7" y="91"/>
                </a:cubicBezTo>
                <a:cubicBezTo>
                  <a:pt x="23" y="68"/>
                  <a:pt x="23" y="68"/>
                  <a:pt x="23" y="68"/>
                </a:cubicBezTo>
                <a:cubicBezTo>
                  <a:pt x="27" y="69"/>
                  <a:pt x="32" y="68"/>
                  <a:pt x="35" y="64"/>
                </a:cubicBezTo>
                <a:cubicBezTo>
                  <a:pt x="38" y="60"/>
                  <a:pt x="37" y="54"/>
                  <a:pt x="32" y="51"/>
                </a:cubicBezTo>
                <a:cubicBezTo>
                  <a:pt x="28" y="47"/>
                  <a:pt x="22" y="49"/>
                  <a:pt x="19" y="53"/>
                </a:cubicBezTo>
                <a:cubicBezTo>
                  <a:pt x="16" y="57"/>
                  <a:pt x="16" y="62"/>
                  <a:pt x="19" y="65"/>
                </a:cubicBezTo>
                <a:cubicBezTo>
                  <a:pt x="3" y="88"/>
                  <a:pt x="3" y="88"/>
                  <a:pt x="3" y="88"/>
                </a:cubicBezTo>
                <a:close/>
                <a:moveTo>
                  <a:pt x="27" y="93"/>
                </a:moveTo>
                <a:cubicBezTo>
                  <a:pt x="73" y="93"/>
                  <a:pt x="73" y="93"/>
                  <a:pt x="73" y="93"/>
                </a:cubicBezTo>
                <a:cubicBezTo>
                  <a:pt x="73" y="83"/>
                  <a:pt x="73" y="83"/>
                  <a:pt x="73" y="83"/>
                </a:cubicBezTo>
                <a:cubicBezTo>
                  <a:pt x="54" y="83"/>
                  <a:pt x="54" y="83"/>
                  <a:pt x="54" y="83"/>
                </a:cubicBezTo>
                <a:cubicBezTo>
                  <a:pt x="27" y="93"/>
                  <a:pt x="27" y="93"/>
                  <a:pt x="27" y="93"/>
                </a:cubicBezTo>
                <a:close/>
                <a:moveTo>
                  <a:pt x="69" y="42"/>
                </a:moveTo>
                <a:cubicBezTo>
                  <a:pt x="77" y="31"/>
                  <a:pt x="77" y="31"/>
                  <a:pt x="77" y="31"/>
                </a:cubicBezTo>
                <a:cubicBezTo>
                  <a:pt x="34" y="0"/>
                  <a:pt x="34" y="0"/>
                  <a:pt x="34" y="0"/>
                </a:cubicBezTo>
                <a:cubicBezTo>
                  <a:pt x="26" y="12"/>
                  <a:pt x="26" y="12"/>
                  <a:pt x="26" y="12"/>
                </a:cubicBezTo>
                <a:lnTo>
                  <a:pt x="69" y="42"/>
                </a:lnTo>
                <a:close/>
              </a:path>
            </a:pathLst>
          </a:custGeom>
          <a:solidFill>
            <a:schemeClr val="accent2"/>
          </a:solidFill>
          <a:ln>
            <a:noFill/>
          </a:ln>
        </p:spPr>
        <p:txBody>
          <a:bodyPr vert="horz" wrap="square" lIns="96430" tIns="48216" rIns="96430" bIns="4821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5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0" name="Donut 49"/>
          <p:cNvSpPr/>
          <p:nvPr/>
        </p:nvSpPr>
        <p:spPr>
          <a:xfrm>
            <a:off x="8610636" y="4818814"/>
            <a:ext cx="724494" cy="724494"/>
          </a:xfrm>
          <a:prstGeom prst="donut">
            <a:avLst>
              <a:gd name="adj" fmla="val 680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50">
              <a:solidFill>
                <a:schemeClr val="tx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1" name="Donut 50"/>
          <p:cNvSpPr/>
          <p:nvPr/>
        </p:nvSpPr>
        <p:spPr>
          <a:xfrm>
            <a:off x="5931813" y="4818967"/>
            <a:ext cx="724494" cy="724494"/>
          </a:xfrm>
          <a:prstGeom prst="donut">
            <a:avLst>
              <a:gd name="adj" fmla="val 6804"/>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50">
              <a:solidFill>
                <a:schemeClr val="tx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2" name="Donut 51"/>
          <p:cNvSpPr/>
          <p:nvPr/>
        </p:nvSpPr>
        <p:spPr>
          <a:xfrm>
            <a:off x="8604931" y="3301776"/>
            <a:ext cx="724494" cy="724494"/>
          </a:xfrm>
          <a:prstGeom prst="donut">
            <a:avLst>
              <a:gd name="adj" fmla="val 6804"/>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50">
              <a:solidFill>
                <a:schemeClr val="tx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3" name="TextBox 52"/>
          <p:cNvSpPr txBox="1"/>
          <p:nvPr/>
        </p:nvSpPr>
        <p:spPr>
          <a:xfrm>
            <a:off x="6654485" y="3609779"/>
            <a:ext cx="1441420" cy="328551"/>
          </a:xfrm>
          <a:prstGeom prst="rect">
            <a:avLst/>
          </a:prstGeom>
          <a:noFill/>
        </p:spPr>
        <p:txBody>
          <a:bodyPr wrap="none" rtlCol="0">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4" name="TextBox 53"/>
          <p:cNvSpPr txBox="1"/>
          <p:nvPr/>
        </p:nvSpPr>
        <p:spPr>
          <a:xfrm>
            <a:off x="6596777" y="3340555"/>
            <a:ext cx="543739" cy="327077"/>
          </a:xfrm>
          <a:prstGeom prst="rect">
            <a:avLst/>
          </a:prstGeom>
          <a:noFill/>
        </p:spPr>
        <p:txBody>
          <a:bodyPr wrap="none" rtlCol="0">
            <a:spAutoFit/>
          </a:bodyPr>
          <a:lstStyle/>
          <a:p>
            <a:pPr algn="just">
              <a:lnSpc>
                <a:spcPct val="120000"/>
              </a:lnSpc>
            </a:pPr>
            <a:r>
              <a:rPr lang="en-US" sz="1400" b="1"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80%</a:t>
            </a:r>
            <a:endParaRPr lang="en-GB" sz="1400" b="1"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5" name="TextBox 54"/>
          <p:cNvSpPr txBox="1"/>
          <p:nvPr/>
        </p:nvSpPr>
        <p:spPr>
          <a:xfrm>
            <a:off x="9283439" y="3609779"/>
            <a:ext cx="1441420" cy="328551"/>
          </a:xfrm>
          <a:prstGeom prst="rect">
            <a:avLst/>
          </a:prstGeom>
          <a:noFill/>
        </p:spPr>
        <p:txBody>
          <a:bodyPr wrap="none" rtlCol="0">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6" name="TextBox 55"/>
          <p:cNvSpPr txBox="1"/>
          <p:nvPr/>
        </p:nvSpPr>
        <p:spPr>
          <a:xfrm>
            <a:off x="9282082" y="3340555"/>
            <a:ext cx="543739" cy="327077"/>
          </a:xfrm>
          <a:prstGeom prst="rect">
            <a:avLst/>
          </a:prstGeom>
          <a:noFill/>
        </p:spPr>
        <p:txBody>
          <a:bodyPr wrap="none" rtlCol="0">
            <a:spAutoFit/>
          </a:bodyPr>
          <a:lstStyle/>
          <a:p>
            <a:pPr algn="just">
              <a:lnSpc>
                <a:spcPct val="120000"/>
              </a:lnSpc>
            </a:pPr>
            <a:r>
              <a:rPr lang="en-US" sz="1400" b="1">
                <a:solidFill>
                  <a:schemeClr val="accent2"/>
                </a:solidFill>
                <a:latin typeface="Arial" panose="020B0604020202020204" pitchFamily="34" charset="0"/>
                <a:ea typeface="微软雅黑" panose="020B0503020204020204" pitchFamily="34" charset="-122"/>
                <a:cs typeface="+mn-ea"/>
                <a:sym typeface="Arial" panose="020B0604020202020204" pitchFamily="34" charset="0"/>
              </a:rPr>
              <a:t>60%</a:t>
            </a:r>
            <a:endParaRPr lang="en-GB" sz="1400" b="1">
              <a:solidFill>
                <a:schemeClr val="accent2"/>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7" name="TextBox 56"/>
          <p:cNvSpPr txBox="1"/>
          <p:nvPr/>
        </p:nvSpPr>
        <p:spPr>
          <a:xfrm>
            <a:off x="6654485" y="5135727"/>
            <a:ext cx="1441420" cy="328551"/>
          </a:xfrm>
          <a:prstGeom prst="rect">
            <a:avLst/>
          </a:prstGeom>
          <a:noFill/>
        </p:spPr>
        <p:txBody>
          <a:bodyPr wrap="none" rtlCol="0">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8" name="TextBox 57"/>
          <p:cNvSpPr txBox="1"/>
          <p:nvPr/>
        </p:nvSpPr>
        <p:spPr>
          <a:xfrm>
            <a:off x="6596777" y="4849926"/>
            <a:ext cx="543739" cy="327077"/>
          </a:xfrm>
          <a:prstGeom prst="rect">
            <a:avLst/>
          </a:prstGeom>
          <a:noFill/>
        </p:spPr>
        <p:txBody>
          <a:bodyPr wrap="none" rtlCol="0">
            <a:spAutoFit/>
          </a:bodyPr>
          <a:lstStyle/>
          <a:p>
            <a:pPr algn="just">
              <a:lnSpc>
                <a:spcPct val="120000"/>
              </a:lnSpc>
            </a:pPr>
            <a:r>
              <a:rPr lang="en-US" sz="1400" b="1">
                <a:solidFill>
                  <a:schemeClr val="accent3"/>
                </a:solidFill>
                <a:latin typeface="Arial" panose="020B0604020202020204" pitchFamily="34" charset="0"/>
                <a:ea typeface="微软雅黑" panose="020B0503020204020204" pitchFamily="34" charset="-122"/>
                <a:cs typeface="+mn-ea"/>
                <a:sym typeface="Arial" panose="020B0604020202020204" pitchFamily="34" charset="0"/>
              </a:rPr>
              <a:t>93%</a:t>
            </a:r>
            <a:endParaRPr lang="en-GB" sz="1400" b="1">
              <a:solidFill>
                <a:schemeClr val="accent3"/>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9" name="TextBox 58"/>
          <p:cNvSpPr txBox="1"/>
          <p:nvPr/>
        </p:nvSpPr>
        <p:spPr>
          <a:xfrm>
            <a:off x="9340944" y="5135727"/>
            <a:ext cx="1441420" cy="328551"/>
          </a:xfrm>
          <a:prstGeom prst="rect">
            <a:avLst/>
          </a:prstGeom>
          <a:noFill/>
        </p:spPr>
        <p:txBody>
          <a:bodyPr wrap="none" rtlCol="0">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0" name="TextBox 59"/>
          <p:cNvSpPr txBox="1"/>
          <p:nvPr/>
        </p:nvSpPr>
        <p:spPr>
          <a:xfrm>
            <a:off x="9284396" y="4849926"/>
            <a:ext cx="543739" cy="327077"/>
          </a:xfrm>
          <a:prstGeom prst="rect">
            <a:avLst/>
          </a:prstGeom>
          <a:noFill/>
        </p:spPr>
        <p:txBody>
          <a:bodyPr wrap="none" rtlCol="0">
            <a:spAutoFit/>
          </a:bodyPr>
          <a:lstStyle/>
          <a:p>
            <a:pPr algn="just">
              <a:lnSpc>
                <a:spcPct val="120000"/>
              </a:lnSpc>
            </a:pPr>
            <a:r>
              <a:rPr lang="en-US" sz="1400" b="1">
                <a:solidFill>
                  <a:schemeClr val="accent4"/>
                </a:solidFill>
                <a:latin typeface="Arial" panose="020B0604020202020204" pitchFamily="34" charset="0"/>
                <a:ea typeface="微软雅黑" panose="020B0503020204020204" pitchFamily="34" charset="-122"/>
                <a:cs typeface="+mn-ea"/>
                <a:sym typeface="Arial" panose="020B0604020202020204" pitchFamily="34" charset="0"/>
              </a:rPr>
              <a:t>55%</a:t>
            </a:r>
            <a:endParaRPr lang="en-GB" sz="1400" b="1">
              <a:solidFill>
                <a:schemeClr val="accent4"/>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1" name="Rectangle 60"/>
          <p:cNvSpPr/>
          <p:nvPr/>
        </p:nvSpPr>
        <p:spPr>
          <a:xfrm>
            <a:off x="5884114" y="4036579"/>
            <a:ext cx="2400274" cy="670568"/>
          </a:xfrm>
          <a:prstGeom prst="rect">
            <a:avLst/>
          </a:prstGeom>
        </p:spPr>
        <p:txBody>
          <a:bodyPr wrap="square">
            <a:spAutoFit/>
          </a:bodyPr>
          <a:lstStyle/>
          <a:p>
            <a:pPr algn="just">
              <a:lnSpc>
                <a:spcPct val="120000"/>
              </a:lnSpc>
            </a:pPr>
            <a:r>
              <a:rPr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点击输入文本内容点击输入文本内容点击输入文本内容点击输入文本内容点击输入文本内容点击输入文本内容点击输入文本内容点击输入文本内容点击输入文本内容击输入文本内容</a:t>
            </a:r>
            <a:endPar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2" name="Rectangle 61"/>
          <p:cNvSpPr/>
          <p:nvPr/>
        </p:nvSpPr>
        <p:spPr>
          <a:xfrm>
            <a:off x="5884114" y="5560125"/>
            <a:ext cx="2400274" cy="670568"/>
          </a:xfrm>
          <a:prstGeom prst="rect">
            <a:avLst/>
          </a:prstGeom>
        </p:spPr>
        <p:txBody>
          <a:bodyPr wrap="square">
            <a:spAutoFit/>
          </a:bodyPr>
          <a:lstStyle/>
          <a:p>
            <a:pPr algn="just">
              <a:lnSpc>
                <a:spcPct val="120000"/>
              </a:lnSpc>
            </a:pPr>
            <a:r>
              <a:rPr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点击输入文本内容点击输入文本内容点击输入文本内容点击输入文本内容点击输入文本内容点击输入文本内容点击输入文本内容点击输入文本内容点击输入文本内容击输入文本内容</a:t>
            </a:r>
            <a:endPar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3" name="Rectangle 62"/>
          <p:cNvSpPr/>
          <p:nvPr/>
        </p:nvSpPr>
        <p:spPr>
          <a:xfrm>
            <a:off x="8548425" y="4036579"/>
            <a:ext cx="2400274" cy="670568"/>
          </a:xfrm>
          <a:prstGeom prst="rect">
            <a:avLst/>
          </a:prstGeom>
        </p:spPr>
        <p:txBody>
          <a:bodyPr wrap="square">
            <a:spAutoFit/>
          </a:bodyPr>
          <a:lstStyle/>
          <a:p>
            <a:pPr algn="just">
              <a:lnSpc>
                <a:spcPct val="120000"/>
              </a:lnSpc>
            </a:pPr>
            <a:r>
              <a:rPr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点击输入文本内容点击输入文本内容点击输入文本内容点击输入文本内容点击输入文本内容点击输入文本内容点击输入文本内容点击输入文本内容点击输入文本内容击输入文本内容</a:t>
            </a:r>
            <a:endPar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4" name="Rectangle 63"/>
          <p:cNvSpPr/>
          <p:nvPr/>
        </p:nvSpPr>
        <p:spPr>
          <a:xfrm>
            <a:off x="8542297" y="5560125"/>
            <a:ext cx="2400274" cy="670568"/>
          </a:xfrm>
          <a:prstGeom prst="rect">
            <a:avLst/>
          </a:prstGeom>
        </p:spPr>
        <p:txBody>
          <a:bodyPr wrap="square">
            <a:spAutoFit/>
          </a:bodyPr>
          <a:lstStyle/>
          <a:p>
            <a:pPr algn="just">
              <a:lnSpc>
                <a:spcPct val="120000"/>
              </a:lnSpc>
            </a:pPr>
            <a:r>
              <a:rPr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点击输入文本内容点击输入文本内容点击输入文本内容点击输入文本内容点击输入文本内容点击输入文本内容点击输入文本内容点击输入文本内容点击输入文本内容击输入文本内容</a:t>
            </a:r>
            <a:endPar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7" name="矩形 66"/>
          <p:cNvSpPr/>
          <p:nvPr/>
        </p:nvSpPr>
        <p:spPr>
          <a:xfrm>
            <a:off x="308695" y="-50892"/>
            <a:ext cx="3952471" cy="767390"/>
          </a:xfrm>
          <a:prstGeom prst="rect">
            <a:avLst/>
          </a:prstGeom>
          <a:effectLst>
            <a:outerShdw blurRad="50800" dist="38100" algn="l" rotWithShape="0">
              <a:prstClr val="black">
                <a:alpha val="40000"/>
              </a:prstClr>
            </a:outerShdw>
          </a:effectLst>
        </p:spPr>
        <p:txBody>
          <a:bodyPr vert="horz" wrap="square">
            <a:spAutoFit/>
          </a:bodyPr>
          <a:lstStyle/>
          <a:p>
            <a:pPr>
              <a:lnSpc>
                <a:spcPct val="120000"/>
              </a:lnSpc>
            </a:pPr>
            <a:r>
              <a:rPr lang="zh-CN" altLang="en-US" sz="40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p>
        </p:txBody>
      </p:sp>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3"/>
                                        </p:tgtEl>
                                        <p:attrNameLst>
                                          <p:attrName>style.visibility</p:attrName>
                                        </p:attrNameLst>
                                      </p:cBhvr>
                                      <p:to>
                                        <p:strVal val="visible"/>
                                      </p:to>
                                    </p:set>
                                    <p:animEffect transition="in" filter="wipe(left)">
                                      <p:cBhvr>
                                        <p:cTn id="13" dur="500"/>
                                        <p:tgtEl>
                                          <p:spTgt spid="43"/>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2000"/>
                            </p:stCondLst>
                            <p:childTnLst>
                              <p:par>
                                <p:cTn id="19" presetID="49" presetClass="entr" presetSubtype="0" decel="100000" fill="hold" grpId="0" nodeType="afterEffect">
                                  <p:stCondLst>
                                    <p:cond delay="0"/>
                                  </p:stCondLst>
                                  <p:childTnLst>
                                    <p:set>
                                      <p:cBhvr>
                                        <p:cTn id="20" dur="1" fill="hold">
                                          <p:stCondLst>
                                            <p:cond delay="0"/>
                                          </p:stCondLst>
                                        </p:cTn>
                                        <p:tgtEl>
                                          <p:spTgt spid="45"/>
                                        </p:tgtEl>
                                        <p:attrNameLst>
                                          <p:attrName>style.visibility</p:attrName>
                                        </p:attrNameLst>
                                      </p:cBhvr>
                                      <p:to>
                                        <p:strVal val="visible"/>
                                      </p:to>
                                    </p:set>
                                    <p:anim calcmode="lin" valueType="num">
                                      <p:cBhvr>
                                        <p:cTn id="21" dur="500" fill="hold"/>
                                        <p:tgtEl>
                                          <p:spTgt spid="45"/>
                                        </p:tgtEl>
                                        <p:attrNameLst>
                                          <p:attrName>ppt_w</p:attrName>
                                        </p:attrNameLst>
                                      </p:cBhvr>
                                      <p:tavLst>
                                        <p:tav tm="0">
                                          <p:val>
                                            <p:fltVal val="0"/>
                                          </p:val>
                                        </p:tav>
                                        <p:tav tm="100000">
                                          <p:val>
                                            <p:strVal val="#ppt_w"/>
                                          </p:val>
                                        </p:tav>
                                      </p:tavLst>
                                    </p:anim>
                                    <p:anim calcmode="lin" valueType="num">
                                      <p:cBhvr>
                                        <p:cTn id="22" dur="500" fill="hold"/>
                                        <p:tgtEl>
                                          <p:spTgt spid="45"/>
                                        </p:tgtEl>
                                        <p:attrNameLst>
                                          <p:attrName>ppt_h</p:attrName>
                                        </p:attrNameLst>
                                      </p:cBhvr>
                                      <p:tavLst>
                                        <p:tav tm="0">
                                          <p:val>
                                            <p:fltVal val="0"/>
                                          </p:val>
                                        </p:tav>
                                        <p:tav tm="100000">
                                          <p:val>
                                            <p:strVal val="#ppt_h"/>
                                          </p:val>
                                        </p:tav>
                                      </p:tavLst>
                                    </p:anim>
                                    <p:anim calcmode="lin" valueType="num">
                                      <p:cBhvr>
                                        <p:cTn id="23" dur="500" fill="hold"/>
                                        <p:tgtEl>
                                          <p:spTgt spid="45"/>
                                        </p:tgtEl>
                                        <p:attrNameLst>
                                          <p:attrName>style.rotation</p:attrName>
                                        </p:attrNameLst>
                                      </p:cBhvr>
                                      <p:tavLst>
                                        <p:tav tm="0">
                                          <p:val>
                                            <p:fltVal val="360"/>
                                          </p:val>
                                        </p:tav>
                                        <p:tav tm="100000">
                                          <p:val>
                                            <p:fltVal val="0"/>
                                          </p:val>
                                        </p:tav>
                                      </p:tavLst>
                                    </p:anim>
                                    <p:animEffect transition="in" filter="fade">
                                      <p:cBhvr>
                                        <p:cTn id="24" dur="500"/>
                                        <p:tgtEl>
                                          <p:spTgt spid="45"/>
                                        </p:tgtEl>
                                      </p:cBhvr>
                                    </p:animEffect>
                                  </p:childTnLst>
                                </p:cTn>
                              </p:par>
                            </p:childTnLst>
                          </p:cTn>
                        </p:par>
                        <p:par>
                          <p:cTn id="25" fill="hold">
                            <p:stCondLst>
                              <p:cond delay="2500"/>
                            </p:stCondLst>
                            <p:childTnLst>
                              <p:par>
                                <p:cTn id="26" presetID="49" presetClass="entr" presetSubtype="0" decel="100000" fill="hold" grpId="0" nodeType="afterEffect">
                                  <p:stCondLst>
                                    <p:cond delay="0"/>
                                  </p:stCondLst>
                                  <p:childTnLst>
                                    <p:set>
                                      <p:cBhvr>
                                        <p:cTn id="27" dur="1" fill="hold">
                                          <p:stCondLst>
                                            <p:cond delay="0"/>
                                          </p:stCondLst>
                                        </p:cTn>
                                        <p:tgtEl>
                                          <p:spTgt spid="46"/>
                                        </p:tgtEl>
                                        <p:attrNameLst>
                                          <p:attrName>style.visibility</p:attrName>
                                        </p:attrNameLst>
                                      </p:cBhvr>
                                      <p:to>
                                        <p:strVal val="visible"/>
                                      </p:to>
                                    </p:set>
                                    <p:anim calcmode="lin" valueType="num">
                                      <p:cBhvr>
                                        <p:cTn id="28" dur="500" fill="hold"/>
                                        <p:tgtEl>
                                          <p:spTgt spid="46"/>
                                        </p:tgtEl>
                                        <p:attrNameLst>
                                          <p:attrName>ppt_w</p:attrName>
                                        </p:attrNameLst>
                                      </p:cBhvr>
                                      <p:tavLst>
                                        <p:tav tm="0">
                                          <p:val>
                                            <p:fltVal val="0"/>
                                          </p:val>
                                        </p:tav>
                                        <p:tav tm="100000">
                                          <p:val>
                                            <p:strVal val="#ppt_w"/>
                                          </p:val>
                                        </p:tav>
                                      </p:tavLst>
                                    </p:anim>
                                    <p:anim calcmode="lin" valueType="num">
                                      <p:cBhvr>
                                        <p:cTn id="29" dur="500" fill="hold"/>
                                        <p:tgtEl>
                                          <p:spTgt spid="46"/>
                                        </p:tgtEl>
                                        <p:attrNameLst>
                                          <p:attrName>ppt_h</p:attrName>
                                        </p:attrNameLst>
                                      </p:cBhvr>
                                      <p:tavLst>
                                        <p:tav tm="0">
                                          <p:val>
                                            <p:fltVal val="0"/>
                                          </p:val>
                                        </p:tav>
                                        <p:tav tm="100000">
                                          <p:val>
                                            <p:strVal val="#ppt_h"/>
                                          </p:val>
                                        </p:tav>
                                      </p:tavLst>
                                    </p:anim>
                                    <p:anim calcmode="lin" valueType="num">
                                      <p:cBhvr>
                                        <p:cTn id="30" dur="500" fill="hold"/>
                                        <p:tgtEl>
                                          <p:spTgt spid="46"/>
                                        </p:tgtEl>
                                        <p:attrNameLst>
                                          <p:attrName>style.rotation</p:attrName>
                                        </p:attrNameLst>
                                      </p:cBhvr>
                                      <p:tavLst>
                                        <p:tav tm="0">
                                          <p:val>
                                            <p:fltVal val="360"/>
                                          </p:val>
                                        </p:tav>
                                        <p:tav tm="100000">
                                          <p:val>
                                            <p:fltVal val="0"/>
                                          </p:val>
                                        </p:tav>
                                      </p:tavLst>
                                    </p:anim>
                                    <p:animEffect transition="in" filter="fade">
                                      <p:cBhvr>
                                        <p:cTn id="31" dur="500"/>
                                        <p:tgtEl>
                                          <p:spTgt spid="46"/>
                                        </p:tgtEl>
                                      </p:cBhvr>
                                    </p:animEffect>
                                  </p:childTnLst>
                                </p:cTn>
                              </p:par>
                            </p:childTnLst>
                          </p:cTn>
                        </p:par>
                        <p:par>
                          <p:cTn id="32" fill="hold">
                            <p:stCondLst>
                              <p:cond delay="3000"/>
                            </p:stCondLst>
                            <p:childTnLst>
                              <p:par>
                                <p:cTn id="33" presetID="10" presetClass="entr" presetSubtype="0"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fade">
                                      <p:cBhvr>
                                        <p:cTn id="35" dur="500"/>
                                        <p:tgtEl>
                                          <p:spTgt spid="54"/>
                                        </p:tgtEl>
                                      </p:cBhvr>
                                    </p:animEffect>
                                  </p:childTnLst>
                                </p:cTn>
                              </p:par>
                            </p:childTnLst>
                          </p:cTn>
                        </p:par>
                        <p:par>
                          <p:cTn id="36" fill="hold">
                            <p:stCondLst>
                              <p:cond delay="3500"/>
                            </p:stCondLst>
                            <p:childTnLst>
                              <p:par>
                                <p:cTn id="37" presetID="10" presetClass="entr" presetSubtype="0" fill="hold" grpId="0" nodeType="afterEffect">
                                  <p:stCondLst>
                                    <p:cond delay="0"/>
                                  </p:stCondLst>
                                  <p:childTnLst>
                                    <p:set>
                                      <p:cBhvr>
                                        <p:cTn id="38" dur="1" fill="hold">
                                          <p:stCondLst>
                                            <p:cond delay="0"/>
                                          </p:stCondLst>
                                        </p:cTn>
                                        <p:tgtEl>
                                          <p:spTgt spid="53"/>
                                        </p:tgtEl>
                                        <p:attrNameLst>
                                          <p:attrName>style.visibility</p:attrName>
                                        </p:attrNameLst>
                                      </p:cBhvr>
                                      <p:to>
                                        <p:strVal val="visible"/>
                                      </p:to>
                                    </p:set>
                                    <p:animEffect transition="in" filter="fade">
                                      <p:cBhvr>
                                        <p:cTn id="39" dur="500"/>
                                        <p:tgtEl>
                                          <p:spTgt spid="53"/>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61"/>
                                        </p:tgtEl>
                                        <p:attrNameLst>
                                          <p:attrName>style.visibility</p:attrName>
                                        </p:attrNameLst>
                                      </p:cBhvr>
                                      <p:to>
                                        <p:strVal val="visible"/>
                                      </p:to>
                                    </p:set>
                                    <p:anim calcmode="lin" valueType="num">
                                      <p:cBhvr>
                                        <p:cTn id="43" dur="500" fill="hold"/>
                                        <p:tgtEl>
                                          <p:spTgt spid="61"/>
                                        </p:tgtEl>
                                        <p:attrNameLst>
                                          <p:attrName>ppt_w</p:attrName>
                                        </p:attrNameLst>
                                      </p:cBhvr>
                                      <p:tavLst>
                                        <p:tav tm="0">
                                          <p:val>
                                            <p:fltVal val="0"/>
                                          </p:val>
                                        </p:tav>
                                        <p:tav tm="100000">
                                          <p:val>
                                            <p:strVal val="#ppt_w"/>
                                          </p:val>
                                        </p:tav>
                                      </p:tavLst>
                                    </p:anim>
                                    <p:anim calcmode="lin" valueType="num">
                                      <p:cBhvr>
                                        <p:cTn id="44" dur="500" fill="hold"/>
                                        <p:tgtEl>
                                          <p:spTgt spid="61"/>
                                        </p:tgtEl>
                                        <p:attrNameLst>
                                          <p:attrName>ppt_h</p:attrName>
                                        </p:attrNameLst>
                                      </p:cBhvr>
                                      <p:tavLst>
                                        <p:tav tm="0">
                                          <p:val>
                                            <p:fltVal val="0"/>
                                          </p:val>
                                        </p:tav>
                                        <p:tav tm="100000">
                                          <p:val>
                                            <p:strVal val="#ppt_h"/>
                                          </p:val>
                                        </p:tav>
                                      </p:tavLst>
                                    </p:anim>
                                    <p:animEffect transition="in" filter="fade">
                                      <p:cBhvr>
                                        <p:cTn id="45" dur="500"/>
                                        <p:tgtEl>
                                          <p:spTgt spid="61"/>
                                        </p:tgtEl>
                                      </p:cBhvr>
                                    </p:animEffect>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 calcmode="lin" valueType="num">
                                      <p:cBhvr>
                                        <p:cTn id="51" dur="500" fill="hold"/>
                                        <p:tgtEl>
                                          <p:spTgt spid="52"/>
                                        </p:tgtEl>
                                        <p:attrNameLst>
                                          <p:attrName>style.rotation</p:attrName>
                                        </p:attrNameLst>
                                      </p:cBhvr>
                                      <p:tavLst>
                                        <p:tav tm="0">
                                          <p:val>
                                            <p:fltVal val="360"/>
                                          </p:val>
                                        </p:tav>
                                        <p:tav tm="100000">
                                          <p:val>
                                            <p:fltVal val="0"/>
                                          </p:val>
                                        </p:tav>
                                      </p:tavLst>
                                    </p:anim>
                                    <p:animEffect transition="in" filter="fade">
                                      <p:cBhvr>
                                        <p:cTn id="52" dur="500"/>
                                        <p:tgtEl>
                                          <p:spTgt spid="52"/>
                                        </p:tgtEl>
                                      </p:cBhvr>
                                    </p:animEffect>
                                  </p:childTnLst>
                                </p:cTn>
                              </p:par>
                            </p:childTnLst>
                          </p:cTn>
                        </p:par>
                        <p:par>
                          <p:cTn id="53" fill="hold">
                            <p:stCondLst>
                              <p:cond delay="5000"/>
                            </p:stCondLst>
                            <p:childTnLst>
                              <p:par>
                                <p:cTn id="54" presetID="49" presetClass="entr" presetSubtype="0" decel="100000" fill="hold" grpId="0" nodeType="afterEffect">
                                  <p:stCondLst>
                                    <p:cond delay="0"/>
                                  </p:stCondLst>
                                  <p:childTnLst>
                                    <p:set>
                                      <p:cBhvr>
                                        <p:cTn id="55" dur="1" fill="hold">
                                          <p:stCondLst>
                                            <p:cond delay="0"/>
                                          </p:stCondLst>
                                        </p:cTn>
                                        <p:tgtEl>
                                          <p:spTgt spid="49"/>
                                        </p:tgtEl>
                                        <p:attrNameLst>
                                          <p:attrName>style.visibility</p:attrName>
                                        </p:attrNameLst>
                                      </p:cBhvr>
                                      <p:to>
                                        <p:strVal val="visible"/>
                                      </p:to>
                                    </p:set>
                                    <p:anim calcmode="lin" valueType="num">
                                      <p:cBhvr>
                                        <p:cTn id="56" dur="500" fill="hold"/>
                                        <p:tgtEl>
                                          <p:spTgt spid="49"/>
                                        </p:tgtEl>
                                        <p:attrNameLst>
                                          <p:attrName>ppt_w</p:attrName>
                                        </p:attrNameLst>
                                      </p:cBhvr>
                                      <p:tavLst>
                                        <p:tav tm="0">
                                          <p:val>
                                            <p:fltVal val="0"/>
                                          </p:val>
                                        </p:tav>
                                        <p:tav tm="100000">
                                          <p:val>
                                            <p:strVal val="#ppt_w"/>
                                          </p:val>
                                        </p:tav>
                                      </p:tavLst>
                                    </p:anim>
                                    <p:anim calcmode="lin" valueType="num">
                                      <p:cBhvr>
                                        <p:cTn id="57" dur="500" fill="hold"/>
                                        <p:tgtEl>
                                          <p:spTgt spid="49"/>
                                        </p:tgtEl>
                                        <p:attrNameLst>
                                          <p:attrName>ppt_h</p:attrName>
                                        </p:attrNameLst>
                                      </p:cBhvr>
                                      <p:tavLst>
                                        <p:tav tm="0">
                                          <p:val>
                                            <p:fltVal val="0"/>
                                          </p:val>
                                        </p:tav>
                                        <p:tav tm="100000">
                                          <p:val>
                                            <p:strVal val="#ppt_h"/>
                                          </p:val>
                                        </p:tav>
                                      </p:tavLst>
                                    </p:anim>
                                    <p:anim calcmode="lin" valueType="num">
                                      <p:cBhvr>
                                        <p:cTn id="58" dur="500" fill="hold"/>
                                        <p:tgtEl>
                                          <p:spTgt spid="49"/>
                                        </p:tgtEl>
                                        <p:attrNameLst>
                                          <p:attrName>style.rotation</p:attrName>
                                        </p:attrNameLst>
                                      </p:cBhvr>
                                      <p:tavLst>
                                        <p:tav tm="0">
                                          <p:val>
                                            <p:fltVal val="360"/>
                                          </p:val>
                                        </p:tav>
                                        <p:tav tm="100000">
                                          <p:val>
                                            <p:fltVal val="0"/>
                                          </p:val>
                                        </p:tav>
                                      </p:tavLst>
                                    </p:anim>
                                    <p:animEffect transition="in" filter="fade">
                                      <p:cBhvr>
                                        <p:cTn id="59" dur="500"/>
                                        <p:tgtEl>
                                          <p:spTgt spid="49"/>
                                        </p:tgtEl>
                                      </p:cBhvr>
                                    </p:animEffect>
                                  </p:childTnLst>
                                </p:cTn>
                              </p:par>
                            </p:childTnLst>
                          </p:cTn>
                        </p:par>
                        <p:par>
                          <p:cTn id="60" fill="hold">
                            <p:stCondLst>
                              <p:cond delay="5500"/>
                            </p:stCondLst>
                            <p:childTnLst>
                              <p:par>
                                <p:cTn id="61" presetID="10" presetClass="entr" presetSubtype="0" fill="hold" grpId="0" nodeType="afterEffect">
                                  <p:stCondLst>
                                    <p:cond delay="0"/>
                                  </p:stCondLst>
                                  <p:childTnLst>
                                    <p:set>
                                      <p:cBhvr>
                                        <p:cTn id="62" dur="1" fill="hold">
                                          <p:stCondLst>
                                            <p:cond delay="0"/>
                                          </p:stCondLst>
                                        </p:cTn>
                                        <p:tgtEl>
                                          <p:spTgt spid="56"/>
                                        </p:tgtEl>
                                        <p:attrNameLst>
                                          <p:attrName>style.visibility</p:attrName>
                                        </p:attrNameLst>
                                      </p:cBhvr>
                                      <p:to>
                                        <p:strVal val="visible"/>
                                      </p:to>
                                    </p:set>
                                    <p:animEffect transition="in" filter="fade">
                                      <p:cBhvr>
                                        <p:cTn id="63" dur="500"/>
                                        <p:tgtEl>
                                          <p:spTgt spid="56"/>
                                        </p:tgtEl>
                                      </p:cBhvr>
                                    </p:animEffect>
                                  </p:childTnLst>
                                </p:cTn>
                              </p:par>
                            </p:childTnLst>
                          </p:cTn>
                        </p:par>
                        <p:par>
                          <p:cTn id="64" fill="hold">
                            <p:stCondLst>
                              <p:cond delay="6000"/>
                            </p:stCondLst>
                            <p:childTnLst>
                              <p:par>
                                <p:cTn id="65" presetID="10" presetClass="entr" presetSubtype="0" fill="hold" grpId="0" nodeType="afterEffect">
                                  <p:stCondLst>
                                    <p:cond delay="0"/>
                                  </p:stCondLst>
                                  <p:childTnLst>
                                    <p:set>
                                      <p:cBhvr>
                                        <p:cTn id="66" dur="1" fill="hold">
                                          <p:stCondLst>
                                            <p:cond delay="0"/>
                                          </p:stCondLst>
                                        </p:cTn>
                                        <p:tgtEl>
                                          <p:spTgt spid="55"/>
                                        </p:tgtEl>
                                        <p:attrNameLst>
                                          <p:attrName>style.visibility</p:attrName>
                                        </p:attrNameLst>
                                      </p:cBhvr>
                                      <p:to>
                                        <p:strVal val="visible"/>
                                      </p:to>
                                    </p:set>
                                    <p:animEffect transition="in" filter="fade">
                                      <p:cBhvr>
                                        <p:cTn id="67" dur="500"/>
                                        <p:tgtEl>
                                          <p:spTgt spid="55"/>
                                        </p:tgtEl>
                                      </p:cBhvr>
                                    </p:animEffect>
                                  </p:childTnLst>
                                </p:cTn>
                              </p:par>
                            </p:childTnLst>
                          </p:cTn>
                        </p:par>
                        <p:par>
                          <p:cTn id="68" fill="hold">
                            <p:stCondLst>
                              <p:cond delay="6500"/>
                            </p:stCondLst>
                            <p:childTnLst>
                              <p:par>
                                <p:cTn id="69" presetID="53" presetClass="entr" presetSubtype="16" fill="hold" grpId="0" nodeType="afterEffect">
                                  <p:stCondLst>
                                    <p:cond delay="0"/>
                                  </p:stCondLst>
                                  <p:childTnLst>
                                    <p:set>
                                      <p:cBhvr>
                                        <p:cTn id="70" dur="1" fill="hold">
                                          <p:stCondLst>
                                            <p:cond delay="0"/>
                                          </p:stCondLst>
                                        </p:cTn>
                                        <p:tgtEl>
                                          <p:spTgt spid="63"/>
                                        </p:tgtEl>
                                        <p:attrNameLst>
                                          <p:attrName>style.visibility</p:attrName>
                                        </p:attrNameLst>
                                      </p:cBhvr>
                                      <p:to>
                                        <p:strVal val="visible"/>
                                      </p:to>
                                    </p:set>
                                    <p:anim calcmode="lin" valueType="num">
                                      <p:cBhvr>
                                        <p:cTn id="71" dur="500" fill="hold"/>
                                        <p:tgtEl>
                                          <p:spTgt spid="63"/>
                                        </p:tgtEl>
                                        <p:attrNameLst>
                                          <p:attrName>ppt_w</p:attrName>
                                        </p:attrNameLst>
                                      </p:cBhvr>
                                      <p:tavLst>
                                        <p:tav tm="0">
                                          <p:val>
                                            <p:fltVal val="0"/>
                                          </p:val>
                                        </p:tav>
                                        <p:tav tm="100000">
                                          <p:val>
                                            <p:strVal val="#ppt_w"/>
                                          </p:val>
                                        </p:tav>
                                      </p:tavLst>
                                    </p:anim>
                                    <p:anim calcmode="lin" valueType="num">
                                      <p:cBhvr>
                                        <p:cTn id="72" dur="500" fill="hold"/>
                                        <p:tgtEl>
                                          <p:spTgt spid="63"/>
                                        </p:tgtEl>
                                        <p:attrNameLst>
                                          <p:attrName>ppt_h</p:attrName>
                                        </p:attrNameLst>
                                      </p:cBhvr>
                                      <p:tavLst>
                                        <p:tav tm="0">
                                          <p:val>
                                            <p:fltVal val="0"/>
                                          </p:val>
                                        </p:tav>
                                        <p:tav tm="100000">
                                          <p:val>
                                            <p:strVal val="#ppt_h"/>
                                          </p:val>
                                        </p:tav>
                                      </p:tavLst>
                                    </p:anim>
                                    <p:animEffect transition="in" filter="fade">
                                      <p:cBhvr>
                                        <p:cTn id="73" dur="500"/>
                                        <p:tgtEl>
                                          <p:spTgt spid="63"/>
                                        </p:tgtEl>
                                      </p:cBhvr>
                                    </p:animEffect>
                                  </p:childTnLst>
                                </p:cTn>
                              </p:par>
                            </p:childTnLst>
                          </p:cTn>
                        </p:par>
                        <p:par>
                          <p:cTn id="74" fill="hold">
                            <p:stCondLst>
                              <p:cond delay="7000"/>
                            </p:stCondLst>
                            <p:childTnLst>
                              <p:par>
                                <p:cTn id="75" presetID="49" presetClass="entr" presetSubtype="0" decel="100000" fill="hold" grpId="0" nodeType="afterEffect">
                                  <p:stCondLst>
                                    <p:cond delay="0"/>
                                  </p:stCondLst>
                                  <p:childTnLst>
                                    <p:set>
                                      <p:cBhvr>
                                        <p:cTn id="76" dur="1" fill="hold">
                                          <p:stCondLst>
                                            <p:cond delay="0"/>
                                          </p:stCondLst>
                                        </p:cTn>
                                        <p:tgtEl>
                                          <p:spTgt spid="51"/>
                                        </p:tgtEl>
                                        <p:attrNameLst>
                                          <p:attrName>style.visibility</p:attrName>
                                        </p:attrNameLst>
                                      </p:cBhvr>
                                      <p:to>
                                        <p:strVal val="visible"/>
                                      </p:to>
                                    </p:set>
                                    <p:anim calcmode="lin" valueType="num">
                                      <p:cBhvr>
                                        <p:cTn id="77" dur="500" fill="hold"/>
                                        <p:tgtEl>
                                          <p:spTgt spid="51"/>
                                        </p:tgtEl>
                                        <p:attrNameLst>
                                          <p:attrName>ppt_w</p:attrName>
                                        </p:attrNameLst>
                                      </p:cBhvr>
                                      <p:tavLst>
                                        <p:tav tm="0">
                                          <p:val>
                                            <p:fltVal val="0"/>
                                          </p:val>
                                        </p:tav>
                                        <p:tav tm="100000">
                                          <p:val>
                                            <p:strVal val="#ppt_w"/>
                                          </p:val>
                                        </p:tav>
                                      </p:tavLst>
                                    </p:anim>
                                    <p:anim calcmode="lin" valueType="num">
                                      <p:cBhvr>
                                        <p:cTn id="78" dur="500" fill="hold"/>
                                        <p:tgtEl>
                                          <p:spTgt spid="51"/>
                                        </p:tgtEl>
                                        <p:attrNameLst>
                                          <p:attrName>ppt_h</p:attrName>
                                        </p:attrNameLst>
                                      </p:cBhvr>
                                      <p:tavLst>
                                        <p:tav tm="0">
                                          <p:val>
                                            <p:fltVal val="0"/>
                                          </p:val>
                                        </p:tav>
                                        <p:tav tm="100000">
                                          <p:val>
                                            <p:strVal val="#ppt_h"/>
                                          </p:val>
                                        </p:tav>
                                      </p:tavLst>
                                    </p:anim>
                                    <p:anim calcmode="lin" valueType="num">
                                      <p:cBhvr>
                                        <p:cTn id="79" dur="500" fill="hold"/>
                                        <p:tgtEl>
                                          <p:spTgt spid="51"/>
                                        </p:tgtEl>
                                        <p:attrNameLst>
                                          <p:attrName>style.rotation</p:attrName>
                                        </p:attrNameLst>
                                      </p:cBhvr>
                                      <p:tavLst>
                                        <p:tav tm="0">
                                          <p:val>
                                            <p:fltVal val="360"/>
                                          </p:val>
                                        </p:tav>
                                        <p:tav tm="100000">
                                          <p:val>
                                            <p:fltVal val="0"/>
                                          </p:val>
                                        </p:tav>
                                      </p:tavLst>
                                    </p:anim>
                                    <p:animEffect transition="in" filter="fade">
                                      <p:cBhvr>
                                        <p:cTn id="80" dur="500"/>
                                        <p:tgtEl>
                                          <p:spTgt spid="51"/>
                                        </p:tgtEl>
                                      </p:cBhvr>
                                    </p:animEffect>
                                  </p:childTnLst>
                                </p:cTn>
                              </p:par>
                            </p:childTnLst>
                          </p:cTn>
                        </p:par>
                        <p:par>
                          <p:cTn id="81" fill="hold">
                            <p:stCondLst>
                              <p:cond delay="7500"/>
                            </p:stCondLst>
                            <p:childTnLst>
                              <p:par>
                                <p:cTn id="82" presetID="49" presetClass="entr" presetSubtype="0" decel="100000" fill="hold" grpId="0" nodeType="afterEffect">
                                  <p:stCondLst>
                                    <p:cond delay="0"/>
                                  </p:stCondLst>
                                  <p:childTnLst>
                                    <p:set>
                                      <p:cBhvr>
                                        <p:cTn id="83" dur="1" fill="hold">
                                          <p:stCondLst>
                                            <p:cond delay="0"/>
                                          </p:stCondLst>
                                        </p:cTn>
                                        <p:tgtEl>
                                          <p:spTgt spid="47"/>
                                        </p:tgtEl>
                                        <p:attrNameLst>
                                          <p:attrName>style.visibility</p:attrName>
                                        </p:attrNameLst>
                                      </p:cBhvr>
                                      <p:to>
                                        <p:strVal val="visible"/>
                                      </p:to>
                                    </p:set>
                                    <p:anim calcmode="lin" valueType="num">
                                      <p:cBhvr>
                                        <p:cTn id="84" dur="500" fill="hold"/>
                                        <p:tgtEl>
                                          <p:spTgt spid="47"/>
                                        </p:tgtEl>
                                        <p:attrNameLst>
                                          <p:attrName>ppt_w</p:attrName>
                                        </p:attrNameLst>
                                      </p:cBhvr>
                                      <p:tavLst>
                                        <p:tav tm="0">
                                          <p:val>
                                            <p:fltVal val="0"/>
                                          </p:val>
                                        </p:tav>
                                        <p:tav tm="100000">
                                          <p:val>
                                            <p:strVal val="#ppt_w"/>
                                          </p:val>
                                        </p:tav>
                                      </p:tavLst>
                                    </p:anim>
                                    <p:anim calcmode="lin" valueType="num">
                                      <p:cBhvr>
                                        <p:cTn id="85" dur="500" fill="hold"/>
                                        <p:tgtEl>
                                          <p:spTgt spid="47"/>
                                        </p:tgtEl>
                                        <p:attrNameLst>
                                          <p:attrName>ppt_h</p:attrName>
                                        </p:attrNameLst>
                                      </p:cBhvr>
                                      <p:tavLst>
                                        <p:tav tm="0">
                                          <p:val>
                                            <p:fltVal val="0"/>
                                          </p:val>
                                        </p:tav>
                                        <p:tav tm="100000">
                                          <p:val>
                                            <p:strVal val="#ppt_h"/>
                                          </p:val>
                                        </p:tav>
                                      </p:tavLst>
                                    </p:anim>
                                    <p:anim calcmode="lin" valueType="num">
                                      <p:cBhvr>
                                        <p:cTn id="86" dur="500" fill="hold"/>
                                        <p:tgtEl>
                                          <p:spTgt spid="47"/>
                                        </p:tgtEl>
                                        <p:attrNameLst>
                                          <p:attrName>style.rotation</p:attrName>
                                        </p:attrNameLst>
                                      </p:cBhvr>
                                      <p:tavLst>
                                        <p:tav tm="0">
                                          <p:val>
                                            <p:fltVal val="360"/>
                                          </p:val>
                                        </p:tav>
                                        <p:tav tm="100000">
                                          <p:val>
                                            <p:fltVal val="0"/>
                                          </p:val>
                                        </p:tav>
                                      </p:tavLst>
                                    </p:anim>
                                    <p:animEffect transition="in" filter="fade">
                                      <p:cBhvr>
                                        <p:cTn id="87" dur="500"/>
                                        <p:tgtEl>
                                          <p:spTgt spid="47"/>
                                        </p:tgtEl>
                                      </p:cBhvr>
                                    </p:animEffect>
                                  </p:childTnLst>
                                </p:cTn>
                              </p:par>
                            </p:childTnLst>
                          </p:cTn>
                        </p:par>
                        <p:par>
                          <p:cTn id="88" fill="hold">
                            <p:stCondLst>
                              <p:cond delay="8000"/>
                            </p:stCondLst>
                            <p:childTnLst>
                              <p:par>
                                <p:cTn id="89" presetID="10" presetClass="entr" presetSubtype="0" fill="hold" grpId="0" nodeType="afterEffect">
                                  <p:stCondLst>
                                    <p:cond delay="0"/>
                                  </p:stCondLst>
                                  <p:childTnLst>
                                    <p:set>
                                      <p:cBhvr>
                                        <p:cTn id="90" dur="1" fill="hold">
                                          <p:stCondLst>
                                            <p:cond delay="0"/>
                                          </p:stCondLst>
                                        </p:cTn>
                                        <p:tgtEl>
                                          <p:spTgt spid="58"/>
                                        </p:tgtEl>
                                        <p:attrNameLst>
                                          <p:attrName>style.visibility</p:attrName>
                                        </p:attrNameLst>
                                      </p:cBhvr>
                                      <p:to>
                                        <p:strVal val="visible"/>
                                      </p:to>
                                    </p:set>
                                    <p:animEffect transition="in" filter="fade">
                                      <p:cBhvr>
                                        <p:cTn id="91" dur="500"/>
                                        <p:tgtEl>
                                          <p:spTgt spid="58"/>
                                        </p:tgtEl>
                                      </p:cBhvr>
                                    </p:animEffect>
                                  </p:childTnLst>
                                </p:cTn>
                              </p:par>
                            </p:childTnLst>
                          </p:cTn>
                        </p:par>
                        <p:par>
                          <p:cTn id="92" fill="hold">
                            <p:stCondLst>
                              <p:cond delay="8500"/>
                            </p:stCondLst>
                            <p:childTnLst>
                              <p:par>
                                <p:cTn id="93" presetID="10" presetClass="entr" presetSubtype="0"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Effect transition="in" filter="fade">
                                      <p:cBhvr>
                                        <p:cTn id="95" dur="500"/>
                                        <p:tgtEl>
                                          <p:spTgt spid="57"/>
                                        </p:tgtEl>
                                      </p:cBhvr>
                                    </p:animEffect>
                                  </p:childTnLst>
                                </p:cTn>
                              </p:par>
                            </p:childTnLst>
                          </p:cTn>
                        </p:par>
                        <p:par>
                          <p:cTn id="96" fill="hold">
                            <p:stCondLst>
                              <p:cond delay="9000"/>
                            </p:stCondLst>
                            <p:childTnLst>
                              <p:par>
                                <p:cTn id="97" presetID="53" presetClass="entr" presetSubtype="16" fill="hold" grpId="0" nodeType="afterEffect">
                                  <p:stCondLst>
                                    <p:cond delay="0"/>
                                  </p:stCondLst>
                                  <p:childTnLst>
                                    <p:set>
                                      <p:cBhvr>
                                        <p:cTn id="98" dur="1" fill="hold">
                                          <p:stCondLst>
                                            <p:cond delay="0"/>
                                          </p:stCondLst>
                                        </p:cTn>
                                        <p:tgtEl>
                                          <p:spTgt spid="62"/>
                                        </p:tgtEl>
                                        <p:attrNameLst>
                                          <p:attrName>style.visibility</p:attrName>
                                        </p:attrNameLst>
                                      </p:cBhvr>
                                      <p:to>
                                        <p:strVal val="visible"/>
                                      </p:to>
                                    </p:set>
                                    <p:anim calcmode="lin" valueType="num">
                                      <p:cBhvr>
                                        <p:cTn id="99" dur="500" fill="hold"/>
                                        <p:tgtEl>
                                          <p:spTgt spid="62"/>
                                        </p:tgtEl>
                                        <p:attrNameLst>
                                          <p:attrName>ppt_w</p:attrName>
                                        </p:attrNameLst>
                                      </p:cBhvr>
                                      <p:tavLst>
                                        <p:tav tm="0">
                                          <p:val>
                                            <p:fltVal val="0"/>
                                          </p:val>
                                        </p:tav>
                                        <p:tav tm="100000">
                                          <p:val>
                                            <p:strVal val="#ppt_w"/>
                                          </p:val>
                                        </p:tav>
                                      </p:tavLst>
                                    </p:anim>
                                    <p:anim calcmode="lin" valueType="num">
                                      <p:cBhvr>
                                        <p:cTn id="100" dur="500" fill="hold"/>
                                        <p:tgtEl>
                                          <p:spTgt spid="62"/>
                                        </p:tgtEl>
                                        <p:attrNameLst>
                                          <p:attrName>ppt_h</p:attrName>
                                        </p:attrNameLst>
                                      </p:cBhvr>
                                      <p:tavLst>
                                        <p:tav tm="0">
                                          <p:val>
                                            <p:fltVal val="0"/>
                                          </p:val>
                                        </p:tav>
                                        <p:tav tm="100000">
                                          <p:val>
                                            <p:strVal val="#ppt_h"/>
                                          </p:val>
                                        </p:tav>
                                      </p:tavLst>
                                    </p:anim>
                                    <p:animEffect transition="in" filter="fade">
                                      <p:cBhvr>
                                        <p:cTn id="101" dur="500"/>
                                        <p:tgtEl>
                                          <p:spTgt spid="62"/>
                                        </p:tgtEl>
                                      </p:cBhvr>
                                    </p:animEffect>
                                  </p:childTnLst>
                                </p:cTn>
                              </p:par>
                            </p:childTnLst>
                          </p:cTn>
                        </p:par>
                        <p:par>
                          <p:cTn id="102" fill="hold">
                            <p:stCondLst>
                              <p:cond delay="9500"/>
                            </p:stCondLst>
                            <p:childTnLst>
                              <p:par>
                                <p:cTn id="103" presetID="49" presetClass="entr" presetSubtype="0" decel="100000" fill="hold" grpId="0" nodeType="afterEffect">
                                  <p:stCondLst>
                                    <p:cond delay="0"/>
                                  </p:stCondLst>
                                  <p:childTnLst>
                                    <p:set>
                                      <p:cBhvr>
                                        <p:cTn id="104" dur="1" fill="hold">
                                          <p:stCondLst>
                                            <p:cond delay="0"/>
                                          </p:stCondLst>
                                        </p:cTn>
                                        <p:tgtEl>
                                          <p:spTgt spid="50"/>
                                        </p:tgtEl>
                                        <p:attrNameLst>
                                          <p:attrName>style.visibility</p:attrName>
                                        </p:attrNameLst>
                                      </p:cBhvr>
                                      <p:to>
                                        <p:strVal val="visible"/>
                                      </p:to>
                                    </p:set>
                                    <p:anim calcmode="lin" valueType="num">
                                      <p:cBhvr>
                                        <p:cTn id="105" dur="500" fill="hold"/>
                                        <p:tgtEl>
                                          <p:spTgt spid="50"/>
                                        </p:tgtEl>
                                        <p:attrNameLst>
                                          <p:attrName>ppt_w</p:attrName>
                                        </p:attrNameLst>
                                      </p:cBhvr>
                                      <p:tavLst>
                                        <p:tav tm="0">
                                          <p:val>
                                            <p:fltVal val="0"/>
                                          </p:val>
                                        </p:tav>
                                        <p:tav tm="100000">
                                          <p:val>
                                            <p:strVal val="#ppt_w"/>
                                          </p:val>
                                        </p:tav>
                                      </p:tavLst>
                                    </p:anim>
                                    <p:anim calcmode="lin" valueType="num">
                                      <p:cBhvr>
                                        <p:cTn id="106" dur="500" fill="hold"/>
                                        <p:tgtEl>
                                          <p:spTgt spid="50"/>
                                        </p:tgtEl>
                                        <p:attrNameLst>
                                          <p:attrName>ppt_h</p:attrName>
                                        </p:attrNameLst>
                                      </p:cBhvr>
                                      <p:tavLst>
                                        <p:tav tm="0">
                                          <p:val>
                                            <p:fltVal val="0"/>
                                          </p:val>
                                        </p:tav>
                                        <p:tav tm="100000">
                                          <p:val>
                                            <p:strVal val="#ppt_h"/>
                                          </p:val>
                                        </p:tav>
                                      </p:tavLst>
                                    </p:anim>
                                    <p:anim calcmode="lin" valueType="num">
                                      <p:cBhvr>
                                        <p:cTn id="107" dur="500" fill="hold"/>
                                        <p:tgtEl>
                                          <p:spTgt spid="50"/>
                                        </p:tgtEl>
                                        <p:attrNameLst>
                                          <p:attrName>style.rotation</p:attrName>
                                        </p:attrNameLst>
                                      </p:cBhvr>
                                      <p:tavLst>
                                        <p:tav tm="0">
                                          <p:val>
                                            <p:fltVal val="360"/>
                                          </p:val>
                                        </p:tav>
                                        <p:tav tm="100000">
                                          <p:val>
                                            <p:fltVal val="0"/>
                                          </p:val>
                                        </p:tav>
                                      </p:tavLst>
                                    </p:anim>
                                    <p:animEffect transition="in" filter="fade">
                                      <p:cBhvr>
                                        <p:cTn id="108" dur="500"/>
                                        <p:tgtEl>
                                          <p:spTgt spid="50"/>
                                        </p:tgtEl>
                                      </p:cBhvr>
                                    </p:animEffect>
                                  </p:childTnLst>
                                </p:cTn>
                              </p:par>
                            </p:childTnLst>
                          </p:cTn>
                        </p:par>
                        <p:par>
                          <p:cTn id="109" fill="hold">
                            <p:stCondLst>
                              <p:cond delay="10000"/>
                            </p:stCondLst>
                            <p:childTnLst>
                              <p:par>
                                <p:cTn id="110" presetID="49" presetClass="entr" presetSubtype="0" decel="100000" fill="hold" grpId="0" nodeType="afterEffect">
                                  <p:stCondLst>
                                    <p:cond delay="0"/>
                                  </p:stCondLst>
                                  <p:childTnLst>
                                    <p:set>
                                      <p:cBhvr>
                                        <p:cTn id="111" dur="1" fill="hold">
                                          <p:stCondLst>
                                            <p:cond delay="0"/>
                                          </p:stCondLst>
                                        </p:cTn>
                                        <p:tgtEl>
                                          <p:spTgt spid="48"/>
                                        </p:tgtEl>
                                        <p:attrNameLst>
                                          <p:attrName>style.visibility</p:attrName>
                                        </p:attrNameLst>
                                      </p:cBhvr>
                                      <p:to>
                                        <p:strVal val="visible"/>
                                      </p:to>
                                    </p:set>
                                    <p:anim calcmode="lin" valueType="num">
                                      <p:cBhvr>
                                        <p:cTn id="112" dur="500" fill="hold"/>
                                        <p:tgtEl>
                                          <p:spTgt spid="48"/>
                                        </p:tgtEl>
                                        <p:attrNameLst>
                                          <p:attrName>ppt_w</p:attrName>
                                        </p:attrNameLst>
                                      </p:cBhvr>
                                      <p:tavLst>
                                        <p:tav tm="0">
                                          <p:val>
                                            <p:fltVal val="0"/>
                                          </p:val>
                                        </p:tav>
                                        <p:tav tm="100000">
                                          <p:val>
                                            <p:strVal val="#ppt_w"/>
                                          </p:val>
                                        </p:tav>
                                      </p:tavLst>
                                    </p:anim>
                                    <p:anim calcmode="lin" valueType="num">
                                      <p:cBhvr>
                                        <p:cTn id="113" dur="500" fill="hold"/>
                                        <p:tgtEl>
                                          <p:spTgt spid="48"/>
                                        </p:tgtEl>
                                        <p:attrNameLst>
                                          <p:attrName>ppt_h</p:attrName>
                                        </p:attrNameLst>
                                      </p:cBhvr>
                                      <p:tavLst>
                                        <p:tav tm="0">
                                          <p:val>
                                            <p:fltVal val="0"/>
                                          </p:val>
                                        </p:tav>
                                        <p:tav tm="100000">
                                          <p:val>
                                            <p:strVal val="#ppt_h"/>
                                          </p:val>
                                        </p:tav>
                                      </p:tavLst>
                                    </p:anim>
                                    <p:anim calcmode="lin" valueType="num">
                                      <p:cBhvr>
                                        <p:cTn id="114" dur="500" fill="hold"/>
                                        <p:tgtEl>
                                          <p:spTgt spid="48"/>
                                        </p:tgtEl>
                                        <p:attrNameLst>
                                          <p:attrName>style.rotation</p:attrName>
                                        </p:attrNameLst>
                                      </p:cBhvr>
                                      <p:tavLst>
                                        <p:tav tm="0">
                                          <p:val>
                                            <p:fltVal val="360"/>
                                          </p:val>
                                        </p:tav>
                                        <p:tav tm="100000">
                                          <p:val>
                                            <p:fltVal val="0"/>
                                          </p:val>
                                        </p:tav>
                                      </p:tavLst>
                                    </p:anim>
                                    <p:animEffect transition="in" filter="fade">
                                      <p:cBhvr>
                                        <p:cTn id="115" dur="500"/>
                                        <p:tgtEl>
                                          <p:spTgt spid="48"/>
                                        </p:tgtEl>
                                      </p:cBhvr>
                                    </p:animEffect>
                                  </p:childTnLst>
                                </p:cTn>
                              </p:par>
                            </p:childTnLst>
                          </p:cTn>
                        </p:par>
                        <p:par>
                          <p:cTn id="116" fill="hold">
                            <p:stCondLst>
                              <p:cond delay="10500"/>
                            </p:stCondLst>
                            <p:childTnLst>
                              <p:par>
                                <p:cTn id="117" presetID="10" presetClass="entr" presetSubtype="0" fill="hold" grpId="0" nodeType="afterEffect">
                                  <p:stCondLst>
                                    <p:cond delay="0"/>
                                  </p:stCondLst>
                                  <p:childTnLst>
                                    <p:set>
                                      <p:cBhvr>
                                        <p:cTn id="118" dur="1" fill="hold">
                                          <p:stCondLst>
                                            <p:cond delay="0"/>
                                          </p:stCondLst>
                                        </p:cTn>
                                        <p:tgtEl>
                                          <p:spTgt spid="60"/>
                                        </p:tgtEl>
                                        <p:attrNameLst>
                                          <p:attrName>style.visibility</p:attrName>
                                        </p:attrNameLst>
                                      </p:cBhvr>
                                      <p:to>
                                        <p:strVal val="visible"/>
                                      </p:to>
                                    </p:set>
                                    <p:animEffect transition="in" filter="fade">
                                      <p:cBhvr>
                                        <p:cTn id="119" dur="500"/>
                                        <p:tgtEl>
                                          <p:spTgt spid="60"/>
                                        </p:tgtEl>
                                      </p:cBhvr>
                                    </p:animEffect>
                                  </p:childTnLst>
                                </p:cTn>
                              </p:par>
                            </p:childTnLst>
                          </p:cTn>
                        </p:par>
                        <p:par>
                          <p:cTn id="120" fill="hold">
                            <p:stCondLst>
                              <p:cond delay="11000"/>
                            </p:stCondLst>
                            <p:childTnLst>
                              <p:par>
                                <p:cTn id="121" presetID="10" presetClass="entr" presetSubtype="0" fill="hold" grpId="0" nodeType="afterEffect">
                                  <p:stCondLst>
                                    <p:cond delay="0"/>
                                  </p:stCondLst>
                                  <p:childTnLst>
                                    <p:set>
                                      <p:cBhvr>
                                        <p:cTn id="122" dur="1" fill="hold">
                                          <p:stCondLst>
                                            <p:cond delay="0"/>
                                          </p:stCondLst>
                                        </p:cTn>
                                        <p:tgtEl>
                                          <p:spTgt spid="59"/>
                                        </p:tgtEl>
                                        <p:attrNameLst>
                                          <p:attrName>style.visibility</p:attrName>
                                        </p:attrNameLst>
                                      </p:cBhvr>
                                      <p:to>
                                        <p:strVal val="visible"/>
                                      </p:to>
                                    </p:set>
                                    <p:animEffect transition="in" filter="fade">
                                      <p:cBhvr>
                                        <p:cTn id="123" dur="500"/>
                                        <p:tgtEl>
                                          <p:spTgt spid="59"/>
                                        </p:tgtEl>
                                      </p:cBhvr>
                                    </p:animEffect>
                                  </p:childTnLst>
                                </p:cTn>
                              </p:par>
                            </p:childTnLst>
                          </p:cTn>
                        </p:par>
                        <p:par>
                          <p:cTn id="124" fill="hold">
                            <p:stCondLst>
                              <p:cond delay="11500"/>
                            </p:stCondLst>
                            <p:childTnLst>
                              <p:par>
                                <p:cTn id="125" presetID="53" presetClass="entr" presetSubtype="16" fill="hold" grpId="0" nodeType="afterEffect">
                                  <p:stCondLst>
                                    <p:cond delay="0"/>
                                  </p:stCondLst>
                                  <p:childTnLst>
                                    <p:set>
                                      <p:cBhvr>
                                        <p:cTn id="126" dur="1" fill="hold">
                                          <p:stCondLst>
                                            <p:cond delay="0"/>
                                          </p:stCondLst>
                                        </p:cTn>
                                        <p:tgtEl>
                                          <p:spTgt spid="64"/>
                                        </p:tgtEl>
                                        <p:attrNameLst>
                                          <p:attrName>style.visibility</p:attrName>
                                        </p:attrNameLst>
                                      </p:cBhvr>
                                      <p:to>
                                        <p:strVal val="visible"/>
                                      </p:to>
                                    </p:set>
                                    <p:anim calcmode="lin" valueType="num">
                                      <p:cBhvr>
                                        <p:cTn id="127" dur="500" fill="hold"/>
                                        <p:tgtEl>
                                          <p:spTgt spid="64"/>
                                        </p:tgtEl>
                                        <p:attrNameLst>
                                          <p:attrName>ppt_w</p:attrName>
                                        </p:attrNameLst>
                                      </p:cBhvr>
                                      <p:tavLst>
                                        <p:tav tm="0">
                                          <p:val>
                                            <p:fltVal val="0"/>
                                          </p:val>
                                        </p:tav>
                                        <p:tav tm="100000">
                                          <p:val>
                                            <p:strVal val="#ppt_w"/>
                                          </p:val>
                                        </p:tav>
                                      </p:tavLst>
                                    </p:anim>
                                    <p:anim calcmode="lin" valueType="num">
                                      <p:cBhvr>
                                        <p:cTn id="128" dur="500" fill="hold"/>
                                        <p:tgtEl>
                                          <p:spTgt spid="64"/>
                                        </p:tgtEl>
                                        <p:attrNameLst>
                                          <p:attrName>ppt_h</p:attrName>
                                        </p:attrNameLst>
                                      </p:cBhvr>
                                      <p:tavLst>
                                        <p:tav tm="0">
                                          <p:val>
                                            <p:fltVal val="0"/>
                                          </p:val>
                                        </p:tav>
                                        <p:tav tm="100000">
                                          <p:val>
                                            <p:strVal val="#ppt_h"/>
                                          </p:val>
                                        </p:tav>
                                      </p:tavLst>
                                    </p:anim>
                                    <p:animEffect transition="in" filter="fade">
                                      <p:cBhvr>
                                        <p:cTn id="129"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44" grpId="0"/>
      <p:bldP spid="45" grpId="0" animBg="1"/>
      <p:bldP spid="46" grpId="0" animBg="1"/>
      <p:bldP spid="47" grpId="0" animBg="1"/>
      <p:bldP spid="48" grpId="0" animBg="1"/>
      <p:bldP spid="49" grpId="0" animBg="1"/>
      <p:bldP spid="50" grpId="0" animBg="1"/>
      <p:bldP spid="51" grpId="0" animBg="1"/>
      <p:bldP spid="52" grpId="0" animBg="1"/>
      <p:bldP spid="53" grpId="0"/>
      <p:bldP spid="54" grpId="0"/>
      <p:bldP spid="55" grpId="0"/>
      <p:bldP spid="56" grpId="0"/>
      <p:bldP spid="57" grpId="0"/>
      <p:bldP spid="58" grpId="0"/>
      <p:bldP spid="59" grpId="0"/>
      <p:bldP spid="60" grpId="0"/>
      <p:bldP spid="61" grpId="0"/>
      <p:bldP spid="62" grpId="0"/>
      <p:bldP spid="63" grpId="0"/>
      <p:bldP spid="6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Freeform 16"/>
          <p:cNvSpPr>
            <a:spLocks noEditPoints="1"/>
          </p:cNvSpPr>
          <p:nvPr/>
        </p:nvSpPr>
        <p:spPr bwMode="auto">
          <a:xfrm>
            <a:off x="10820290" y="4976954"/>
            <a:ext cx="468897" cy="352177"/>
          </a:xfrm>
          <a:custGeom>
            <a:avLst/>
            <a:gdLst>
              <a:gd name="T0" fmla="*/ 3 w 108"/>
              <a:gd name="T1" fmla="*/ 54 h 81"/>
              <a:gd name="T2" fmla="*/ 21 w 108"/>
              <a:gd name="T3" fmla="*/ 47 h 81"/>
              <a:gd name="T4" fmla="*/ 25 w 108"/>
              <a:gd name="T5" fmla="*/ 44 h 81"/>
              <a:gd name="T6" fmla="*/ 35 w 108"/>
              <a:gd name="T7" fmla="*/ 62 h 81"/>
              <a:gd name="T8" fmla="*/ 43 w 108"/>
              <a:gd name="T9" fmla="*/ 44 h 81"/>
              <a:gd name="T10" fmla="*/ 48 w 108"/>
              <a:gd name="T11" fmla="*/ 47 h 81"/>
              <a:gd name="T12" fmla="*/ 60 w 108"/>
              <a:gd name="T13" fmla="*/ 52 h 81"/>
              <a:gd name="T14" fmla="*/ 60 w 108"/>
              <a:gd name="T15" fmla="*/ 51 h 81"/>
              <a:gd name="T16" fmla="*/ 72 w 108"/>
              <a:gd name="T17" fmla="*/ 47 h 81"/>
              <a:gd name="T18" fmla="*/ 83 w 108"/>
              <a:gd name="T19" fmla="*/ 61 h 81"/>
              <a:gd name="T20" fmla="*/ 96 w 108"/>
              <a:gd name="T21" fmla="*/ 47 h 81"/>
              <a:gd name="T22" fmla="*/ 105 w 108"/>
              <a:gd name="T23" fmla="*/ 49 h 81"/>
              <a:gd name="T24" fmla="*/ 108 w 108"/>
              <a:gd name="T25" fmla="*/ 72 h 81"/>
              <a:gd name="T26" fmla="*/ 69 w 108"/>
              <a:gd name="T27" fmla="*/ 72 h 81"/>
              <a:gd name="T28" fmla="*/ 69 w 108"/>
              <a:gd name="T29" fmla="*/ 81 h 81"/>
              <a:gd name="T30" fmla="*/ 0 w 108"/>
              <a:gd name="T31" fmla="*/ 81 h 81"/>
              <a:gd name="T32" fmla="*/ 3 w 108"/>
              <a:gd name="T33" fmla="*/ 54 h 81"/>
              <a:gd name="T34" fmla="*/ 73 w 108"/>
              <a:gd name="T35" fmla="*/ 27 h 81"/>
              <a:gd name="T36" fmla="*/ 93 w 108"/>
              <a:gd name="T37" fmla="*/ 25 h 81"/>
              <a:gd name="T38" fmla="*/ 92 w 108"/>
              <a:gd name="T39" fmla="*/ 37 h 81"/>
              <a:gd name="T40" fmla="*/ 88 w 108"/>
              <a:gd name="T41" fmla="*/ 42 h 81"/>
              <a:gd name="T42" fmla="*/ 99 w 108"/>
              <a:gd name="T43" fmla="*/ 42 h 81"/>
              <a:gd name="T44" fmla="*/ 98 w 108"/>
              <a:gd name="T45" fmla="*/ 32 h 81"/>
              <a:gd name="T46" fmla="*/ 69 w 108"/>
              <a:gd name="T47" fmla="*/ 32 h 81"/>
              <a:gd name="T48" fmla="*/ 68 w 108"/>
              <a:gd name="T49" fmla="*/ 42 h 81"/>
              <a:gd name="T50" fmla="*/ 78 w 108"/>
              <a:gd name="T51" fmla="*/ 42 h 81"/>
              <a:gd name="T52" fmla="*/ 75 w 108"/>
              <a:gd name="T53" fmla="*/ 37 h 81"/>
              <a:gd name="T54" fmla="*/ 73 w 108"/>
              <a:gd name="T55" fmla="*/ 27 h 81"/>
              <a:gd name="T56" fmla="*/ 73 w 108"/>
              <a:gd name="T57" fmla="*/ 27 h 81"/>
              <a:gd name="T58" fmla="*/ 21 w 108"/>
              <a:gd name="T59" fmla="*/ 31 h 81"/>
              <a:gd name="T60" fmla="*/ 22 w 108"/>
              <a:gd name="T61" fmla="*/ 16 h 81"/>
              <a:gd name="T62" fmla="*/ 46 w 108"/>
              <a:gd name="T63" fmla="*/ 16 h 81"/>
              <a:gd name="T64" fmla="*/ 47 w 108"/>
              <a:gd name="T65" fmla="*/ 31 h 81"/>
              <a:gd name="T66" fmla="*/ 52 w 108"/>
              <a:gd name="T67" fmla="*/ 25 h 81"/>
              <a:gd name="T68" fmla="*/ 50 w 108"/>
              <a:gd name="T69" fmla="*/ 8 h 81"/>
              <a:gd name="T70" fmla="*/ 19 w 108"/>
              <a:gd name="T71" fmla="*/ 7 h 81"/>
              <a:gd name="T72" fmla="*/ 18 w 108"/>
              <a:gd name="T73" fmla="*/ 28 h 81"/>
              <a:gd name="T74" fmla="*/ 21 w 108"/>
              <a:gd name="T75" fmla="*/ 3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8" h="81">
                <a:moveTo>
                  <a:pt x="3" y="54"/>
                </a:moveTo>
                <a:cubicBezTo>
                  <a:pt x="9" y="52"/>
                  <a:pt x="15" y="49"/>
                  <a:pt x="21" y="47"/>
                </a:cubicBezTo>
                <a:cubicBezTo>
                  <a:pt x="22" y="46"/>
                  <a:pt x="24" y="45"/>
                  <a:pt x="25" y="44"/>
                </a:cubicBezTo>
                <a:cubicBezTo>
                  <a:pt x="35" y="62"/>
                  <a:pt x="35" y="62"/>
                  <a:pt x="35" y="62"/>
                </a:cubicBezTo>
                <a:cubicBezTo>
                  <a:pt x="43" y="44"/>
                  <a:pt x="43" y="44"/>
                  <a:pt x="43" y="44"/>
                </a:cubicBezTo>
                <a:cubicBezTo>
                  <a:pt x="45" y="45"/>
                  <a:pt x="46" y="46"/>
                  <a:pt x="48" y="47"/>
                </a:cubicBezTo>
                <a:cubicBezTo>
                  <a:pt x="60" y="52"/>
                  <a:pt x="60" y="52"/>
                  <a:pt x="60" y="52"/>
                </a:cubicBezTo>
                <a:cubicBezTo>
                  <a:pt x="60" y="51"/>
                  <a:pt x="60" y="51"/>
                  <a:pt x="60" y="51"/>
                </a:cubicBezTo>
                <a:cubicBezTo>
                  <a:pt x="65" y="49"/>
                  <a:pt x="69" y="47"/>
                  <a:pt x="72" y="47"/>
                </a:cubicBezTo>
                <a:cubicBezTo>
                  <a:pt x="74" y="53"/>
                  <a:pt x="78" y="57"/>
                  <a:pt x="83" y="61"/>
                </a:cubicBezTo>
                <a:cubicBezTo>
                  <a:pt x="89" y="57"/>
                  <a:pt x="93" y="52"/>
                  <a:pt x="96" y="47"/>
                </a:cubicBezTo>
                <a:cubicBezTo>
                  <a:pt x="98" y="47"/>
                  <a:pt x="102" y="48"/>
                  <a:pt x="105" y="49"/>
                </a:cubicBezTo>
                <a:cubicBezTo>
                  <a:pt x="108" y="54"/>
                  <a:pt x="108" y="65"/>
                  <a:pt x="108" y="72"/>
                </a:cubicBezTo>
                <a:cubicBezTo>
                  <a:pt x="69" y="72"/>
                  <a:pt x="69" y="72"/>
                  <a:pt x="69" y="72"/>
                </a:cubicBezTo>
                <a:cubicBezTo>
                  <a:pt x="70" y="75"/>
                  <a:pt x="70" y="78"/>
                  <a:pt x="69" y="81"/>
                </a:cubicBezTo>
                <a:cubicBezTo>
                  <a:pt x="46" y="81"/>
                  <a:pt x="23" y="81"/>
                  <a:pt x="0" y="81"/>
                </a:cubicBezTo>
                <a:cubicBezTo>
                  <a:pt x="0" y="68"/>
                  <a:pt x="0" y="59"/>
                  <a:pt x="3" y="54"/>
                </a:cubicBezTo>
                <a:close/>
                <a:moveTo>
                  <a:pt x="73" y="27"/>
                </a:moveTo>
                <a:cubicBezTo>
                  <a:pt x="79" y="28"/>
                  <a:pt x="89" y="27"/>
                  <a:pt x="93" y="25"/>
                </a:cubicBezTo>
                <a:cubicBezTo>
                  <a:pt x="93" y="27"/>
                  <a:pt x="93" y="33"/>
                  <a:pt x="92" y="37"/>
                </a:cubicBezTo>
                <a:cubicBezTo>
                  <a:pt x="91" y="39"/>
                  <a:pt x="90" y="41"/>
                  <a:pt x="88" y="42"/>
                </a:cubicBezTo>
                <a:cubicBezTo>
                  <a:pt x="99" y="42"/>
                  <a:pt x="99" y="42"/>
                  <a:pt x="99" y="42"/>
                </a:cubicBezTo>
                <a:cubicBezTo>
                  <a:pt x="99" y="42"/>
                  <a:pt x="98" y="34"/>
                  <a:pt x="98" y="32"/>
                </a:cubicBezTo>
                <a:cubicBezTo>
                  <a:pt x="102" y="3"/>
                  <a:pt x="64" y="3"/>
                  <a:pt x="69" y="32"/>
                </a:cubicBezTo>
                <a:cubicBezTo>
                  <a:pt x="69" y="34"/>
                  <a:pt x="68" y="42"/>
                  <a:pt x="68" y="42"/>
                </a:cubicBezTo>
                <a:cubicBezTo>
                  <a:pt x="78" y="42"/>
                  <a:pt x="78" y="42"/>
                  <a:pt x="78" y="42"/>
                </a:cubicBezTo>
                <a:cubicBezTo>
                  <a:pt x="77" y="41"/>
                  <a:pt x="76" y="39"/>
                  <a:pt x="75" y="37"/>
                </a:cubicBezTo>
                <a:cubicBezTo>
                  <a:pt x="73" y="34"/>
                  <a:pt x="73" y="30"/>
                  <a:pt x="73" y="27"/>
                </a:cubicBezTo>
                <a:cubicBezTo>
                  <a:pt x="73" y="27"/>
                  <a:pt x="73" y="27"/>
                  <a:pt x="73" y="27"/>
                </a:cubicBezTo>
                <a:close/>
                <a:moveTo>
                  <a:pt x="21" y="31"/>
                </a:moveTo>
                <a:cubicBezTo>
                  <a:pt x="21" y="25"/>
                  <a:pt x="21" y="21"/>
                  <a:pt x="22" y="16"/>
                </a:cubicBezTo>
                <a:cubicBezTo>
                  <a:pt x="29" y="12"/>
                  <a:pt x="37" y="18"/>
                  <a:pt x="46" y="16"/>
                </a:cubicBezTo>
                <a:cubicBezTo>
                  <a:pt x="47" y="20"/>
                  <a:pt x="48" y="25"/>
                  <a:pt x="47" y="31"/>
                </a:cubicBezTo>
                <a:cubicBezTo>
                  <a:pt x="47" y="31"/>
                  <a:pt x="51" y="28"/>
                  <a:pt x="52" y="25"/>
                </a:cubicBezTo>
                <a:cubicBezTo>
                  <a:pt x="52" y="22"/>
                  <a:pt x="51" y="10"/>
                  <a:pt x="50" y="8"/>
                </a:cubicBezTo>
                <a:cubicBezTo>
                  <a:pt x="45" y="0"/>
                  <a:pt x="25" y="0"/>
                  <a:pt x="19" y="7"/>
                </a:cubicBezTo>
                <a:cubicBezTo>
                  <a:pt x="18" y="9"/>
                  <a:pt x="16" y="25"/>
                  <a:pt x="18" y="28"/>
                </a:cubicBezTo>
                <a:cubicBezTo>
                  <a:pt x="19" y="30"/>
                  <a:pt x="21" y="31"/>
                  <a:pt x="21" y="31"/>
                </a:cubicBezTo>
                <a:close/>
              </a:path>
            </a:pathLst>
          </a:custGeom>
          <a:solidFill>
            <a:schemeClr val="tx2"/>
          </a:solidFill>
          <a:ln>
            <a:noFill/>
          </a:ln>
        </p:spPr>
        <p:txBody>
          <a:bodyPr vert="horz" wrap="square" lIns="96430" tIns="48216" rIns="96430" bIns="4821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 name="Freeform 17"/>
          <p:cNvSpPr>
            <a:spLocks noEditPoints="1"/>
          </p:cNvSpPr>
          <p:nvPr/>
        </p:nvSpPr>
        <p:spPr bwMode="auto">
          <a:xfrm>
            <a:off x="7656754" y="4891450"/>
            <a:ext cx="416574" cy="438711"/>
          </a:xfrm>
          <a:custGeom>
            <a:avLst/>
            <a:gdLst>
              <a:gd name="T0" fmla="*/ 20 w 96"/>
              <a:gd name="T1" fmla="*/ 86 h 101"/>
              <a:gd name="T2" fmla="*/ 7 w 96"/>
              <a:gd name="T3" fmla="*/ 58 h 101"/>
              <a:gd name="T4" fmla="*/ 18 w 96"/>
              <a:gd name="T5" fmla="*/ 29 h 101"/>
              <a:gd name="T6" fmla="*/ 42 w 96"/>
              <a:gd name="T7" fmla="*/ 17 h 101"/>
              <a:gd name="T8" fmla="*/ 41 w 96"/>
              <a:gd name="T9" fmla="*/ 9 h 101"/>
              <a:gd name="T10" fmla="*/ 36 w 96"/>
              <a:gd name="T11" fmla="*/ 10 h 101"/>
              <a:gd name="T12" fmla="*/ 35 w 96"/>
              <a:gd name="T13" fmla="*/ 5 h 101"/>
              <a:gd name="T14" fmla="*/ 48 w 96"/>
              <a:gd name="T15" fmla="*/ 3 h 101"/>
              <a:gd name="T16" fmla="*/ 49 w 96"/>
              <a:gd name="T17" fmla="*/ 8 h 101"/>
              <a:gd name="T18" fmla="*/ 44 w 96"/>
              <a:gd name="T19" fmla="*/ 9 h 101"/>
              <a:gd name="T20" fmla="*/ 46 w 96"/>
              <a:gd name="T21" fmla="*/ 16 h 101"/>
              <a:gd name="T22" fmla="*/ 74 w 96"/>
              <a:gd name="T23" fmla="*/ 27 h 101"/>
              <a:gd name="T24" fmla="*/ 87 w 96"/>
              <a:gd name="T25" fmla="*/ 54 h 101"/>
              <a:gd name="T26" fmla="*/ 77 w 96"/>
              <a:gd name="T27" fmla="*/ 83 h 101"/>
              <a:gd name="T28" fmla="*/ 75 w 96"/>
              <a:gd name="T29" fmla="*/ 85 h 101"/>
              <a:gd name="T30" fmla="*/ 79 w 96"/>
              <a:gd name="T31" fmla="*/ 101 h 101"/>
              <a:gd name="T32" fmla="*/ 74 w 96"/>
              <a:gd name="T33" fmla="*/ 101 h 101"/>
              <a:gd name="T34" fmla="*/ 63 w 96"/>
              <a:gd name="T35" fmla="*/ 93 h 101"/>
              <a:gd name="T36" fmla="*/ 49 w 96"/>
              <a:gd name="T37" fmla="*/ 96 h 101"/>
              <a:gd name="T38" fmla="*/ 32 w 96"/>
              <a:gd name="T39" fmla="*/ 93 h 101"/>
              <a:gd name="T40" fmla="*/ 22 w 96"/>
              <a:gd name="T41" fmla="*/ 101 h 101"/>
              <a:gd name="T42" fmla="*/ 17 w 96"/>
              <a:gd name="T43" fmla="*/ 101 h 101"/>
              <a:gd name="T44" fmla="*/ 21 w 96"/>
              <a:gd name="T45" fmla="*/ 86 h 101"/>
              <a:gd name="T46" fmla="*/ 20 w 96"/>
              <a:gd name="T47" fmla="*/ 86 h 101"/>
              <a:gd name="T48" fmla="*/ 82 w 96"/>
              <a:gd name="T49" fmla="*/ 6 h 101"/>
              <a:gd name="T50" fmla="*/ 60 w 96"/>
              <a:gd name="T51" fmla="*/ 11 h 101"/>
              <a:gd name="T52" fmla="*/ 92 w 96"/>
              <a:gd name="T53" fmla="*/ 31 h 101"/>
              <a:gd name="T54" fmla="*/ 88 w 96"/>
              <a:gd name="T55" fmla="*/ 9 h 101"/>
              <a:gd name="T56" fmla="*/ 92 w 96"/>
              <a:gd name="T57" fmla="*/ 3 h 101"/>
              <a:gd name="T58" fmla="*/ 86 w 96"/>
              <a:gd name="T59" fmla="*/ 0 h 101"/>
              <a:gd name="T60" fmla="*/ 82 w 96"/>
              <a:gd name="T61" fmla="*/ 6 h 101"/>
              <a:gd name="T62" fmla="*/ 14 w 96"/>
              <a:gd name="T63" fmla="*/ 6 h 101"/>
              <a:gd name="T64" fmla="*/ 10 w 96"/>
              <a:gd name="T65" fmla="*/ 0 h 101"/>
              <a:gd name="T66" fmla="*/ 4 w 96"/>
              <a:gd name="T67" fmla="*/ 3 h 101"/>
              <a:gd name="T68" fmla="*/ 8 w 96"/>
              <a:gd name="T69" fmla="*/ 9 h 101"/>
              <a:gd name="T70" fmla="*/ 4 w 96"/>
              <a:gd name="T71" fmla="*/ 31 h 101"/>
              <a:gd name="T72" fmla="*/ 36 w 96"/>
              <a:gd name="T73" fmla="*/ 11 h 101"/>
              <a:gd name="T74" fmla="*/ 14 w 96"/>
              <a:gd name="T75" fmla="*/ 6 h 101"/>
              <a:gd name="T76" fmla="*/ 43 w 96"/>
              <a:gd name="T77" fmla="*/ 54 h 101"/>
              <a:gd name="T78" fmla="*/ 42 w 96"/>
              <a:gd name="T79" fmla="*/ 56 h 101"/>
              <a:gd name="T80" fmla="*/ 22 w 96"/>
              <a:gd name="T81" fmla="*/ 61 h 101"/>
              <a:gd name="T82" fmla="*/ 22 w 96"/>
              <a:gd name="T83" fmla="*/ 64 h 101"/>
              <a:gd name="T84" fmla="*/ 43 w 96"/>
              <a:gd name="T85" fmla="*/ 59 h 101"/>
              <a:gd name="T86" fmla="*/ 46 w 96"/>
              <a:gd name="T87" fmla="*/ 61 h 101"/>
              <a:gd name="T88" fmla="*/ 54 w 96"/>
              <a:gd name="T89" fmla="*/ 58 h 101"/>
              <a:gd name="T90" fmla="*/ 50 w 96"/>
              <a:gd name="T91" fmla="*/ 50 h 101"/>
              <a:gd name="T92" fmla="*/ 49 w 96"/>
              <a:gd name="T93" fmla="*/ 50 h 101"/>
              <a:gd name="T94" fmla="*/ 41 w 96"/>
              <a:gd name="T95" fmla="*/ 37 h 101"/>
              <a:gd name="T96" fmla="*/ 38 w 96"/>
              <a:gd name="T97" fmla="*/ 39 h 101"/>
              <a:gd name="T98" fmla="*/ 44 w 96"/>
              <a:gd name="T99" fmla="*/ 52 h 101"/>
              <a:gd name="T100" fmla="*/ 43 w 96"/>
              <a:gd name="T101" fmla="*/ 54 h 101"/>
              <a:gd name="T102" fmla="*/ 18 w 96"/>
              <a:gd name="T103" fmla="*/ 58 h 101"/>
              <a:gd name="T104" fmla="*/ 28 w 96"/>
              <a:gd name="T105" fmla="*/ 78 h 101"/>
              <a:gd name="T106" fmla="*/ 49 w 96"/>
              <a:gd name="T107" fmla="*/ 85 h 101"/>
              <a:gd name="T108" fmla="*/ 69 w 96"/>
              <a:gd name="T109" fmla="*/ 76 h 101"/>
              <a:gd name="T110" fmla="*/ 76 w 96"/>
              <a:gd name="T111" fmla="*/ 55 h 101"/>
              <a:gd name="T112" fmla="*/ 67 w 96"/>
              <a:gd name="T113" fmla="*/ 35 h 101"/>
              <a:gd name="T114" fmla="*/ 46 w 96"/>
              <a:gd name="T115" fmla="*/ 27 h 101"/>
              <a:gd name="T116" fmla="*/ 26 w 96"/>
              <a:gd name="T117" fmla="*/ 37 h 101"/>
              <a:gd name="T118" fmla="*/ 18 w 96"/>
              <a:gd name="T119" fmla="*/ 58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6" h="101">
                <a:moveTo>
                  <a:pt x="20" y="86"/>
                </a:moveTo>
                <a:cubicBezTo>
                  <a:pt x="12" y="78"/>
                  <a:pt x="8" y="68"/>
                  <a:pt x="7" y="58"/>
                </a:cubicBezTo>
                <a:cubicBezTo>
                  <a:pt x="7" y="48"/>
                  <a:pt x="10" y="38"/>
                  <a:pt x="18" y="29"/>
                </a:cubicBezTo>
                <a:cubicBezTo>
                  <a:pt x="24" y="22"/>
                  <a:pt x="33" y="18"/>
                  <a:pt x="42" y="17"/>
                </a:cubicBezTo>
                <a:cubicBezTo>
                  <a:pt x="41" y="9"/>
                  <a:pt x="41" y="9"/>
                  <a:pt x="41" y="9"/>
                </a:cubicBezTo>
                <a:cubicBezTo>
                  <a:pt x="36" y="10"/>
                  <a:pt x="36" y="10"/>
                  <a:pt x="36" y="10"/>
                </a:cubicBezTo>
                <a:cubicBezTo>
                  <a:pt x="35" y="5"/>
                  <a:pt x="35" y="5"/>
                  <a:pt x="35" y="5"/>
                </a:cubicBezTo>
                <a:cubicBezTo>
                  <a:pt x="48" y="3"/>
                  <a:pt x="48" y="3"/>
                  <a:pt x="48" y="3"/>
                </a:cubicBezTo>
                <a:cubicBezTo>
                  <a:pt x="49" y="8"/>
                  <a:pt x="49" y="8"/>
                  <a:pt x="49" y="8"/>
                </a:cubicBezTo>
                <a:cubicBezTo>
                  <a:pt x="44" y="9"/>
                  <a:pt x="44" y="9"/>
                  <a:pt x="44" y="9"/>
                </a:cubicBezTo>
                <a:cubicBezTo>
                  <a:pt x="46" y="16"/>
                  <a:pt x="46" y="16"/>
                  <a:pt x="46" y="16"/>
                </a:cubicBezTo>
                <a:cubicBezTo>
                  <a:pt x="56" y="16"/>
                  <a:pt x="66" y="19"/>
                  <a:pt x="74" y="27"/>
                </a:cubicBezTo>
                <a:cubicBezTo>
                  <a:pt x="82" y="34"/>
                  <a:pt x="87" y="44"/>
                  <a:pt x="87" y="54"/>
                </a:cubicBezTo>
                <a:cubicBezTo>
                  <a:pt x="88" y="65"/>
                  <a:pt x="84" y="75"/>
                  <a:pt x="77" y="83"/>
                </a:cubicBezTo>
                <a:cubicBezTo>
                  <a:pt x="76" y="84"/>
                  <a:pt x="76" y="84"/>
                  <a:pt x="75" y="85"/>
                </a:cubicBezTo>
                <a:cubicBezTo>
                  <a:pt x="79" y="101"/>
                  <a:pt x="79" y="101"/>
                  <a:pt x="79" y="101"/>
                </a:cubicBezTo>
                <a:cubicBezTo>
                  <a:pt x="74" y="101"/>
                  <a:pt x="74" y="101"/>
                  <a:pt x="74" y="101"/>
                </a:cubicBezTo>
                <a:cubicBezTo>
                  <a:pt x="63" y="93"/>
                  <a:pt x="63" y="93"/>
                  <a:pt x="63" y="93"/>
                </a:cubicBezTo>
                <a:cubicBezTo>
                  <a:pt x="59" y="95"/>
                  <a:pt x="54" y="96"/>
                  <a:pt x="49" y="96"/>
                </a:cubicBezTo>
                <a:cubicBezTo>
                  <a:pt x="44" y="96"/>
                  <a:pt x="38" y="95"/>
                  <a:pt x="32" y="93"/>
                </a:cubicBezTo>
                <a:cubicBezTo>
                  <a:pt x="22" y="101"/>
                  <a:pt x="22" y="101"/>
                  <a:pt x="22" y="101"/>
                </a:cubicBezTo>
                <a:cubicBezTo>
                  <a:pt x="17" y="101"/>
                  <a:pt x="17" y="101"/>
                  <a:pt x="17" y="101"/>
                </a:cubicBezTo>
                <a:cubicBezTo>
                  <a:pt x="21" y="86"/>
                  <a:pt x="21" y="86"/>
                  <a:pt x="21" y="86"/>
                </a:cubicBezTo>
                <a:cubicBezTo>
                  <a:pt x="20" y="86"/>
                  <a:pt x="20" y="86"/>
                  <a:pt x="20" y="86"/>
                </a:cubicBezTo>
                <a:close/>
                <a:moveTo>
                  <a:pt x="82" y="6"/>
                </a:moveTo>
                <a:cubicBezTo>
                  <a:pt x="74" y="3"/>
                  <a:pt x="66" y="5"/>
                  <a:pt x="60" y="11"/>
                </a:cubicBezTo>
                <a:cubicBezTo>
                  <a:pt x="92" y="31"/>
                  <a:pt x="92" y="31"/>
                  <a:pt x="92" y="31"/>
                </a:cubicBezTo>
                <a:cubicBezTo>
                  <a:pt x="96" y="24"/>
                  <a:pt x="94" y="15"/>
                  <a:pt x="88" y="9"/>
                </a:cubicBezTo>
                <a:cubicBezTo>
                  <a:pt x="92" y="3"/>
                  <a:pt x="92" y="3"/>
                  <a:pt x="92" y="3"/>
                </a:cubicBezTo>
                <a:cubicBezTo>
                  <a:pt x="86" y="0"/>
                  <a:pt x="86" y="0"/>
                  <a:pt x="86" y="0"/>
                </a:cubicBezTo>
                <a:cubicBezTo>
                  <a:pt x="82" y="6"/>
                  <a:pt x="82" y="6"/>
                  <a:pt x="82" y="6"/>
                </a:cubicBezTo>
                <a:close/>
                <a:moveTo>
                  <a:pt x="14" y="6"/>
                </a:moveTo>
                <a:cubicBezTo>
                  <a:pt x="10" y="0"/>
                  <a:pt x="10" y="0"/>
                  <a:pt x="10" y="0"/>
                </a:cubicBezTo>
                <a:cubicBezTo>
                  <a:pt x="4" y="3"/>
                  <a:pt x="4" y="3"/>
                  <a:pt x="4" y="3"/>
                </a:cubicBezTo>
                <a:cubicBezTo>
                  <a:pt x="8" y="9"/>
                  <a:pt x="8" y="9"/>
                  <a:pt x="8" y="9"/>
                </a:cubicBezTo>
                <a:cubicBezTo>
                  <a:pt x="2" y="15"/>
                  <a:pt x="0" y="24"/>
                  <a:pt x="4" y="31"/>
                </a:cubicBezTo>
                <a:cubicBezTo>
                  <a:pt x="36" y="11"/>
                  <a:pt x="36" y="11"/>
                  <a:pt x="36" y="11"/>
                </a:cubicBezTo>
                <a:cubicBezTo>
                  <a:pt x="30" y="5"/>
                  <a:pt x="21" y="3"/>
                  <a:pt x="14" y="6"/>
                </a:cubicBezTo>
                <a:close/>
                <a:moveTo>
                  <a:pt x="43" y="54"/>
                </a:moveTo>
                <a:cubicBezTo>
                  <a:pt x="42" y="55"/>
                  <a:pt x="42" y="55"/>
                  <a:pt x="42" y="56"/>
                </a:cubicBezTo>
                <a:cubicBezTo>
                  <a:pt x="35" y="57"/>
                  <a:pt x="28" y="58"/>
                  <a:pt x="22" y="61"/>
                </a:cubicBezTo>
                <a:cubicBezTo>
                  <a:pt x="22" y="62"/>
                  <a:pt x="22" y="63"/>
                  <a:pt x="22" y="64"/>
                </a:cubicBezTo>
                <a:cubicBezTo>
                  <a:pt x="29" y="63"/>
                  <a:pt x="37" y="62"/>
                  <a:pt x="43" y="59"/>
                </a:cubicBezTo>
                <a:cubicBezTo>
                  <a:pt x="44" y="60"/>
                  <a:pt x="45" y="61"/>
                  <a:pt x="46" y="61"/>
                </a:cubicBezTo>
                <a:cubicBezTo>
                  <a:pt x="49" y="62"/>
                  <a:pt x="53" y="61"/>
                  <a:pt x="54" y="58"/>
                </a:cubicBezTo>
                <a:cubicBezTo>
                  <a:pt x="55" y="55"/>
                  <a:pt x="53" y="51"/>
                  <a:pt x="50" y="50"/>
                </a:cubicBezTo>
                <a:cubicBezTo>
                  <a:pt x="50" y="50"/>
                  <a:pt x="49" y="50"/>
                  <a:pt x="49" y="50"/>
                </a:cubicBezTo>
                <a:cubicBezTo>
                  <a:pt x="47" y="46"/>
                  <a:pt x="44" y="41"/>
                  <a:pt x="41" y="37"/>
                </a:cubicBezTo>
                <a:cubicBezTo>
                  <a:pt x="40" y="38"/>
                  <a:pt x="39" y="39"/>
                  <a:pt x="38" y="39"/>
                </a:cubicBezTo>
                <a:cubicBezTo>
                  <a:pt x="39" y="44"/>
                  <a:pt x="41" y="48"/>
                  <a:pt x="44" y="52"/>
                </a:cubicBezTo>
                <a:cubicBezTo>
                  <a:pt x="43" y="52"/>
                  <a:pt x="43" y="53"/>
                  <a:pt x="43" y="54"/>
                </a:cubicBezTo>
                <a:close/>
                <a:moveTo>
                  <a:pt x="18" y="58"/>
                </a:moveTo>
                <a:cubicBezTo>
                  <a:pt x="19" y="65"/>
                  <a:pt x="22" y="72"/>
                  <a:pt x="28" y="78"/>
                </a:cubicBezTo>
                <a:cubicBezTo>
                  <a:pt x="34" y="83"/>
                  <a:pt x="41" y="86"/>
                  <a:pt x="49" y="85"/>
                </a:cubicBezTo>
                <a:cubicBezTo>
                  <a:pt x="56" y="85"/>
                  <a:pt x="63" y="82"/>
                  <a:pt x="69" y="76"/>
                </a:cubicBezTo>
                <a:cubicBezTo>
                  <a:pt x="74" y="70"/>
                  <a:pt x="77" y="62"/>
                  <a:pt x="76" y="55"/>
                </a:cubicBezTo>
                <a:cubicBezTo>
                  <a:pt x="76" y="47"/>
                  <a:pt x="73" y="40"/>
                  <a:pt x="67" y="35"/>
                </a:cubicBezTo>
                <a:cubicBezTo>
                  <a:pt x="61" y="29"/>
                  <a:pt x="53" y="27"/>
                  <a:pt x="46" y="27"/>
                </a:cubicBezTo>
                <a:cubicBezTo>
                  <a:pt x="38" y="28"/>
                  <a:pt x="31" y="31"/>
                  <a:pt x="26" y="37"/>
                </a:cubicBezTo>
                <a:cubicBezTo>
                  <a:pt x="20" y="43"/>
                  <a:pt x="18" y="50"/>
                  <a:pt x="18" y="58"/>
                </a:cubicBezTo>
                <a:close/>
              </a:path>
            </a:pathLst>
          </a:custGeom>
          <a:solidFill>
            <a:schemeClr val="accent3"/>
          </a:solidFill>
          <a:ln>
            <a:noFill/>
          </a:ln>
        </p:spPr>
        <p:txBody>
          <a:bodyPr vert="horz" wrap="square" lIns="96430" tIns="48216" rIns="96430" bIns="4821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 name="Freeform 18"/>
          <p:cNvSpPr>
            <a:spLocks noEditPoints="1"/>
          </p:cNvSpPr>
          <p:nvPr/>
        </p:nvSpPr>
        <p:spPr bwMode="auto">
          <a:xfrm>
            <a:off x="4513341" y="4891451"/>
            <a:ext cx="396449" cy="404500"/>
          </a:xfrm>
          <a:custGeom>
            <a:avLst/>
            <a:gdLst>
              <a:gd name="T0" fmla="*/ 87 w 91"/>
              <a:gd name="T1" fmla="*/ 39 h 93"/>
              <a:gd name="T2" fmla="*/ 91 w 91"/>
              <a:gd name="T3" fmla="*/ 46 h 93"/>
              <a:gd name="T4" fmla="*/ 91 w 91"/>
              <a:gd name="T5" fmla="*/ 83 h 93"/>
              <a:gd name="T6" fmla="*/ 81 w 91"/>
              <a:gd name="T7" fmla="*/ 93 h 93"/>
              <a:gd name="T8" fmla="*/ 10 w 91"/>
              <a:gd name="T9" fmla="*/ 93 h 93"/>
              <a:gd name="T10" fmla="*/ 0 w 91"/>
              <a:gd name="T11" fmla="*/ 83 h 93"/>
              <a:gd name="T12" fmla="*/ 0 w 91"/>
              <a:gd name="T13" fmla="*/ 46 h 93"/>
              <a:gd name="T14" fmla="*/ 3 w 91"/>
              <a:gd name="T15" fmla="*/ 40 h 93"/>
              <a:gd name="T16" fmla="*/ 3 w 91"/>
              <a:gd name="T17" fmla="*/ 40 h 93"/>
              <a:gd name="T18" fmla="*/ 3 w 91"/>
              <a:gd name="T19" fmla="*/ 40 h 93"/>
              <a:gd name="T20" fmla="*/ 3 w 91"/>
              <a:gd name="T21" fmla="*/ 39 h 93"/>
              <a:gd name="T22" fmla="*/ 40 w 91"/>
              <a:gd name="T23" fmla="*/ 3 h 93"/>
              <a:gd name="T24" fmla="*/ 51 w 91"/>
              <a:gd name="T25" fmla="*/ 3 h 93"/>
              <a:gd name="T26" fmla="*/ 87 w 91"/>
              <a:gd name="T27" fmla="*/ 39 h 93"/>
              <a:gd name="T28" fmla="*/ 16 w 91"/>
              <a:gd name="T29" fmla="*/ 30 h 93"/>
              <a:gd name="T30" fmla="*/ 16 w 91"/>
              <a:gd name="T31" fmla="*/ 52 h 93"/>
              <a:gd name="T32" fmla="*/ 46 w 91"/>
              <a:gd name="T33" fmla="*/ 75 h 93"/>
              <a:gd name="T34" fmla="*/ 73 w 91"/>
              <a:gd name="T35" fmla="*/ 54 h 93"/>
              <a:gd name="T36" fmla="*/ 73 w 91"/>
              <a:gd name="T37" fmla="*/ 30 h 93"/>
              <a:gd name="T38" fmla="*/ 16 w 91"/>
              <a:gd name="T39" fmla="*/ 30 h 93"/>
              <a:gd name="T40" fmla="*/ 26 w 91"/>
              <a:gd name="T41" fmla="*/ 35 h 93"/>
              <a:gd name="T42" fmla="*/ 26 w 91"/>
              <a:gd name="T43" fmla="*/ 39 h 93"/>
              <a:gd name="T44" fmla="*/ 64 w 91"/>
              <a:gd name="T45" fmla="*/ 39 h 93"/>
              <a:gd name="T46" fmla="*/ 64 w 91"/>
              <a:gd name="T47" fmla="*/ 35 h 93"/>
              <a:gd name="T48" fmla="*/ 26 w 91"/>
              <a:gd name="T49" fmla="*/ 35 h 93"/>
              <a:gd name="T50" fmla="*/ 26 w 91"/>
              <a:gd name="T51" fmla="*/ 51 h 93"/>
              <a:gd name="T52" fmla="*/ 26 w 91"/>
              <a:gd name="T53" fmla="*/ 55 h 93"/>
              <a:gd name="T54" fmla="*/ 64 w 91"/>
              <a:gd name="T55" fmla="*/ 55 h 93"/>
              <a:gd name="T56" fmla="*/ 64 w 91"/>
              <a:gd name="T57" fmla="*/ 51 h 93"/>
              <a:gd name="T58" fmla="*/ 26 w 91"/>
              <a:gd name="T59" fmla="*/ 51 h 93"/>
              <a:gd name="T60" fmla="*/ 26 w 91"/>
              <a:gd name="T61" fmla="*/ 43 h 93"/>
              <a:gd name="T62" fmla="*/ 26 w 91"/>
              <a:gd name="T63" fmla="*/ 47 h 93"/>
              <a:gd name="T64" fmla="*/ 64 w 91"/>
              <a:gd name="T65" fmla="*/ 47 h 93"/>
              <a:gd name="T66" fmla="*/ 64 w 91"/>
              <a:gd name="T67" fmla="*/ 43 h 93"/>
              <a:gd name="T68" fmla="*/ 26 w 91"/>
              <a:gd name="T69" fmla="*/ 43 h 93"/>
              <a:gd name="T70" fmla="*/ 10 w 91"/>
              <a:gd name="T71" fmla="*/ 87 h 93"/>
              <a:gd name="T72" fmla="*/ 28 w 91"/>
              <a:gd name="T73" fmla="*/ 70 h 93"/>
              <a:gd name="T74" fmla="*/ 28 w 91"/>
              <a:gd name="T75" fmla="*/ 67 h 93"/>
              <a:gd name="T76" fmla="*/ 26 w 91"/>
              <a:gd name="T77" fmla="*/ 67 h 93"/>
              <a:gd name="T78" fmla="*/ 8 w 91"/>
              <a:gd name="T79" fmla="*/ 84 h 93"/>
              <a:gd name="T80" fmla="*/ 8 w 91"/>
              <a:gd name="T81" fmla="*/ 87 h 93"/>
              <a:gd name="T82" fmla="*/ 10 w 91"/>
              <a:gd name="T83" fmla="*/ 87 h 93"/>
              <a:gd name="T84" fmla="*/ 85 w 91"/>
              <a:gd name="T85" fmla="*/ 84 h 93"/>
              <a:gd name="T86" fmla="*/ 67 w 91"/>
              <a:gd name="T87" fmla="*/ 67 h 93"/>
              <a:gd name="T88" fmla="*/ 64 w 91"/>
              <a:gd name="T89" fmla="*/ 67 h 93"/>
              <a:gd name="T90" fmla="*/ 64 w 91"/>
              <a:gd name="T91" fmla="*/ 70 h 93"/>
              <a:gd name="T92" fmla="*/ 82 w 91"/>
              <a:gd name="T93" fmla="*/ 87 h 93"/>
              <a:gd name="T94" fmla="*/ 85 w 91"/>
              <a:gd name="T95" fmla="*/ 87 h 93"/>
              <a:gd name="T96" fmla="*/ 85 w 91"/>
              <a:gd name="T97" fmla="*/ 84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1" h="93">
                <a:moveTo>
                  <a:pt x="87" y="39"/>
                </a:moveTo>
                <a:cubicBezTo>
                  <a:pt x="89" y="40"/>
                  <a:pt x="91" y="43"/>
                  <a:pt x="91" y="46"/>
                </a:cubicBezTo>
                <a:cubicBezTo>
                  <a:pt x="91" y="83"/>
                  <a:pt x="91" y="83"/>
                  <a:pt x="91" y="83"/>
                </a:cubicBezTo>
                <a:cubicBezTo>
                  <a:pt x="91" y="89"/>
                  <a:pt x="86" y="93"/>
                  <a:pt x="81" y="93"/>
                </a:cubicBezTo>
                <a:cubicBezTo>
                  <a:pt x="10" y="93"/>
                  <a:pt x="10" y="93"/>
                  <a:pt x="10" y="93"/>
                </a:cubicBezTo>
                <a:cubicBezTo>
                  <a:pt x="5" y="93"/>
                  <a:pt x="0" y="89"/>
                  <a:pt x="0" y="83"/>
                </a:cubicBezTo>
                <a:cubicBezTo>
                  <a:pt x="0" y="46"/>
                  <a:pt x="0" y="46"/>
                  <a:pt x="0" y="46"/>
                </a:cubicBezTo>
                <a:cubicBezTo>
                  <a:pt x="0" y="44"/>
                  <a:pt x="1" y="41"/>
                  <a:pt x="3" y="40"/>
                </a:cubicBezTo>
                <a:cubicBezTo>
                  <a:pt x="3" y="40"/>
                  <a:pt x="3" y="40"/>
                  <a:pt x="3" y="40"/>
                </a:cubicBezTo>
                <a:cubicBezTo>
                  <a:pt x="3" y="40"/>
                  <a:pt x="3" y="40"/>
                  <a:pt x="3" y="40"/>
                </a:cubicBezTo>
                <a:cubicBezTo>
                  <a:pt x="3" y="40"/>
                  <a:pt x="3" y="40"/>
                  <a:pt x="3" y="39"/>
                </a:cubicBezTo>
                <a:cubicBezTo>
                  <a:pt x="40" y="3"/>
                  <a:pt x="40" y="3"/>
                  <a:pt x="40" y="3"/>
                </a:cubicBezTo>
                <a:cubicBezTo>
                  <a:pt x="43" y="0"/>
                  <a:pt x="47" y="0"/>
                  <a:pt x="51" y="3"/>
                </a:cubicBezTo>
                <a:cubicBezTo>
                  <a:pt x="87" y="39"/>
                  <a:pt x="87" y="39"/>
                  <a:pt x="87" y="39"/>
                </a:cubicBezTo>
                <a:close/>
                <a:moveTo>
                  <a:pt x="16" y="30"/>
                </a:moveTo>
                <a:cubicBezTo>
                  <a:pt x="16" y="52"/>
                  <a:pt x="16" y="52"/>
                  <a:pt x="16" y="52"/>
                </a:cubicBezTo>
                <a:cubicBezTo>
                  <a:pt x="46" y="75"/>
                  <a:pt x="46" y="75"/>
                  <a:pt x="46" y="75"/>
                </a:cubicBezTo>
                <a:cubicBezTo>
                  <a:pt x="73" y="54"/>
                  <a:pt x="73" y="54"/>
                  <a:pt x="73" y="54"/>
                </a:cubicBezTo>
                <a:cubicBezTo>
                  <a:pt x="73" y="30"/>
                  <a:pt x="73" y="30"/>
                  <a:pt x="73" y="30"/>
                </a:cubicBezTo>
                <a:cubicBezTo>
                  <a:pt x="16" y="30"/>
                  <a:pt x="16" y="30"/>
                  <a:pt x="16" y="30"/>
                </a:cubicBezTo>
                <a:close/>
                <a:moveTo>
                  <a:pt x="26" y="35"/>
                </a:moveTo>
                <a:cubicBezTo>
                  <a:pt x="26" y="39"/>
                  <a:pt x="26" y="39"/>
                  <a:pt x="26" y="39"/>
                </a:cubicBezTo>
                <a:cubicBezTo>
                  <a:pt x="64" y="39"/>
                  <a:pt x="64" y="39"/>
                  <a:pt x="64" y="39"/>
                </a:cubicBezTo>
                <a:cubicBezTo>
                  <a:pt x="64" y="35"/>
                  <a:pt x="64" y="35"/>
                  <a:pt x="64" y="35"/>
                </a:cubicBezTo>
                <a:cubicBezTo>
                  <a:pt x="26" y="35"/>
                  <a:pt x="26" y="35"/>
                  <a:pt x="26" y="35"/>
                </a:cubicBezTo>
                <a:close/>
                <a:moveTo>
                  <a:pt x="26" y="51"/>
                </a:moveTo>
                <a:cubicBezTo>
                  <a:pt x="26" y="55"/>
                  <a:pt x="26" y="55"/>
                  <a:pt x="26" y="55"/>
                </a:cubicBezTo>
                <a:cubicBezTo>
                  <a:pt x="64" y="55"/>
                  <a:pt x="64" y="55"/>
                  <a:pt x="64" y="55"/>
                </a:cubicBezTo>
                <a:cubicBezTo>
                  <a:pt x="64" y="51"/>
                  <a:pt x="64" y="51"/>
                  <a:pt x="64" y="51"/>
                </a:cubicBezTo>
                <a:cubicBezTo>
                  <a:pt x="26" y="51"/>
                  <a:pt x="26" y="51"/>
                  <a:pt x="26" y="51"/>
                </a:cubicBezTo>
                <a:close/>
                <a:moveTo>
                  <a:pt x="26" y="43"/>
                </a:moveTo>
                <a:cubicBezTo>
                  <a:pt x="26" y="47"/>
                  <a:pt x="26" y="47"/>
                  <a:pt x="26" y="47"/>
                </a:cubicBezTo>
                <a:cubicBezTo>
                  <a:pt x="64" y="47"/>
                  <a:pt x="64" y="47"/>
                  <a:pt x="64" y="47"/>
                </a:cubicBezTo>
                <a:cubicBezTo>
                  <a:pt x="64" y="43"/>
                  <a:pt x="64" y="43"/>
                  <a:pt x="64" y="43"/>
                </a:cubicBezTo>
                <a:cubicBezTo>
                  <a:pt x="26" y="43"/>
                  <a:pt x="26" y="43"/>
                  <a:pt x="26" y="43"/>
                </a:cubicBezTo>
                <a:close/>
                <a:moveTo>
                  <a:pt x="10" y="87"/>
                </a:moveTo>
                <a:cubicBezTo>
                  <a:pt x="28" y="70"/>
                  <a:pt x="28" y="70"/>
                  <a:pt x="28" y="70"/>
                </a:cubicBezTo>
                <a:cubicBezTo>
                  <a:pt x="29" y="69"/>
                  <a:pt x="29" y="68"/>
                  <a:pt x="28" y="67"/>
                </a:cubicBezTo>
                <a:cubicBezTo>
                  <a:pt x="28" y="66"/>
                  <a:pt x="27" y="66"/>
                  <a:pt x="26" y="67"/>
                </a:cubicBezTo>
                <a:cubicBezTo>
                  <a:pt x="8" y="84"/>
                  <a:pt x="8" y="84"/>
                  <a:pt x="8" y="84"/>
                </a:cubicBezTo>
                <a:cubicBezTo>
                  <a:pt x="7" y="85"/>
                  <a:pt x="7" y="86"/>
                  <a:pt x="8" y="87"/>
                </a:cubicBezTo>
                <a:cubicBezTo>
                  <a:pt x="8" y="88"/>
                  <a:pt x="10" y="88"/>
                  <a:pt x="10" y="87"/>
                </a:cubicBezTo>
                <a:close/>
                <a:moveTo>
                  <a:pt x="85" y="84"/>
                </a:moveTo>
                <a:cubicBezTo>
                  <a:pt x="67" y="67"/>
                  <a:pt x="67" y="67"/>
                  <a:pt x="67" y="67"/>
                </a:cubicBezTo>
                <a:cubicBezTo>
                  <a:pt x="66" y="66"/>
                  <a:pt x="65" y="66"/>
                  <a:pt x="64" y="67"/>
                </a:cubicBezTo>
                <a:cubicBezTo>
                  <a:pt x="63" y="68"/>
                  <a:pt x="63" y="69"/>
                  <a:pt x="64" y="70"/>
                </a:cubicBezTo>
                <a:cubicBezTo>
                  <a:pt x="82" y="87"/>
                  <a:pt x="82" y="87"/>
                  <a:pt x="82" y="87"/>
                </a:cubicBezTo>
                <a:cubicBezTo>
                  <a:pt x="83" y="88"/>
                  <a:pt x="84" y="88"/>
                  <a:pt x="85" y="87"/>
                </a:cubicBezTo>
                <a:cubicBezTo>
                  <a:pt x="85" y="86"/>
                  <a:pt x="85" y="85"/>
                  <a:pt x="85" y="84"/>
                </a:cubicBezTo>
                <a:close/>
              </a:path>
            </a:pathLst>
          </a:custGeom>
          <a:solidFill>
            <a:schemeClr val="accent1"/>
          </a:solidFill>
          <a:ln>
            <a:noFill/>
          </a:ln>
        </p:spPr>
        <p:txBody>
          <a:bodyPr vert="horz" wrap="square" lIns="96430" tIns="48216" rIns="96430" bIns="4821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 name="Freeform 19"/>
          <p:cNvSpPr>
            <a:spLocks noEditPoints="1"/>
          </p:cNvSpPr>
          <p:nvPr/>
        </p:nvSpPr>
        <p:spPr bwMode="auto">
          <a:xfrm>
            <a:off x="9246162" y="4945787"/>
            <a:ext cx="408523" cy="350163"/>
          </a:xfrm>
          <a:custGeom>
            <a:avLst/>
            <a:gdLst>
              <a:gd name="T0" fmla="*/ 4 w 94"/>
              <a:gd name="T1" fmla="*/ 19 h 81"/>
              <a:gd name="T2" fmla="*/ 46 w 94"/>
              <a:gd name="T3" fmla="*/ 19 h 81"/>
              <a:gd name="T4" fmla="*/ 50 w 94"/>
              <a:gd name="T5" fmla="*/ 16 h 81"/>
              <a:gd name="T6" fmla="*/ 73 w 94"/>
              <a:gd name="T7" fmla="*/ 0 h 81"/>
              <a:gd name="T8" fmla="*/ 73 w 94"/>
              <a:gd name="T9" fmla="*/ 33 h 81"/>
              <a:gd name="T10" fmla="*/ 73 w 94"/>
              <a:gd name="T11" fmla="*/ 66 h 81"/>
              <a:gd name="T12" fmla="*/ 50 w 94"/>
              <a:gd name="T13" fmla="*/ 49 h 81"/>
              <a:gd name="T14" fmla="*/ 46 w 94"/>
              <a:gd name="T15" fmla="*/ 47 h 81"/>
              <a:gd name="T16" fmla="*/ 33 w 94"/>
              <a:gd name="T17" fmla="*/ 47 h 81"/>
              <a:gd name="T18" fmla="*/ 40 w 94"/>
              <a:gd name="T19" fmla="*/ 70 h 81"/>
              <a:gd name="T20" fmla="*/ 45 w 94"/>
              <a:gd name="T21" fmla="*/ 70 h 81"/>
              <a:gd name="T22" fmla="*/ 45 w 94"/>
              <a:gd name="T23" fmla="*/ 81 h 81"/>
              <a:gd name="T24" fmla="*/ 43 w 94"/>
              <a:gd name="T25" fmla="*/ 81 h 81"/>
              <a:gd name="T26" fmla="*/ 21 w 94"/>
              <a:gd name="T27" fmla="*/ 81 h 81"/>
              <a:gd name="T28" fmla="*/ 11 w 94"/>
              <a:gd name="T29" fmla="*/ 47 h 81"/>
              <a:gd name="T30" fmla="*/ 4 w 94"/>
              <a:gd name="T31" fmla="*/ 47 h 81"/>
              <a:gd name="T32" fmla="*/ 4 w 94"/>
              <a:gd name="T33" fmla="*/ 19 h 81"/>
              <a:gd name="T34" fmla="*/ 87 w 94"/>
              <a:gd name="T35" fmla="*/ 23 h 81"/>
              <a:gd name="T36" fmla="*/ 94 w 94"/>
              <a:gd name="T37" fmla="*/ 33 h 81"/>
              <a:gd name="T38" fmla="*/ 87 w 94"/>
              <a:gd name="T39" fmla="*/ 43 h 81"/>
              <a:gd name="T40" fmla="*/ 87 w 94"/>
              <a:gd name="T41" fmla="*/ 66 h 81"/>
              <a:gd name="T42" fmla="*/ 78 w 94"/>
              <a:gd name="T43" fmla="*/ 66 h 81"/>
              <a:gd name="T44" fmla="*/ 78 w 94"/>
              <a:gd name="T45" fmla="*/ 0 h 81"/>
              <a:gd name="T46" fmla="*/ 87 w 94"/>
              <a:gd name="T47" fmla="*/ 0 h 81"/>
              <a:gd name="T48" fmla="*/ 87 w 94"/>
              <a:gd name="T49" fmla="*/ 23 h 81"/>
              <a:gd name="T50" fmla="*/ 46 w 94"/>
              <a:gd name="T51" fmla="*/ 49 h 81"/>
              <a:gd name="T52" fmla="*/ 37 w 94"/>
              <a:gd name="T53" fmla="*/ 49 h 81"/>
              <a:gd name="T54" fmla="*/ 40 w 94"/>
              <a:gd name="T55" fmla="*/ 61 h 81"/>
              <a:gd name="T56" fmla="*/ 43 w 94"/>
              <a:gd name="T57" fmla="*/ 61 h 81"/>
              <a:gd name="T58" fmla="*/ 43 w 94"/>
              <a:gd name="T59" fmla="*/ 57 h 81"/>
              <a:gd name="T60" fmla="*/ 46 w 94"/>
              <a:gd name="T61" fmla="*/ 49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4" h="81">
                <a:moveTo>
                  <a:pt x="4" y="19"/>
                </a:moveTo>
                <a:cubicBezTo>
                  <a:pt x="46" y="19"/>
                  <a:pt x="46" y="19"/>
                  <a:pt x="46" y="19"/>
                </a:cubicBezTo>
                <a:cubicBezTo>
                  <a:pt x="50" y="16"/>
                  <a:pt x="50" y="16"/>
                  <a:pt x="50" y="16"/>
                </a:cubicBezTo>
                <a:cubicBezTo>
                  <a:pt x="73" y="0"/>
                  <a:pt x="73" y="0"/>
                  <a:pt x="73" y="0"/>
                </a:cubicBezTo>
                <a:cubicBezTo>
                  <a:pt x="73" y="33"/>
                  <a:pt x="73" y="33"/>
                  <a:pt x="73" y="33"/>
                </a:cubicBezTo>
                <a:cubicBezTo>
                  <a:pt x="73" y="66"/>
                  <a:pt x="73" y="66"/>
                  <a:pt x="73" y="66"/>
                </a:cubicBezTo>
                <a:cubicBezTo>
                  <a:pt x="50" y="49"/>
                  <a:pt x="50" y="49"/>
                  <a:pt x="50" y="49"/>
                </a:cubicBezTo>
                <a:cubicBezTo>
                  <a:pt x="46" y="47"/>
                  <a:pt x="46" y="47"/>
                  <a:pt x="46" y="47"/>
                </a:cubicBezTo>
                <a:cubicBezTo>
                  <a:pt x="33" y="47"/>
                  <a:pt x="33" y="47"/>
                  <a:pt x="33" y="47"/>
                </a:cubicBezTo>
                <a:cubicBezTo>
                  <a:pt x="40" y="70"/>
                  <a:pt x="40" y="70"/>
                  <a:pt x="40" y="70"/>
                </a:cubicBezTo>
                <a:cubicBezTo>
                  <a:pt x="45" y="70"/>
                  <a:pt x="45" y="70"/>
                  <a:pt x="45" y="70"/>
                </a:cubicBezTo>
                <a:cubicBezTo>
                  <a:pt x="45" y="81"/>
                  <a:pt x="45" y="81"/>
                  <a:pt x="45" y="81"/>
                </a:cubicBezTo>
                <a:cubicBezTo>
                  <a:pt x="43" y="81"/>
                  <a:pt x="43" y="81"/>
                  <a:pt x="43" y="81"/>
                </a:cubicBezTo>
                <a:cubicBezTo>
                  <a:pt x="21" y="81"/>
                  <a:pt x="21" y="81"/>
                  <a:pt x="21" y="81"/>
                </a:cubicBezTo>
                <a:cubicBezTo>
                  <a:pt x="11" y="47"/>
                  <a:pt x="11" y="47"/>
                  <a:pt x="11" y="47"/>
                </a:cubicBezTo>
                <a:cubicBezTo>
                  <a:pt x="4" y="47"/>
                  <a:pt x="4" y="47"/>
                  <a:pt x="4" y="47"/>
                </a:cubicBezTo>
                <a:cubicBezTo>
                  <a:pt x="0" y="37"/>
                  <a:pt x="0" y="28"/>
                  <a:pt x="4" y="19"/>
                </a:cubicBezTo>
                <a:close/>
                <a:moveTo>
                  <a:pt x="87" y="23"/>
                </a:moveTo>
                <a:cubicBezTo>
                  <a:pt x="91" y="24"/>
                  <a:pt x="94" y="28"/>
                  <a:pt x="94" y="33"/>
                </a:cubicBezTo>
                <a:cubicBezTo>
                  <a:pt x="94" y="38"/>
                  <a:pt x="91" y="42"/>
                  <a:pt x="87" y="43"/>
                </a:cubicBezTo>
                <a:cubicBezTo>
                  <a:pt x="87" y="66"/>
                  <a:pt x="87" y="66"/>
                  <a:pt x="87" y="66"/>
                </a:cubicBezTo>
                <a:cubicBezTo>
                  <a:pt x="78" y="66"/>
                  <a:pt x="78" y="66"/>
                  <a:pt x="78" y="66"/>
                </a:cubicBezTo>
                <a:cubicBezTo>
                  <a:pt x="78" y="0"/>
                  <a:pt x="78" y="0"/>
                  <a:pt x="78" y="0"/>
                </a:cubicBezTo>
                <a:cubicBezTo>
                  <a:pt x="87" y="0"/>
                  <a:pt x="87" y="0"/>
                  <a:pt x="87" y="0"/>
                </a:cubicBezTo>
                <a:cubicBezTo>
                  <a:pt x="87" y="23"/>
                  <a:pt x="87" y="23"/>
                  <a:pt x="87" y="23"/>
                </a:cubicBezTo>
                <a:close/>
                <a:moveTo>
                  <a:pt x="46" y="49"/>
                </a:moveTo>
                <a:cubicBezTo>
                  <a:pt x="37" y="49"/>
                  <a:pt x="37" y="49"/>
                  <a:pt x="37" y="49"/>
                </a:cubicBezTo>
                <a:cubicBezTo>
                  <a:pt x="40" y="61"/>
                  <a:pt x="40" y="61"/>
                  <a:pt x="40" y="61"/>
                </a:cubicBezTo>
                <a:cubicBezTo>
                  <a:pt x="43" y="61"/>
                  <a:pt x="43" y="61"/>
                  <a:pt x="43" y="61"/>
                </a:cubicBezTo>
                <a:cubicBezTo>
                  <a:pt x="43" y="57"/>
                  <a:pt x="43" y="57"/>
                  <a:pt x="43" y="57"/>
                </a:cubicBezTo>
                <a:lnTo>
                  <a:pt x="46" y="49"/>
                </a:lnTo>
                <a:close/>
              </a:path>
            </a:pathLst>
          </a:custGeom>
          <a:solidFill>
            <a:schemeClr val="accent4"/>
          </a:solidFill>
          <a:ln>
            <a:noFill/>
          </a:ln>
        </p:spPr>
        <p:txBody>
          <a:bodyPr vert="horz" wrap="square" lIns="96430" tIns="48216" rIns="96430" bIns="4821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1" name="Freeform 20"/>
          <p:cNvSpPr>
            <a:spLocks noEditPoints="1"/>
          </p:cNvSpPr>
          <p:nvPr/>
        </p:nvSpPr>
        <p:spPr bwMode="auto">
          <a:xfrm>
            <a:off x="6082626" y="4828668"/>
            <a:ext cx="401292" cy="467282"/>
          </a:xfrm>
          <a:custGeom>
            <a:avLst/>
            <a:gdLst>
              <a:gd name="T0" fmla="*/ 233 w 233"/>
              <a:gd name="T1" fmla="*/ 118 h 271"/>
              <a:gd name="T2" fmla="*/ 205 w 233"/>
              <a:gd name="T3" fmla="*/ 262 h 271"/>
              <a:gd name="T4" fmla="*/ 200 w 233"/>
              <a:gd name="T5" fmla="*/ 271 h 271"/>
              <a:gd name="T6" fmla="*/ 175 w 233"/>
              <a:gd name="T7" fmla="*/ 262 h 271"/>
              <a:gd name="T8" fmla="*/ 57 w 233"/>
              <a:gd name="T9" fmla="*/ 271 h 271"/>
              <a:gd name="T10" fmla="*/ 32 w 233"/>
              <a:gd name="T11" fmla="*/ 262 h 271"/>
              <a:gd name="T12" fmla="*/ 0 w 233"/>
              <a:gd name="T13" fmla="*/ 234 h 271"/>
              <a:gd name="T14" fmla="*/ 28 w 233"/>
              <a:gd name="T15" fmla="*/ 90 h 271"/>
              <a:gd name="T16" fmla="*/ 56 w 233"/>
              <a:gd name="T17" fmla="*/ 20 h 271"/>
              <a:gd name="T18" fmla="*/ 122 w 233"/>
              <a:gd name="T19" fmla="*/ 0 h 271"/>
              <a:gd name="T20" fmla="*/ 103 w 233"/>
              <a:gd name="T21" fmla="*/ 65 h 271"/>
              <a:gd name="T22" fmla="*/ 61 w 233"/>
              <a:gd name="T23" fmla="*/ 84 h 271"/>
              <a:gd name="T24" fmla="*/ 43 w 233"/>
              <a:gd name="T25" fmla="*/ 31 h 271"/>
              <a:gd name="T26" fmla="*/ 80 w 233"/>
              <a:gd name="T27" fmla="*/ 137 h 271"/>
              <a:gd name="T28" fmla="*/ 55 w 233"/>
              <a:gd name="T29" fmla="*/ 181 h 271"/>
              <a:gd name="T30" fmla="*/ 80 w 233"/>
              <a:gd name="T31" fmla="*/ 137 h 271"/>
              <a:gd name="T32" fmla="*/ 180 w 233"/>
              <a:gd name="T33" fmla="*/ 126 h 271"/>
              <a:gd name="T34" fmla="*/ 214 w 233"/>
              <a:gd name="T35" fmla="*/ 119 h 271"/>
              <a:gd name="T36" fmla="*/ 196 w 233"/>
              <a:gd name="T37" fmla="*/ 205 h 271"/>
              <a:gd name="T38" fmla="*/ 196 w 233"/>
              <a:gd name="T39" fmla="*/ 225 h 271"/>
              <a:gd name="T40" fmla="*/ 196 w 233"/>
              <a:gd name="T41" fmla="*/ 205 h 271"/>
              <a:gd name="T42" fmla="*/ 187 w 233"/>
              <a:gd name="T43" fmla="*/ 185 h 271"/>
              <a:gd name="T44" fmla="*/ 206 w 233"/>
              <a:gd name="T45" fmla="*/ 185 h 271"/>
              <a:gd name="T46" fmla="*/ 180 w 233"/>
              <a:gd name="T47" fmla="*/ 151 h 271"/>
              <a:gd name="T48" fmla="*/ 214 w 233"/>
              <a:gd name="T49" fmla="*/ 158 h 271"/>
              <a:gd name="T50" fmla="*/ 180 w 233"/>
              <a:gd name="T51" fmla="*/ 151 h 271"/>
              <a:gd name="T52" fmla="*/ 180 w 233"/>
              <a:gd name="T53" fmla="*/ 147 h 271"/>
              <a:gd name="T54" fmla="*/ 214 w 233"/>
              <a:gd name="T55" fmla="*/ 141 h 271"/>
              <a:gd name="T56" fmla="*/ 180 w 233"/>
              <a:gd name="T57" fmla="*/ 130 h 271"/>
              <a:gd name="T58" fmla="*/ 214 w 233"/>
              <a:gd name="T59" fmla="*/ 136 h 271"/>
              <a:gd name="T60" fmla="*/ 180 w 233"/>
              <a:gd name="T61" fmla="*/ 130 h 271"/>
              <a:gd name="T62" fmla="*/ 34 w 233"/>
              <a:gd name="T63" fmla="*/ 159 h 271"/>
              <a:gd name="T64" fmla="*/ 71 w 233"/>
              <a:gd name="T65" fmla="*/ 226 h 271"/>
              <a:gd name="T66" fmla="*/ 170 w 233"/>
              <a:gd name="T67" fmla="*/ 189 h 271"/>
              <a:gd name="T68" fmla="*/ 133 w 233"/>
              <a:gd name="T69" fmla="*/ 122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33" h="271">
                <a:moveTo>
                  <a:pt x="205" y="90"/>
                </a:moveTo>
                <a:cubicBezTo>
                  <a:pt x="221" y="90"/>
                  <a:pt x="233" y="103"/>
                  <a:pt x="233" y="118"/>
                </a:cubicBezTo>
                <a:cubicBezTo>
                  <a:pt x="233" y="234"/>
                  <a:pt x="233" y="234"/>
                  <a:pt x="233" y="234"/>
                </a:cubicBezTo>
                <a:cubicBezTo>
                  <a:pt x="233" y="250"/>
                  <a:pt x="221" y="262"/>
                  <a:pt x="205" y="262"/>
                </a:cubicBezTo>
                <a:cubicBezTo>
                  <a:pt x="200" y="262"/>
                  <a:pt x="200" y="262"/>
                  <a:pt x="200" y="262"/>
                </a:cubicBezTo>
                <a:cubicBezTo>
                  <a:pt x="200" y="271"/>
                  <a:pt x="200" y="271"/>
                  <a:pt x="200" y="271"/>
                </a:cubicBezTo>
                <a:cubicBezTo>
                  <a:pt x="175" y="271"/>
                  <a:pt x="175" y="271"/>
                  <a:pt x="175" y="271"/>
                </a:cubicBezTo>
                <a:cubicBezTo>
                  <a:pt x="175" y="262"/>
                  <a:pt x="175" y="262"/>
                  <a:pt x="175" y="262"/>
                </a:cubicBezTo>
                <a:cubicBezTo>
                  <a:pt x="57" y="262"/>
                  <a:pt x="57" y="262"/>
                  <a:pt x="57" y="262"/>
                </a:cubicBezTo>
                <a:cubicBezTo>
                  <a:pt x="57" y="271"/>
                  <a:pt x="57" y="271"/>
                  <a:pt x="57" y="271"/>
                </a:cubicBezTo>
                <a:cubicBezTo>
                  <a:pt x="32" y="271"/>
                  <a:pt x="32" y="271"/>
                  <a:pt x="32" y="271"/>
                </a:cubicBezTo>
                <a:cubicBezTo>
                  <a:pt x="32" y="262"/>
                  <a:pt x="32" y="262"/>
                  <a:pt x="32" y="262"/>
                </a:cubicBezTo>
                <a:cubicBezTo>
                  <a:pt x="28" y="262"/>
                  <a:pt x="28" y="262"/>
                  <a:pt x="28" y="262"/>
                </a:cubicBezTo>
                <a:cubicBezTo>
                  <a:pt x="13" y="262"/>
                  <a:pt x="0" y="250"/>
                  <a:pt x="0" y="234"/>
                </a:cubicBezTo>
                <a:cubicBezTo>
                  <a:pt x="0" y="118"/>
                  <a:pt x="0" y="118"/>
                  <a:pt x="0" y="118"/>
                </a:cubicBezTo>
                <a:cubicBezTo>
                  <a:pt x="0" y="103"/>
                  <a:pt x="13" y="90"/>
                  <a:pt x="28" y="90"/>
                </a:cubicBezTo>
                <a:cubicBezTo>
                  <a:pt x="91" y="90"/>
                  <a:pt x="155" y="90"/>
                  <a:pt x="205" y="90"/>
                </a:cubicBezTo>
                <a:close/>
                <a:moveTo>
                  <a:pt x="56" y="20"/>
                </a:moveTo>
                <a:cubicBezTo>
                  <a:pt x="87" y="57"/>
                  <a:pt x="87" y="57"/>
                  <a:pt x="87" y="57"/>
                </a:cubicBezTo>
                <a:cubicBezTo>
                  <a:pt x="122" y="0"/>
                  <a:pt x="122" y="0"/>
                  <a:pt x="122" y="0"/>
                </a:cubicBezTo>
                <a:cubicBezTo>
                  <a:pt x="137" y="9"/>
                  <a:pt x="137" y="9"/>
                  <a:pt x="137" y="9"/>
                </a:cubicBezTo>
                <a:cubicBezTo>
                  <a:pt x="103" y="65"/>
                  <a:pt x="103" y="65"/>
                  <a:pt x="103" y="65"/>
                </a:cubicBezTo>
                <a:cubicBezTo>
                  <a:pt x="110" y="69"/>
                  <a:pt x="114" y="76"/>
                  <a:pt x="116" y="84"/>
                </a:cubicBezTo>
                <a:cubicBezTo>
                  <a:pt x="61" y="84"/>
                  <a:pt x="61" y="84"/>
                  <a:pt x="61" y="84"/>
                </a:cubicBezTo>
                <a:cubicBezTo>
                  <a:pt x="62" y="77"/>
                  <a:pt x="66" y="70"/>
                  <a:pt x="72" y="66"/>
                </a:cubicBezTo>
                <a:cubicBezTo>
                  <a:pt x="43" y="31"/>
                  <a:pt x="43" y="31"/>
                  <a:pt x="43" y="31"/>
                </a:cubicBezTo>
                <a:cubicBezTo>
                  <a:pt x="56" y="20"/>
                  <a:pt x="56" y="20"/>
                  <a:pt x="56" y="20"/>
                </a:cubicBezTo>
                <a:close/>
                <a:moveTo>
                  <a:pt x="80" y="137"/>
                </a:moveTo>
                <a:cubicBezTo>
                  <a:pt x="71" y="132"/>
                  <a:pt x="58" y="137"/>
                  <a:pt x="51" y="149"/>
                </a:cubicBezTo>
                <a:cubicBezTo>
                  <a:pt x="44" y="161"/>
                  <a:pt x="46" y="175"/>
                  <a:pt x="55" y="181"/>
                </a:cubicBezTo>
                <a:cubicBezTo>
                  <a:pt x="64" y="186"/>
                  <a:pt x="69" y="175"/>
                  <a:pt x="76" y="163"/>
                </a:cubicBezTo>
                <a:cubicBezTo>
                  <a:pt x="83" y="151"/>
                  <a:pt x="89" y="142"/>
                  <a:pt x="80" y="137"/>
                </a:cubicBezTo>
                <a:close/>
                <a:moveTo>
                  <a:pt x="180" y="119"/>
                </a:moveTo>
                <a:cubicBezTo>
                  <a:pt x="180" y="126"/>
                  <a:pt x="180" y="126"/>
                  <a:pt x="180" y="126"/>
                </a:cubicBezTo>
                <a:cubicBezTo>
                  <a:pt x="214" y="126"/>
                  <a:pt x="214" y="126"/>
                  <a:pt x="214" y="126"/>
                </a:cubicBezTo>
                <a:cubicBezTo>
                  <a:pt x="214" y="119"/>
                  <a:pt x="214" y="119"/>
                  <a:pt x="214" y="119"/>
                </a:cubicBezTo>
                <a:cubicBezTo>
                  <a:pt x="180" y="119"/>
                  <a:pt x="180" y="119"/>
                  <a:pt x="180" y="119"/>
                </a:cubicBezTo>
                <a:close/>
                <a:moveTo>
                  <a:pt x="196" y="205"/>
                </a:moveTo>
                <a:cubicBezTo>
                  <a:pt x="191" y="205"/>
                  <a:pt x="187" y="210"/>
                  <a:pt x="187" y="215"/>
                </a:cubicBezTo>
                <a:cubicBezTo>
                  <a:pt x="187" y="220"/>
                  <a:pt x="191" y="225"/>
                  <a:pt x="196" y="225"/>
                </a:cubicBezTo>
                <a:cubicBezTo>
                  <a:pt x="202" y="225"/>
                  <a:pt x="206" y="220"/>
                  <a:pt x="206" y="215"/>
                </a:cubicBezTo>
                <a:cubicBezTo>
                  <a:pt x="206" y="210"/>
                  <a:pt x="202" y="205"/>
                  <a:pt x="196" y="205"/>
                </a:cubicBezTo>
                <a:close/>
                <a:moveTo>
                  <a:pt x="196" y="176"/>
                </a:moveTo>
                <a:cubicBezTo>
                  <a:pt x="191" y="176"/>
                  <a:pt x="187" y="180"/>
                  <a:pt x="187" y="185"/>
                </a:cubicBezTo>
                <a:cubicBezTo>
                  <a:pt x="187" y="191"/>
                  <a:pt x="191" y="195"/>
                  <a:pt x="196" y="195"/>
                </a:cubicBezTo>
                <a:cubicBezTo>
                  <a:pt x="202" y="195"/>
                  <a:pt x="206" y="191"/>
                  <a:pt x="206" y="185"/>
                </a:cubicBezTo>
                <a:cubicBezTo>
                  <a:pt x="206" y="180"/>
                  <a:pt x="202" y="176"/>
                  <a:pt x="196" y="176"/>
                </a:cubicBezTo>
                <a:close/>
                <a:moveTo>
                  <a:pt x="180" y="151"/>
                </a:moveTo>
                <a:cubicBezTo>
                  <a:pt x="180" y="158"/>
                  <a:pt x="180" y="158"/>
                  <a:pt x="180" y="158"/>
                </a:cubicBezTo>
                <a:cubicBezTo>
                  <a:pt x="214" y="158"/>
                  <a:pt x="214" y="158"/>
                  <a:pt x="214" y="158"/>
                </a:cubicBezTo>
                <a:cubicBezTo>
                  <a:pt x="214" y="151"/>
                  <a:pt x="214" y="151"/>
                  <a:pt x="214" y="151"/>
                </a:cubicBezTo>
                <a:cubicBezTo>
                  <a:pt x="180" y="151"/>
                  <a:pt x="180" y="151"/>
                  <a:pt x="180" y="151"/>
                </a:cubicBezTo>
                <a:close/>
                <a:moveTo>
                  <a:pt x="180" y="141"/>
                </a:moveTo>
                <a:cubicBezTo>
                  <a:pt x="180" y="147"/>
                  <a:pt x="180" y="147"/>
                  <a:pt x="180" y="147"/>
                </a:cubicBezTo>
                <a:cubicBezTo>
                  <a:pt x="214" y="147"/>
                  <a:pt x="214" y="147"/>
                  <a:pt x="214" y="147"/>
                </a:cubicBezTo>
                <a:cubicBezTo>
                  <a:pt x="214" y="141"/>
                  <a:pt x="214" y="141"/>
                  <a:pt x="214" y="141"/>
                </a:cubicBezTo>
                <a:cubicBezTo>
                  <a:pt x="180" y="141"/>
                  <a:pt x="180" y="141"/>
                  <a:pt x="180" y="141"/>
                </a:cubicBezTo>
                <a:close/>
                <a:moveTo>
                  <a:pt x="180" y="130"/>
                </a:moveTo>
                <a:cubicBezTo>
                  <a:pt x="180" y="136"/>
                  <a:pt x="180" y="136"/>
                  <a:pt x="180" y="136"/>
                </a:cubicBezTo>
                <a:cubicBezTo>
                  <a:pt x="214" y="136"/>
                  <a:pt x="214" y="136"/>
                  <a:pt x="214" y="136"/>
                </a:cubicBezTo>
                <a:cubicBezTo>
                  <a:pt x="214" y="130"/>
                  <a:pt x="214" y="130"/>
                  <a:pt x="214" y="130"/>
                </a:cubicBezTo>
                <a:cubicBezTo>
                  <a:pt x="180" y="130"/>
                  <a:pt x="180" y="130"/>
                  <a:pt x="180" y="130"/>
                </a:cubicBezTo>
                <a:close/>
                <a:moveTo>
                  <a:pt x="71" y="122"/>
                </a:moveTo>
                <a:cubicBezTo>
                  <a:pt x="51" y="122"/>
                  <a:pt x="34" y="139"/>
                  <a:pt x="34" y="159"/>
                </a:cubicBezTo>
                <a:cubicBezTo>
                  <a:pt x="34" y="189"/>
                  <a:pt x="34" y="189"/>
                  <a:pt x="34" y="189"/>
                </a:cubicBezTo>
                <a:cubicBezTo>
                  <a:pt x="34" y="210"/>
                  <a:pt x="51" y="226"/>
                  <a:pt x="71" y="226"/>
                </a:cubicBezTo>
                <a:cubicBezTo>
                  <a:pt x="133" y="226"/>
                  <a:pt x="133" y="226"/>
                  <a:pt x="133" y="226"/>
                </a:cubicBezTo>
                <a:cubicBezTo>
                  <a:pt x="153" y="226"/>
                  <a:pt x="170" y="210"/>
                  <a:pt x="170" y="189"/>
                </a:cubicBezTo>
                <a:cubicBezTo>
                  <a:pt x="170" y="159"/>
                  <a:pt x="170" y="159"/>
                  <a:pt x="170" y="159"/>
                </a:cubicBezTo>
                <a:cubicBezTo>
                  <a:pt x="170" y="139"/>
                  <a:pt x="153" y="122"/>
                  <a:pt x="133" y="122"/>
                </a:cubicBezTo>
                <a:lnTo>
                  <a:pt x="71" y="122"/>
                </a:lnTo>
                <a:close/>
              </a:path>
            </a:pathLst>
          </a:custGeom>
          <a:solidFill>
            <a:schemeClr val="accent2"/>
          </a:solidFill>
          <a:ln>
            <a:noFill/>
          </a:ln>
        </p:spPr>
        <p:txBody>
          <a:bodyPr vert="horz" wrap="square" lIns="96430" tIns="48216" rIns="96430" bIns="4821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 name="Rectangle 21"/>
          <p:cNvSpPr/>
          <p:nvPr/>
        </p:nvSpPr>
        <p:spPr>
          <a:xfrm>
            <a:off x="4341143" y="5403701"/>
            <a:ext cx="1210727" cy="830997"/>
          </a:xfrm>
          <a:prstGeom prst="rect">
            <a:avLst/>
          </a:prstGeom>
        </p:spPr>
        <p:txBody>
          <a:bodyPr wrap="square">
            <a:spAutoFit/>
          </a:bodyPr>
          <a:lstStyle/>
          <a:p>
            <a:pPr>
              <a:lnSpc>
                <a:spcPct val="120000"/>
              </a:lnSpc>
            </a:pPr>
            <a:r>
              <a:rPr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点击输入文本内容点击输入文本内容点击输入文本内容点击输入文本内容点击输入文本内容点击输入文本内容</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9" name="Rectangle 28"/>
          <p:cNvSpPr/>
          <p:nvPr/>
        </p:nvSpPr>
        <p:spPr>
          <a:xfrm>
            <a:off x="5898858" y="5403701"/>
            <a:ext cx="1210727" cy="818301"/>
          </a:xfrm>
          <a:prstGeom prst="rect">
            <a:avLst/>
          </a:prstGeom>
        </p:spPr>
        <p:txBody>
          <a:bodyPr wrap="square">
            <a:spAutoFit/>
          </a:bodyPr>
          <a:lstStyle/>
          <a:p>
            <a:pPr>
              <a:lnSpc>
                <a:spcPct val="120000"/>
              </a:lnSpc>
            </a:pPr>
            <a:r>
              <a:rPr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点击输入文本内容点击输入文本内容点击输入文本内容点击输入文本内容点击输入文本内容点击输入文本内容</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0" name="Rectangle 29"/>
          <p:cNvSpPr/>
          <p:nvPr/>
        </p:nvSpPr>
        <p:spPr>
          <a:xfrm>
            <a:off x="7486247" y="5403701"/>
            <a:ext cx="1210727" cy="818301"/>
          </a:xfrm>
          <a:prstGeom prst="rect">
            <a:avLst/>
          </a:prstGeom>
        </p:spPr>
        <p:txBody>
          <a:bodyPr wrap="square">
            <a:spAutoFit/>
          </a:bodyPr>
          <a:lstStyle/>
          <a:p>
            <a:pPr>
              <a:lnSpc>
                <a:spcPct val="120000"/>
              </a:lnSpc>
            </a:pPr>
            <a:r>
              <a:rPr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点击输入文本内容点击输入文本内容点击输入文本内容点击输入文本内容点击输入文本内容点击输入文本内容</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1" name="Rectangle 30"/>
          <p:cNvSpPr/>
          <p:nvPr/>
        </p:nvSpPr>
        <p:spPr>
          <a:xfrm>
            <a:off x="9043963" y="5403701"/>
            <a:ext cx="1210727" cy="965136"/>
          </a:xfrm>
          <a:prstGeom prst="rect">
            <a:avLst/>
          </a:prstGeom>
        </p:spPr>
        <p:txBody>
          <a:bodyPr wrap="square">
            <a:spAutoFit/>
          </a:bodyPr>
          <a:lstStyle/>
          <a:p>
            <a:pPr>
              <a:lnSpc>
                <a:spcPct val="120000"/>
              </a:lnSpc>
            </a:pPr>
            <a:r>
              <a:rPr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点击输入文本内容点击输入文本内容点击输入文本内容点击输入文本内容点击输入文本内容点击输入文本内容</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a:p>
            <a:pPr>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2" name="Rectangle 31"/>
          <p:cNvSpPr/>
          <p:nvPr/>
        </p:nvSpPr>
        <p:spPr>
          <a:xfrm>
            <a:off x="10631963" y="5403701"/>
            <a:ext cx="1210727" cy="818301"/>
          </a:xfrm>
          <a:prstGeom prst="rect">
            <a:avLst/>
          </a:prstGeom>
        </p:spPr>
        <p:txBody>
          <a:bodyPr wrap="square">
            <a:spAutoFit/>
          </a:bodyPr>
          <a:lstStyle/>
          <a:p>
            <a:pPr>
              <a:lnSpc>
                <a:spcPct val="120000"/>
              </a:lnSpc>
            </a:pPr>
            <a:r>
              <a:rPr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点击输入文本内容点击输入文本内容点击输入文本内容点击输入文本内容点击输入文本内容点击输入文本内容</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4" name="Group 3"/>
          <p:cNvGrpSpPr/>
          <p:nvPr/>
        </p:nvGrpSpPr>
        <p:grpSpPr>
          <a:xfrm>
            <a:off x="458622" y="2591957"/>
            <a:ext cx="4041410" cy="3443938"/>
            <a:chOff x="499774" y="2445405"/>
            <a:chExt cx="3832276" cy="3265722"/>
          </a:xfrm>
        </p:grpSpPr>
        <p:graphicFrame>
          <p:nvGraphicFramePr>
            <p:cNvPr id="16" name="Chart 15"/>
            <p:cNvGraphicFramePr/>
            <p:nvPr/>
          </p:nvGraphicFramePr>
          <p:xfrm>
            <a:off x="499774" y="2445405"/>
            <a:ext cx="3832276" cy="3265722"/>
          </p:xfrm>
          <a:graphic>
            <a:graphicData uri="http://schemas.openxmlformats.org/drawingml/2006/chart">
              <c:chart xmlns:c="http://schemas.openxmlformats.org/drawingml/2006/chart" xmlns:r="http://schemas.openxmlformats.org/officeDocument/2006/relationships" r:id="rId3"/>
            </a:graphicData>
          </a:graphic>
        </p:graphicFrame>
        <p:sp>
          <p:nvSpPr>
            <p:cNvPr id="33" name="TextBox 32"/>
            <p:cNvSpPr txBox="1"/>
            <p:nvPr/>
          </p:nvSpPr>
          <p:spPr>
            <a:xfrm>
              <a:off x="1876984" y="3744336"/>
              <a:ext cx="1000497" cy="310152"/>
            </a:xfrm>
            <a:prstGeom prst="rect">
              <a:avLst/>
            </a:prstGeom>
            <a:noFill/>
          </p:spPr>
          <p:txBody>
            <a:bodyPr wrap="none" rtlCol="0">
              <a:spAutoFit/>
            </a:bodyPr>
            <a:lstStyle/>
            <a:p>
              <a:pPr algn="ctr">
                <a:lnSpc>
                  <a:spcPct val="120000"/>
                </a:lnSpc>
              </a:pPr>
              <a:r>
                <a:rPr 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SUCCESS</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5" name="TextBox 34"/>
            <p:cNvSpPr txBox="1"/>
            <p:nvPr/>
          </p:nvSpPr>
          <p:spPr>
            <a:xfrm>
              <a:off x="3227904" y="3736315"/>
              <a:ext cx="564243" cy="341951"/>
            </a:xfrm>
            <a:prstGeom prst="rect">
              <a:avLst/>
            </a:prstGeom>
            <a:noFill/>
          </p:spPr>
          <p:txBody>
            <a:bodyPr wrap="none" rtlCol="0">
              <a:spAutoFit/>
            </a:bodyPr>
            <a:lstStyle/>
            <a:p>
              <a:pPr algn="ctr">
                <a:lnSpc>
                  <a:spcPct val="120000"/>
                </a:lnSpc>
              </a:pPr>
              <a:r>
                <a:rPr lang="en-US" sz="16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40%</a:t>
              </a:r>
              <a:endParaRPr lang="en-GB" sz="16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6" name="TextBox 35"/>
            <p:cNvSpPr txBox="1"/>
            <p:nvPr/>
          </p:nvSpPr>
          <p:spPr>
            <a:xfrm>
              <a:off x="1655514" y="2707379"/>
              <a:ext cx="564243" cy="341951"/>
            </a:xfrm>
            <a:prstGeom prst="rect">
              <a:avLst/>
            </a:prstGeom>
            <a:noFill/>
          </p:spPr>
          <p:txBody>
            <a:bodyPr wrap="none" rtlCol="0">
              <a:spAutoFit/>
            </a:bodyPr>
            <a:lstStyle/>
            <a:p>
              <a:pPr algn="ctr">
                <a:lnSpc>
                  <a:spcPct val="120000"/>
                </a:lnSpc>
              </a:pPr>
              <a:r>
                <a:rPr lang="en-US" sz="16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15%</a:t>
              </a:r>
              <a:endParaRPr lang="en-GB" sz="16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7" name="TextBox 36"/>
            <p:cNvSpPr txBox="1"/>
            <p:nvPr/>
          </p:nvSpPr>
          <p:spPr>
            <a:xfrm>
              <a:off x="1017254" y="3338633"/>
              <a:ext cx="564243" cy="341951"/>
            </a:xfrm>
            <a:prstGeom prst="rect">
              <a:avLst/>
            </a:prstGeom>
            <a:noFill/>
          </p:spPr>
          <p:txBody>
            <a:bodyPr wrap="none" rtlCol="0">
              <a:spAutoFit/>
            </a:bodyPr>
            <a:lstStyle/>
            <a:p>
              <a:pPr algn="ctr">
                <a:lnSpc>
                  <a:spcPct val="120000"/>
                </a:lnSpc>
              </a:pPr>
              <a:r>
                <a:rPr lang="en-US" sz="16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15%</a:t>
              </a:r>
              <a:endParaRPr lang="en-GB" sz="16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8" name="TextBox 37"/>
            <p:cNvSpPr txBox="1"/>
            <p:nvPr/>
          </p:nvSpPr>
          <p:spPr>
            <a:xfrm>
              <a:off x="1016279" y="4257790"/>
              <a:ext cx="564243" cy="341951"/>
            </a:xfrm>
            <a:prstGeom prst="rect">
              <a:avLst/>
            </a:prstGeom>
            <a:noFill/>
          </p:spPr>
          <p:txBody>
            <a:bodyPr wrap="none" rtlCol="0">
              <a:spAutoFit/>
            </a:bodyPr>
            <a:lstStyle/>
            <a:p>
              <a:pPr algn="ctr">
                <a:lnSpc>
                  <a:spcPct val="120000"/>
                </a:lnSpc>
              </a:pPr>
              <a:r>
                <a:rPr lang="en-US" sz="16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20%</a:t>
              </a:r>
              <a:endParaRPr lang="en-GB" sz="16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9" name="TextBox 38"/>
            <p:cNvSpPr txBox="1"/>
            <p:nvPr/>
          </p:nvSpPr>
          <p:spPr>
            <a:xfrm>
              <a:off x="1876984" y="4885903"/>
              <a:ext cx="564243" cy="341951"/>
            </a:xfrm>
            <a:prstGeom prst="rect">
              <a:avLst/>
            </a:prstGeom>
            <a:noFill/>
          </p:spPr>
          <p:txBody>
            <a:bodyPr wrap="none" rtlCol="0">
              <a:spAutoFit/>
            </a:bodyPr>
            <a:lstStyle/>
            <a:p>
              <a:pPr algn="ctr">
                <a:lnSpc>
                  <a:spcPct val="120000"/>
                </a:lnSpc>
              </a:pPr>
              <a:r>
                <a:rPr lang="en-US" sz="16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20%</a:t>
              </a:r>
              <a:endParaRPr lang="en-GB" sz="16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40" name="TextBox 39"/>
          <p:cNvSpPr txBox="1"/>
          <p:nvPr/>
        </p:nvSpPr>
        <p:spPr>
          <a:xfrm>
            <a:off x="4400550" y="2818450"/>
            <a:ext cx="1491114" cy="328551"/>
          </a:xfrm>
          <a:prstGeom prst="rect">
            <a:avLst/>
          </a:prstGeom>
          <a:noFill/>
        </p:spPr>
        <p:txBody>
          <a:bodyPr wrap="none" rtlCol="0">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 </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1" name="Rectangle 40"/>
          <p:cNvSpPr/>
          <p:nvPr/>
        </p:nvSpPr>
        <p:spPr>
          <a:xfrm>
            <a:off x="4400436" y="3167799"/>
            <a:ext cx="7341621" cy="521938"/>
          </a:xfrm>
          <a:prstGeom prst="rect">
            <a:avLst/>
          </a:prstGeom>
        </p:spPr>
        <p:txBody>
          <a:bodyPr wrap="square">
            <a:spAutoFit/>
          </a:bodyPr>
          <a:lstStyle/>
          <a:p>
            <a:pPr>
              <a:lnSpc>
                <a:spcPct val="120000"/>
              </a:lnSpc>
            </a:pPr>
            <a:r>
              <a:rPr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点击输入文本内容点击输入文本内容点击输入文本内容点击输入文本内容点击输入文本内容点击输入文本内容点击输入文本内容点击输入文本内容点击输入文本内容点击输入文本内容点击输入文本内容点击输入文本内容点击输入文本内容点击输入文本内容</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a:p>
            <a:pPr>
              <a:lnSpc>
                <a:spcPct val="120000"/>
              </a:lnSpc>
            </a:pP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2" name="Rectangle 41"/>
          <p:cNvSpPr/>
          <p:nvPr/>
        </p:nvSpPr>
        <p:spPr>
          <a:xfrm>
            <a:off x="4400436" y="4053265"/>
            <a:ext cx="7341621" cy="535531"/>
          </a:xfrm>
          <a:prstGeom prst="rect">
            <a:avLst/>
          </a:prstGeom>
        </p:spPr>
        <p:txBody>
          <a:bodyPr wrap="square">
            <a:spAutoFit/>
          </a:bodyPr>
          <a:lstStyle/>
          <a:p>
            <a:pPr>
              <a:lnSpc>
                <a:spcPct val="120000"/>
              </a:lnSpc>
            </a:pPr>
            <a:r>
              <a:rPr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点击输入文本内容点击输入文本内容点击输入文本内容点击输入文本内容点击输入文本内容点击输入文本内容点击输入文本内容点击输入文本内容点击输入文本内容点击输入文本内容点击输入文本内容点击输入文本内容点击输入文本内容点击输入文本内容</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a:p>
            <a:pPr>
              <a:lnSpc>
                <a:spcPct val="120000"/>
              </a:lnSpc>
            </a:pP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5" name="矩形 24"/>
          <p:cNvSpPr/>
          <p:nvPr/>
        </p:nvSpPr>
        <p:spPr>
          <a:xfrm>
            <a:off x="308695" y="-50892"/>
            <a:ext cx="3952471" cy="767390"/>
          </a:xfrm>
          <a:prstGeom prst="rect">
            <a:avLst/>
          </a:prstGeom>
          <a:effectLst>
            <a:outerShdw blurRad="50800" dist="38100" algn="l" rotWithShape="0">
              <a:prstClr val="black">
                <a:alpha val="40000"/>
              </a:prstClr>
            </a:outerShdw>
          </a:effectLst>
        </p:spPr>
        <p:txBody>
          <a:bodyPr vert="horz" wrap="square">
            <a:spAutoFit/>
          </a:bodyPr>
          <a:lstStyle/>
          <a:p>
            <a:pPr>
              <a:lnSpc>
                <a:spcPct val="120000"/>
              </a:lnSpc>
            </a:pPr>
            <a:r>
              <a:rPr lang="zh-CN" altLang="en-US" sz="40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p>
        </p:txBody>
      </p:sp>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0"/>
                                        </p:tgtEl>
                                        <p:attrNameLst>
                                          <p:attrName>style.visibility</p:attrName>
                                        </p:attrNameLst>
                                      </p:cBhvr>
                                      <p:to>
                                        <p:strVal val="visible"/>
                                      </p:to>
                                    </p:set>
                                    <p:animEffect transition="in" filter="wipe(left)">
                                      <p:cBhvr>
                                        <p:cTn id="13" dur="500"/>
                                        <p:tgtEl>
                                          <p:spTgt spid="40"/>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Effect transition="in" filter="wipe(left)">
                                      <p:cBhvr>
                                        <p:cTn id="17" dur="500"/>
                                        <p:tgtEl>
                                          <p:spTgt spid="41"/>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left)">
                                      <p:cBhvr>
                                        <p:cTn id="21" dur="500"/>
                                        <p:tgtEl>
                                          <p:spTgt spid="42"/>
                                        </p:tgtEl>
                                      </p:cBhvr>
                                    </p:animEffect>
                                  </p:childTnLst>
                                </p:cTn>
                              </p:par>
                            </p:childTnLst>
                          </p:cTn>
                        </p:par>
                        <p:par>
                          <p:cTn id="22" fill="hold">
                            <p:stCondLst>
                              <p:cond delay="2500"/>
                            </p:stCondLst>
                            <p:childTnLst>
                              <p:par>
                                <p:cTn id="23" presetID="1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p:tgtEl>
                                          <p:spTgt spid="19"/>
                                        </p:tgtEl>
                                        <p:attrNameLst>
                                          <p:attrName>ppt_y</p:attrName>
                                        </p:attrNameLst>
                                      </p:cBhvr>
                                      <p:tavLst>
                                        <p:tav tm="0">
                                          <p:val>
                                            <p:strVal val="#ppt_y-#ppt_h*1.125000"/>
                                          </p:val>
                                        </p:tav>
                                        <p:tav tm="100000">
                                          <p:val>
                                            <p:strVal val="#ppt_y"/>
                                          </p:val>
                                        </p:tav>
                                      </p:tavLst>
                                    </p:anim>
                                    <p:animEffect transition="in" filter="wipe(down)">
                                      <p:cBhvr>
                                        <p:cTn id="26" dur="500"/>
                                        <p:tgtEl>
                                          <p:spTgt spid="19"/>
                                        </p:tgtEl>
                                      </p:cBhvr>
                                    </p:animEffect>
                                  </p:childTnLst>
                                </p:cTn>
                              </p:par>
                              <p:par>
                                <p:cTn id="27" presetID="12" presetClass="entr" presetSubtype="4" fill="hold" grpId="0" nodeType="withEffect">
                                  <p:stCondLst>
                                    <p:cond delay="0"/>
                                  </p:stCondLst>
                                  <p:childTnLst>
                                    <p:set>
                                      <p:cBhvr>
                                        <p:cTn id="28" dur="1" fill="hold">
                                          <p:stCondLst>
                                            <p:cond delay="0"/>
                                          </p:stCondLst>
                                        </p:cTn>
                                        <p:tgtEl>
                                          <p:spTgt spid="22"/>
                                        </p:tgtEl>
                                        <p:attrNameLst>
                                          <p:attrName>style.visibility</p:attrName>
                                        </p:attrNameLst>
                                      </p:cBhvr>
                                      <p:to>
                                        <p:strVal val="visible"/>
                                      </p:to>
                                    </p:set>
                                    <p:anim calcmode="lin" valueType="num">
                                      <p:cBhvr additive="base">
                                        <p:cTn id="29" dur="500"/>
                                        <p:tgtEl>
                                          <p:spTgt spid="22"/>
                                        </p:tgtEl>
                                        <p:attrNameLst>
                                          <p:attrName>ppt_y</p:attrName>
                                        </p:attrNameLst>
                                      </p:cBhvr>
                                      <p:tavLst>
                                        <p:tav tm="0">
                                          <p:val>
                                            <p:strVal val="#ppt_y+#ppt_h*1.125000"/>
                                          </p:val>
                                        </p:tav>
                                        <p:tav tm="100000">
                                          <p:val>
                                            <p:strVal val="#ppt_y"/>
                                          </p:val>
                                        </p:tav>
                                      </p:tavLst>
                                    </p:anim>
                                    <p:animEffect transition="in" filter="wipe(up)">
                                      <p:cBhvr>
                                        <p:cTn id="30" dur="500"/>
                                        <p:tgtEl>
                                          <p:spTgt spid="22"/>
                                        </p:tgtEl>
                                      </p:cBhvr>
                                    </p:animEffect>
                                  </p:childTnLst>
                                </p:cTn>
                              </p:par>
                            </p:childTnLst>
                          </p:cTn>
                        </p:par>
                        <p:par>
                          <p:cTn id="31" fill="hold">
                            <p:stCondLst>
                              <p:cond delay="3000"/>
                            </p:stCondLst>
                            <p:childTnLst>
                              <p:par>
                                <p:cTn id="32" presetID="12" presetClass="entr" presetSubtype="1" fill="hold" grpId="0" nodeType="afterEffect">
                                  <p:stCondLst>
                                    <p:cond delay="0"/>
                                  </p:stCondLst>
                                  <p:childTnLst>
                                    <p:set>
                                      <p:cBhvr>
                                        <p:cTn id="33" dur="1" fill="hold">
                                          <p:stCondLst>
                                            <p:cond delay="0"/>
                                          </p:stCondLst>
                                        </p:cTn>
                                        <p:tgtEl>
                                          <p:spTgt spid="21"/>
                                        </p:tgtEl>
                                        <p:attrNameLst>
                                          <p:attrName>style.visibility</p:attrName>
                                        </p:attrNameLst>
                                      </p:cBhvr>
                                      <p:to>
                                        <p:strVal val="visible"/>
                                      </p:to>
                                    </p:set>
                                    <p:anim calcmode="lin" valueType="num">
                                      <p:cBhvr additive="base">
                                        <p:cTn id="34" dur="500"/>
                                        <p:tgtEl>
                                          <p:spTgt spid="21"/>
                                        </p:tgtEl>
                                        <p:attrNameLst>
                                          <p:attrName>ppt_y</p:attrName>
                                        </p:attrNameLst>
                                      </p:cBhvr>
                                      <p:tavLst>
                                        <p:tav tm="0">
                                          <p:val>
                                            <p:strVal val="#ppt_y-#ppt_h*1.125000"/>
                                          </p:val>
                                        </p:tav>
                                        <p:tav tm="100000">
                                          <p:val>
                                            <p:strVal val="#ppt_y"/>
                                          </p:val>
                                        </p:tav>
                                      </p:tavLst>
                                    </p:anim>
                                    <p:animEffect transition="in" filter="wipe(down)">
                                      <p:cBhvr>
                                        <p:cTn id="35" dur="500"/>
                                        <p:tgtEl>
                                          <p:spTgt spid="21"/>
                                        </p:tgtEl>
                                      </p:cBhvr>
                                    </p:animEffect>
                                  </p:childTnLst>
                                </p:cTn>
                              </p:par>
                              <p:par>
                                <p:cTn id="36" presetID="12" presetClass="entr" presetSubtype="4" fill="hold" grpId="0" nodeType="withEffect">
                                  <p:stCondLst>
                                    <p:cond delay="0"/>
                                  </p:stCondLst>
                                  <p:childTnLst>
                                    <p:set>
                                      <p:cBhvr>
                                        <p:cTn id="37" dur="1" fill="hold">
                                          <p:stCondLst>
                                            <p:cond delay="0"/>
                                          </p:stCondLst>
                                        </p:cTn>
                                        <p:tgtEl>
                                          <p:spTgt spid="29"/>
                                        </p:tgtEl>
                                        <p:attrNameLst>
                                          <p:attrName>style.visibility</p:attrName>
                                        </p:attrNameLst>
                                      </p:cBhvr>
                                      <p:to>
                                        <p:strVal val="visible"/>
                                      </p:to>
                                    </p:set>
                                    <p:anim calcmode="lin" valueType="num">
                                      <p:cBhvr additive="base">
                                        <p:cTn id="38" dur="500"/>
                                        <p:tgtEl>
                                          <p:spTgt spid="29"/>
                                        </p:tgtEl>
                                        <p:attrNameLst>
                                          <p:attrName>ppt_y</p:attrName>
                                        </p:attrNameLst>
                                      </p:cBhvr>
                                      <p:tavLst>
                                        <p:tav tm="0">
                                          <p:val>
                                            <p:strVal val="#ppt_y+#ppt_h*1.125000"/>
                                          </p:val>
                                        </p:tav>
                                        <p:tav tm="100000">
                                          <p:val>
                                            <p:strVal val="#ppt_y"/>
                                          </p:val>
                                        </p:tav>
                                      </p:tavLst>
                                    </p:anim>
                                    <p:animEffect transition="in" filter="wipe(up)">
                                      <p:cBhvr>
                                        <p:cTn id="39" dur="500"/>
                                        <p:tgtEl>
                                          <p:spTgt spid="29"/>
                                        </p:tgtEl>
                                      </p:cBhvr>
                                    </p:animEffect>
                                  </p:childTnLst>
                                </p:cTn>
                              </p:par>
                            </p:childTnLst>
                          </p:cTn>
                        </p:par>
                        <p:par>
                          <p:cTn id="40" fill="hold">
                            <p:stCondLst>
                              <p:cond delay="3500"/>
                            </p:stCondLst>
                            <p:childTnLst>
                              <p:par>
                                <p:cTn id="41" presetID="12" presetClass="entr" presetSubtype="1"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500"/>
                                        <p:tgtEl>
                                          <p:spTgt spid="18"/>
                                        </p:tgtEl>
                                        <p:attrNameLst>
                                          <p:attrName>ppt_y</p:attrName>
                                        </p:attrNameLst>
                                      </p:cBhvr>
                                      <p:tavLst>
                                        <p:tav tm="0">
                                          <p:val>
                                            <p:strVal val="#ppt_y-#ppt_h*1.125000"/>
                                          </p:val>
                                        </p:tav>
                                        <p:tav tm="100000">
                                          <p:val>
                                            <p:strVal val="#ppt_y"/>
                                          </p:val>
                                        </p:tav>
                                      </p:tavLst>
                                    </p:anim>
                                    <p:animEffect transition="in" filter="wipe(down)">
                                      <p:cBhvr>
                                        <p:cTn id="44" dur="500"/>
                                        <p:tgtEl>
                                          <p:spTgt spid="18"/>
                                        </p:tgtEl>
                                      </p:cBhvr>
                                    </p:animEffect>
                                  </p:childTnLst>
                                </p:cTn>
                              </p:par>
                              <p:par>
                                <p:cTn id="45" presetID="12" presetClass="entr" presetSubtype="4" fill="hold" grpId="0" nodeType="withEffect">
                                  <p:stCondLst>
                                    <p:cond delay="0"/>
                                  </p:stCondLst>
                                  <p:childTnLst>
                                    <p:set>
                                      <p:cBhvr>
                                        <p:cTn id="46" dur="1" fill="hold">
                                          <p:stCondLst>
                                            <p:cond delay="0"/>
                                          </p:stCondLst>
                                        </p:cTn>
                                        <p:tgtEl>
                                          <p:spTgt spid="30"/>
                                        </p:tgtEl>
                                        <p:attrNameLst>
                                          <p:attrName>style.visibility</p:attrName>
                                        </p:attrNameLst>
                                      </p:cBhvr>
                                      <p:to>
                                        <p:strVal val="visible"/>
                                      </p:to>
                                    </p:set>
                                    <p:anim calcmode="lin" valueType="num">
                                      <p:cBhvr additive="base">
                                        <p:cTn id="47" dur="500"/>
                                        <p:tgtEl>
                                          <p:spTgt spid="30"/>
                                        </p:tgtEl>
                                        <p:attrNameLst>
                                          <p:attrName>ppt_y</p:attrName>
                                        </p:attrNameLst>
                                      </p:cBhvr>
                                      <p:tavLst>
                                        <p:tav tm="0">
                                          <p:val>
                                            <p:strVal val="#ppt_y+#ppt_h*1.125000"/>
                                          </p:val>
                                        </p:tav>
                                        <p:tav tm="100000">
                                          <p:val>
                                            <p:strVal val="#ppt_y"/>
                                          </p:val>
                                        </p:tav>
                                      </p:tavLst>
                                    </p:anim>
                                    <p:animEffect transition="in" filter="wipe(up)">
                                      <p:cBhvr>
                                        <p:cTn id="48" dur="500"/>
                                        <p:tgtEl>
                                          <p:spTgt spid="30"/>
                                        </p:tgtEl>
                                      </p:cBhvr>
                                    </p:animEffect>
                                  </p:childTnLst>
                                </p:cTn>
                              </p:par>
                            </p:childTnLst>
                          </p:cTn>
                        </p:par>
                        <p:par>
                          <p:cTn id="49" fill="hold">
                            <p:stCondLst>
                              <p:cond delay="4000"/>
                            </p:stCondLst>
                            <p:childTnLst>
                              <p:par>
                                <p:cTn id="50" presetID="12" presetClass="entr" presetSubtype="1"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 calcmode="lin" valueType="num">
                                      <p:cBhvr additive="base">
                                        <p:cTn id="52" dur="500"/>
                                        <p:tgtEl>
                                          <p:spTgt spid="20"/>
                                        </p:tgtEl>
                                        <p:attrNameLst>
                                          <p:attrName>ppt_y</p:attrName>
                                        </p:attrNameLst>
                                      </p:cBhvr>
                                      <p:tavLst>
                                        <p:tav tm="0">
                                          <p:val>
                                            <p:strVal val="#ppt_y-#ppt_h*1.125000"/>
                                          </p:val>
                                        </p:tav>
                                        <p:tav tm="100000">
                                          <p:val>
                                            <p:strVal val="#ppt_y"/>
                                          </p:val>
                                        </p:tav>
                                      </p:tavLst>
                                    </p:anim>
                                    <p:animEffect transition="in" filter="wipe(down)">
                                      <p:cBhvr>
                                        <p:cTn id="53" dur="500"/>
                                        <p:tgtEl>
                                          <p:spTgt spid="20"/>
                                        </p:tgtEl>
                                      </p:cBhvr>
                                    </p:animEffect>
                                  </p:childTnLst>
                                </p:cTn>
                              </p:par>
                              <p:par>
                                <p:cTn id="54" presetID="12" presetClass="entr" presetSubtype="4" fill="hold" grpId="0" nodeType="withEffect">
                                  <p:stCondLst>
                                    <p:cond delay="0"/>
                                  </p:stCondLst>
                                  <p:childTnLst>
                                    <p:set>
                                      <p:cBhvr>
                                        <p:cTn id="55" dur="1" fill="hold">
                                          <p:stCondLst>
                                            <p:cond delay="0"/>
                                          </p:stCondLst>
                                        </p:cTn>
                                        <p:tgtEl>
                                          <p:spTgt spid="31"/>
                                        </p:tgtEl>
                                        <p:attrNameLst>
                                          <p:attrName>style.visibility</p:attrName>
                                        </p:attrNameLst>
                                      </p:cBhvr>
                                      <p:to>
                                        <p:strVal val="visible"/>
                                      </p:to>
                                    </p:set>
                                    <p:anim calcmode="lin" valueType="num">
                                      <p:cBhvr additive="base">
                                        <p:cTn id="56" dur="500"/>
                                        <p:tgtEl>
                                          <p:spTgt spid="31"/>
                                        </p:tgtEl>
                                        <p:attrNameLst>
                                          <p:attrName>ppt_y</p:attrName>
                                        </p:attrNameLst>
                                      </p:cBhvr>
                                      <p:tavLst>
                                        <p:tav tm="0">
                                          <p:val>
                                            <p:strVal val="#ppt_y+#ppt_h*1.125000"/>
                                          </p:val>
                                        </p:tav>
                                        <p:tav tm="100000">
                                          <p:val>
                                            <p:strVal val="#ppt_y"/>
                                          </p:val>
                                        </p:tav>
                                      </p:tavLst>
                                    </p:anim>
                                    <p:animEffect transition="in" filter="wipe(up)">
                                      <p:cBhvr>
                                        <p:cTn id="57" dur="500"/>
                                        <p:tgtEl>
                                          <p:spTgt spid="31"/>
                                        </p:tgtEl>
                                      </p:cBhvr>
                                    </p:animEffect>
                                  </p:childTnLst>
                                </p:cTn>
                              </p:par>
                            </p:childTnLst>
                          </p:cTn>
                        </p:par>
                        <p:par>
                          <p:cTn id="58" fill="hold">
                            <p:stCondLst>
                              <p:cond delay="4500"/>
                            </p:stCondLst>
                            <p:childTnLst>
                              <p:par>
                                <p:cTn id="59" presetID="12" presetClass="entr" presetSubtype="1" fill="hold" grpId="0"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p:tgtEl>
                                          <p:spTgt spid="17"/>
                                        </p:tgtEl>
                                        <p:attrNameLst>
                                          <p:attrName>ppt_y</p:attrName>
                                        </p:attrNameLst>
                                      </p:cBhvr>
                                      <p:tavLst>
                                        <p:tav tm="0">
                                          <p:val>
                                            <p:strVal val="#ppt_y-#ppt_h*1.125000"/>
                                          </p:val>
                                        </p:tav>
                                        <p:tav tm="100000">
                                          <p:val>
                                            <p:strVal val="#ppt_y"/>
                                          </p:val>
                                        </p:tav>
                                      </p:tavLst>
                                    </p:anim>
                                    <p:animEffect transition="in" filter="wipe(down)">
                                      <p:cBhvr>
                                        <p:cTn id="62" dur="500"/>
                                        <p:tgtEl>
                                          <p:spTgt spid="17"/>
                                        </p:tgtEl>
                                      </p:cBhvr>
                                    </p:animEffect>
                                  </p:childTnLst>
                                </p:cTn>
                              </p:par>
                              <p:par>
                                <p:cTn id="63" presetID="12" presetClass="entr" presetSubtype="4" fill="hold" grpId="0" nodeType="with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additive="base">
                                        <p:cTn id="65" dur="500"/>
                                        <p:tgtEl>
                                          <p:spTgt spid="32"/>
                                        </p:tgtEl>
                                        <p:attrNameLst>
                                          <p:attrName>ppt_y</p:attrName>
                                        </p:attrNameLst>
                                      </p:cBhvr>
                                      <p:tavLst>
                                        <p:tav tm="0">
                                          <p:val>
                                            <p:strVal val="#ppt_y+#ppt_h*1.125000"/>
                                          </p:val>
                                        </p:tav>
                                        <p:tav tm="100000">
                                          <p:val>
                                            <p:strVal val="#ppt_y"/>
                                          </p:val>
                                        </p:tav>
                                      </p:tavLst>
                                    </p:anim>
                                    <p:animEffect transition="in" filter="wipe(up)">
                                      <p:cBhvr>
                                        <p:cTn id="66"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22" grpId="0"/>
      <p:bldP spid="29" grpId="0"/>
      <p:bldP spid="30" grpId="0"/>
      <p:bldP spid="31" grpId="0"/>
      <p:bldP spid="32" grpId="0"/>
      <p:bldP spid="40" grpId="0"/>
      <p:bldP spid="41" grpId="0"/>
      <p:bldP spid="4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 Same Side Corner Rectangle 4"/>
          <p:cNvSpPr/>
          <p:nvPr/>
        </p:nvSpPr>
        <p:spPr>
          <a:xfrm>
            <a:off x="5408617" y="1765611"/>
            <a:ext cx="489569" cy="5466842"/>
          </a:xfrm>
          <a:prstGeom prst="round2SameRect">
            <a:avLst>
              <a:gd name="adj1" fmla="val 50000"/>
              <a:gd name="adj2" fmla="val 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34" name="Group 33"/>
          <p:cNvGrpSpPr/>
          <p:nvPr/>
        </p:nvGrpSpPr>
        <p:grpSpPr>
          <a:xfrm>
            <a:off x="5408619" y="2379507"/>
            <a:ext cx="3451700" cy="543268"/>
            <a:chOff x="5128064" y="2256183"/>
            <a:chExt cx="3273083" cy="515155"/>
          </a:xfrm>
        </p:grpSpPr>
        <p:sp>
          <p:nvSpPr>
            <p:cNvPr id="4" name="Pentagon 3"/>
            <p:cNvSpPr/>
            <p:nvPr/>
          </p:nvSpPr>
          <p:spPr>
            <a:xfrm>
              <a:off x="5128064" y="2256184"/>
              <a:ext cx="3273083" cy="515154"/>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zh-CN" altLang="en-US" sz="1400">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 name="Rectangle 8"/>
            <p:cNvSpPr/>
            <p:nvPr/>
          </p:nvSpPr>
          <p:spPr>
            <a:xfrm>
              <a:off x="5128064" y="2256183"/>
              <a:ext cx="464234" cy="515155"/>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GB" sz="14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5" name="Group 34"/>
          <p:cNvGrpSpPr/>
          <p:nvPr/>
        </p:nvGrpSpPr>
        <p:grpSpPr>
          <a:xfrm>
            <a:off x="5408619" y="3264225"/>
            <a:ext cx="3451700" cy="543268"/>
            <a:chOff x="5128064" y="3095119"/>
            <a:chExt cx="3273083" cy="515155"/>
          </a:xfrm>
        </p:grpSpPr>
        <p:sp>
          <p:nvSpPr>
            <p:cNvPr id="6" name="Pentagon 5"/>
            <p:cNvSpPr/>
            <p:nvPr/>
          </p:nvSpPr>
          <p:spPr>
            <a:xfrm>
              <a:off x="5128064" y="3095119"/>
              <a:ext cx="3273083" cy="515154"/>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zh-CN" altLang="en-US" sz="1400">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 name="Rectangle 9"/>
            <p:cNvSpPr/>
            <p:nvPr/>
          </p:nvSpPr>
          <p:spPr>
            <a:xfrm>
              <a:off x="5128064" y="3095119"/>
              <a:ext cx="464234" cy="51515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GB" sz="14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6" name="Group 35"/>
          <p:cNvGrpSpPr/>
          <p:nvPr/>
        </p:nvGrpSpPr>
        <p:grpSpPr>
          <a:xfrm>
            <a:off x="5408619" y="4148941"/>
            <a:ext cx="3451700" cy="543268"/>
            <a:chOff x="5128064" y="3934054"/>
            <a:chExt cx="3273083" cy="515155"/>
          </a:xfrm>
        </p:grpSpPr>
        <p:sp>
          <p:nvSpPr>
            <p:cNvPr id="7" name="Pentagon 6"/>
            <p:cNvSpPr/>
            <p:nvPr/>
          </p:nvSpPr>
          <p:spPr>
            <a:xfrm>
              <a:off x="5128064" y="3934054"/>
              <a:ext cx="3273083" cy="515154"/>
            </a:xfrm>
            <a:prstGeom prst="homePlat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zh-CN" altLang="en-US" sz="1400">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 name="Rectangle 10"/>
            <p:cNvSpPr/>
            <p:nvPr/>
          </p:nvSpPr>
          <p:spPr>
            <a:xfrm>
              <a:off x="5128064" y="3934054"/>
              <a:ext cx="464234" cy="515155"/>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GB" sz="14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7" name="Group 36"/>
          <p:cNvGrpSpPr/>
          <p:nvPr/>
        </p:nvGrpSpPr>
        <p:grpSpPr>
          <a:xfrm>
            <a:off x="5408618" y="5033658"/>
            <a:ext cx="3451701" cy="543269"/>
            <a:chOff x="5128064" y="4772988"/>
            <a:chExt cx="3273084" cy="515156"/>
          </a:xfrm>
        </p:grpSpPr>
        <p:sp>
          <p:nvSpPr>
            <p:cNvPr id="8" name="Pentagon 7"/>
            <p:cNvSpPr/>
            <p:nvPr/>
          </p:nvSpPr>
          <p:spPr>
            <a:xfrm>
              <a:off x="5128065" y="4772990"/>
              <a:ext cx="3273083" cy="515154"/>
            </a:xfrm>
            <a:prstGeom prst="homePlat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zh-CN" altLang="en-US" sz="1400">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 name="Rectangle 11"/>
            <p:cNvSpPr/>
            <p:nvPr/>
          </p:nvSpPr>
          <p:spPr>
            <a:xfrm>
              <a:off x="5128064" y="4772988"/>
              <a:ext cx="464234" cy="515155"/>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GB" sz="14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5" name="Group 14"/>
          <p:cNvGrpSpPr/>
          <p:nvPr/>
        </p:nvGrpSpPr>
        <p:grpSpPr>
          <a:xfrm>
            <a:off x="9057322" y="2233528"/>
            <a:ext cx="2541032" cy="870320"/>
            <a:chOff x="8451509" y="2034687"/>
            <a:chExt cx="3254568" cy="825279"/>
          </a:xfrm>
        </p:grpSpPr>
        <p:sp>
          <p:nvSpPr>
            <p:cNvPr id="13" name="TextBox 12"/>
            <p:cNvSpPr txBox="1"/>
            <p:nvPr/>
          </p:nvSpPr>
          <p:spPr>
            <a:xfrm>
              <a:off x="8451509" y="2034687"/>
              <a:ext cx="1846179" cy="311548"/>
            </a:xfrm>
            <a:prstGeom prst="rect">
              <a:avLst/>
            </a:prstGeom>
            <a:noFill/>
          </p:spPr>
          <p:txBody>
            <a:bodyPr wrap="none" rtlCol="0">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 name="Rectangle 13"/>
            <p:cNvSpPr/>
            <p:nvPr/>
          </p:nvSpPr>
          <p:spPr>
            <a:xfrm>
              <a:off x="8508022" y="2365039"/>
              <a:ext cx="3198055" cy="494927"/>
            </a:xfrm>
            <a:prstGeom prst="rect">
              <a:avLst/>
            </a:prstGeom>
          </p:spPr>
          <p:txBody>
            <a:bodyPr wrap="square">
              <a:spAutoFit/>
            </a:bodyPr>
            <a:lstStyle/>
            <a:p>
              <a:pPr>
                <a:lnSpc>
                  <a:spcPct val="120000"/>
                </a:lnSpc>
              </a:pPr>
              <a:r>
                <a:rPr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点击输入文本内容点击输入文本内容点击输入文本内容点击输入文本内容点击输入文本内容点击输入文本内容</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6" name="Group 15"/>
          <p:cNvGrpSpPr/>
          <p:nvPr/>
        </p:nvGrpSpPr>
        <p:grpSpPr>
          <a:xfrm>
            <a:off x="9057322" y="3118243"/>
            <a:ext cx="2496908" cy="870320"/>
            <a:chOff x="8508022" y="2034687"/>
            <a:chExt cx="3198055" cy="825279"/>
          </a:xfrm>
        </p:grpSpPr>
        <p:sp>
          <p:nvSpPr>
            <p:cNvPr id="17" name="TextBox 16"/>
            <p:cNvSpPr txBox="1"/>
            <p:nvPr/>
          </p:nvSpPr>
          <p:spPr>
            <a:xfrm>
              <a:off x="8514715" y="2034687"/>
              <a:ext cx="1846180" cy="311548"/>
            </a:xfrm>
            <a:prstGeom prst="rect">
              <a:avLst/>
            </a:prstGeom>
            <a:noFill/>
          </p:spPr>
          <p:txBody>
            <a:bodyPr wrap="none" rtlCol="0">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 name="Rectangle 17"/>
            <p:cNvSpPr/>
            <p:nvPr/>
          </p:nvSpPr>
          <p:spPr>
            <a:xfrm>
              <a:off x="8508022" y="2365039"/>
              <a:ext cx="3198055" cy="494927"/>
            </a:xfrm>
            <a:prstGeom prst="rect">
              <a:avLst/>
            </a:prstGeom>
          </p:spPr>
          <p:txBody>
            <a:bodyPr wrap="square">
              <a:spAutoFit/>
            </a:bodyPr>
            <a:lstStyle/>
            <a:p>
              <a:pPr>
                <a:lnSpc>
                  <a:spcPct val="120000"/>
                </a:lnSpc>
              </a:pPr>
              <a:r>
                <a:rPr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点击输入文本内容点击输入文本内容点击输入文本内容点击输入文本内容点击输入文本内容点击输入文本内容</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9" name="Group 18"/>
          <p:cNvGrpSpPr/>
          <p:nvPr/>
        </p:nvGrpSpPr>
        <p:grpSpPr>
          <a:xfrm>
            <a:off x="9057322" y="4887675"/>
            <a:ext cx="2496909" cy="870319"/>
            <a:chOff x="8508022" y="2034687"/>
            <a:chExt cx="3198055" cy="825280"/>
          </a:xfrm>
        </p:grpSpPr>
        <p:sp>
          <p:nvSpPr>
            <p:cNvPr id="20" name="TextBox 19"/>
            <p:cNvSpPr txBox="1"/>
            <p:nvPr/>
          </p:nvSpPr>
          <p:spPr>
            <a:xfrm>
              <a:off x="8514343" y="2034687"/>
              <a:ext cx="1846179" cy="311549"/>
            </a:xfrm>
            <a:prstGeom prst="rect">
              <a:avLst/>
            </a:prstGeom>
            <a:noFill/>
          </p:spPr>
          <p:txBody>
            <a:bodyPr wrap="none" rtlCol="0">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1" name="Rectangle 20"/>
            <p:cNvSpPr/>
            <p:nvPr/>
          </p:nvSpPr>
          <p:spPr>
            <a:xfrm>
              <a:off x="8508022" y="2365039"/>
              <a:ext cx="3198055" cy="494928"/>
            </a:xfrm>
            <a:prstGeom prst="rect">
              <a:avLst/>
            </a:prstGeom>
          </p:spPr>
          <p:txBody>
            <a:bodyPr wrap="square">
              <a:spAutoFit/>
            </a:bodyPr>
            <a:lstStyle/>
            <a:p>
              <a:pPr>
                <a:lnSpc>
                  <a:spcPct val="120000"/>
                </a:lnSpc>
              </a:pPr>
              <a:r>
                <a:rPr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点击输入文本内容点击输入文本内容点击输入文本内容点击输入文本内容点击输入文本内容点击输入文本内容</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2" name="Group 21"/>
          <p:cNvGrpSpPr/>
          <p:nvPr/>
        </p:nvGrpSpPr>
        <p:grpSpPr>
          <a:xfrm>
            <a:off x="9057322" y="4002958"/>
            <a:ext cx="2522171" cy="870320"/>
            <a:chOff x="8475665" y="2034687"/>
            <a:chExt cx="3230412" cy="825279"/>
          </a:xfrm>
        </p:grpSpPr>
        <p:sp>
          <p:nvSpPr>
            <p:cNvPr id="23" name="TextBox 22"/>
            <p:cNvSpPr txBox="1"/>
            <p:nvPr/>
          </p:nvSpPr>
          <p:spPr>
            <a:xfrm>
              <a:off x="8475665" y="2034687"/>
              <a:ext cx="1909828" cy="311548"/>
            </a:xfrm>
            <a:prstGeom prst="rect">
              <a:avLst/>
            </a:prstGeom>
            <a:noFill/>
          </p:spPr>
          <p:txBody>
            <a:bodyPr wrap="none" rtlCol="0">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 </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4" name="Rectangle 23"/>
            <p:cNvSpPr/>
            <p:nvPr/>
          </p:nvSpPr>
          <p:spPr>
            <a:xfrm>
              <a:off x="8508022" y="2365039"/>
              <a:ext cx="3198055" cy="494927"/>
            </a:xfrm>
            <a:prstGeom prst="rect">
              <a:avLst/>
            </a:prstGeom>
          </p:spPr>
          <p:txBody>
            <a:bodyPr wrap="square">
              <a:spAutoFit/>
            </a:bodyPr>
            <a:lstStyle/>
            <a:p>
              <a:pPr>
                <a:lnSpc>
                  <a:spcPct val="120000"/>
                </a:lnSpc>
              </a:pPr>
              <a:r>
                <a:rPr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点击输入文本内容点击输入文本内容点击输入文本内容点击输入文本内容点击输入文本内容点击输入文本内容</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8" name="Group 37"/>
          <p:cNvGrpSpPr/>
          <p:nvPr/>
        </p:nvGrpSpPr>
        <p:grpSpPr>
          <a:xfrm>
            <a:off x="1341397" y="2379505"/>
            <a:ext cx="4064898" cy="3197420"/>
            <a:chOff x="689317" y="2256183"/>
            <a:chExt cx="3854548" cy="3031960"/>
          </a:xfrm>
        </p:grpSpPr>
        <p:sp>
          <p:nvSpPr>
            <p:cNvPr id="28" name="Rectangle 27"/>
            <p:cNvSpPr/>
            <p:nvPr/>
          </p:nvSpPr>
          <p:spPr>
            <a:xfrm>
              <a:off x="689317" y="2256183"/>
              <a:ext cx="3854548" cy="3031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5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9" name="TextBox 28"/>
            <p:cNvSpPr txBox="1"/>
            <p:nvPr/>
          </p:nvSpPr>
          <p:spPr>
            <a:xfrm>
              <a:off x="1103992" y="2777120"/>
              <a:ext cx="1455026" cy="311549"/>
            </a:xfrm>
            <a:prstGeom prst="rect">
              <a:avLst/>
            </a:prstGeom>
            <a:noFill/>
          </p:spPr>
          <p:txBody>
            <a:bodyPr wrap="square" rtlCol="0">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 </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0" name="Rectangle 29"/>
            <p:cNvSpPr/>
            <p:nvPr/>
          </p:nvSpPr>
          <p:spPr>
            <a:xfrm>
              <a:off x="1129140" y="3077845"/>
              <a:ext cx="3004396" cy="367730"/>
            </a:xfrm>
            <a:prstGeom prst="rect">
              <a:avLst/>
            </a:prstGeom>
          </p:spPr>
          <p:txBody>
            <a:bodyPr wrap="square">
              <a:spAutoFit/>
            </a:bodyPr>
            <a:lstStyle/>
            <a:p>
              <a:pPr algn="just">
                <a:lnSpc>
                  <a:spcPct val="120000"/>
                </a:lnSpc>
              </a:pPr>
              <a:r>
                <a:rPr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点击输入文本内容点击输入文本内容点击输入文本内容点击输入文本内容点击输入文本内容点击输入文本内容</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1" name="Rectangle 30"/>
            <p:cNvSpPr/>
            <p:nvPr/>
          </p:nvSpPr>
          <p:spPr>
            <a:xfrm>
              <a:off x="1129140" y="4123237"/>
              <a:ext cx="3004396" cy="355692"/>
            </a:xfrm>
            <a:prstGeom prst="rect">
              <a:avLst/>
            </a:prstGeom>
          </p:spPr>
          <p:txBody>
            <a:bodyPr wrap="square">
              <a:spAutoFit/>
            </a:bodyPr>
            <a:lstStyle/>
            <a:p>
              <a:pPr>
                <a:lnSpc>
                  <a:spcPct val="120000"/>
                </a:lnSpc>
              </a:pPr>
              <a:r>
                <a:rPr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点击输入文本内容点击输入文本内容点击输入文本内容点击输入文本内容点击输入文本内容点击输入文本内容</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39" name="矩形 38"/>
          <p:cNvSpPr/>
          <p:nvPr/>
        </p:nvSpPr>
        <p:spPr>
          <a:xfrm>
            <a:off x="308695" y="-50892"/>
            <a:ext cx="3952471" cy="767390"/>
          </a:xfrm>
          <a:prstGeom prst="rect">
            <a:avLst/>
          </a:prstGeom>
          <a:effectLst>
            <a:outerShdw blurRad="50800" dist="38100" algn="l" rotWithShape="0">
              <a:prstClr val="black">
                <a:alpha val="40000"/>
              </a:prstClr>
            </a:outerShdw>
          </a:effectLst>
        </p:spPr>
        <p:txBody>
          <a:bodyPr vert="horz" wrap="square">
            <a:spAutoFit/>
          </a:bodyPr>
          <a:lstStyle/>
          <a:p>
            <a:pPr>
              <a:lnSpc>
                <a:spcPct val="120000"/>
              </a:lnSpc>
            </a:pPr>
            <a:r>
              <a:rPr lang="zh-CN" altLang="en-US" sz="40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p>
        </p:txBody>
      </p:sp>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wipe(left)">
                                      <p:cBhvr>
                                        <p:cTn id="11" dur="500"/>
                                        <p:tgtEl>
                                          <p:spTgt spid="34"/>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left)">
                                      <p:cBhvr>
                                        <p:cTn id="15" dur="500"/>
                                        <p:tgtEl>
                                          <p:spTgt spid="35"/>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left)">
                                      <p:cBhvr>
                                        <p:cTn id="19" dur="500"/>
                                        <p:tgtEl>
                                          <p:spTgt spid="36"/>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wipe(left)">
                                      <p:cBhvr>
                                        <p:cTn id="23" dur="500"/>
                                        <p:tgtEl>
                                          <p:spTgt spid="37"/>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500"/>
                                        <p:tgtEl>
                                          <p:spTgt spid="16"/>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fade">
                                      <p:cBhvr>
                                        <p:cTn id="35" dur="500"/>
                                        <p:tgtEl>
                                          <p:spTgt spid="22"/>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fade">
                                      <p:cBhvr>
                                        <p:cTn id="39" dur="500"/>
                                        <p:tgtEl>
                                          <p:spTgt spid="19"/>
                                        </p:tgtEl>
                                      </p:cBhvr>
                                    </p:animEffect>
                                  </p:childTnLst>
                                </p:cTn>
                              </p:par>
                            </p:childTnLst>
                          </p:cTn>
                        </p:par>
                        <p:par>
                          <p:cTn id="40" fill="hold">
                            <p:stCondLst>
                              <p:cond delay="4500"/>
                            </p:stCondLst>
                            <p:childTnLst>
                              <p:par>
                                <p:cTn id="41" presetID="42" presetClass="entr" presetSubtype="0" fill="hold" nodeType="afterEffect">
                                  <p:stCondLst>
                                    <p:cond delay="0"/>
                                  </p:stCondLst>
                                  <p:childTnLst>
                                    <p:set>
                                      <p:cBhvr>
                                        <p:cTn id="42" dur="1" fill="hold">
                                          <p:stCondLst>
                                            <p:cond delay="0"/>
                                          </p:stCondLst>
                                        </p:cTn>
                                        <p:tgtEl>
                                          <p:spTgt spid="38"/>
                                        </p:tgtEl>
                                        <p:attrNameLst>
                                          <p:attrName>style.visibility</p:attrName>
                                        </p:attrNameLst>
                                      </p:cBhvr>
                                      <p:to>
                                        <p:strVal val="visible"/>
                                      </p:to>
                                    </p:set>
                                    <p:animEffect transition="in" filter="fade">
                                      <p:cBhvr>
                                        <p:cTn id="43" dur="1000"/>
                                        <p:tgtEl>
                                          <p:spTgt spid="38"/>
                                        </p:tgtEl>
                                      </p:cBhvr>
                                    </p:animEffect>
                                    <p:anim calcmode="lin" valueType="num">
                                      <p:cBhvr>
                                        <p:cTn id="44" dur="1000" fill="hold"/>
                                        <p:tgtEl>
                                          <p:spTgt spid="38"/>
                                        </p:tgtEl>
                                        <p:attrNameLst>
                                          <p:attrName>ppt_x</p:attrName>
                                        </p:attrNameLst>
                                      </p:cBhvr>
                                      <p:tavLst>
                                        <p:tav tm="0">
                                          <p:val>
                                            <p:strVal val="#ppt_x"/>
                                          </p:val>
                                        </p:tav>
                                        <p:tav tm="100000">
                                          <p:val>
                                            <p:strVal val="#ppt_x"/>
                                          </p:val>
                                        </p:tav>
                                      </p:tavLst>
                                    </p:anim>
                                    <p:anim calcmode="lin" valueType="num">
                                      <p:cBhvr>
                                        <p:cTn id="45"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6710612" y="4230457"/>
            <a:ext cx="5234349" cy="1783303"/>
            <a:chOff x="5904473" y="2584142"/>
            <a:chExt cx="4963823" cy="1691137"/>
          </a:xfrm>
        </p:grpSpPr>
        <p:sp>
          <p:nvSpPr>
            <p:cNvPr id="20" name="矩形 19"/>
            <p:cNvSpPr/>
            <p:nvPr/>
          </p:nvSpPr>
          <p:spPr>
            <a:xfrm>
              <a:off x="5904473" y="3510580"/>
              <a:ext cx="4963823" cy="764699"/>
            </a:xfrm>
            <a:prstGeom prst="rect">
              <a:avLst/>
            </a:prstGeom>
          </p:spPr>
          <p:txBody>
            <a:bodyPr wrap="square">
              <a:spAutoFit/>
            </a:bodyPr>
            <a:lstStyle/>
            <a:p>
              <a:pPr algn="r">
                <a:spcBef>
                  <a:spcPts val="1265"/>
                </a:spcBef>
              </a:pPr>
              <a:r>
                <a:rPr lang="zh-CN" altLang="en-US" sz="1160" dirty="0">
                  <a:solidFill>
                    <a:schemeClr val="bg1">
                      <a:lumMod val="50000"/>
                    </a:schemeClr>
                  </a:solidFill>
                </a:rPr>
                <a:t>点击输入文本内容点击输入文本内容点击输入文本内容点击输入文本内容点击输入文本内容点击输入文本内容点击输入文本内容点击输入文本内容点击输入文本内容点击输入文本内容点击输入文本内容点击输入文本内容点击输入文本内容点击输入文本内容</a:t>
              </a:r>
              <a:r>
                <a:rPr lang="en-US" altLang="zh-CN" sz="1160" dirty="0">
                  <a:solidFill>
                    <a:schemeClr val="bg1">
                      <a:lumMod val="50000"/>
                    </a:schemeClr>
                  </a:solidFill>
                </a:rPr>
                <a:t>.</a:t>
              </a:r>
              <a:endParaRPr lang="en-US" altLang="zh-CN" sz="1160" dirty="0">
                <a:solidFill>
                  <a:schemeClr val="bg1">
                    <a:lumMod val="50000"/>
                  </a:schemeClr>
                </a:solidFill>
                <a:latin typeface="汉仪旗黑-35S" panose="00020600040101010101" pitchFamily="18" charset="-122"/>
                <a:ea typeface="汉仪旗黑-35S" panose="00020600040101010101" pitchFamily="18" charset="-122"/>
              </a:endParaRPr>
            </a:p>
          </p:txBody>
        </p:sp>
        <p:sp>
          <p:nvSpPr>
            <p:cNvPr id="21" name="矩形 20" descr="e7d195523061f1c0cef09ac28eaae964ec9988a5cce77c8b8C1E4685C6E6B40CD7615480512384A61EE159C6FE0045D14B61E85D0A95589D558B81FFC809322ACC20DC2254D928200A3EA0841B8B1814D46540F92FDE0CC7D2E4FED8FEEFC6C9A68F4EFD8E967F607C3A4874F08B710D4B9EDAF2198A37174DB562817F68A467C4A8AF4E469EC69C"/>
            <p:cNvSpPr/>
            <p:nvPr/>
          </p:nvSpPr>
          <p:spPr>
            <a:xfrm>
              <a:off x="6096144" y="2584142"/>
              <a:ext cx="4772152" cy="963052"/>
            </a:xfrm>
            <a:prstGeom prst="rect">
              <a:avLst/>
            </a:prstGeom>
          </p:spPr>
          <p:txBody>
            <a:bodyPr wrap="square">
              <a:spAutoFit/>
            </a:bodyPr>
            <a:lstStyle/>
            <a:p>
              <a:pPr algn="r" defTabSz="963930"/>
              <a:r>
                <a:rPr lang="zh-CN" altLang="en-US" sz="32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点击添加相关标题文字</a:t>
              </a:r>
            </a:p>
            <a:p>
              <a:pPr algn="r"/>
              <a:r>
                <a:rPr lang="en-US" altLang="zh-CN" dirty="0">
                  <a:solidFill>
                    <a:schemeClr val="bg1">
                      <a:lumMod val="50000"/>
                    </a:schemeClr>
                  </a:solidFill>
                  <a:ea typeface="思源黑体 CN Medium" panose="020B0600000000000000" pitchFamily="34" charset="-122"/>
                </a:rPr>
                <a:t>CLICK ON ADD RELATED TITLE WORDS</a:t>
              </a:r>
              <a:endParaRPr lang="en-US" altLang="zh-CN" sz="2800" dirty="0">
                <a:solidFill>
                  <a:schemeClr val="bg1">
                    <a:lumMod val="50000"/>
                  </a:schemeClr>
                </a:solidFill>
                <a:ea typeface="思源黑体 CN Medium" panose="020B0600000000000000" pitchFamily="34" charset="-122"/>
              </a:endParaRPr>
            </a:p>
          </p:txBody>
        </p:sp>
      </p:grpSp>
      <p:sp>
        <p:nvSpPr>
          <p:cNvPr id="8" name="任意多边形 7"/>
          <p:cNvSpPr/>
          <p:nvPr/>
        </p:nvSpPr>
        <p:spPr>
          <a:xfrm>
            <a:off x="1148" y="903461"/>
            <a:ext cx="7401055" cy="5425731"/>
          </a:xfrm>
          <a:custGeom>
            <a:avLst/>
            <a:gdLst>
              <a:gd name="connsiteX0" fmla="*/ 0 w 7018548"/>
              <a:gd name="connsiteY0" fmla="*/ 0 h 5145314"/>
              <a:gd name="connsiteX1" fmla="*/ 7018548 w 7018548"/>
              <a:gd name="connsiteY1" fmla="*/ 0 h 5145314"/>
              <a:gd name="connsiteX2" fmla="*/ 4047900 w 7018548"/>
              <a:gd name="connsiteY2" fmla="*/ 5145314 h 5145314"/>
              <a:gd name="connsiteX3" fmla="*/ 0 w 7018548"/>
              <a:gd name="connsiteY3" fmla="*/ 5145314 h 5145314"/>
              <a:gd name="connsiteX4" fmla="*/ 0 w 7018548"/>
              <a:gd name="connsiteY4" fmla="*/ 0 h 51453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18548" h="5145314">
                <a:moveTo>
                  <a:pt x="0" y="0"/>
                </a:moveTo>
                <a:lnTo>
                  <a:pt x="7018548" y="0"/>
                </a:lnTo>
                <a:lnTo>
                  <a:pt x="4047900" y="5145314"/>
                </a:lnTo>
                <a:lnTo>
                  <a:pt x="0" y="5145314"/>
                </a:lnTo>
                <a:lnTo>
                  <a:pt x="0" y="0"/>
                </a:lnTo>
                <a:close/>
              </a:path>
            </a:pathLst>
          </a:cu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2"/>
          <p:cNvGrpSpPr/>
          <p:nvPr/>
        </p:nvGrpSpPr>
        <p:grpSpPr>
          <a:xfrm>
            <a:off x="3213702" y="448"/>
            <a:ext cx="6031948" cy="7231758"/>
            <a:chOff x="3046520" y="0"/>
            <a:chExt cx="5720201" cy="6858001"/>
          </a:xfrm>
          <a:solidFill>
            <a:schemeClr val="accent1"/>
          </a:solidFill>
        </p:grpSpPr>
        <p:sp>
          <p:nvSpPr>
            <p:cNvPr id="7" name="任意多边形 6"/>
            <p:cNvSpPr/>
            <p:nvPr/>
          </p:nvSpPr>
          <p:spPr>
            <a:xfrm flipH="1">
              <a:off x="3046520" y="6001657"/>
              <a:ext cx="1757700" cy="856344"/>
            </a:xfrm>
            <a:custGeom>
              <a:avLst/>
              <a:gdLst>
                <a:gd name="connsiteX0" fmla="*/ 1757700 w 1757700"/>
                <a:gd name="connsiteY0" fmla="*/ 0 h 856344"/>
                <a:gd name="connsiteX1" fmla="*/ 494411 w 1757700"/>
                <a:gd name="connsiteY1" fmla="*/ 0 h 856344"/>
                <a:gd name="connsiteX2" fmla="*/ 0 w 1757700"/>
                <a:gd name="connsiteY2" fmla="*/ 856344 h 856344"/>
                <a:gd name="connsiteX3" fmla="*/ 1263289 w 1757700"/>
                <a:gd name="connsiteY3" fmla="*/ 856344 h 856344"/>
              </a:gdLst>
              <a:ahLst/>
              <a:cxnLst>
                <a:cxn ang="0">
                  <a:pos x="connsiteX0" y="connsiteY0"/>
                </a:cxn>
                <a:cxn ang="0">
                  <a:pos x="connsiteX1" y="connsiteY1"/>
                </a:cxn>
                <a:cxn ang="0">
                  <a:pos x="connsiteX2" y="connsiteY2"/>
                </a:cxn>
                <a:cxn ang="0">
                  <a:pos x="connsiteX3" y="connsiteY3"/>
                </a:cxn>
              </a:cxnLst>
              <a:rect l="l" t="t" r="r" b="b"/>
              <a:pathLst>
                <a:path w="1757700" h="856344">
                  <a:moveTo>
                    <a:pt x="1757700" y="0"/>
                  </a:moveTo>
                  <a:lnTo>
                    <a:pt x="494411" y="0"/>
                  </a:lnTo>
                  <a:lnTo>
                    <a:pt x="0" y="856344"/>
                  </a:lnTo>
                  <a:lnTo>
                    <a:pt x="1263289" y="856344"/>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任意多边形 8"/>
            <p:cNvSpPr/>
            <p:nvPr/>
          </p:nvSpPr>
          <p:spPr>
            <a:xfrm>
              <a:off x="3543963" y="0"/>
              <a:ext cx="5222758" cy="6858001"/>
            </a:xfrm>
            <a:custGeom>
              <a:avLst/>
              <a:gdLst>
                <a:gd name="connsiteX0" fmla="*/ 3959469 w 5222758"/>
                <a:gd name="connsiteY0" fmla="*/ 0 h 6858001"/>
                <a:gd name="connsiteX1" fmla="*/ 5222758 w 5222758"/>
                <a:gd name="connsiteY1" fmla="*/ 0 h 6858001"/>
                <a:gd name="connsiteX2" fmla="*/ 1263289 w 5222758"/>
                <a:gd name="connsiteY2" fmla="*/ 6858001 h 6858001"/>
                <a:gd name="connsiteX3" fmla="*/ 0 w 5222758"/>
                <a:gd name="connsiteY3" fmla="*/ 6858001 h 6858001"/>
              </a:gdLst>
              <a:ahLst/>
              <a:cxnLst>
                <a:cxn ang="0">
                  <a:pos x="connsiteX0" y="connsiteY0"/>
                </a:cxn>
                <a:cxn ang="0">
                  <a:pos x="connsiteX1" y="connsiteY1"/>
                </a:cxn>
                <a:cxn ang="0">
                  <a:pos x="connsiteX2" y="connsiteY2"/>
                </a:cxn>
                <a:cxn ang="0">
                  <a:pos x="connsiteX3" y="connsiteY3"/>
                </a:cxn>
              </a:cxnLst>
              <a:rect l="l" t="t" r="r" b="b"/>
              <a:pathLst>
                <a:path w="5222758" h="6858001">
                  <a:moveTo>
                    <a:pt x="3959469" y="0"/>
                  </a:moveTo>
                  <a:lnTo>
                    <a:pt x="5222758" y="0"/>
                  </a:lnTo>
                  <a:lnTo>
                    <a:pt x="1263289" y="6858001"/>
                  </a:lnTo>
                  <a:lnTo>
                    <a:pt x="0" y="685800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sp>
        <p:nvSpPr>
          <p:cNvPr id="10" name="文本框 9"/>
          <p:cNvSpPr txBox="1"/>
          <p:nvPr/>
        </p:nvSpPr>
        <p:spPr>
          <a:xfrm>
            <a:off x="9595499" y="1593591"/>
            <a:ext cx="2349460" cy="2331569"/>
          </a:xfrm>
          <a:prstGeom prst="rect">
            <a:avLst/>
          </a:prstGeom>
          <a:noFill/>
        </p:spPr>
        <p:txBody>
          <a:bodyPr wrap="square" rtlCol="0">
            <a:spAutoFit/>
          </a:bodyPr>
          <a:lstStyle/>
          <a:p>
            <a:pPr algn="r"/>
            <a:r>
              <a:rPr lang="en-US" altLang="zh-CN" sz="14550" dirty="0">
                <a:solidFill>
                  <a:schemeClr val="accent3"/>
                </a:solidFill>
                <a:latin typeface="汉仪菱心体简" panose="02010609000101010101" pitchFamily="49" charset="-122"/>
                <a:ea typeface="汉仪菱心体简" panose="02010609000101010101" pitchFamily="49" charset="-122"/>
              </a:rPr>
              <a:t>2</a:t>
            </a:r>
            <a:endParaRPr lang="zh-CN" altLang="en-US" sz="14550" dirty="0">
              <a:solidFill>
                <a:schemeClr val="accent3"/>
              </a:solidFill>
              <a:latin typeface="汉仪菱心体简" panose="02010609000101010101" pitchFamily="49" charset="-122"/>
              <a:ea typeface="汉仪菱心体简" panose="02010609000101010101" pitchFamily="49" charset="-122"/>
            </a:endParaRPr>
          </a:p>
        </p:txBody>
      </p:sp>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0" fill="hold"/>
                                        <p:tgtEl>
                                          <p:spTgt spid="8"/>
                                        </p:tgtEl>
                                        <p:attrNameLst>
                                          <p:attrName>ppt_x</p:attrName>
                                        </p:attrNameLst>
                                      </p:cBhvr>
                                      <p:tavLst>
                                        <p:tav tm="0">
                                          <p:val>
                                            <p:strVal val="0-#ppt_w/2"/>
                                          </p:val>
                                        </p:tav>
                                        <p:tav tm="100000">
                                          <p:val>
                                            <p:strVal val="#ppt_x"/>
                                          </p:val>
                                        </p:tav>
                                      </p:tavLst>
                                    </p:anim>
                                    <p:anim calcmode="lin" valueType="num">
                                      <p:cBhvr additive="base">
                                        <p:cTn id="8" dur="1000" fill="hold"/>
                                        <p:tgtEl>
                                          <p:spTgt spid="8"/>
                                        </p:tgtEl>
                                        <p:attrNameLst>
                                          <p:attrName>ppt_y</p:attrName>
                                        </p:attrNameLst>
                                      </p:cBhvr>
                                      <p:tavLst>
                                        <p:tav tm="0">
                                          <p:val>
                                            <p:strVal val="#ppt_y"/>
                                          </p:val>
                                        </p:tav>
                                        <p:tav tm="100000">
                                          <p:val>
                                            <p:strVal val="#ppt_y"/>
                                          </p:val>
                                        </p:tav>
                                      </p:tavLst>
                                    </p:anim>
                                  </p:childTnLst>
                                </p:cTn>
                              </p:par>
                              <p:par>
                                <p:cTn id="9" presetID="2" presetClass="entr" presetSubtype="4" decel="100000"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anim calcmode="lin" valueType="num">
                                      <p:cBhvr>
                                        <p:cTn id="21" dur="1000" fill="hold"/>
                                        <p:tgtEl>
                                          <p:spTgt spid="4"/>
                                        </p:tgtEl>
                                        <p:attrNameLst>
                                          <p:attrName>ppt_x</p:attrName>
                                        </p:attrNameLst>
                                      </p:cBhvr>
                                      <p:tavLst>
                                        <p:tav tm="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ULTRA_SCORM_COURSE_ID" val="1AA97BE8-6B90-4ED2-A84D-0B11110DAD78"/>
  <p:tag name="ISPRING_SCORM_ENDPOINT" val="&lt;endpoint&gt;&lt;enable&gt;0&lt;/enable&gt;&lt;lrs&gt;http://&lt;/lrs&gt;&lt;auth&gt;0&lt;/auth&gt;&lt;login&gt;&lt;/login&gt;&lt;password&gt;&lt;/password&gt;&lt;key&gt;&lt;/key&gt;&lt;name&gt;&lt;/name&gt;&lt;email&gt;&lt;/email&gt;&lt;/endpoint&gt;&#10;"/>
  <p:tag name="ISPRING_SCORM_RATE_SLIDES" val="1"/>
  <p:tag name="ISPRINGONLINEFOLDERID" val="0"/>
  <p:tag name="ISPRINGONLINEFOLDERPATH" val="Content List"/>
  <p:tag name="ISPRINGCLOUDFOLDERID" val="0"/>
  <p:tag name="ISPRINGCLOUDFOLDERPATH" val="Repository"/>
  <p:tag name="ISPRING_PLAYERS_CUSTOMIZATION" val="UEsDBBQAAgAIAEOUV0cNwDEewAEAANoDAAAPAAAAbm9uZS9wbGF5ZXIueG1spZJPb9QwEMXPW6nfIfK9dpYKUa0cekDKiaJKC4jbyptME1PHDp4Ju/vtmfzZpFuQQOKQaPIy72fPs/X9sXHJT4hog8/EWqYiAV+E0voqE18+5zd34v799ZVunTlBTGyZCR88iKQELKJtiX2PhupMvBAkQ0XCL4+bI9pM1ETtRqnD4SAPtzLESr1J07X69vBxW9TQmBvrkYwvmLvs5VYkbbQhWjpl4l0qrq9WA/ICZ5F7fIXBdf3KKIvQqDYCgieIatz2bN3Q3838NMErOrWAgkdfDbPvTfH8EMrOAfbaSo9tWyDqCYO20rSx6zufYCwyMTbsGkA0FaB0vhJq9Ko/mPWTM1hPHLzA9ty22zuLNYsjfejeLerubBmyVxNHXYJ0M0wwnGLeOZeDoS5CKZIIPzrLVd5jv85HkK7FuJzn7h0+Wy/xULDGVW4KCvH0gR18JFOUco5ejtHLwdTbh+ITF49TnNsFMgezhKBratzbf86j7/6fOEp4Mp0jcV7B+hKOueW/BA2PQsAz9pqk1sl+tTOVd9ftmxdX40Iadzdl8R1FQiZWwNewNGTUos8w9Zqm1fg5JTTHotXv91JPRC5/AVBLAQIAABQAAgAIAEOUV0cNwDEewAEAANoDAAAPAAAAAAAAAAEAAAAAAAAAAABub25lL3BsYXllci54bWxQSwUGAAAAAAEAAQA9AAAA7QEAAAAA"/>
  <p:tag name="ISPRING_OUTPUT_FOLDER" val="C:\Users\Administrator\Desktop"/>
  <p:tag name="ISPRING_PRESENTATION_TITLE" val="年度财务数据分析 新年计划PPT模板"/>
</p:tagLst>
</file>

<file path=ppt/theme/theme1.xml><?xml version="1.0" encoding="utf-8"?>
<a:theme xmlns:a="http://schemas.openxmlformats.org/drawingml/2006/main" name="1_自定义设计方案">
  <a:themeElements>
    <a:clrScheme name="自定义 109">
      <a:dk1>
        <a:sysClr val="windowText" lastClr="000000"/>
      </a:dk1>
      <a:lt1>
        <a:sysClr val="window" lastClr="FFFFFF"/>
      </a:lt1>
      <a:dk2>
        <a:srgbClr val="44546A"/>
      </a:dk2>
      <a:lt2>
        <a:srgbClr val="E7E6E6"/>
      </a:lt2>
      <a:accent1>
        <a:srgbClr val="2C2A2E"/>
      </a:accent1>
      <a:accent2>
        <a:srgbClr val="FFC304"/>
      </a:accent2>
      <a:accent3>
        <a:srgbClr val="2C2A2E"/>
      </a:accent3>
      <a:accent4>
        <a:srgbClr val="FFC304"/>
      </a:accent4>
      <a:accent5>
        <a:srgbClr val="2C2A2E"/>
      </a:accent5>
      <a:accent6>
        <a:srgbClr val="FFC304"/>
      </a:accent6>
      <a:hlink>
        <a:srgbClr val="2C2A2E"/>
      </a:hlink>
      <a:folHlink>
        <a:srgbClr val="FFC304"/>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3608</Words>
  <Application>Microsoft Office PowerPoint</Application>
  <PresentationFormat>自定义</PresentationFormat>
  <Paragraphs>305</Paragraphs>
  <Slides>26</Slides>
  <Notes>26</Notes>
  <HiddenSlides>0</HiddenSlides>
  <MMClips>1</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26</vt:i4>
      </vt:variant>
    </vt:vector>
  </HeadingPairs>
  <TitlesOfParts>
    <vt:vector size="37" baseType="lpstr">
      <vt:lpstr>Segoe Media Center Light</vt:lpstr>
      <vt:lpstr>方正粗谭黑简体</vt:lpstr>
      <vt:lpstr>汉仪菱心体简</vt:lpstr>
      <vt:lpstr>汉仪旗黑-35S</vt:lpstr>
      <vt:lpstr>宋体</vt:lpstr>
      <vt:lpstr>微软雅黑</vt:lpstr>
      <vt:lpstr>Arial</vt:lpstr>
      <vt:lpstr>Berlin Sans FB Demi</vt:lpstr>
      <vt:lpstr>Calibri</vt:lpstr>
      <vt:lpstr>Calibri Light</vt:lpstr>
      <vt:lpstr>1_自定义设计方案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年度财务数据分析 新年计划PPT模板</dc:title>
  <dc:creator/>
  <cp:lastModifiedBy/>
  <cp:revision>2</cp:revision>
  <dcterms:created xsi:type="dcterms:W3CDTF">2016-10-17T14:00:00Z</dcterms:created>
  <dcterms:modified xsi:type="dcterms:W3CDTF">2021-01-05T15:57:10Z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