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607" r:id="rId2"/>
    <p:sldId id="865" r:id="rId3"/>
    <p:sldId id="866" r:id="rId4"/>
    <p:sldId id="849" r:id="rId5"/>
    <p:sldId id="870" r:id="rId6"/>
    <p:sldId id="875" r:id="rId7"/>
    <p:sldId id="885" r:id="rId8"/>
    <p:sldId id="882" r:id="rId9"/>
    <p:sldId id="867" r:id="rId10"/>
    <p:sldId id="871" r:id="rId11"/>
    <p:sldId id="872" r:id="rId12"/>
    <p:sldId id="873" r:id="rId13"/>
    <p:sldId id="883" r:id="rId14"/>
    <p:sldId id="876" r:id="rId15"/>
    <p:sldId id="868" r:id="rId16"/>
    <p:sldId id="879" r:id="rId17"/>
    <p:sldId id="880" r:id="rId18"/>
    <p:sldId id="881" r:id="rId19"/>
    <p:sldId id="884" r:id="rId20"/>
    <p:sldId id="869" r:id="rId21"/>
    <p:sldId id="874" r:id="rId22"/>
    <p:sldId id="877" r:id="rId23"/>
    <p:sldId id="886" r:id="rId24"/>
    <p:sldId id="878" r:id="rId25"/>
    <p:sldId id="864" r:id="rId26"/>
  </p:sldIdLst>
  <p:sldSz cx="9144000" cy="5143500" type="screen16x9"/>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DBDBD"/>
    <a:srgbClr val="0075BF"/>
    <a:srgbClr val="034EA2"/>
    <a:srgbClr val="0087CD"/>
    <a:srgbClr val="C68F06"/>
    <a:srgbClr val="DB2C03"/>
    <a:srgbClr val="EBAC07"/>
    <a:srgbClr val="008487"/>
    <a:srgbClr val="163C46"/>
    <a:srgbClr val="008F9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01" autoAdjust="0"/>
    <p:restoredTop sz="94660"/>
  </p:normalViewPr>
  <p:slideViewPr>
    <p:cSldViewPr>
      <p:cViewPr varScale="1">
        <p:scale>
          <a:sx n="75" d="100"/>
          <a:sy n="75" d="100"/>
        </p:scale>
        <p:origin x="78" y="414"/>
      </p:cViewPr>
      <p:guideLst>
        <p:guide orient="horz" pos="1620"/>
        <p:guide pos="2880"/>
      </p:guideLst>
    </p:cSldViewPr>
  </p:slideViewPr>
  <p:notesTextViewPr>
    <p:cViewPr>
      <p:scale>
        <a:sx n="1" d="1"/>
        <a:sy n="1" d="1"/>
      </p:scale>
      <p:origin x="0" y="0"/>
    </p:cViewPr>
  </p:notesTextViewPr>
  <p:sorterViewPr>
    <p:cViewPr>
      <p:scale>
        <a:sx n="75" d="100"/>
        <a:sy n="75" d="100"/>
      </p:scale>
      <p:origin x="0" y="0"/>
    </p:cViewPr>
  </p:sorterViewPr>
  <p:notesViewPr>
    <p:cSldViewPr>
      <p:cViewPr varScale="1">
        <p:scale>
          <a:sx n="65" d="100"/>
          <a:sy n="65" d="100"/>
        </p:scale>
        <p:origin x="-336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ofPieChart>
        <c:ofPieType val="bar"/>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F9-4B40-B404-258C4EECAC3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F9-4B40-B404-258C4EECAC39}"/>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5F9-4B40-B404-258C4EECAC39}"/>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C5F9-4B40-B404-258C4EECAC39}"/>
              </c:ext>
            </c:extLst>
          </c:dPt>
          <c:dPt>
            <c:idx val="4"/>
            <c:bubble3D val="0"/>
            <c:spPr>
              <a:solidFill>
                <a:schemeClr val="accent3"/>
              </a:solidFill>
              <a:ln w="19050">
                <a:solidFill>
                  <a:schemeClr val="lt1"/>
                </a:solidFill>
              </a:ln>
              <a:effectLst/>
            </c:spPr>
            <c:extLst>
              <c:ext xmlns:c16="http://schemas.microsoft.com/office/drawing/2014/chart" uri="{C3380CC4-5D6E-409C-BE32-E72D297353CC}">
                <c16:uniqueId val="{00000009-C5F9-4B40-B404-258C4EECAC39}"/>
              </c:ext>
            </c:extLst>
          </c:dPt>
          <c:val>
            <c:numRef>
              <c:f>Sheet1!$B$2:$B$5</c:f>
              <c:numCache>
                <c:formatCode>General</c:formatCode>
                <c:ptCount val="4"/>
                <c:pt idx="0">
                  <c:v>8.1999999999999993</c:v>
                </c:pt>
                <c:pt idx="1">
                  <c:v>3.2</c:v>
                </c:pt>
                <c:pt idx="2">
                  <c:v>1.4</c:v>
                </c:pt>
                <c:pt idx="3">
                  <c:v>1.2</c:v>
                </c:pt>
              </c:numCache>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Sales</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4"/>
                      <c:pt idx="0">
                        <c:v>1st Qtr</c:v>
                      </c:pt>
                      <c:pt idx="1">
                        <c:v>2nd Qtr</c:v>
                      </c:pt>
                      <c:pt idx="2">
                        <c:v>3rd Qtr</c:v>
                      </c:pt>
                      <c:pt idx="3">
                        <c:v>4th Qtr</c:v>
                      </c:pt>
                    </c:strCache>
                  </c:strRef>
                </c15:cat>
              </c15:filteredCategoryTitle>
            </c:ext>
            <c:ext xmlns:c16="http://schemas.microsoft.com/office/drawing/2014/chart" uri="{C3380CC4-5D6E-409C-BE32-E72D297353CC}">
              <c16:uniqueId val="{0000000A-C5F9-4B40-B404-258C4EECAC39}"/>
            </c:ext>
          </c:extLst>
        </c:ser>
        <c:dLbls>
          <c:showLegendKey val="0"/>
          <c:showVal val="0"/>
          <c:showCatName val="0"/>
          <c:showSerName val="0"/>
          <c:showPercent val="0"/>
          <c:showBubbleSize val="0"/>
          <c:showLeaderLines val="1"/>
        </c:dLbls>
        <c:gapWidth val="100"/>
        <c:secondPieSize val="75"/>
        <c:serLines>
          <c:spPr>
            <a:ln w="9525" cap="flat" cmpd="sng" algn="ctr">
              <a:solidFill>
                <a:schemeClr val="tx1">
                  <a:lumMod val="35000"/>
                  <a:lumOff val="65000"/>
                </a:schemeClr>
              </a:solidFill>
              <a:prstDash val="solid"/>
              <a:round/>
            </a:ln>
            <a:effectLst/>
          </c:spPr>
        </c:serLines>
      </c:ofPieChart>
      <c:spPr>
        <a:noFill/>
        <a:ln>
          <a:noFill/>
        </a:ln>
        <a:effectLst/>
      </c:spPr>
    </c:plotArea>
    <c:plotVisOnly val="1"/>
    <c:dispBlanksAs val="zero"/>
    <c:showDLblsOverMax val="0"/>
  </c:chart>
  <c:spPr>
    <a:noFill/>
    <a:ln>
      <a:noFill/>
    </a:ln>
    <a:effectLst/>
  </c:spPr>
  <c:txPr>
    <a:bodyPr/>
    <a:lstStyle/>
    <a:p>
      <a:pPr>
        <a:defRPr lang="zh-CN">
          <a:latin typeface="Arial" panose="020B0604020202020204" pitchFamily="34" charset="0"/>
          <a:ea typeface="微软雅黑" panose="020B0503020204020204" pitchFamily="34" charset="-122"/>
          <a:cs typeface="+mn-ea"/>
          <a:sym typeface="Arial" panose="020B0604020202020204" pitchFamily="34" charset="0"/>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2A5992-9D73-4015-9385-ABE035416B2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795A699-AB68-4A20-99FB-6F69DC266D45}"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2565" algn="l" defTabSz="914400" rtl="0" eaLnBrk="1" latinLnBrk="0" hangingPunct="1">
      <a:defRPr sz="1200" kern="1200">
        <a:solidFill>
          <a:schemeClr val="tx1"/>
        </a:solidFill>
        <a:latin typeface="+mn-lt"/>
        <a:ea typeface="+mn-ea"/>
        <a:cs typeface="+mn-cs"/>
      </a:defRPr>
    </a:lvl7pPr>
    <a:lvl8pPr marL="3199765" algn="l" defTabSz="914400" rtl="0" eaLnBrk="1" latinLnBrk="0" hangingPunct="1">
      <a:defRPr sz="1200" kern="1200">
        <a:solidFill>
          <a:schemeClr val="tx1"/>
        </a:solidFill>
        <a:latin typeface="+mn-lt"/>
        <a:ea typeface="+mn-ea"/>
        <a:cs typeface="+mn-cs"/>
      </a:defRPr>
    </a:lvl8pPr>
    <a:lvl9pPr marL="3656965"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CC5934F-EAF2-4BA1-98D1-AB7BE00B8F72}"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15</a:t>
            </a:fld>
            <a:endParaRPr lang="zh-CN"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604509D-BEB1-46BE-BA4E-82A12FF6F9BB}"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6C6A3E7-7B0A-43E6-AF50-B970C3A8BCF7}" type="slidenum">
              <a:rPr lang="id-ID" smtClean="0"/>
              <a:t>17</a:t>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D3290F24-971F-48E3-A885-C81073CC90E7}"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795A699-AB68-4A20-99FB-6F69DC266D45}"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20</a:t>
            </a:fld>
            <a:endParaRPr lang="zh-CN"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4C819F8-A4CB-48C2-AA45-0E4078537C1C}"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t>23</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242888" y="1431925"/>
            <a:ext cx="6872287" cy="3865563"/>
          </a:xfrm>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幻灯片图像占位符 1"/>
          <p:cNvSpPr>
            <a:spLocks noGrp="1" noRot="1" noChangeAspect="1" noTextEdit="1"/>
          </p:cNvSpPr>
          <p:nvPr>
            <p:ph type="sldImg"/>
          </p:nvPr>
        </p:nvSpPr>
        <p:spPr bwMode="auto">
          <a:noFill/>
          <a:ln>
            <a:solidFill>
              <a:srgbClr val="000000"/>
            </a:solidFill>
            <a:miter lim="800000"/>
          </a:ln>
        </p:spPr>
      </p:sp>
      <p:sp>
        <p:nvSpPr>
          <p:cNvPr id="38915"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38916" name="灯片编号占位符 3"/>
          <p:cNvSpPr>
            <a:spLocks noGrp="1"/>
          </p:cNvSpPr>
          <p:nvPr>
            <p:ph type="sldNum" sz="quarter" idx="5"/>
          </p:nvPr>
        </p:nvSpPr>
        <p:spPr bwMode="auto">
          <a:noFill/>
          <a:ln>
            <a:miter lim="800000"/>
          </a:ln>
        </p:spPr>
        <p:txBody>
          <a:bodyPr/>
          <a:lstStyle/>
          <a:p>
            <a:fld id="{9295031C-36FB-4BFB-B547-5049AC3C4D20}" type="slidenum">
              <a:rPr lang="zh-CN" altLang="en-US"/>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3</a:t>
            </a:fld>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4</a:t>
            </a:fld>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84324EA-D88B-4DB6-A454-EECCD39A6DBB}"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06BE02D-20C0-F840-AFAC-BEA99C74FDC2}" type="slidenum">
              <a:rPr lang="en-US" smtClean="0"/>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11FC198-2D83-4DFC-8CDD-7D23AF44D411}" type="slidenum">
              <a:rPr lang="zh-CN" altLang="en-US" smtClean="0"/>
              <a:t>9</a:t>
            </a:fld>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854A03-91AF-448A-9954-517C0577E5F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2EEFC946-6D13-4F8C-9740-992A906A613E}" type="slidenum">
              <a:rPr lang="zh-CN" altLang="en-US" smtClean="0"/>
              <a:t>‹#›</a:t>
            </a:fld>
            <a:endParaRPr lang="zh-CN" altLang="en-US"/>
          </a:p>
        </p:txBody>
      </p:sp>
      <p:sp>
        <p:nvSpPr>
          <p:cNvPr id="14" name="文本框 37"/>
          <p:cNvSpPr txBox="1"/>
          <p:nvPr userDrawn="1"/>
        </p:nvSpPr>
        <p:spPr>
          <a:xfrm>
            <a:off x="467544" y="289467"/>
            <a:ext cx="1990115" cy="312819"/>
          </a:xfrm>
          <a:prstGeom prst="rect">
            <a:avLst/>
          </a:prstGeom>
          <a:noFill/>
        </p:spPr>
        <p:txBody>
          <a:bodyPr wrap="none" lIns="96434" tIns="48217" rIns="96434" bIns="48217" rtlCol="0">
            <a:spAutoFit/>
          </a:bodyPr>
          <a:lstStyle/>
          <a:p>
            <a:pPr defTabSz="964565"/>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cs typeface="+mn-ea"/>
                <a:sym typeface="+mn-lt"/>
              </a:rPr>
              <a:t>点击添加相关标题文字</a:t>
            </a:r>
          </a:p>
        </p:txBody>
      </p:sp>
      <p:sp>
        <p:nvSpPr>
          <p:cNvPr id="15" name="文本框 38"/>
          <p:cNvSpPr txBox="1"/>
          <p:nvPr userDrawn="1"/>
        </p:nvSpPr>
        <p:spPr>
          <a:xfrm>
            <a:off x="467544" y="482768"/>
            <a:ext cx="1804166" cy="266653"/>
          </a:xfrm>
          <a:prstGeom prst="rect">
            <a:avLst/>
          </a:prstGeom>
          <a:noFill/>
        </p:spPr>
        <p:txBody>
          <a:bodyPr wrap="none" lIns="96434" tIns="48217" rIns="96434" bIns="48217" rtlCol="0">
            <a:spAutoFit/>
          </a:bodyPr>
          <a:lstStyle/>
          <a:p>
            <a:pPr defTabSz="964565"/>
            <a:r>
              <a:rPr lang="en-US" altLang="zh-CN" sz="1050" dirty="0">
                <a:solidFill>
                  <a:schemeClr val="tx1">
                    <a:lumMod val="50000"/>
                    <a:lumOff val="50000"/>
                  </a:schemeClr>
                </a:solidFill>
                <a:cs typeface="+mn-ea"/>
                <a:sym typeface="+mn-lt"/>
              </a:rPr>
              <a:t>ADD RELATED TITLE WORDS</a:t>
            </a:r>
            <a:endParaRPr lang="zh-CN" altLang="en-US" sz="1050" dirty="0">
              <a:solidFill>
                <a:schemeClr val="tx1">
                  <a:lumMod val="50000"/>
                  <a:lumOff val="50000"/>
                </a:schemeClr>
              </a:solidFill>
              <a:cs typeface="+mn-ea"/>
              <a:sym typeface="+mn-lt"/>
            </a:endParaRPr>
          </a:p>
        </p:txBody>
      </p:sp>
      <p:sp>
        <p:nvSpPr>
          <p:cNvPr id="9" name="等腰三角形 8"/>
          <p:cNvSpPr/>
          <p:nvPr userDrawn="1"/>
        </p:nvSpPr>
        <p:spPr>
          <a:xfrm rot="5400000">
            <a:off x="-117418" y="330604"/>
            <a:ext cx="720075" cy="305833"/>
          </a:xfrm>
          <a:prstGeom prst="triangle">
            <a:avLst/>
          </a:prstGeom>
          <a:blipFill>
            <a:blip r:embed="rId2"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直角三角形 9"/>
          <p:cNvSpPr/>
          <p:nvPr userDrawn="1"/>
        </p:nvSpPr>
        <p:spPr>
          <a:xfrm rot="16200000">
            <a:off x="8452048" y="4451548"/>
            <a:ext cx="691952" cy="691952"/>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直角三角形 10"/>
          <p:cNvSpPr/>
          <p:nvPr userDrawn="1"/>
        </p:nvSpPr>
        <p:spPr>
          <a:xfrm rot="16200000">
            <a:off x="8604448" y="4603948"/>
            <a:ext cx="539552" cy="53955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01528"/>
            <a:ext cx="6858000" cy="1241822"/>
          </a:xfrm>
          <a:prstGeom prst="rect">
            <a:avLst/>
          </a:prstGeo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767263"/>
            <a:ext cx="20574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fld id="{4C0F3E8C-8BCD-4A8F-98D8-F8D96B87BD28}" type="datetimeFigureOut">
              <a:rPr lang="zh-CN" altLang="en-US"/>
              <a:t>2021/1/5</a:t>
            </a:fld>
            <a:endParaRPr lang="zh-CN" altLang="en-US"/>
          </a:p>
        </p:txBody>
      </p:sp>
      <p:sp>
        <p:nvSpPr>
          <p:cNvPr id="5" name="页脚占位符 4"/>
          <p:cNvSpPr>
            <a:spLocks noGrp="1"/>
          </p:cNvSpPr>
          <p:nvPr>
            <p:ph type="ftr" sz="quarter" idx="11"/>
          </p:nvPr>
        </p:nvSpPr>
        <p:spPr>
          <a:xfrm>
            <a:off x="3028950" y="4767263"/>
            <a:ext cx="3086100" cy="273844"/>
          </a:xfrm>
          <a:prstGeom prst="rect">
            <a:avLst/>
          </a:prstGeom>
        </p:spPr>
        <p:txBody>
          <a:bodyPr/>
          <a:lstStyle>
            <a:lvl1pPr eaLnBrk="1" fontAlgn="auto" hangingPunct="1">
              <a:spcBef>
                <a:spcPts val="0"/>
              </a:spcBef>
              <a:spcAft>
                <a:spcPts val="0"/>
              </a:spcAft>
              <a:defRPr>
                <a:latin typeface="+mn-lt"/>
                <a:ea typeface="+mn-ea"/>
              </a:defRPr>
            </a:lvl1pPr>
          </a:lstStyle>
          <a:p>
            <a:pPr>
              <a:defRPr/>
            </a:pPr>
            <a:endParaRPr lang="zh-CN" altLang="en-US"/>
          </a:p>
        </p:txBody>
      </p:sp>
      <p:sp>
        <p:nvSpPr>
          <p:cNvPr id="6" name="灯片编号占位符 5"/>
          <p:cNvSpPr>
            <a:spLocks noGrp="1"/>
          </p:cNvSpPr>
          <p:nvPr>
            <p:ph type="sldNum" sz="quarter" idx="12"/>
          </p:nvPr>
        </p:nvSpPr>
        <p:spPr>
          <a:xfrm>
            <a:off x="6457950" y="4767263"/>
            <a:ext cx="2057400" cy="273844"/>
          </a:xfrm>
          <a:prstGeom prst="rect">
            <a:avLst/>
          </a:prstGeom>
        </p:spPr>
        <p:txBody>
          <a:bodyPr vert="horz" wrap="square" lIns="68580" tIns="34290" rIns="68580" bIns="34290" numCol="1" anchor="t" anchorCtr="0" compatLnSpc="1"/>
          <a:lstStyle>
            <a:lvl1pPr eaLnBrk="1" hangingPunct="1">
              <a:defRPr smtClean="0"/>
            </a:lvl1pPr>
          </a:lstStyle>
          <a:p>
            <a:pPr>
              <a:defRPr/>
            </a:pPr>
            <a:fld id="{4AAA05D2-2F82-4D1D-9A69-4CC173608BCF}" type="slidenum">
              <a:rPr lang="zh-CN" altLang="en-US"/>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 name="Picture 2" descr="C:\Users\Administrator\Desktop\582c0aa581928.jpg"/>
          <p:cNvPicPr>
            <a:picLocks noChangeAspect="1" noChangeArrowheads="1"/>
          </p:cNvPicPr>
          <p:nvPr userDrawn="1"/>
        </p:nvPicPr>
        <p:blipFill>
          <a:blip r:embed="rId2" cstate="print"/>
          <a:srcRect/>
          <a:stretch>
            <a:fillRect/>
          </a:stretch>
        </p:blipFill>
        <p:spPr bwMode="auto">
          <a:xfrm>
            <a:off x="0" y="0"/>
            <a:ext cx="9144000" cy="514349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2969F21D-12A3-824C-80FA-D34F01E9177B}" type="datetimeFigureOut">
              <a:rPr kumimoji="1" lang="zh-CN" altLang="en-US" smtClean="0"/>
              <a:t>2021/1/5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C85CFEDB-804C-9249-87AB-F8162CDD6F1B}" type="slidenum">
              <a:rPr kumimoji="1" lang="zh-CN" altLang="en-US" smtClean="0"/>
              <a:t>‹#›</a:t>
            </a:fld>
            <a:endParaRPr kumimoji="1"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51" y="0"/>
            <a:ext cx="9143499" cy="5143500"/>
          </a:xfrm>
          <a:prstGeom prst="rect">
            <a:avLst/>
          </a:prstGeom>
        </p:spPr>
      </p:pic>
      <p:grpSp>
        <p:nvGrpSpPr>
          <p:cNvPr id="2" name="组合 3"/>
          <p:cNvGrpSpPr/>
          <p:nvPr userDrawn="1"/>
        </p:nvGrpSpPr>
        <p:grpSpPr bwMode="auto">
          <a:xfrm flipH="1">
            <a:off x="-1" y="248018"/>
            <a:ext cx="1797166" cy="507206"/>
            <a:chOff x="2370576" y="533400"/>
            <a:chExt cx="2417494" cy="675969"/>
          </a:xfrm>
          <a:solidFill>
            <a:srgbClr val="EE1C39"/>
          </a:solidFill>
        </p:grpSpPr>
        <p:sp>
          <p:nvSpPr>
            <p:cNvPr id="3" name="矩形 2"/>
            <p:cNvSpPr/>
            <p:nvPr/>
          </p:nvSpPr>
          <p:spPr>
            <a:xfrm>
              <a:off x="2738030" y="533400"/>
              <a:ext cx="2050040" cy="67596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sp>
          <p:nvSpPr>
            <p:cNvPr id="4" name="椭圆 3"/>
            <p:cNvSpPr/>
            <p:nvPr/>
          </p:nvSpPr>
          <p:spPr>
            <a:xfrm>
              <a:off x="2370576" y="533400"/>
              <a:ext cx="623734" cy="67596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400" dirty="0">
                <a:cs typeface="+mn-ea"/>
                <a:sym typeface="+mn-lt"/>
              </a:endParaRPr>
            </a:p>
          </p:txBody>
        </p:sp>
      </p:grpSp>
      <p:sp>
        <p:nvSpPr>
          <p:cNvPr id="6" name="文本框 12"/>
          <p:cNvSpPr txBox="1">
            <a:spLocks noChangeArrowheads="1"/>
          </p:cNvSpPr>
          <p:nvPr userDrawn="1"/>
        </p:nvSpPr>
        <p:spPr bwMode="auto">
          <a:xfrm>
            <a:off x="-1" y="370296"/>
            <a:ext cx="1796090" cy="250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5023" tIns="32511" rIns="65023" bIns="32511">
            <a:spAutoFit/>
          </a:bodyPr>
          <a:lstStyle>
            <a:lvl1pPr>
              <a:defRPr>
                <a:solidFill>
                  <a:schemeClr val="tx1"/>
                </a:solidFill>
                <a:latin typeface="Open Sans" panose="020B0606030504020204" pitchFamily="34" charset="0"/>
                <a:ea typeface="冬青黑体简体中文 W3" charset="-122"/>
              </a:defRPr>
            </a:lvl1pPr>
            <a:lvl2pPr marL="742950" indent="-285750">
              <a:defRPr>
                <a:solidFill>
                  <a:schemeClr val="tx1"/>
                </a:solidFill>
                <a:latin typeface="Open Sans" panose="020B0606030504020204" pitchFamily="34" charset="0"/>
                <a:ea typeface="冬青黑体简体中文 W3" charset="-122"/>
              </a:defRPr>
            </a:lvl2pPr>
            <a:lvl3pPr marL="1143000" indent="-228600">
              <a:defRPr>
                <a:solidFill>
                  <a:schemeClr val="tx1"/>
                </a:solidFill>
                <a:latin typeface="Open Sans" panose="020B0606030504020204" pitchFamily="34" charset="0"/>
                <a:ea typeface="冬青黑体简体中文 W3" charset="-122"/>
              </a:defRPr>
            </a:lvl3pPr>
            <a:lvl4pPr marL="1600200" indent="-228600">
              <a:defRPr>
                <a:solidFill>
                  <a:schemeClr val="tx1"/>
                </a:solidFill>
                <a:latin typeface="Open Sans" panose="020B0606030504020204" pitchFamily="34" charset="0"/>
                <a:ea typeface="冬青黑体简体中文 W3" charset="-122"/>
              </a:defRPr>
            </a:lvl4pPr>
            <a:lvl5pPr marL="2057400" indent="-228600">
              <a:defRPr>
                <a:solidFill>
                  <a:schemeClr val="tx1"/>
                </a:solidFill>
                <a:latin typeface="Open Sans" panose="020B0606030504020204" pitchFamily="34" charset="0"/>
                <a:ea typeface="冬青黑体简体中文 W3" charset="-122"/>
              </a:defRPr>
            </a:lvl5pPr>
            <a:lvl6pPr marL="2514600" indent="-228600" fontAlgn="base">
              <a:spcBef>
                <a:spcPct val="0"/>
              </a:spcBef>
              <a:spcAft>
                <a:spcPct val="0"/>
              </a:spcAft>
              <a:defRPr>
                <a:solidFill>
                  <a:schemeClr val="tx1"/>
                </a:solidFill>
                <a:latin typeface="Open Sans" panose="020B0606030504020204" pitchFamily="34" charset="0"/>
                <a:ea typeface="冬青黑体简体中文 W3" charset="-122"/>
              </a:defRPr>
            </a:lvl6pPr>
            <a:lvl7pPr marL="2971800" indent="-228600" fontAlgn="base">
              <a:spcBef>
                <a:spcPct val="0"/>
              </a:spcBef>
              <a:spcAft>
                <a:spcPct val="0"/>
              </a:spcAft>
              <a:defRPr>
                <a:solidFill>
                  <a:schemeClr val="tx1"/>
                </a:solidFill>
                <a:latin typeface="Open Sans" panose="020B0606030504020204" pitchFamily="34" charset="0"/>
                <a:ea typeface="冬青黑体简体中文 W3" charset="-122"/>
              </a:defRPr>
            </a:lvl7pPr>
            <a:lvl8pPr marL="3429000" indent="-228600" fontAlgn="base">
              <a:spcBef>
                <a:spcPct val="0"/>
              </a:spcBef>
              <a:spcAft>
                <a:spcPct val="0"/>
              </a:spcAft>
              <a:defRPr>
                <a:solidFill>
                  <a:schemeClr val="tx1"/>
                </a:solidFill>
                <a:latin typeface="Open Sans" panose="020B0606030504020204" pitchFamily="34" charset="0"/>
                <a:ea typeface="冬青黑体简体中文 W3" charset="-122"/>
              </a:defRPr>
            </a:lvl8pPr>
            <a:lvl9pPr marL="3886200" indent="-228600" fontAlgn="base">
              <a:spcBef>
                <a:spcPct val="0"/>
              </a:spcBef>
              <a:spcAft>
                <a:spcPct val="0"/>
              </a:spcAft>
              <a:defRPr>
                <a:solidFill>
                  <a:schemeClr val="tx1"/>
                </a:solidFill>
                <a:latin typeface="Open Sans" panose="020B0606030504020204" pitchFamily="34" charset="0"/>
                <a:ea typeface="冬青黑体简体中文 W3" charset="-122"/>
              </a:defRPr>
            </a:lvl9pPr>
          </a:lstStyle>
          <a:p>
            <a:r>
              <a:rPr lang="zh-CN" altLang="en-US" sz="1200" dirty="0">
                <a:solidFill>
                  <a:schemeClr val="bg1"/>
                </a:solidFill>
                <a:latin typeface="微软雅黑" panose="020B0503020204020204" pitchFamily="34" charset="-122"/>
                <a:ea typeface="微软雅黑" panose="020B0503020204020204" pitchFamily="34" charset="-122"/>
                <a:cs typeface="+mn-ea"/>
                <a:sym typeface="+mn-lt"/>
              </a:rPr>
              <a:t>点击添加相关标题文字</a:t>
            </a: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1" y="205979"/>
            <a:ext cx="8229600" cy="857250"/>
          </a:xfrm>
          <a:prstGeom prst="rect">
            <a:avLst/>
          </a:prstGeom>
        </p:spPr>
        <p:txBody>
          <a:bodyPr vert="horz" lIns="91428" tIns="45714" rIns="91428" bIns="45714"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1" y="1200151"/>
            <a:ext cx="8229600" cy="3394472"/>
          </a:xfrm>
          <a:prstGeom prst="rect">
            <a:avLst/>
          </a:prstGeom>
        </p:spPr>
        <p:txBody>
          <a:bodyPr vert="horz" lIns="91428" tIns="45714" rIns="91428" bIns="45714"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1" y="4767264"/>
            <a:ext cx="2133600" cy="273844"/>
          </a:xfrm>
          <a:prstGeom prst="rect">
            <a:avLst/>
          </a:prstGeom>
        </p:spPr>
        <p:txBody>
          <a:bodyPr vert="horz" lIns="91428" tIns="45714" rIns="91428" bIns="45714" rtlCol="0" anchor="ctr"/>
          <a:lstStyle>
            <a:lvl1pPr algn="l">
              <a:defRPr sz="1200">
                <a:solidFill>
                  <a:schemeClr val="tx1">
                    <a:tint val="75000"/>
                  </a:schemeClr>
                </a:solidFill>
              </a:defRPr>
            </a:lvl1pPr>
          </a:lstStyle>
          <a:p>
            <a:fld id="{02854A03-91AF-448A-9954-517C0577E5F0}" type="datetimeFigureOut">
              <a:rPr lang="zh-CN" altLang="en-US" smtClean="0"/>
              <a:t>2021/1/5</a:t>
            </a:fld>
            <a:endParaRPr lang="zh-CN" altLang="en-US"/>
          </a:p>
        </p:txBody>
      </p:sp>
      <p:sp>
        <p:nvSpPr>
          <p:cNvPr id="5" name="页脚占位符 4"/>
          <p:cNvSpPr>
            <a:spLocks noGrp="1"/>
          </p:cNvSpPr>
          <p:nvPr>
            <p:ph type="ftr" sz="quarter" idx="3"/>
          </p:nvPr>
        </p:nvSpPr>
        <p:spPr>
          <a:xfrm>
            <a:off x="3124201" y="4767264"/>
            <a:ext cx="2895600" cy="273844"/>
          </a:xfrm>
          <a:prstGeom prst="rect">
            <a:avLst/>
          </a:prstGeom>
        </p:spPr>
        <p:txBody>
          <a:bodyPr vert="horz" lIns="91428" tIns="45714" rIns="91428" bIns="45714"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1" y="4767264"/>
            <a:ext cx="2133600" cy="273844"/>
          </a:xfrm>
          <a:prstGeom prst="rect">
            <a:avLst/>
          </a:prstGeom>
        </p:spPr>
        <p:txBody>
          <a:bodyPr vert="horz" lIns="91428" tIns="45714" rIns="91428" bIns="45714" rtlCol="0" anchor="ctr"/>
          <a:lstStyle>
            <a:lvl1pPr algn="r">
              <a:defRPr sz="1200">
                <a:solidFill>
                  <a:schemeClr val="tx1">
                    <a:tint val="75000"/>
                  </a:schemeClr>
                </a:solidFill>
              </a:defRPr>
            </a:lvl1pPr>
          </a:lstStyle>
          <a:p>
            <a:fld id="{2EEFC946-6D13-4F8C-9740-992A906A613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1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3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KK.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4" name="TextBox 23"/>
          <p:cNvSpPr txBox="1"/>
          <p:nvPr/>
        </p:nvSpPr>
        <p:spPr>
          <a:xfrm>
            <a:off x="827584" y="1131590"/>
            <a:ext cx="2570480" cy="1198880"/>
          </a:xfrm>
          <a:prstGeom prst="rect">
            <a:avLst/>
          </a:prstGeom>
          <a:noFill/>
        </p:spPr>
        <p:txBody>
          <a:bodyPr wrap="none" rtlCol="0">
            <a:spAutoFit/>
          </a:bodyPr>
          <a:lstStyle/>
          <a:p>
            <a:r>
              <a:rPr lang="en-US" altLang="zh-CN" sz="7200" spc="-300" dirty="0">
                <a:solidFill>
                  <a:schemeClr val="accent1"/>
                </a:solidFill>
                <a:latin typeface="Arial Black" panose="020B0A04020102020204" pitchFamily="34" charset="0"/>
              </a:rPr>
              <a:t>202X</a:t>
            </a:r>
            <a:endParaRPr lang="zh-CN" altLang="en-US" sz="7200" spc="-300" dirty="0">
              <a:solidFill>
                <a:schemeClr val="accent1"/>
              </a:solidFill>
              <a:latin typeface="Arial Black" panose="020B0A04020102020204" pitchFamily="34" charset="0"/>
            </a:endParaRPr>
          </a:p>
        </p:txBody>
      </p:sp>
      <p:sp>
        <p:nvSpPr>
          <p:cNvPr id="26" name="TextBox 25"/>
          <p:cNvSpPr txBox="1"/>
          <p:nvPr/>
        </p:nvSpPr>
        <p:spPr>
          <a:xfrm>
            <a:off x="872302" y="2099632"/>
            <a:ext cx="3271217"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72302" y="2427734"/>
            <a:ext cx="3783408" cy="646331"/>
          </a:xfrm>
          <a:prstGeom prst="rect">
            <a:avLst/>
          </a:prstGeom>
          <a:noFill/>
        </p:spPr>
        <p:txBody>
          <a:bodyPr wrap="non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财务数据分析</a:t>
            </a:r>
            <a:r>
              <a:rPr lang="en-US" altLang="zh-CN" sz="3600" dirty="0">
                <a:solidFill>
                  <a:schemeClr val="tx1">
                    <a:lumMod val="65000"/>
                    <a:lumOff val="35000"/>
                  </a:schemeClr>
                </a:solidFill>
                <a:latin typeface="微软雅黑" panose="020B0503020204020204" pitchFamily="34" charset="-122"/>
                <a:ea typeface="微软雅黑" panose="020B0503020204020204" pitchFamily="34" charset="-122"/>
              </a:rPr>
              <a:t>PPT</a:t>
            </a:r>
            <a:endPar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TextBox 32"/>
          <p:cNvSpPr txBox="1"/>
          <p:nvPr/>
        </p:nvSpPr>
        <p:spPr>
          <a:xfrm>
            <a:off x="872302" y="299740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877913" y="3262213"/>
            <a:ext cx="2614049" cy="461665"/>
          </a:xfrm>
          <a:prstGeom prst="rect">
            <a:avLst/>
          </a:prstGeom>
          <a:noFill/>
        </p:spPr>
        <p:txBody>
          <a:bodyPr wrap="none" rtlCol="0">
            <a:spAutoFit/>
          </a:bodyPr>
          <a:lstStyle/>
          <a:p>
            <a:r>
              <a:rPr lang="en-US" altLang="zh-CN" sz="1200" dirty="0">
                <a:solidFill>
                  <a:schemeClr val="tx1">
                    <a:lumMod val="65000"/>
                    <a:lumOff val="35000"/>
                  </a:schemeClr>
                </a:solidFill>
              </a:rPr>
              <a:t>CCTV FUTURE ADVERTISING COMPANY</a:t>
            </a:r>
          </a:p>
          <a:p>
            <a:r>
              <a:rPr lang="en-US" altLang="zh-CN" sz="1200" dirty="0">
                <a:solidFill>
                  <a:schemeClr val="tx1">
                    <a:lumMod val="65000"/>
                    <a:lumOff val="35000"/>
                  </a:schemeClr>
                </a:solidFill>
              </a:rPr>
              <a:t>IS CCTV TO EXOLORE</a:t>
            </a:r>
            <a:endParaRPr lang="zh-CN" altLang="en-US" sz="12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ppt_w</p:attrName>
                                        </p:attrNameLst>
                                      </p:cBhvr>
                                      <p:tavLst>
                                        <p:tav tm="0" fmla="#ppt_w*sin(2.5*pi*$)">
                                          <p:val>
                                            <p:fltVal val="0"/>
                                          </p:val>
                                        </p:tav>
                                        <p:tav tm="100000">
                                          <p:val>
                                            <p:fltVal val="1"/>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childTnLst>
                                </p:cTn>
                              </p:par>
                            </p:childTnLst>
                          </p:cTn>
                        </p:par>
                        <p:par>
                          <p:cTn id="16" fill="hold">
                            <p:stCondLst>
                              <p:cond delay="2299"/>
                            </p:stCondLst>
                            <p:childTnLst>
                              <p:par>
                                <p:cTn id="17" presetID="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by="(-#ppt_w*2)" calcmode="lin" valueType="num">
                                      <p:cBhvr rctx="PPT">
                                        <p:cTn id="24" dur="500" autoRev="1" fill="hold">
                                          <p:stCondLst>
                                            <p:cond delay="0"/>
                                          </p:stCondLst>
                                        </p:cTn>
                                        <p:tgtEl>
                                          <p:spTgt spid="27"/>
                                        </p:tgtEl>
                                        <p:attrNameLst>
                                          <p:attrName>ppt_w</p:attrName>
                                        </p:attrNameLst>
                                      </p:cBhvr>
                                    </p:anim>
                                    <p:anim by="(#ppt_w*0.50)" calcmode="lin" valueType="num">
                                      <p:cBhvr>
                                        <p:cTn id="25" dur="500" decel="50000" autoRev="1" fill="hold">
                                          <p:stCondLst>
                                            <p:cond delay="0"/>
                                          </p:stCondLst>
                                        </p:cTn>
                                        <p:tgtEl>
                                          <p:spTgt spid="27"/>
                                        </p:tgtEl>
                                        <p:attrNameLst>
                                          <p:attrName>ppt_x</p:attrName>
                                        </p:attrNameLst>
                                      </p:cBhvr>
                                    </p:anim>
                                    <p:anim from="(-#ppt_h/2)" to="(#ppt_y)" calcmode="lin" valueType="num">
                                      <p:cBhvr>
                                        <p:cTn id="26" dur="1000" fill="hold">
                                          <p:stCondLst>
                                            <p:cond delay="0"/>
                                          </p:stCondLst>
                                        </p:cTn>
                                        <p:tgtEl>
                                          <p:spTgt spid="27"/>
                                        </p:tgtEl>
                                        <p:attrNameLst>
                                          <p:attrName>ppt_y</p:attrName>
                                        </p:attrNameLst>
                                      </p:cBhvr>
                                    </p:anim>
                                    <p:animRot by="21600000">
                                      <p:cBhvr>
                                        <p:cTn id="27" dur="1000" fill="hold">
                                          <p:stCondLst>
                                            <p:cond delay="0"/>
                                          </p:stCondLst>
                                        </p:cTn>
                                        <p:tgtEl>
                                          <p:spTgt spid="27"/>
                                        </p:tgtEl>
                                        <p:attrNameLst>
                                          <p:attrName>r</p:attrName>
                                        </p:attrNameLst>
                                      </p:cBhvr>
                                    </p:animRot>
                                  </p:childTnLst>
                                </p:cTn>
                              </p:par>
                            </p:childTnLst>
                          </p:cTn>
                        </p:par>
                        <p:par>
                          <p:cTn id="28" fill="hold">
                            <p:stCondLst>
                              <p:cond delay="4599"/>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1"/>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7199"/>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3" grpId="0"/>
      <p:bldP spid="3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肘形连接符 1"/>
          <p:cNvCxnSpPr>
            <a:cxnSpLocks noChangeShapeType="1"/>
          </p:cNvCxnSpPr>
          <p:nvPr/>
        </p:nvCxnSpPr>
        <p:spPr bwMode="auto">
          <a:xfrm flipH="1" flipV="1">
            <a:off x="4747196" y="1722004"/>
            <a:ext cx="2426174"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3" name="肘形连接符 2"/>
          <p:cNvCxnSpPr>
            <a:cxnSpLocks noChangeShapeType="1"/>
          </p:cNvCxnSpPr>
          <p:nvPr/>
        </p:nvCxnSpPr>
        <p:spPr bwMode="auto">
          <a:xfrm flipH="1">
            <a:off x="4747196" y="3928546"/>
            <a:ext cx="2426174"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4" name="肘形连接符 3"/>
          <p:cNvCxnSpPr>
            <a:cxnSpLocks noChangeShapeType="1"/>
          </p:cNvCxnSpPr>
          <p:nvPr/>
        </p:nvCxnSpPr>
        <p:spPr bwMode="auto">
          <a:xfrm flipV="1">
            <a:off x="2013536" y="1722004"/>
            <a:ext cx="2339342" cy="351413"/>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cxnSp>
        <p:nvCxnSpPr>
          <p:cNvPr id="5" name="肘形连接符 4"/>
          <p:cNvCxnSpPr>
            <a:cxnSpLocks noChangeShapeType="1"/>
          </p:cNvCxnSpPr>
          <p:nvPr/>
        </p:nvCxnSpPr>
        <p:spPr bwMode="auto">
          <a:xfrm>
            <a:off x="2013536" y="3928546"/>
            <a:ext cx="2339342" cy="350391"/>
          </a:xfrm>
          <a:prstGeom prst="bentConnector3">
            <a:avLst>
              <a:gd name="adj1" fmla="val 218"/>
            </a:avLst>
          </a:prstGeom>
          <a:noFill/>
          <a:ln w="19050">
            <a:solidFill>
              <a:schemeClr val="bg1">
                <a:lumMod val="65000"/>
              </a:schemeClr>
            </a:solidFill>
            <a:bevel/>
            <a:headEnd type="oval" w="med" len="med"/>
            <a:tailEnd type="oval" w="med" len="med"/>
          </a:ln>
          <a:extLst>
            <a:ext uri="{909E8E84-426E-40DD-AFC4-6F175D3DCCD1}">
              <a14:hiddenFill xmlns:a14="http://schemas.microsoft.com/office/drawing/2010/main">
                <a:noFill/>
              </a14:hiddenFill>
            </a:ext>
          </a:extLst>
        </p:spPr>
      </p:cxnSp>
      <p:grpSp>
        <p:nvGrpSpPr>
          <p:cNvPr id="6" name="组合 7"/>
          <p:cNvGrpSpPr/>
          <p:nvPr/>
        </p:nvGrpSpPr>
        <p:grpSpPr bwMode="auto">
          <a:xfrm>
            <a:off x="1565077" y="3025522"/>
            <a:ext cx="865250" cy="866272"/>
            <a:chOff x="0" y="0"/>
            <a:chExt cx="1403797" cy="1403797"/>
          </a:xfrm>
        </p:grpSpPr>
        <p:sp>
          <p:nvSpPr>
            <p:cNvPr id="7" name="椭圆 8"/>
            <p:cNvSpPr>
              <a:spLocks noChangeArrowheads="1"/>
            </p:cNvSpPr>
            <p:nvPr/>
          </p:nvSpPr>
          <p:spPr bwMode="auto">
            <a:xfrm>
              <a:off x="0" y="0"/>
              <a:ext cx="1403797" cy="1403797"/>
            </a:xfrm>
            <a:prstGeom prst="ellipse">
              <a:avLst/>
            </a:prstGeom>
            <a:solidFill>
              <a:schemeClr val="accent4"/>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8" name="组合 9"/>
            <p:cNvGrpSpPr/>
            <p:nvPr/>
          </p:nvGrpSpPr>
          <p:grpSpPr bwMode="auto">
            <a:xfrm>
              <a:off x="486136" y="362881"/>
              <a:ext cx="392888" cy="661931"/>
              <a:chOff x="0" y="0"/>
              <a:chExt cx="292099" cy="492124"/>
            </a:xfrm>
          </p:grpSpPr>
          <p:sp>
            <p:nvSpPr>
              <p:cNvPr id="9" name="Freeform 15"/>
              <p:cNvSpPr>
                <a:spLocks noEditPoints="1" noChangeArrowheads="1"/>
              </p:cNvSpPr>
              <p:nvPr/>
            </p:nvSpPr>
            <p:spPr bwMode="auto">
              <a:xfrm>
                <a:off x="0" y="0"/>
                <a:ext cx="292099" cy="492124"/>
              </a:xfrm>
              <a:custGeom>
                <a:avLst/>
                <a:gdLst>
                  <a:gd name="T0" fmla="*/ 0 w 166"/>
                  <a:gd name="T1" fmla="*/ 2147483647 h 280"/>
                  <a:gd name="T2" fmla="*/ 2147483647 w 166"/>
                  <a:gd name="T3" fmla="*/ 2147483647 h 280"/>
                  <a:gd name="T4" fmla="*/ 2147483647 w 166"/>
                  <a:gd name="T5" fmla="*/ 2147483647 h 280"/>
                  <a:gd name="T6" fmla="*/ 2147483647 w 166"/>
                  <a:gd name="T7" fmla="*/ 2147483647 h 280"/>
                  <a:gd name="T8" fmla="*/ 2147483647 w 166"/>
                  <a:gd name="T9" fmla="*/ 2147483647 h 280"/>
                  <a:gd name="T10" fmla="*/ 2147483647 w 166"/>
                  <a:gd name="T11" fmla="*/ 2147483647 h 280"/>
                  <a:gd name="T12" fmla="*/ 2147483647 w 166"/>
                  <a:gd name="T13" fmla="*/ 2147483647 h 280"/>
                  <a:gd name="T14" fmla="*/ 2147483647 w 166"/>
                  <a:gd name="T15" fmla="*/ 2147483647 h 280"/>
                  <a:gd name="T16" fmla="*/ 2147483647 w 166"/>
                  <a:gd name="T17" fmla="*/ 2147483647 h 280"/>
                  <a:gd name="T18" fmla="*/ 0 w 166"/>
                  <a:gd name="T19" fmla="*/ 2147483647 h 280"/>
                  <a:gd name="T20" fmla="*/ 0 w 166"/>
                  <a:gd name="T21" fmla="*/ 2147483647 h 280"/>
                  <a:gd name="T22" fmla="*/ 0 w 166"/>
                  <a:gd name="T23" fmla="*/ 2147483647 h 280"/>
                  <a:gd name="T24" fmla="*/ 0 w 166"/>
                  <a:gd name="T25" fmla="*/ 0 h 280"/>
                  <a:gd name="T26" fmla="*/ 2147483647 w 166"/>
                  <a:gd name="T27" fmla="*/ 0 h 280"/>
                  <a:gd name="T28" fmla="*/ 2147483647 w 166"/>
                  <a:gd name="T29" fmla="*/ 2147483647 h 280"/>
                  <a:gd name="T30" fmla="*/ 2147483647 w 166"/>
                  <a:gd name="T31" fmla="*/ 2147483647 h 280"/>
                  <a:gd name="T32" fmla="*/ 2147483647 w 166"/>
                  <a:gd name="T33" fmla="*/ 2147483647 h 280"/>
                  <a:gd name="T34" fmla="*/ 2147483647 w 166"/>
                  <a:gd name="T35" fmla="*/ 2147483647 h 280"/>
                  <a:gd name="T36" fmla="*/ 2147483647 w 166"/>
                  <a:gd name="T37" fmla="*/ 2147483647 h 280"/>
                  <a:gd name="T38" fmla="*/ 2147483647 w 166"/>
                  <a:gd name="T39" fmla="*/ 2147483647 h 280"/>
                  <a:gd name="T40" fmla="*/ 2147483647 w 166"/>
                  <a:gd name="T41" fmla="*/ 2147483647 h 280"/>
                  <a:gd name="T42" fmla="*/ 0 w 166"/>
                  <a:gd name="T43" fmla="*/ 2147483647 h 280"/>
                  <a:gd name="T44" fmla="*/ 0 w 166"/>
                  <a:gd name="T45" fmla="*/ 0 h 28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66"/>
                  <a:gd name="T70" fmla="*/ 0 h 280"/>
                  <a:gd name="T71" fmla="*/ 166 w 166"/>
                  <a:gd name="T72" fmla="*/ 280 h 280"/>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66" h="280">
                    <a:moveTo>
                      <a:pt x="0" y="280"/>
                    </a:moveTo>
                    <a:lnTo>
                      <a:pt x="166" y="280"/>
                    </a:lnTo>
                    <a:lnTo>
                      <a:pt x="166" y="268"/>
                    </a:lnTo>
                    <a:lnTo>
                      <a:pt x="164" y="264"/>
                    </a:lnTo>
                    <a:lnTo>
                      <a:pt x="160" y="262"/>
                    </a:lnTo>
                    <a:lnTo>
                      <a:pt x="6" y="262"/>
                    </a:lnTo>
                    <a:lnTo>
                      <a:pt x="2" y="264"/>
                    </a:lnTo>
                    <a:lnTo>
                      <a:pt x="0" y="268"/>
                    </a:lnTo>
                    <a:lnTo>
                      <a:pt x="0" y="280"/>
                    </a:lnTo>
                    <a:close/>
                    <a:moveTo>
                      <a:pt x="0" y="0"/>
                    </a:moveTo>
                    <a:lnTo>
                      <a:pt x="166" y="0"/>
                    </a:lnTo>
                    <a:lnTo>
                      <a:pt x="166" y="12"/>
                    </a:lnTo>
                    <a:lnTo>
                      <a:pt x="164" y="16"/>
                    </a:lnTo>
                    <a:lnTo>
                      <a:pt x="160" y="18"/>
                    </a:lnTo>
                    <a:lnTo>
                      <a:pt x="6" y="18"/>
                    </a:lnTo>
                    <a:lnTo>
                      <a:pt x="2" y="16"/>
                    </a:lnTo>
                    <a:lnTo>
                      <a:pt x="0" y="12"/>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0" name="Freeform 16"/>
              <p:cNvSpPr>
                <a:spLocks noEditPoints="1" noChangeArrowheads="1"/>
              </p:cNvSpPr>
              <p:nvPr/>
            </p:nvSpPr>
            <p:spPr bwMode="auto">
              <a:xfrm>
                <a:off x="23812" y="46039"/>
                <a:ext cx="244476" cy="400050"/>
              </a:xfrm>
              <a:custGeom>
                <a:avLst/>
                <a:gdLst>
                  <a:gd name="T0" fmla="*/ 2147483647 w 138"/>
                  <a:gd name="T1" fmla="*/ 2147483647 h 228"/>
                  <a:gd name="T2" fmla="*/ 2147483647 w 138"/>
                  <a:gd name="T3" fmla="*/ 2147483647 h 228"/>
                  <a:gd name="T4" fmla="*/ 2147483647 w 138"/>
                  <a:gd name="T5" fmla="*/ 2147483647 h 228"/>
                  <a:gd name="T6" fmla="*/ 2147483647 w 138"/>
                  <a:gd name="T7" fmla="*/ 2147483647 h 228"/>
                  <a:gd name="T8" fmla="*/ 2147483647 w 138"/>
                  <a:gd name="T9" fmla="*/ 2147483647 h 228"/>
                  <a:gd name="T10" fmla="*/ 2147483647 w 138"/>
                  <a:gd name="T11" fmla="*/ 2147483647 h 228"/>
                  <a:gd name="T12" fmla="*/ 2147483647 w 138"/>
                  <a:gd name="T13" fmla="*/ 2147483647 h 228"/>
                  <a:gd name="T14" fmla="*/ 2147483647 w 138"/>
                  <a:gd name="T15" fmla="*/ 2147483647 h 228"/>
                  <a:gd name="T16" fmla="*/ 2147483647 w 138"/>
                  <a:gd name="T17" fmla="*/ 2147483647 h 228"/>
                  <a:gd name="T18" fmla="*/ 2147483647 w 138"/>
                  <a:gd name="T19" fmla="*/ 2147483647 h 228"/>
                  <a:gd name="T20" fmla="*/ 0 w 138"/>
                  <a:gd name="T21" fmla="*/ 2147483647 h 228"/>
                  <a:gd name="T22" fmla="*/ 0 w 138"/>
                  <a:gd name="T23" fmla="*/ 2147483647 h 228"/>
                  <a:gd name="T24" fmla="*/ 2147483647 w 138"/>
                  <a:gd name="T25" fmla="*/ 2147483647 h 228"/>
                  <a:gd name="T26" fmla="*/ 2147483647 w 138"/>
                  <a:gd name="T27" fmla="*/ 2147483647 h 228"/>
                  <a:gd name="T28" fmla="*/ 2147483647 w 138"/>
                  <a:gd name="T29" fmla="*/ 2147483647 h 228"/>
                  <a:gd name="T30" fmla="*/ 2147483647 w 138"/>
                  <a:gd name="T31" fmla="*/ 2147483647 h 228"/>
                  <a:gd name="T32" fmla="*/ 2147483647 w 138"/>
                  <a:gd name="T33" fmla="*/ 2147483647 h 228"/>
                  <a:gd name="T34" fmla="*/ 2147483647 w 138"/>
                  <a:gd name="T35" fmla="*/ 2147483647 h 228"/>
                  <a:gd name="T36" fmla="*/ 2147483647 w 138"/>
                  <a:gd name="T37" fmla="*/ 2147483647 h 228"/>
                  <a:gd name="T38" fmla="*/ 0 w 138"/>
                  <a:gd name="T39" fmla="*/ 2147483647 h 228"/>
                  <a:gd name="T40" fmla="*/ 2147483647 w 138"/>
                  <a:gd name="T41" fmla="*/ 0 h 228"/>
                  <a:gd name="T42" fmla="*/ 2147483647 w 138"/>
                  <a:gd name="T43" fmla="*/ 2147483647 h 228"/>
                  <a:gd name="T44" fmla="*/ 2147483647 w 138"/>
                  <a:gd name="T45" fmla="*/ 2147483647 h 228"/>
                  <a:gd name="T46" fmla="*/ 2147483647 w 138"/>
                  <a:gd name="T47" fmla="*/ 2147483647 h 228"/>
                  <a:gd name="T48" fmla="*/ 2147483647 w 138"/>
                  <a:gd name="T49" fmla="*/ 2147483647 h 228"/>
                  <a:gd name="T50" fmla="*/ 2147483647 w 138"/>
                  <a:gd name="T51" fmla="*/ 2147483647 h 228"/>
                  <a:gd name="T52" fmla="*/ 2147483647 w 138"/>
                  <a:gd name="T53" fmla="*/ 2147483647 h 228"/>
                  <a:gd name="T54" fmla="*/ 2147483647 w 138"/>
                  <a:gd name="T55" fmla="*/ 2147483647 h 228"/>
                  <a:gd name="T56" fmla="*/ 2147483647 w 138"/>
                  <a:gd name="T57" fmla="*/ 2147483647 h 228"/>
                  <a:gd name="T58" fmla="*/ 2147483647 w 138"/>
                  <a:gd name="T59" fmla="*/ 2147483647 h 228"/>
                  <a:gd name="T60" fmla="*/ 2147483647 w 138"/>
                  <a:gd name="T61" fmla="*/ 2147483647 h 228"/>
                  <a:gd name="T62" fmla="*/ 2147483647 w 138"/>
                  <a:gd name="T63" fmla="*/ 0 h 228"/>
                  <a:gd name="T64" fmla="*/ 2147483647 w 138"/>
                  <a:gd name="T65" fmla="*/ 2147483647 h 228"/>
                  <a:gd name="T66" fmla="*/ 2147483647 w 138"/>
                  <a:gd name="T67" fmla="*/ 2147483647 h 228"/>
                  <a:gd name="T68" fmla="*/ 2147483647 w 138"/>
                  <a:gd name="T69" fmla="*/ 2147483647 h 228"/>
                  <a:gd name="T70" fmla="*/ 2147483647 w 138"/>
                  <a:gd name="T71" fmla="*/ 2147483647 h 228"/>
                  <a:gd name="T72" fmla="*/ 2147483647 w 138"/>
                  <a:gd name="T73" fmla="*/ 2147483647 h 228"/>
                  <a:gd name="T74" fmla="*/ 2147483647 w 138"/>
                  <a:gd name="T75" fmla="*/ 2147483647 h 228"/>
                  <a:gd name="T76" fmla="*/ 2147483647 w 138"/>
                  <a:gd name="T77" fmla="*/ 2147483647 h 228"/>
                  <a:gd name="T78" fmla="*/ 2147483647 w 138"/>
                  <a:gd name="T79" fmla="*/ 2147483647 h 228"/>
                  <a:gd name="T80" fmla="*/ 2147483647 w 138"/>
                  <a:gd name="T81" fmla="*/ 2147483647 h 228"/>
                  <a:gd name="T82" fmla="*/ 2147483647 w 138"/>
                  <a:gd name="T83" fmla="*/ 2147483647 h 2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8"/>
                  <a:gd name="T127" fmla="*/ 0 h 228"/>
                  <a:gd name="T128" fmla="*/ 138 w 138"/>
                  <a:gd name="T129" fmla="*/ 228 h 2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8" h="228">
                    <a:moveTo>
                      <a:pt x="14" y="0"/>
                    </a:moveTo>
                    <a:lnTo>
                      <a:pt x="14" y="50"/>
                    </a:lnTo>
                    <a:lnTo>
                      <a:pt x="14" y="58"/>
                    </a:lnTo>
                    <a:lnTo>
                      <a:pt x="16" y="66"/>
                    </a:lnTo>
                    <a:lnTo>
                      <a:pt x="20" y="70"/>
                    </a:lnTo>
                    <a:lnTo>
                      <a:pt x="24" y="76"/>
                    </a:lnTo>
                    <a:lnTo>
                      <a:pt x="48" y="96"/>
                    </a:lnTo>
                    <a:lnTo>
                      <a:pt x="56" y="104"/>
                    </a:lnTo>
                    <a:lnTo>
                      <a:pt x="58" y="110"/>
                    </a:lnTo>
                    <a:lnTo>
                      <a:pt x="58" y="114"/>
                    </a:lnTo>
                    <a:lnTo>
                      <a:pt x="56" y="122"/>
                    </a:lnTo>
                    <a:lnTo>
                      <a:pt x="48" y="132"/>
                    </a:lnTo>
                    <a:lnTo>
                      <a:pt x="24" y="152"/>
                    </a:lnTo>
                    <a:lnTo>
                      <a:pt x="20" y="156"/>
                    </a:lnTo>
                    <a:lnTo>
                      <a:pt x="16" y="162"/>
                    </a:lnTo>
                    <a:lnTo>
                      <a:pt x="14" y="168"/>
                    </a:lnTo>
                    <a:lnTo>
                      <a:pt x="14" y="176"/>
                    </a:lnTo>
                    <a:lnTo>
                      <a:pt x="14" y="228"/>
                    </a:lnTo>
                    <a:lnTo>
                      <a:pt x="0" y="228"/>
                    </a:lnTo>
                    <a:lnTo>
                      <a:pt x="0" y="172"/>
                    </a:lnTo>
                    <a:lnTo>
                      <a:pt x="0" y="162"/>
                    </a:lnTo>
                    <a:lnTo>
                      <a:pt x="2" y="154"/>
                    </a:lnTo>
                    <a:lnTo>
                      <a:pt x="8" y="148"/>
                    </a:lnTo>
                    <a:lnTo>
                      <a:pt x="14" y="142"/>
                    </a:lnTo>
                    <a:lnTo>
                      <a:pt x="36" y="122"/>
                    </a:lnTo>
                    <a:lnTo>
                      <a:pt x="40" y="118"/>
                    </a:lnTo>
                    <a:lnTo>
                      <a:pt x="42" y="114"/>
                    </a:lnTo>
                    <a:lnTo>
                      <a:pt x="40" y="110"/>
                    </a:lnTo>
                    <a:lnTo>
                      <a:pt x="36" y="106"/>
                    </a:lnTo>
                    <a:lnTo>
                      <a:pt x="14" y="86"/>
                    </a:lnTo>
                    <a:lnTo>
                      <a:pt x="8" y="80"/>
                    </a:lnTo>
                    <a:lnTo>
                      <a:pt x="2" y="72"/>
                    </a:lnTo>
                    <a:lnTo>
                      <a:pt x="0" y="66"/>
                    </a:lnTo>
                    <a:lnTo>
                      <a:pt x="0" y="56"/>
                    </a:lnTo>
                    <a:lnTo>
                      <a:pt x="0" y="0"/>
                    </a:lnTo>
                    <a:lnTo>
                      <a:pt x="14" y="0"/>
                    </a:lnTo>
                    <a:close/>
                    <a:moveTo>
                      <a:pt x="124" y="228"/>
                    </a:moveTo>
                    <a:lnTo>
                      <a:pt x="124" y="176"/>
                    </a:lnTo>
                    <a:lnTo>
                      <a:pt x="124" y="168"/>
                    </a:lnTo>
                    <a:lnTo>
                      <a:pt x="122" y="162"/>
                    </a:lnTo>
                    <a:lnTo>
                      <a:pt x="118" y="156"/>
                    </a:lnTo>
                    <a:lnTo>
                      <a:pt x="114" y="152"/>
                    </a:lnTo>
                    <a:lnTo>
                      <a:pt x="90" y="132"/>
                    </a:lnTo>
                    <a:lnTo>
                      <a:pt x="82" y="122"/>
                    </a:lnTo>
                    <a:lnTo>
                      <a:pt x="80" y="114"/>
                    </a:lnTo>
                    <a:lnTo>
                      <a:pt x="80" y="110"/>
                    </a:lnTo>
                    <a:lnTo>
                      <a:pt x="82" y="104"/>
                    </a:lnTo>
                    <a:lnTo>
                      <a:pt x="90" y="96"/>
                    </a:lnTo>
                    <a:lnTo>
                      <a:pt x="114" y="76"/>
                    </a:lnTo>
                    <a:lnTo>
                      <a:pt x="118" y="70"/>
                    </a:lnTo>
                    <a:lnTo>
                      <a:pt x="122" y="66"/>
                    </a:lnTo>
                    <a:lnTo>
                      <a:pt x="124" y="58"/>
                    </a:lnTo>
                    <a:lnTo>
                      <a:pt x="124" y="50"/>
                    </a:lnTo>
                    <a:lnTo>
                      <a:pt x="124" y="0"/>
                    </a:lnTo>
                    <a:lnTo>
                      <a:pt x="138" y="0"/>
                    </a:lnTo>
                    <a:lnTo>
                      <a:pt x="138" y="56"/>
                    </a:lnTo>
                    <a:lnTo>
                      <a:pt x="138" y="66"/>
                    </a:lnTo>
                    <a:lnTo>
                      <a:pt x="136" y="72"/>
                    </a:lnTo>
                    <a:lnTo>
                      <a:pt x="132" y="80"/>
                    </a:lnTo>
                    <a:lnTo>
                      <a:pt x="124" y="86"/>
                    </a:lnTo>
                    <a:lnTo>
                      <a:pt x="102" y="106"/>
                    </a:lnTo>
                    <a:lnTo>
                      <a:pt x="98" y="110"/>
                    </a:lnTo>
                    <a:lnTo>
                      <a:pt x="96" y="114"/>
                    </a:lnTo>
                    <a:lnTo>
                      <a:pt x="98" y="118"/>
                    </a:lnTo>
                    <a:lnTo>
                      <a:pt x="102" y="122"/>
                    </a:lnTo>
                    <a:lnTo>
                      <a:pt x="124" y="142"/>
                    </a:lnTo>
                    <a:lnTo>
                      <a:pt x="132" y="148"/>
                    </a:lnTo>
                    <a:lnTo>
                      <a:pt x="136" y="154"/>
                    </a:lnTo>
                    <a:lnTo>
                      <a:pt x="138" y="162"/>
                    </a:lnTo>
                    <a:lnTo>
                      <a:pt x="138" y="172"/>
                    </a:lnTo>
                    <a:lnTo>
                      <a:pt x="138" y="228"/>
                    </a:lnTo>
                    <a:lnTo>
                      <a:pt x="124" y="22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1" name="Freeform 17"/>
              <p:cNvSpPr>
                <a:spLocks noChangeArrowheads="1"/>
              </p:cNvSpPr>
              <p:nvPr/>
            </p:nvSpPr>
            <p:spPr bwMode="auto">
              <a:xfrm>
                <a:off x="63499" y="166689"/>
                <a:ext cx="165100" cy="279400"/>
              </a:xfrm>
              <a:custGeom>
                <a:avLst/>
                <a:gdLst>
                  <a:gd name="T0" fmla="*/ 0 w 94"/>
                  <a:gd name="T1" fmla="*/ 2147483647 h 160"/>
                  <a:gd name="T2" fmla="*/ 2147483647 w 94"/>
                  <a:gd name="T3" fmla="*/ 2147483647 h 160"/>
                  <a:gd name="T4" fmla="*/ 2147483647 w 94"/>
                  <a:gd name="T5" fmla="*/ 2147483647 h 160"/>
                  <a:gd name="T6" fmla="*/ 2147483647 w 94"/>
                  <a:gd name="T7" fmla="*/ 2147483647 h 160"/>
                  <a:gd name="T8" fmla="*/ 2147483647 w 94"/>
                  <a:gd name="T9" fmla="*/ 2147483647 h 160"/>
                  <a:gd name="T10" fmla="*/ 2147483647 w 94"/>
                  <a:gd name="T11" fmla="*/ 2147483647 h 160"/>
                  <a:gd name="T12" fmla="*/ 2147483647 w 94"/>
                  <a:gd name="T13" fmla="*/ 2147483647 h 160"/>
                  <a:gd name="T14" fmla="*/ 2147483647 w 94"/>
                  <a:gd name="T15" fmla="*/ 2147483647 h 160"/>
                  <a:gd name="T16" fmla="*/ 2147483647 w 94"/>
                  <a:gd name="T17" fmla="*/ 2147483647 h 160"/>
                  <a:gd name="T18" fmla="*/ 2147483647 w 94"/>
                  <a:gd name="T19" fmla="*/ 2147483647 h 160"/>
                  <a:gd name="T20" fmla="*/ 2147483647 w 94"/>
                  <a:gd name="T21" fmla="*/ 2147483647 h 160"/>
                  <a:gd name="T22" fmla="*/ 2147483647 w 94"/>
                  <a:gd name="T23" fmla="*/ 2147483647 h 160"/>
                  <a:gd name="T24" fmla="*/ 2147483647 w 94"/>
                  <a:gd name="T25" fmla="*/ 2147483647 h 160"/>
                  <a:gd name="T26" fmla="*/ 2147483647 w 94"/>
                  <a:gd name="T27" fmla="*/ 2147483647 h 160"/>
                  <a:gd name="T28" fmla="*/ 2147483647 w 94"/>
                  <a:gd name="T29" fmla="*/ 2147483647 h 160"/>
                  <a:gd name="T30" fmla="*/ 2147483647 w 94"/>
                  <a:gd name="T31" fmla="*/ 2147483647 h 160"/>
                  <a:gd name="T32" fmla="*/ 2147483647 w 94"/>
                  <a:gd name="T33" fmla="*/ 2147483647 h 160"/>
                  <a:gd name="T34" fmla="*/ 2147483647 w 94"/>
                  <a:gd name="T35" fmla="*/ 0 h 160"/>
                  <a:gd name="T36" fmla="*/ 2147483647 w 94"/>
                  <a:gd name="T37" fmla="*/ 0 h 160"/>
                  <a:gd name="T38" fmla="*/ 2147483647 w 94"/>
                  <a:gd name="T39" fmla="*/ 0 h 160"/>
                  <a:gd name="T40" fmla="*/ 2147483647 w 94"/>
                  <a:gd name="T41" fmla="*/ 0 h 160"/>
                  <a:gd name="T42" fmla="*/ 2147483647 w 94"/>
                  <a:gd name="T43" fmla="*/ 2147483647 h 160"/>
                  <a:gd name="T44" fmla="*/ 2147483647 w 94"/>
                  <a:gd name="T45" fmla="*/ 2147483647 h 160"/>
                  <a:gd name="T46" fmla="*/ 2147483647 w 94"/>
                  <a:gd name="T47" fmla="*/ 2147483647 h 160"/>
                  <a:gd name="T48" fmla="*/ 2147483647 w 94"/>
                  <a:gd name="T49" fmla="*/ 2147483647 h 160"/>
                  <a:gd name="T50" fmla="*/ 2147483647 w 94"/>
                  <a:gd name="T51" fmla="*/ 2147483647 h 160"/>
                  <a:gd name="T52" fmla="*/ 2147483647 w 94"/>
                  <a:gd name="T53" fmla="*/ 2147483647 h 160"/>
                  <a:gd name="T54" fmla="*/ 2147483647 w 94"/>
                  <a:gd name="T55" fmla="*/ 2147483647 h 160"/>
                  <a:gd name="T56" fmla="*/ 2147483647 w 94"/>
                  <a:gd name="T57" fmla="*/ 2147483647 h 160"/>
                  <a:gd name="T58" fmla="*/ 2147483647 w 94"/>
                  <a:gd name="T59" fmla="*/ 2147483647 h 160"/>
                  <a:gd name="T60" fmla="*/ 2147483647 w 94"/>
                  <a:gd name="T61" fmla="*/ 2147483647 h 160"/>
                  <a:gd name="T62" fmla="*/ 2147483647 w 94"/>
                  <a:gd name="T63" fmla="*/ 2147483647 h 160"/>
                  <a:gd name="T64" fmla="*/ 2147483647 w 94"/>
                  <a:gd name="T65" fmla="*/ 2147483647 h 160"/>
                  <a:gd name="T66" fmla="*/ 0 w 94"/>
                  <a:gd name="T67" fmla="*/ 2147483647 h 160"/>
                  <a:gd name="T68" fmla="*/ 0 w 94"/>
                  <a:gd name="T69" fmla="*/ 2147483647 h 1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4"/>
                  <a:gd name="T106" fmla="*/ 0 h 160"/>
                  <a:gd name="T107" fmla="*/ 94 w 94"/>
                  <a:gd name="T108" fmla="*/ 160 h 1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4" h="160">
                    <a:moveTo>
                      <a:pt x="0" y="160"/>
                    </a:moveTo>
                    <a:lnTo>
                      <a:pt x="48" y="160"/>
                    </a:lnTo>
                    <a:lnTo>
                      <a:pt x="94" y="160"/>
                    </a:lnTo>
                    <a:lnTo>
                      <a:pt x="94" y="134"/>
                    </a:lnTo>
                    <a:lnTo>
                      <a:pt x="58" y="98"/>
                    </a:lnTo>
                    <a:lnTo>
                      <a:pt x="54" y="94"/>
                    </a:lnTo>
                    <a:lnTo>
                      <a:pt x="52" y="90"/>
                    </a:lnTo>
                    <a:lnTo>
                      <a:pt x="52" y="78"/>
                    </a:lnTo>
                    <a:lnTo>
                      <a:pt x="52" y="44"/>
                    </a:lnTo>
                    <a:lnTo>
                      <a:pt x="52" y="38"/>
                    </a:lnTo>
                    <a:lnTo>
                      <a:pt x="54" y="32"/>
                    </a:lnTo>
                    <a:lnTo>
                      <a:pt x="62" y="22"/>
                    </a:lnTo>
                    <a:lnTo>
                      <a:pt x="76" y="10"/>
                    </a:lnTo>
                    <a:lnTo>
                      <a:pt x="82" y="6"/>
                    </a:lnTo>
                    <a:lnTo>
                      <a:pt x="88" y="0"/>
                    </a:lnTo>
                    <a:lnTo>
                      <a:pt x="48" y="0"/>
                    </a:lnTo>
                    <a:lnTo>
                      <a:pt x="6" y="0"/>
                    </a:lnTo>
                    <a:lnTo>
                      <a:pt x="12" y="6"/>
                    </a:lnTo>
                    <a:lnTo>
                      <a:pt x="18" y="10"/>
                    </a:lnTo>
                    <a:lnTo>
                      <a:pt x="32" y="22"/>
                    </a:lnTo>
                    <a:lnTo>
                      <a:pt x="38" y="32"/>
                    </a:lnTo>
                    <a:lnTo>
                      <a:pt x="42" y="38"/>
                    </a:lnTo>
                    <a:lnTo>
                      <a:pt x="42" y="44"/>
                    </a:lnTo>
                    <a:lnTo>
                      <a:pt x="42" y="78"/>
                    </a:lnTo>
                    <a:lnTo>
                      <a:pt x="42" y="90"/>
                    </a:lnTo>
                    <a:lnTo>
                      <a:pt x="40" y="94"/>
                    </a:lnTo>
                    <a:lnTo>
                      <a:pt x="38" y="98"/>
                    </a:lnTo>
                    <a:lnTo>
                      <a:pt x="0" y="134"/>
                    </a:lnTo>
                    <a:lnTo>
                      <a:pt x="0" y="160"/>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12" name="组合 19"/>
          <p:cNvGrpSpPr/>
          <p:nvPr/>
        </p:nvGrpSpPr>
        <p:grpSpPr bwMode="auto">
          <a:xfrm>
            <a:off x="6712652" y="3025522"/>
            <a:ext cx="866272" cy="866272"/>
            <a:chOff x="0" y="0"/>
            <a:chExt cx="1403797" cy="1403797"/>
          </a:xfrm>
        </p:grpSpPr>
        <p:sp>
          <p:nvSpPr>
            <p:cNvPr id="13" name="椭圆 20"/>
            <p:cNvSpPr>
              <a:spLocks noChangeArrowheads="1"/>
            </p:cNvSpPr>
            <p:nvPr/>
          </p:nvSpPr>
          <p:spPr bwMode="auto">
            <a:xfrm>
              <a:off x="0" y="0"/>
              <a:ext cx="1403797" cy="1403797"/>
            </a:xfrm>
            <a:prstGeom prst="ellipse">
              <a:avLst/>
            </a:prstGeom>
            <a:solidFill>
              <a:schemeClr val="accent3"/>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14" name="Freeform 12"/>
            <p:cNvSpPr>
              <a:spLocks noEditPoints="1" noChangeArrowheads="1"/>
            </p:cNvSpPr>
            <p:nvPr/>
          </p:nvSpPr>
          <p:spPr bwMode="auto">
            <a:xfrm>
              <a:off x="479640" y="362881"/>
              <a:ext cx="471466" cy="666418"/>
            </a:xfrm>
            <a:custGeom>
              <a:avLst/>
              <a:gdLst>
                <a:gd name="T0" fmla="*/ 2147483647 w 408"/>
                <a:gd name="T1" fmla="*/ 2147483647 h 578"/>
                <a:gd name="T2" fmla="*/ 2147483647 w 408"/>
                <a:gd name="T3" fmla="*/ 2147483647 h 578"/>
                <a:gd name="T4" fmla="*/ 2147483647 w 408"/>
                <a:gd name="T5" fmla="*/ 2147483647 h 578"/>
                <a:gd name="T6" fmla="*/ 2147483647 w 408"/>
                <a:gd name="T7" fmla="*/ 2147483647 h 578"/>
                <a:gd name="T8" fmla="*/ 2147483647 w 408"/>
                <a:gd name="T9" fmla="*/ 2147483647 h 578"/>
                <a:gd name="T10" fmla="*/ 2147483647 w 408"/>
                <a:gd name="T11" fmla="*/ 2147483647 h 578"/>
                <a:gd name="T12" fmla="*/ 2147483647 w 408"/>
                <a:gd name="T13" fmla="*/ 2147483647 h 578"/>
                <a:gd name="T14" fmla="*/ 2147483647 w 408"/>
                <a:gd name="T15" fmla="*/ 2147483647 h 578"/>
                <a:gd name="T16" fmla="*/ 2147483647 w 408"/>
                <a:gd name="T17" fmla="*/ 2147483647 h 578"/>
                <a:gd name="T18" fmla="*/ 2147483647 w 408"/>
                <a:gd name="T19" fmla="*/ 2147483647 h 578"/>
                <a:gd name="T20" fmla="*/ 2147483647 w 408"/>
                <a:gd name="T21" fmla="*/ 2147483647 h 578"/>
                <a:gd name="T22" fmla="*/ 2147483647 w 408"/>
                <a:gd name="T23" fmla="*/ 2147483647 h 578"/>
                <a:gd name="T24" fmla="*/ 2147483647 w 408"/>
                <a:gd name="T25" fmla="*/ 2147483647 h 578"/>
                <a:gd name="T26" fmla="*/ 2147483647 w 408"/>
                <a:gd name="T27" fmla="*/ 2147483647 h 578"/>
                <a:gd name="T28" fmla="*/ 2147483647 w 408"/>
                <a:gd name="T29" fmla="*/ 2147483647 h 578"/>
                <a:gd name="T30" fmla="*/ 2147483647 w 408"/>
                <a:gd name="T31" fmla="*/ 2147483647 h 578"/>
                <a:gd name="T32" fmla="*/ 2147483647 w 408"/>
                <a:gd name="T33" fmla="*/ 2147483647 h 578"/>
                <a:gd name="T34" fmla="*/ 0 w 408"/>
                <a:gd name="T35" fmla="*/ 2147483647 h 578"/>
                <a:gd name="T36" fmla="*/ 2147483647 w 408"/>
                <a:gd name="T37" fmla="*/ 2147483647 h 578"/>
                <a:gd name="T38" fmla="*/ 2147483647 w 408"/>
                <a:gd name="T39" fmla="*/ 2147483647 h 578"/>
                <a:gd name="T40" fmla="*/ 2147483647 w 408"/>
                <a:gd name="T41" fmla="*/ 2147483647 h 578"/>
                <a:gd name="T42" fmla="*/ 2147483647 w 408"/>
                <a:gd name="T43" fmla="*/ 2147483647 h 578"/>
                <a:gd name="T44" fmla="*/ 2147483647 w 408"/>
                <a:gd name="T45" fmla="*/ 0 h 578"/>
                <a:gd name="T46" fmla="*/ 2147483647 w 408"/>
                <a:gd name="T47" fmla="*/ 2147483647 h 578"/>
                <a:gd name="T48" fmla="*/ 2147483647 w 408"/>
                <a:gd name="T49" fmla="*/ 2147483647 h 578"/>
                <a:gd name="T50" fmla="*/ 2147483647 w 408"/>
                <a:gd name="T51" fmla="*/ 2147483647 h 578"/>
                <a:gd name="T52" fmla="*/ 2147483647 w 408"/>
                <a:gd name="T53" fmla="*/ 2147483647 h 578"/>
                <a:gd name="T54" fmla="*/ 2147483647 w 408"/>
                <a:gd name="T55" fmla="*/ 2147483647 h 578"/>
                <a:gd name="T56" fmla="*/ 2147483647 w 408"/>
                <a:gd name="T57" fmla="*/ 2147483647 h 578"/>
                <a:gd name="T58" fmla="*/ 2147483647 w 408"/>
                <a:gd name="T59" fmla="*/ 2147483647 h 578"/>
                <a:gd name="T60" fmla="*/ 2147483647 w 408"/>
                <a:gd name="T61" fmla="*/ 2147483647 h 578"/>
                <a:gd name="T62" fmla="*/ 2147483647 w 408"/>
                <a:gd name="T63" fmla="*/ 2147483647 h 578"/>
                <a:gd name="T64" fmla="*/ 2147483647 w 408"/>
                <a:gd name="T65" fmla="*/ 2147483647 h 578"/>
                <a:gd name="T66" fmla="*/ 2147483647 w 408"/>
                <a:gd name="T67" fmla="*/ 2147483647 h 578"/>
                <a:gd name="T68" fmla="*/ 2147483647 w 408"/>
                <a:gd name="T69" fmla="*/ 2147483647 h 578"/>
                <a:gd name="T70" fmla="*/ 2147483647 w 408"/>
                <a:gd name="T71" fmla="*/ 2147483647 h 578"/>
                <a:gd name="T72" fmla="*/ 2147483647 w 408"/>
                <a:gd name="T73" fmla="*/ 2147483647 h 578"/>
                <a:gd name="T74" fmla="*/ 2147483647 w 408"/>
                <a:gd name="T75" fmla="*/ 2147483647 h 578"/>
                <a:gd name="T76" fmla="*/ 2147483647 w 408"/>
                <a:gd name="T77" fmla="*/ 2147483647 h 578"/>
                <a:gd name="T78" fmla="*/ 2147483647 w 408"/>
                <a:gd name="T79" fmla="*/ 2147483647 h 578"/>
                <a:gd name="T80" fmla="*/ 2147483647 w 408"/>
                <a:gd name="T81" fmla="*/ 2147483647 h 578"/>
                <a:gd name="T82" fmla="*/ 2147483647 w 408"/>
                <a:gd name="T83" fmla="*/ 2147483647 h 578"/>
                <a:gd name="T84" fmla="*/ 2147483647 w 408"/>
                <a:gd name="T85" fmla="*/ 2147483647 h 578"/>
                <a:gd name="T86" fmla="*/ 2147483647 w 408"/>
                <a:gd name="T87" fmla="*/ 2147483647 h 5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
                <a:gd name="T133" fmla="*/ 0 h 578"/>
                <a:gd name="T134" fmla="*/ 408 w 408"/>
                <a:gd name="T135" fmla="*/ 578 h 5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 h="578">
                  <a:moveTo>
                    <a:pt x="248" y="430"/>
                  </a:moveTo>
                  <a:lnTo>
                    <a:pt x="166" y="430"/>
                  </a:lnTo>
                  <a:lnTo>
                    <a:pt x="158" y="430"/>
                  </a:lnTo>
                  <a:lnTo>
                    <a:pt x="154" y="426"/>
                  </a:lnTo>
                  <a:lnTo>
                    <a:pt x="150" y="422"/>
                  </a:lnTo>
                  <a:lnTo>
                    <a:pt x="148" y="414"/>
                  </a:lnTo>
                  <a:lnTo>
                    <a:pt x="148" y="404"/>
                  </a:lnTo>
                  <a:lnTo>
                    <a:pt x="150" y="382"/>
                  </a:lnTo>
                  <a:lnTo>
                    <a:pt x="152" y="360"/>
                  </a:lnTo>
                  <a:lnTo>
                    <a:pt x="158" y="342"/>
                  </a:lnTo>
                  <a:lnTo>
                    <a:pt x="164" y="326"/>
                  </a:lnTo>
                  <a:lnTo>
                    <a:pt x="174" y="308"/>
                  </a:lnTo>
                  <a:lnTo>
                    <a:pt x="188" y="292"/>
                  </a:lnTo>
                  <a:lnTo>
                    <a:pt x="206" y="274"/>
                  </a:lnTo>
                  <a:lnTo>
                    <a:pt x="228" y="254"/>
                  </a:lnTo>
                  <a:lnTo>
                    <a:pt x="268" y="222"/>
                  </a:lnTo>
                  <a:lnTo>
                    <a:pt x="286" y="204"/>
                  </a:lnTo>
                  <a:lnTo>
                    <a:pt x="292" y="194"/>
                  </a:lnTo>
                  <a:lnTo>
                    <a:pt x="296" y="184"/>
                  </a:lnTo>
                  <a:lnTo>
                    <a:pt x="300" y="172"/>
                  </a:lnTo>
                  <a:lnTo>
                    <a:pt x="300" y="162"/>
                  </a:lnTo>
                  <a:lnTo>
                    <a:pt x="298" y="146"/>
                  </a:lnTo>
                  <a:lnTo>
                    <a:pt x="294" y="132"/>
                  </a:lnTo>
                  <a:lnTo>
                    <a:pt x="286" y="118"/>
                  </a:lnTo>
                  <a:lnTo>
                    <a:pt x="276" y="106"/>
                  </a:lnTo>
                  <a:lnTo>
                    <a:pt x="262" y="96"/>
                  </a:lnTo>
                  <a:lnTo>
                    <a:pt x="244" y="90"/>
                  </a:lnTo>
                  <a:lnTo>
                    <a:pt x="226" y="86"/>
                  </a:lnTo>
                  <a:lnTo>
                    <a:pt x="206" y="84"/>
                  </a:lnTo>
                  <a:lnTo>
                    <a:pt x="186" y="86"/>
                  </a:lnTo>
                  <a:lnTo>
                    <a:pt x="168" y="90"/>
                  </a:lnTo>
                  <a:lnTo>
                    <a:pt x="152" y="98"/>
                  </a:lnTo>
                  <a:lnTo>
                    <a:pt x="136" y="108"/>
                  </a:lnTo>
                  <a:lnTo>
                    <a:pt x="124" y="122"/>
                  </a:lnTo>
                  <a:lnTo>
                    <a:pt x="112" y="138"/>
                  </a:lnTo>
                  <a:lnTo>
                    <a:pt x="104" y="158"/>
                  </a:lnTo>
                  <a:lnTo>
                    <a:pt x="98" y="180"/>
                  </a:lnTo>
                  <a:lnTo>
                    <a:pt x="12" y="170"/>
                  </a:lnTo>
                  <a:lnTo>
                    <a:pt x="6" y="168"/>
                  </a:lnTo>
                  <a:lnTo>
                    <a:pt x="2" y="164"/>
                  </a:lnTo>
                  <a:lnTo>
                    <a:pt x="0" y="158"/>
                  </a:lnTo>
                  <a:lnTo>
                    <a:pt x="0" y="152"/>
                  </a:lnTo>
                  <a:lnTo>
                    <a:pt x="4" y="140"/>
                  </a:lnTo>
                  <a:lnTo>
                    <a:pt x="14" y="112"/>
                  </a:lnTo>
                  <a:lnTo>
                    <a:pt x="22" y="96"/>
                  </a:lnTo>
                  <a:lnTo>
                    <a:pt x="32" y="78"/>
                  </a:lnTo>
                  <a:lnTo>
                    <a:pt x="44" y="62"/>
                  </a:lnTo>
                  <a:lnTo>
                    <a:pt x="56" y="50"/>
                  </a:lnTo>
                  <a:lnTo>
                    <a:pt x="70" y="38"/>
                  </a:lnTo>
                  <a:lnTo>
                    <a:pt x="86" y="28"/>
                  </a:lnTo>
                  <a:lnTo>
                    <a:pt x="102" y="20"/>
                  </a:lnTo>
                  <a:lnTo>
                    <a:pt x="120" y="12"/>
                  </a:lnTo>
                  <a:lnTo>
                    <a:pt x="138" y="8"/>
                  </a:lnTo>
                  <a:lnTo>
                    <a:pt x="158" y="4"/>
                  </a:lnTo>
                  <a:lnTo>
                    <a:pt x="180" y="2"/>
                  </a:lnTo>
                  <a:lnTo>
                    <a:pt x="202" y="0"/>
                  </a:lnTo>
                  <a:lnTo>
                    <a:pt x="224" y="2"/>
                  </a:lnTo>
                  <a:lnTo>
                    <a:pt x="246" y="4"/>
                  </a:lnTo>
                  <a:lnTo>
                    <a:pt x="266" y="8"/>
                  </a:lnTo>
                  <a:lnTo>
                    <a:pt x="286" y="12"/>
                  </a:lnTo>
                  <a:lnTo>
                    <a:pt x="304" y="20"/>
                  </a:lnTo>
                  <a:lnTo>
                    <a:pt x="322" y="28"/>
                  </a:lnTo>
                  <a:lnTo>
                    <a:pt x="338" y="38"/>
                  </a:lnTo>
                  <a:lnTo>
                    <a:pt x="352" y="50"/>
                  </a:lnTo>
                  <a:lnTo>
                    <a:pt x="364" y="62"/>
                  </a:lnTo>
                  <a:lnTo>
                    <a:pt x="376" y="76"/>
                  </a:lnTo>
                  <a:lnTo>
                    <a:pt x="386" y="88"/>
                  </a:lnTo>
                  <a:lnTo>
                    <a:pt x="394" y="104"/>
                  </a:lnTo>
                  <a:lnTo>
                    <a:pt x="400" y="118"/>
                  </a:lnTo>
                  <a:lnTo>
                    <a:pt x="404" y="132"/>
                  </a:lnTo>
                  <a:lnTo>
                    <a:pt x="406" y="148"/>
                  </a:lnTo>
                  <a:lnTo>
                    <a:pt x="408" y="164"/>
                  </a:lnTo>
                  <a:lnTo>
                    <a:pt x="406" y="182"/>
                  </a:lnTo>
                  <a:lnTo>
                    <a:pt x="402" y="200"/>
                  </a:lnTo>
                  <a:lnTo>
                    <a:pt x="396" y="216"/>
                  </a:lnTo>
                  <a:lnTo>
                    <a:pt x="388" y="234"/>
                  </a:lnTo>
                  <a:lnTo>
                    <a:pt x="374" y="250"/>
                  </a:lnTo>
                  <a:lnTo>
                    <a:pt x="354" y="272"/>
                  </a:lnTo>
                  <a:lnTo>
                    <a:pt x="330" y="296"/>
                  </a:lnTo>
                  <a:lnTo>
                    <a:pt x="300" y="322"/>
                  </a:lnTo>
                  <a:lnTo>
                    <a:pt x="272" y="348"/>
                  </a:lnTo>
                  <a:lnTo>
                    <a:pt x="262" y="358"/>
                  </a:lnTo>
                  <a:lnTo>
                    <a:pt x="256" y="368"/>
                  </a:lnTo>
                  <a:lnTo>
                    <a:pt x="252" y="378"/>
                  </a:lnTo>
                  <a:lnTo>
                    <a:pt x="250" y="392"/>
                  </a:lnTo>
                  <a:lnTo>
                    <a:pt x="248" y="410"/>
                  </a:lnTo>
                  <a:lnTo>
                    <a:pt x="248" y="430"/>
                  </a:lnTo>
                  <a:close/>
                  <a:moveTo>
                    <a:pt x="166" y="578"/>
                  </a:moveTo>
                  <a:lnTo>
                    <a:pt x="166" y="578"/>
                  </a:lnTo>
                  <a:lnTo>
                    <a:pt x="158" y="578"/>
                  </a:lnTo>
                  <a:lnTo>
                    <a:pt x="154" y="574"/>
                  </a:lnTo>
                  <a:lnTo>
                    <a:pt x="150" y="568"/>
                  </a:lnTo>
                  <a:lnTo>
                    <a:pt x="150" y="562"/>
                  </a:lnTo>
                  <a:lnTo>
                    <a:pt x="150" y="484"/>
                  </a:lnTo>
                  <a:lnTo>
                    <a:pt x="150" y="478"/>
                  </a:lnTo>
                  <a:lnTo>
                    <a:pt x="154" y="474"/>
                  </a:lnTo>
                  <a:lnTo>
                    <a:pt x="158" y="470"/>
                  </a:lnTo>
                  <a:lnTo>
                    <a:pt x="166" y="468"/>
                  </a:lnTo>
                  <a:lnTo>
                    <a:pt x="242" y="468"/>
                  </a:lnTo>
                  <a:lnTo>
                    <a:pt x="250" y="470"/>
                  </a:lnTo>
                  <a:lnTo>
                    <a:pt x="254" y="474"/>
                  </a:lnTo>
                  <a:lnTo>
                    <a:pt x="258" y="478"/>
                  </a:lnTo>
                  <a:lnTo>
                    <a:pt x="258" y="484"/>
                  </a:lnTo>
                  <a:lnTo>
                    <a:pt x="258" y="562"/>
                  </a:lnTo>
                  <a:lnTo>
                    <a:pt x="258" y="568"/>
                  </a:lnTo>
                  <a:lnTo>
                    <a:pt x="254" y="574"/>
                  </a:lnTo>
                  <a:lnTo>
                    <a:pt x="250" y="578"/>
                  </a:lnTo>
                  <a:lnTo>
                    <a:pt x="242" y="578"/>
                  </a:lnTo>
                  <a:lnTo>
                    <a:pt x="166" y="5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nvGrpSpPr>
          <p:cNvPr id="15" name="组合 22"/>
          <p:cNvGrpSpPr/>
          <p:nvPr/>
        </p:nvGrpSpPr>
        <p:grpSpPr bwMode="auto">
          <a:xfrm>
            <a:off x="1565077" y="2108126"/>
            <a:ext cx="865250" cy="865250"/>
            <a:chOff x="0" y="0"/>
            <a:chExt cx="1403797" cy="1403797"/>
          </a:xfrm>
        </p:grpSpPr>
        <p:sp>
          <p:nvSpPr>
            <p:cNvPr id="16" name="椭圆 23"/>
            <p:cNvSpPr>
              <a:spLocks noChangeArrowheads="1"/>
            </p:cNvSpPr>
            <p:nvPr/>
          </p:nvSpPr>
          <p:spPr bwMode="auto">
            <a:xfrm>
              <a:off x="0" y="0"/>
              <a:ext cx="1403797" cy="1403797"/>
            </a:xfrm>
            <a:prstGeom prst="ellipse">
              <a:avLst/>
            </a:prstGeom>
            <a:solidFill>
              <a:schemeClr val="accent1"/>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grpSp>
          <p:nvGrpSpPr>
            <p:cNvPr id="17" name="组合 24"/>
            <p:cNvGrpSpPr/>
            <p:nvPr/>
          </p:nvGrpSpPr>
          <p:grpSpPr bwMode="auto">
            <a:xfrm>
              <a:off x="282958" y="324214"/>
              <a:ext cx="799244" cy="731504"/>
              <a:chOff x="0" y="0"/>
              <a:chExt cx="550987" cy="504288"/>
            </a:xfrm>
          </p:grpSpPr>
          <p:sp>
            <p:nvSpPr>
              <p:cNvPr id="18" name="Freeform 26"/>
              <p:cNvSpPr>
                <a:spLocks noEditPoints="1" noChangeArrowheads="1"/>
              </p:cNvSpPr>
              <p:nvPr/>
            </p:nvSpPr>
            <p:spPr bwMode="auto">
              <a:xfrm>
                <a:off x="0" y="0"/>
                <a:ext cx="357759" cy="359114"/>
              </a:xfrm>
              <a:custGeom>
                <a:avLst/>
                <a:gdLst>
                  <a:gd name="T0" fmla="*/ 2147483647 w 52"/>
                  <a:gd name="T1" fmla="*/ 1287720650 h 52"/>
                  <a:gd name="T2" fmla="*/ 2147483647 w 52"/>
                  <a:gd name="T3" fmla="*/ 1096948243 h 52"/>
                  <a:gd name="T4" fmla="*/ 2147483647 w 52"/>
                  <a:gd name="T5" fmla="*/ 953868938 h 52"/>
                  <a:gd name="T6" fmla="*/ 2147483647 w 52"/>
                  <a:gd name="T7" fmla="*/ 620017227 h 52"/>
                  <a:gd name="T8" fmla="*/ 2147483647 w 52"/>
                  <a:gd name="T9" fmla="*/ 572317219 h 52"/>
                  <a:gd name="T10" fmla="*/ 1893363828 w 52"/>
                  <a:gd name="T11" fmla="*/ 620017227 h 52"/>
                  <a:gd name="T12" fmla="*/ 2035366631 w 52"/>
                  <a:gd name="T13" fmla="*/ 333851711 h 52"/>
                  <a:gd name="T14" fmla="*/ 1751361025 w 52"/>
                  <a:gd name="T15" fmla="*/ 95386203 h 52"/>
                  <a:gd name="T16" fmla="*/ 1514689686 w 52"/>
                  <a:gd name="T17" fmla="*/ 333851711 h 52"/>
                  <a:gd name="T18" fmla="*/ 1372686883 w 52"/>
                  <a:gd name="T19" fmla="*/ 47693102 h 52"/>
                  <a:gd name="T20" fmla="*/ 1278018348 w 52"/>
                  <a:gd name="T21" fmla="*/ 0 h 52"/>
                  <a:gd name="T22" fmla="*/ 899351086 w 52"/>
                  <a:gd name="T23" fmla="*/ 95386203 h 52"/>
                  <a:gd name="T24" fmla="*/ 852016818 w 52"/>
                  <a:gd name="T25" fmla="*/ 429237915 h 52"/>
                  <a:gd name="T26" fmla="*/ 568011212 w 52"/>
                  <a:gd name="T27" fmla="*/ 190772406 h 52"/>
                  <a:gd name="T28" fmla="*/ 284005606 w 52"/>
                  <a:gd name="T29" fmla="*/ 476931016 h 52"/>
                  <a:gd name="T30" fmla="*/ 473342677 w 52"/>
                  <a:gd name="T31" fmla="*/ 715403430 h 52"/>
                  <a:gd name="T32" fmla="*/ 142002803 w 52"/>
                  <a:gd name="T33" fmla="*/ 763096532 h 52"/>
                  <a:gd name="T34" fmla="*/ 94668535 w 52"/>
                  <a:gd name="T35" fmla="*/ 810789634 h 52"/>
                  <a:gd name="T36" fmla="*/ 0 w 52"/>
                  <a:gd name="T37" fmla="*/ 1192334446 h 52"/>
                  <a:gd name="T38" fmla="*/ 331339874 w 52"/>
                  <a:gd name="T39" fmla="*/ 1287720650 h 52"/>
                  <a:gd name="T40" fmla="*/ 94668535 w 52"/>
                  <a:gd name="T41" fmla="*/ 1478493056 h 52"/>
                  <a:gd name="T42" fmla="*/ 189337071 w 52"/>
                  <a:gd name="T43" fmla="*/ 1860044775 h 52"/>
                  <a:gd name="T44" fmla="*/ 284005606 w 52"/>
                  <a:gd name="T45" fmla="*/ 1907737877 h 52"/>
                  <a:gd name="T46" fmla="*/ 568011212 w 52"/>
                  <a:gd name="T47" fmla="*/ 1907737877 h 52"/>
                  <a:gd name="T48" fmla="*/ 473342677 w 52"/>
                  <a:gd name="T49" fmla="*/ 2147483647 h 52"/>
                  <a:gd name="T50" fmla="*/ 804682551 w 52"/>
                  <a:gd name="T51" fmla="*/ 2147483647 h 52"/>
                  <a:gd name="T52" fmla="*/ 994019622 w 52"/>
                  <a:gd name="T53" fmla="*/ 2146203385 h 52"/>
                  <a:gd name="T54" fmla="*/ 1088688157 w 52"/>
                  <a:gd name="T55" fmla="*/ 2147483647 h 52"/>
                  <a:gd name="T56" fmla="*/ 1136022425 w 52"/>
                  <a:gd name="T57" fmla="*/ 2147483647 h 52"/>
                  <a:gd name="T58" fmla="*/ 1514689686 w 52"/>
                  <a:gd name="T59" fmla="*/ 2147483647 h 52"/>
                  <a:gd name="T60" fmla="*/ 1562023954 w 52"/>
                  <a:gd name="T61" fmla="*/ 2147483647 h 52"/>
                  <a:gd name="T62" fmla="*/ 1656692489 w 52"/>
                  <a:gd name="T63" fmla="*/ 2098510283 h 52"/>
                  <a:gd name="T64" fmla="*/ 1893363828 w 52"/>
                  <a:gd name="T65" fmla="*/ 2147483647 h 52"/>
                  <a:gd name="T66" fmla="*/ 2147483647 w 52"/>
                  <a:gd name="T67" fmla="*/ 2050817182 h 52"/>
                  <a:gd name="T68" fmla="*/ 2147483647 w 52"/>
                  <a:gd name="T69" fmla="*/ 1955430978 h 52"/>
                  <a:gd name="T70" fmla="*/ 2035366631 w 52"/>
                  <a:gd name="T71" fmla="*/ 1669265463 h 52"/>
                  <a:gd name="T72" fmla="*/ 2147483647 w 52"/>
                  <a:gd name="T73" fmla="*/ 1716958564 h 52"/>
                  <a:gd name="T74" fmla="*/ 2147483647 w 52"/>
                  <a:gd name="T75" fmla="*/ 1383106853 h 52"/>
                  <a:gd name="T76" fmla="*/ 1562023954 w 52"/>
                  <a:gd name="T77" fmla="*/ 1335413751 h 52"/>
                  <a:gd name="T78" fmla="*/ 899351086 w 52"/>
                  <a:gd name="T79" fmla="*/ 1192334446 h 52"/>
                  <a:gd name="T80" fmla="*/ 1562023954 w 52"/>
                  <a:gd name="T81" fmla="*/ 1335413751 h 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2"/>
                  <a:gd name="T124" fmla="*/ 0 h 52"/>
                  <a:gd name="T125" fmla="*/ 52 w 52"/>
                  <a:gd name="T126" fmla="*/ 52 h 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2" h="52">
                    <a:moveTo>
                      <a:pt x="52" y="27"/>
                    </a:moveTo>
                    <a:cubicBezTo>
                      <a:pt x="52" y="27"/>
                      <a:pt x="52" y="27"/>
                      <a:pt x="51" y="27"/>
                    </a:cubicBezTo>
                    <a:cubicBezTo>
                      <a:pt x="46" y="26"/>
                      <a:pt x="46" y="26"/>
                      <a:pt x="46" y="26"/>
                    </a:cubicBezTo>
                    <a:cubicBezTo>
                      <a:pt x="46" y="23"/>
                      <a:pt x="46" y="23"/>
                      <a:pt x="46" y="23"/>
                    </a:cubicBezTo>
                    <a:cubicBezTo>
                      <a:pt x="51" y="21"/>
                      <a:pt x="51" y="21"/>
                      <a:pt x="51" y="21"/>
                    </a:cubicBezTo>
                    <a:cubicBezTo>
                      <a:pt x="51" y="21"/>
                      <a:pt x="51" y="21"/>
                      <a:pt x="52" y="20"/>
                    </a:cubicBezTo>
                    <a:cubicBezTo>
                      <a:pt x="52" y="20"/>
                      <a:pt x="52" y="20"/>
                      <a:pt x="51" y="19"/>
                    </a:cubicBezTo>
                    <a:cubicBezTo>
                      <a:pt x="49" y="13"/>
                      <a:pt x="49" y="13"/>
                      <a:pt x="49" y="13"/>
                    </a:cubicBezTo>
                    <a:cubicBezTo>
                      <a:pt x="49" y="12"/>
                      <a:pt x="48" y="12"/>
                      <a:pt x="48" y="12"/>
                    </a:cubicBezTo>
                    <a:cubicBezTo>
                      <a:pt x="48" y="12"/>
                      <a:pt x="47" y="12"/>
                      <a:pt x="47" y="12"/>
                    </a:cubicBezTo>
                    <a:cubicBezTo>
                      <a:pt x="42" y="14"/>
                      <a:pt x="42" y="14"/>
                      <a:pt x="42" y="14"/>
                    </a:cubicBezTo>
                    <a:cubicBezTo>
                      <a:pt x="40" y="13"/>
                      <a:pt x="40" y="13"/>
                      <a:pt x="40" y="13"/>
                    </a:cubicBezTo>
                    <a:cubicBezTo>
                      <a:pt x="43" y="8"/>
                      <a:pt x="43" y="8"/>
                      <a:pt x="43" y="8"/>
                    </a:cubicBezTo>
                    <a:cubicBezTo>
                      <a:pt x="43" y="7"/>
                      <a:pt x="43" y="7"/>
                      <a:pt x="43" y="7"/>
                    </a:cubicBezTo>
                    <a:cubicBezTo>
                      <a:pt x="43" y="6"/>
                      <a:pt x="43" y="6"/>
                      <a:pt x="43" y="6"/>
                    </a:cubicBezTo>
                    <a:cubicBezTo>
                      <a:pt x="37" y="2"/>
                      <a:pt x="37" y="2"/>
                      <a:pt x="37" y="2"/>
                    </a:cubicBezTo>
                    <a:cubicBezTo>
                      <a:pt x="36" y="2"/>
                      <a:pt x="35" y="2"/>
                      <a:pt x="35" y="3"/>
                    </a:cubicBezTo>
                    <a:cubicBezTo>
                      <a:pt x="32" y="7"/>
                      <a:pt x="32" y="7"/>
                      <a:pt x="32" y="7"/>
                    </a:cubicBezTo>
                    <a:cubicBezTo>
                      <a:pt x="30" y="7"/>
                      <a:pt x="30" y="7"/>
                      <a:pt x="30" y="7"/>
                    </a:cubicBezTo>
                    <a:cubicBezTo>
                      <a:pt x="29" y="1"/>
                      <a:pt x="29" y="1"/>
                      <a:pt x="29" y="1"/>
                    </a:cubicBezTo>
                    <a:cubicBezTo>
                      <a:pt x="29" y="1"/>
                      <a:pt x="29" y="1"/>
                      <a:pt x="29" y="0"/>
                    </a:cubicBezTo>
                    <a:cubicBezTo>
                      <a:pt x="28" y="0"/>
                      <a:pt x="28" y="0"/>
                      <a:pt x="27" y="0"/>
                    </a:cubicBezTo>
                    <a:cubicBezTo>
                      <a:pt x="20" y="1"/>
                      <a:pt x="20" y="1"/>
                      <a:pt x="20" y="1"/>
                    </a:cubicBezTo>
                    <a:cubicBezTo>
                      <a:pt x="20" y="1"/>
                      <a:pt x="19" y="1"/>
                      <a:pt x="19" y="2"/>
                    </a:cubicBezTo>
                    <a:cubicBezTo>
                      <a:pt x="20" y="8"/>
                      <a:pt x="20" y="8"/>
                      <a:pt x="20" y="8"/>
                    </a:cubicBezTo>
                    <a:cubicBezTo>
                      <a:pt x="18" y="9"/>
                      <a:pt x="18" y="9"/>
                      <a:pt x="18" y="9"/>
                    </a:cubicBezTo>
                    <a:cubicBezTo>
                      <a:pt x="14" y="4"/>
                      <a:pt x="14" y="4"/>
                      <a:pt x="14" y="4"/>
                    </a:cubicBezTo>
                    <a:cubicBezTo>
                      <a:pt x="13" y="4"/>
                      <a:pt x="12" y="4"/>
                      <a:pt x="12" y="4"/>
                    </a:cubicBezTo>
                    <a:cubicBezTo>
                      <a:pt x="7" y="9"/>
                      <a:pt x="7" y="9"/>
                      <a:pt x="7" y="9"/>
                    </a:cubicBezTo>
                    <a:cubicBezTo>
                      <a:pt x="6" y="9"/>
                      <a:pt x="6" y="9"/>
                      <a:pt x="6" y="10"/>
                    </a:cubicBezTo>
                    <a:cubicBezTo>
                      <a:pt x="6" y="10"/>
                      <a:pt x="6" y="11"/>
                      <a:pt x="6" y="11"/>
                    </a:cubicBezTo>
                    <a:cubicBezTo>
                      <a:pt x="10" y="15"/>
                      <a:pt x="10" y="15"/>
                      <a:pt x="10" y="15"/>
                    </a:cubicBezTo>
                    <a:cubicBezTo>
                      <a:pt x="9" y="17"/>
                      <a:pt x="9" y="17"/>
                      <a:pt x="9" y="17"/>
                    </a:cubicBezTo>
                    <a:cubicBezTo>
                      <a:pt x="3" y="16"/>
                      <a:pt x="3" y="16"/>
                      <a:pt x="3" y="16"/>
                    </a:cubicBezTo>
                    <a:cubicBezTo>
                      <a:pt x="3" y="16"/>
                      <a:pt x="3" y="16"/>
                      <a:pt x="2" y="16"/>
                    </a:cubicBezTo>
                    <a:cubicBezTo>
                      <a:pt x="2" y="16"/>
                      <a:pt x="2" y="16"/>
                      <a:pt x="2" y="17"/>
                    </a:cubicBezTo>
                    <a:cubicBezTo>
                      <a:pt x="0" y="24"/>
                      <a:pt x="0" y="24"/>
                      <a:pt x="0" y="24"/>
                    </a:cubicBezTo>
                    <a:cubicBezTo>
                      <a:pt x="0" y="24"/>
                      <a:pt x="0" y="24"/>
                      <a:pt x="0" y="25"/>
                    </a:cubicBezTo>
                    <a:cubicBezTo>
                      <a:pt x="1" y="25"/>
                      <a:pt x="1" y="25"/>
                      <a:pt x="1" y="25"/>
                    </a:cubicBezTo>
                    <a:cubicBezTo>
                      <a:pt x="7" y="27"/>
                      <a:pt x="7" y="27"/>
                      <a:pt x="7" y="27"/>
                    </a:cubicBezTo>
                    <a:cubicBezTo>
                      <a:pt x="7" y="29"/>
                      <a:pt x="7" y="29"/>
                      <a:pt x="7" y="29"/>
                    </a:cubicBezTo>
                    <a:cubicBezTo>
                      <a:pt x="2" y="31"/>
                      <a:pt x="2" y="31"/>
                      <a:pt x="2" y="31"/>
                    </a:cubicBezTo>
                    <a:cubicBezTo>
                      <a:pt x="1" y="31"/>
                      <a:pt x="1" y="32"/>
                      <a:pt x="1" y="33"/>
                    </a:cubicBezTo>
                    <a:cubicBezTo>
                      <a:pt x="4" y="39"/>
                      <a:pt x="4" y="39"/>
                      <a:pt x="4" y="39"/>
                    </a:cubicBezTo>
                    <a:cubicBezTo>
                      <a:pt x="4" y="40"/>
                      <a:pt x="4" y="40"/>
                      <a:pt x="5" y="40"/>
                    </a:cubicBezTo>
                    <a:cubicBezTo>
                      <a:pt x="5" y="40"/>
                      <a:pt x="5" y="40"/>
                      <a:pt x="6" y="40"/>
                    </a:cubicBezTo>
                    <a:cubicBezTo>
                      <a:pt x="11" y="38"/>
                      <a:pt x="11" y="38"/>
                      <a:pt x="11" y="38"/>
                    </a:cubicBezTo>
                    <a:cubicBezTo>
                      <a:pt x="12" y="40"/>
                      <a:pt x="12" y="40"/>
                      <a:pt x="12" y="40"/>
                    </a:cubicBezTo>
                    <a:cubicBezTo>
                      <a:pt x="9" y="45"/>
                      <a:pt x="9" y="45"/>
                      <a:pt x="9" y="45"/>
                    </a:cubicBezTo>
                    <a:cubicBezTo>
                      <a:pt x="9" y="45"/>
                      <a:pt x="9" y="46"/>
                      <a:pt x="10" y="47"/>
                    </a:cubicBezTo>
                    <a:cubicBezTo>
                      <a:pt x="16" y="50"/>
                      <a:pt x="16" y="50"/>
                      <a:pt x="16" y="50"/>
                    </a:cubicBezTo>
                    <a:cubicBezTo>
                      <a:pt x="16" y="50"/>
                      <a:pt x="17" y="50"/>
                      <a:pt x="17" y="50"/>
                    </a:cubicBezTo>
                    <a:cubicBezTo>
                      <a:pt x="17" y="50"/>
                      <a:pt x="18" y="50"/>
                      <a:pt x="18" y="50"/>
                    </a:cubicBezTo>
                    <a:cubicBezTo>
                      <a:pt x="21" y="45"/>
                      <a:pt x="21" y="45"/>
                      <a:pt x="21" y="45"/>
                    </a:cubicBezTo>
                    <a:cubicBezTo>
                      <a:pt x="23" y="45"/>
                      <a:pt x="23" y="45"/>
                      <a:pt x="23" y="45"/>
                    </a:cubicBezTo>
                    <a:cubicBezTo>
                      <a:pt x="23" y="51"/>
                      <a:pt x="23" y="51"/>
                      <a:pt x="23" y="51"/>
                    </a:cubicBezTo>
                    <a:cubicBezTo>
                      <a:pt x="23" y="51"/>
                      <a:pt x="24" y="52"/>
                      <a:pt x="24" y="52"/>
                    </a:cubicBezTo>
                    <a:cubicBezTo>
                      <a:pt x="24" y="52"/>
                      <a:pt x="24" y="52"/>
                      <a:pt x="24" y="52"/>
                    </a:cubicBezTo>
                    <a:cubicBezTo>
                      <a:pt x="25" y="52"/>
                      <a:pt x="25" y="52"/>
                      <a:pt x="25" y="52"/>
                    </a:cubicBezTo>
                    <a:cubicBezTo>
                      <a:pt x="32" y="52"/>
                      <a:pt x="32" y="52"/>
                      <a:pt x="32" y="52"/>
                    </a:cubicBezTo>
                    <a:cubicBezTo>
                      <a:pt x="32" y="52"/>
                      <a:pt x="33" y="51"/>
                      <a:pt x="33" y="51"/>
                    </a:cubicBezTo>
                    <a:cubicBezTo>
                      <a:pt x="33" y="51"/>
                      <a:pt x="33" y="50"/>
                      <a:pt x="33" y="50"/>
                    </a:cubicBezTo>
                    <a:cubicBezTo>
                      <a:pt x="33" y="44"/>
                      <a:pt x="33" y="44"/>
                      <a:pt x="33" y="44"/>
                    </a:cubicBezTo>
                    <a:cubicBezTo>
                      <a:pt x="35" y="44"/>
                      <a:pt x="35" y="44"/>
                      <a:pt x="35" y="44"/>
                    </a:cubicBezTo>
                    <a:cubicBezTo>
                      <a:pt x="39" y="48"/>
                      <a:pt x="39" y="48"/>
                      <a:pt x="39" y="48"/>
                    </a:cubicBezTo>
                    <a:cubicBezTo>
                      <a:pt x="39" y="48"/>
                      <a:pt x="39" y="48"/>
                      <a:pt x="40" y="48"/>
                    </a:cubicBezTo>
                    <a:cubicBezTo>
                      <a:pt x="40" y="48"/>
                      <a:pt x="40" y="48"/>
                      <a:pt x="41" y="48"/>
                    </a:cubicBezTo>
                    <a:cubicBezTo>
                      <a:pt x="46" y="43"/>
                      <a:pt x="46" y="43"/>
                      <a:pt x="46" y="43"/>
                    </a:cubicBezTo>
                    <a:cubicBezTo>
                      <a:pt x="46" y="43"/>
                      <a:pt x="46" y="43"/>
                      <a:pt x="46" y="42"/>
                    </a:cubicBezTo>
                    <a:cubicBezTo>
                      <a:pt x="46" y="42"/>
                      <a:pt x="46" y="42"/>
                      <a:pt x="46" y="41"/>
                    </a:cubicBezTo>
                    <a:cubicBezTo>
                      <a:pt x="42" y="37"/>
                      <a:pt x="42" y="37"/>
                      <a:pt x="42" y="37"/>
                    </a:cubicBezTo>
                    <a:cubicBezTo>
                      <a:pt x="43" y="35"/>
                      <a:pt x="43" y="35"/>
                      <a:pt x="43" y="35"/>
                    </a:cubicBezTo>
                    <a:cubicBezTo>
                      <a:pt x="49" y="36"/>
                      <a:pt x="49" y="36"/>
                      <a:pt x="49" y="36"/>
                    </a:cubicBezTo>
                    <a:cubicBezTo>
                      <a:pt x="49" y="37"/>
                      <a:pt x="50" y="36"/>
                      <a:pt x="50" y="36"/>
                    </a:cubicBezTo>
                    <a:cubicBezTo>
                      <a:pt x="50" y="36"/>
                      <a:pt x="51" y="36"/>
                      <a:pt x="51" y="35"/>
                    </a:cubicBezTo>
                    <a:cubicBezTo>
                      <a:pt x="52" y="29"/>
                      <a:pt x="52" y="29"/>
                      <a:pt x="52" y="29"/>
                    </a:cubicBezTo>
                    <a:cubicBezTo>
                      <a:pt x="52" y="28"/>
                      <a:pt x="52" y="28"/>
                      <a:pt x="52" y="27"/>
                    </a:cubicBezTo>
                    <a:close/>
                    <a:moveTo>
                      <a:pt x="33" y="28"/>
                    </a:moveTo>
                    <a:cubicBezTo>
                      <a:pt x="32" y="31"/>
                      <a:pt x="28" y="34"/>
                      <a:pt x="25" y="33"/>
                    </a:cubicBezTo>
                    <a:cubicBezTo>
                      <a:pt x="21" y="32"/>
                      <a:pt x="18" y="28"/>
                      <a:pt x="19" y="25"/>
                    </a:cubicBezTo>
                    <a:cubicBezTo>
                      <a:pt x="20" y="21"/>
                      <a:pt x="24" y="18"/>
                      <a:pt x="28" y="19"/>
                    </a:cubicBezTo>
                    <a:cubicBezTo>
                      <a:pt x="32" y="20"/>
                      <a:pt x="34" y="24"/>
                      <a:pt x="33" y="28"/>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sp>
            <p:nvSpPr>
              <p:cNvPr id="19" name="Freeform 27"/>
              <p:cNvSpPr>
                <a:spLocks noEditPoints="1" noChangeArrowheads="1"/>
              </p:cNvSpPr>
              <p:nvPr/>
            </p:nvSpPr>
            <p:spPr bwMode="auto">
              <a:xfrm>
                <a:off x="296538" y="248324"/>
                <a:ext cx="254449" cy="255964"/>
              </a:xfrm>
              <a:custGeom>
                <a:avLst/>
                <a:gdLst>
                  <a:gd name="T0" fmla="*/ 1560673257 w 37"/>
                  <a:gd name="T1" fmla="*/ 1387878316 h 37"/>
                  <a:gd name="T2" fmla="*/ 1466086999 w 37"/>
                  <a:gd name="T3" fmla="*/ 1148593483 h 37"/>
                  <a:gd name="T4" fmla="*/ 1702552644 w 37"/>
                  <a:gd name="T5" fmla="*/ 1196451833 h 37"/>
                  <a:gd name="T6" fmla="*/ 1749845773 w 37"/>
                  <a:gd name="T7" fmla="*/ 957160083 h 37"/>
                  <a:gd name="T8" fmla="*/ 1702552644 w 37"/>
                  <a:gd name="T9" fmla="*/ 861443383 h 37"/>
                  <a:gd name="T10" fmla="*/ 1513380128 w 37"/>
                  <a:gd name="T11" fmla="*/ 765726683 h 37"/>
                  <a:gd name="T12" fmla="*/ 1749845773 w 37"/>
                  <a:gd name="T13" fmla="*/ 670009983 h 37"/>
                  <a:gd name="T14" fmla="*/ 1655259515 w 37"/>
                  <a:gd name="T15" fmla="*/ 430725150 h 37"/>
                  <a:gd name="T16" fmla="*/ 1418793870 w 37"/>
                  <a:gd name="T17" fmla="*/ 478576583 h 37"/>
                  <a:gd name="T18" fmla="*/ 1466086999 w 37"/>
                  <a:gd name="T19" fmla="*/ 239291750 h 37"/>
                  <a:gd name="T20" fmla="*/ 1418793870 w 37"/>
                  <a:gd name="T21" fmla="*/ 191433400 h 37"/>
                  <a:gd name="T22" fmla="*/ 1135035096 w 37"/>
                  <a:gd name="T23" fmla="*/ 95716700 h 37"/>
                  <a:gd name="T24" fmla="*/ 993155709 w 37"/>
                  <a:gd name="T25" fmla="*/ 239291750 h 37"/>
                  <a:gd name="T26" fmla="*/ 898569451 w 37"/>
                  <a:gd name="T27" fmla="*/ 0 h 37"/>
                  <a:gd name="T28" fmla="*/ 662103806 w 37"/>
                  <a:gd name="T29" fmla="*/ 47858350 h 37"/>
                  <a:gd name="T30" fmla="*/ 662103806 w 37"/>
                  <a:gd name="T31" fmla="*/ 239291750 h 37"/>
                  <a:gd name="T32" fmla="*/ 472931290 w 37"/>
                  <a:gd name="T33" fmla="*/ 143575050 h 37"/>
                  <a:gd name="T34" fmla="*/ 378345032 w 37"/>
                  <a:gd name="T35" fmla="*/ 143575050 h 37"/>
                  <a:gd name="T36" fmla="*/ 189172516 w 37"/>
                  <a:gd name="T37" fmla="*/ 335008450 h 37"/>
                  <a:gd name="T38" fmla="*/ 331051903 w 37"/>
                  <a:gd name="T39" fmla="*/ 526434933 h 37"/>
                  <a:gd name="T40" fmla="*/ 141879387 w 37"/>
                  <a:gd name="T41" fmla="*/ 526434933 h 37"/>
                  <a:gd name="T42" fmla="*/ 0 w 37"/>
                  <a:gd name="T43" fmla="*/ 813585033 h 37"/>
                  <a:gd name="T44" fmla="*/ 47293129 w 37"/>
                  <a:gd name="T45" fmla="*/ 861443383 h 37"/>
                  <a:gd name="T46" fmla="*/ 236465645 w 37"/>
                  <a:gd name="T47" fmla="*/ 957160083 h 37"/>
                  <a:gd name="T48" fmla="*/ 47293129 w 37"/>
                  <a:gd name="T49" fmla="*/ 1100735133 h 37"/>
                  <a:gd name="T50" fmla="*/ 189172516 w 37"/>
                  <a:gd name="T51" fmla="*/ 1340019966 h 37"/>
                  <a:gd name="T52" fmla="*/ 378345032 w 37"/>
                  <a:gd name="T53" fmla="*/ 1292168534 h 37"/>
                  <a:gd name="T54" fmla="*/ 331051903 w 37"/>
                  <a:gd name="T55" fmla="*/ 1483595016 h 37"/>
                  <a:gd name="T56" fmla="*/ 331051903 w 37"/>
                  <a:gd name="T57" fmla="*/ 1579311716 h 37"/>
                  <a:gd name="T58" fmla="*/ 567517548 w 37"/>
                  <a:gd name="T59" fmla="*/ 1675028416 h 37"/>
                  <a:gd name="T60" fmla="*/ 614810677 w 37"/>
                  <a:gd name="T61" fmla="*/ 1675028416 h 37"/>
                  <a:gd name="T62" fmla="*/ 803983193 w 37"/>
                  <a:gd name="T63" fmla="*/ 1531453366 h 37"/>
                  <a:gd name="T64" fmla="*/ 803983193 w 37"/>
                  <a:gd name="T65" fmla="*/ 1770745116 h 37"/>
                  <a:gd name="T66" fmla="*/ 1087741967 w 37"/>
                  <a:gd name="T67" fmla="*/ 1722886766 h 37"/>
                  <a:gd name="T68" fmla="*/ 1135035096 w 37"/>
                  <a:gd name="T69" fmla="*/ 1675028416 h 37"/>
                  <a:gd name="T70" fmla="*/ 1182328225 w 37"/>
                  <a:gd name="T71" fmla="*/ 1483595016 h 37"/>
                  <a:gd name="T72" fmla="*/ 1324207612 w 37"/>
                  <a:gd name="T73" fmla="*/ 1627170066 h 37"/>
                  <a:gd name="T74" fmla="*/ 1560673257 w 37"/>
                  <a:gd name="T75" fmla="*/ 1435736666 h 37"/>
                  <a:gd name="T76" fmla="*/ 1040448838 w 37"/>
                  <a:gd name="T77" fmla="*/ 1052876783 h 37"/>
                  <a:gd name="T78" fmla="*/ 709396935 w 37"/>
                  <a:gd name="T79" fmla="*/ 717868333 h 37"/>
                  <a:gd name="T80" fmla="*/ 1040448838 w 37"/>
                  <a:gd name="T81" fmla="*/ 1052876783 h 3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
                  <a:gd name="T124" fmla="*/ 0 h 37"/>
                  <a:gd name="T125" fmla="*/ 37 w 37"/>
                  <a:gd name="T126" fmla="*/ 37 h 3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 h="37">
                    <a:moveTo>
                      <a:pt x="33" y="29"/>
                    </a:moveTo>
                    <a:cubicBezTo>
                      <a:pt x="33" y="29"/>
                      <a:pt x="33" y="29"/>
                      <a:pt x="33" y="29"/>
                    </a:cubicBezTo>
                    <a:cubicBezTo>
                      <a:pt x="30" y="26"/>
                      <a:pt x="30" y="26"/>
                      <a:pt x="30" y="26"/>
                    </a:cubicBezTo>
                    <a:cubicBezTo>
                      <a:pt x="31" y="24"/>
                      <a:pt x="31" y="24"/>
                      <a:pt x="31" y="24"/>
                    </a:cubicBezTo>
                    <a:cubicBezTo>
                      <a:pt x="35" y="25"/>
                      <a:pt x="35" y="25"/>
                      <a:pt x="35" y="25"/>
                    </a:cubicBezTo>
                    <a:cubicBezTo>
                      <a:pt x="35" y="25"/>
                      <a:pt x="36" y="25"/>
                      <a:pt x="36" y="25"/>
                    </a:cubicBezTo>
                    <a:cubicBezTo>
                      <a:pt x="36" y="25"/>
                      <a:pt x="36" y="25"/>
                      <a:pt x="36" y="24"/>
                    </a:cubicBezTo>
                    <a:cubicBezTo>
                      <a:pt x="37" y="20"/>
                      <a:pt x="37" y="20"/>
                      <a:pt x="37" y="20"/>
                    </a:cubicBezTo>
                    <a:cubicBezTo>
                      <a:pt x="37" y="19"/>
                      <a:pt x="37" y="19"/>
                      <a:pt x="37" y="19"/>
                    </a:cubicBezTo>
                    <a:cubicBezTo>
                      <a:pt x="37" y="19"/>
                      <a:pt x="37" y="18"/>
                      <a:pt x="36" y="18"/>
                    </a:cubicBezTo>
                    <a:cubicBezTo>
                      <a:pt x="33" y="18"/>
                      <a:pt x="33" y="18"/>
                      <a:pt x="33" y="18"/>
                    </a:cubicBezTo>
                    <a:cubicBezTo>
                      <a:pt x="32" y="16"/>
                      <a:pt x="32" y="16"/>
                      <a:pt x="32" y="16"/>
                    </a:cubicBezTo>
                    <a:cubicBezTo>
                      <a:pt x="36" y="14"/>
                      <a:pt x="36" y="14"/>
                      <a:pt x="36" y="14"/>
                    </a:cubicBezTo>
                    <a:cubicBezTo>
                      <a:pt x="36" y="14"/>
                      <a:pt x="37" y="14"/>
                      <a:pt x="37" y="14"/>
                    </a:cubicBezTo>
                    <a:cubicBezTo>
                      <a:pt x="37" y="14"/>
                      <a:pt x="37" y="13"/>
                      <a:pt x="37" y="13"/>
                    </a:cubicBezTo>
                    <a:cubicBezTo>
                      <a:pt x="35" y="9"/>
                      <a:pt x="35" y="9"/>
                      <a:pt x="35" y="9"/>
                    </a:cubicBezTo>
                    <a:cubicBezTo>
                      <a:pt x="34" y="8"/>
                      <a:pt x="34" y="8"/>
                      <a:pt x="33" y="8"/>
                    </a:cubicBezTo>
                    <a:cubicBezTo>
                      <a:pt x="30" y="10"/>
                      <a:pt x="30" y="10"/>
                      <a:pt x="30" y="10"/>
                    </a:cubicBezTo>
                    <a:cubicBezTo>
                      <a:pt x="29" y="8"/>
                      <a:pt x="29" y="8"/>
                      <a:pt x="29" y="8"/>
                    </a:cubicBezTo>
                    <a:cubicBezTo>
                      <a:pt x="31" y="5"/>
                      <a:pt x="31" y="5"/>
                      <a:pt x="31" y="5"/>
                    </a:cubicBezTo>
                    <a:cubicBezTo>
                      <a:pt x="31" y="5"/>
                      <a:pt x="31" y="4"/>
                      <a:pt x="31" y="4"/>
                    </a:cubicBezTo>
                    <a:cubicBezTo>
                      <a:pt x="31" y="4"/>
                      <a:pt x="30" y="4"/>
                      <a:pt x="30" y="4"/>
                    </a:cubicBezTo>
                    <a:cubicBezTo>
                      <a:pt x="26" y="1"/>
                      <a:pt x="26" y="1"/>
                      <a:pt x="26" y="1"/>
                    </a:cubicBezTo>
                    <a:cubicBezTo>
                      <a:pt x="25" y="1"/>
                      <a:pt x="25" y="1"/>
                      <a:pt x="24" y="2"/>
                    </a:cubicBezTo>
                    <a:cubicBezTo>
                      <a:pt x="22" y="5"/>
                      <a:pt x="22" y="5"/>
                      <a:pt x="22" y="5"/>
                    </a:cubicBezTo>
                    <a:cubicBezTo>
                      <a:pt x="21" y="5"/>
                      <a:pt x="21" y="5"/>
                      <a:pt x="21" y="5"/>
                    </a:cubicBezTo>
                    <a:cubicBezTo>
                      <a:pt x="21" y="1"/>
                      <a:pt x="21" y="1"/>
                      <a:pt x="21" y="1"/>
                    </a:cubicBezTo>
                    <a:cubicBezTo>
                      <a:pt x="20" y="0"/>
                      <a:pt x="20" y="0"/>
                      <a:pt x="19" y="0"/>
                    </a:cubicBezTo>
                    <a:cubicBezTo>
                      <a:pt x="14" y="0"/>
                      <a:pt x="14" y="0"/>
                      <a:pt x="14" y="0"/>
                    </a:cubicBezTo>
                    <a:cubicBezTo>
                      <a:pt x="14" y="0"/>
                      <a:pt x="14" y="0"/>
                      <a:pt x="14" y="1"/>
                    </a:cubicBezTo>
                    <a:cubicBezTo>
                      <a:pt x="14" y="1"/>
                      <a:pt x="14" y="1"/>
                      <a:pt x="14" y="1"/>
                    </a:cubicBezTo>
                    <a:cubicBezTo>
                      <a:pt x="14" y="5"/>
                      <a:pt x="14" y="5"/>
                      <a:pt x="14" y="5"/>
                    </a:cubicBezTo>
                    <a:cubicBezTo>
                      <a:pt x="13" y="6"/>
                      <a:pt x="13" y="6"/>
                      <a:pt x="13" y="6"/>
                    </a:cubicBezTo>
                    <a:cubicBezTo>
                      <a:pt x="10" y="3"/>
                      <a:pt x="10" y="3"/>
                      <a:pt x="10" y="3"/>
                    </a:cubicBezTo>
                    <a:cubicBezTo>
                      <a:pt x="10" y="3"/>
                      <a:pt x="9" y="3"/>
                      <a:pt x="9" y="3"/>
                    </a:cubicBezTo>
                    <a:cubicBezTo>
                      <a:pt x="9" y="3"/>
                      <a:pt x="9" y="3"/>
                      <a:pt x="8" y="3"/>
                    </a:cubicBezTo>
                    <a:cubicBezTo>
                      <a:pt x="5" y="6"/>
                      <a:pt x="5" y="6"/>
                      <a:pt x="5" y="6"/>
                    </a:cubicBezTo>
                    <a:cubicBezTo>
                      <a:pt x="5" y="6"/>
                      <a:pt x="4" y="7"/>
                      <a:pt x="4" y="7"/>
                    </a:cubicBezTo>
                    <a:cubicBezTo>
                      <a:pt x="4" y="7"/>
                      <a:pt x="4" y="8"/>
                      <a:pt x="5" y="8"/>
                    </a:cubicBezTo>
                    <a:cubicBezTo>
                      <a:pt x="7" y="11"/>
                      <a:pt x="7" y="11"/>
                      <a:pt x="7" y="11"/>
                    </a:cubicBezTo>
                    <a:cubicBezTo>
                      <a:pt x="7" y="12"/>
                      <a:pt x="7" y="12"/>
                      <a:pt x="7" y="12"/>
                    </a:cubicBezTo>
                    <a:cubicBezTo>
                      <a:pt x="3" y="11"/>
                      <a:pt x="3" y="11"/>
                      <a:pt x="3" y="11"/>
                    </a:cubicBezTo>
                    <a:cubicBezTo>
                      <a:pt x="2" y="11"/>
                      <a:pt x="2" y="11"/>
                      <a:pt x="1" y="12"/>
                    </a:cubicBezTo>
                    <a:cubicBezTo>
                      <a:pt x="0" y="17"/>
                      <a:pt x="0" y="17"/>
                      <a:pt x="0" y="17"/>
                    </a:cubicBezTo>
                    <a:cubicBezTo>
                      <a:pt x="0" y="17"/>
                      <a:pt x="0" y="17"/>
                      <a:pt x="1" y="18"/>
                    </a:cubicBezTo>
                    <a:cubicBezTo>
                      <a:pt x="1" y="18"/>
                      <a:pt x="1" y="18"/>
                      <a:pt x="1" y="18"/>
                    </a:cubicBezTo>
                    <a:cubicBezTo>
                      <a:pt x="5" y="19"/>
                      <a:pt x="5" y="19"/>
                      <a:pt x="5" y="19"/>
                    </a:cubicBezTo>
                    <a:cubicBezTo>
                      <a:pt x="5" y="20"/>
                      <a:pt x="5" y="20"/>
                      <a:pt x="5" y="20"/>
                    </a:cubicBezTo>
                    <a:cubicBezTo>
                      <a:pt x="2" y="22"/>
                      <a:pt x="2" y="22"/>
                      <a:pt x="2" y="22"/>
                    </a:cubicBezTo>
                    <a:cubicBezTo>
                      <a:pt x="1" y="22"/>
                      <a:pt x="1" y="23"/>
                      <a:pt x="1" y="23"/>
                    </a:cubicBezTo>
                    <a:cubicBezTo>
                      <a:pt x="3" y="28"/>
                      <a:pt x="3" y="28"/>
                      <a:pt x="3" y="28"/>
                    </a:cubicBezTo>
                    <a:cubicBezTo>
                      <a:pt x="3" y="28"/>
                      <a:pt x="3" y="28"/>
                      <a:pt x="4" y="28"/>
                    </a:cubicBezTo>
                    <a:cubicBezTo>
                      <a:pt x="4" y="29"/>
                      <a:pt x="4" y="29"/>
                      <a:pt x="4" y="28"/>
                    </a:cubicBezTo>
                    <a:cubicBezTo>
                      <a:pt x="8" y="27"/>
                      <a:pt x="8" y="27"/>
                      <a:pt x="8" y="27"/>
                    </a:cubicBezTo>
                    <a:cubicBezTo>
                      <a:pt x="9" y="28"/>
                      <a:pt x="9" y="28"/>
                      <a:pt x="9" y="28"/>
                    </a:cubicBezTo>
                    <a:cubicBezTo>
                      <a:pt x="7" y="31"/>
                      <a:pt x="7" y="31"/>
                      <a:pt x="7" y="31"/>
                    </a:cubicBezTo>
                    <a:cubicBezTo>
                      <a:pt x="7" y="32"/>
                      <a:pt x="7" y="32"/>
                      <a:pt x="7" y="32"/>
                    </a:cubicBezTo>
                    <a:cubicBezTo>
                      <a:pt x="7" y="32"/>
                      <a:pt x="7" y="33"/>
                      <a:pt x="7" y="33"/>
                    </a:cubicBezTo>
                    <a:cubicBezTo>
                      <a:pt x="7" y="33"/>
                      <a:pt x="7" y="33"/>
                      <a:pt x="7" y="33"/>
                    </a:cubicBezTo>
                    <a:cubicBezTo>
                      <a:pt x="12" y="35"/>
                      <a:pt x="12" y="35"/>
                      <a:pt x="12" y="35"/>
                    </a:cubicBezTo>
                    <a:cubicBezTo>
                      <a:pt x="12" y="35"/>
                      <a:pt x="12" y="35"/>
                      <a:pt x="13" y="35"/>
                    </a:cubicBezTo>
                    <a:cubicBezTo>
                      <a:pt x="13" y="35"/>
                      <a:pt x="13" y="35"/>
                      <a:pt x="13" y="35"/>
                    </a:cubicBezTo>
                    <a:cubicBezTo>
                      <a:pt x="15" y="31"/>
                      <a:pt x="15" y="31"/>
                      <a:pt x="15" y="31"/>
                    </a:cubicBezTo>
                    <a:cubicBezTo>
                      <a:pt x="17" y="32"/>
                      <a:pt x="17" y="32"/>
                      <a:pt x="17" y="32"/>
                    </a:cubicBezTo>
                    <a:cubicBezTo>
                      <a:pt x="17" y="36"/>
                      <a:pt x="17" y="36"/>
                      <a:pt x="17" y="36"/>
                    </a:cubicBezTo>
                    <a:cubicBezTo>
                      <a:pt x="17" y="36"/>
                      <a:pt x="17" y="36"/>
                      <a:pt x="17" y="37"/>
                    </a:cubicBezTo>
                    <a:cubicBezTo>
                      <a:pt x="18" y="37"/>
                      <a:pt x="18" y="37"/>
                      <a:pt x="18" y="37"/>
                    </a:cubicBezTo>
                    <a:cubicBezTo>
                      <a:pt x="23" y="36"/>
                      <a:pt x="23" y="36"/>
                      <a:pt x="23" y="36"/>
                    </a:cubicBezTo>
                    <a:cubicBezTo>
                      <a:pt x="23" y="36"/>
                      <a:pt x="24" y="36"/>
                      <a:pt x="24" y="36"/>
                    </a:cubicBezTo>
                    <a:cubicBezTo>
                      <a:pt x="24" y="36"/>
                      <a:pt x="24" y="35"/>
                      <a:pt x="24" y="35"/>
                    </a:cubicBezTo>
                    <a:cubicBezTo>
                      <a:pt x="24" y="31"/>
                      <a:pt x="24" y="31"/>
                      <a:pt x="24" y="31"/>
                    </a:cubicBezTo>
                    <a:cubicBezTo>
                      <a:pt x="25" y="31"/>
                      <a:pt x="25" y="31"/>
                      <a:pt x="25" y="31"/>
                    </a:cubicBezTo>
                    <a:cubicBezTo>
                      <a:pt x="28" y="33"/>
                      <a:pt x="28" y="33"/>
                      <a:pt x="28" y="33"/>
                    </a:cubicBezTo>
                    <a:cubicBezTo>
                      <a:pt x="28" y="34"/>
                      <a:pt x="28" y="34"/>
                      <a:pt x="28" y="34"/>
                    </a:cubicBezTo>
                    <a:cubicBezTo>
                      <a:pt x="29" y="34"/>
                      <a:pt x="29" y="34"/>
                      <a:pt x="29" y="34"/>
                    </a:cubicBezTo>
                    <a:cubicBezTo>
                      <a:pt x="33" y="30"/>
                      <a:pt x="33" y="30"/>
                      <a:pt x="33" y="30"/>
                    </a:cubicBezTo>
                    <a:cubicBezTo>
                      <a:pt x="33" y="30"/>
                      <a:pt x="33" y="30"/>
                      <a:pt x="33" y="29"/>
                    </a:cubicBezTo>
                    <a:close/>
                    <a:moveTo>
                      <a:pt x="22" y="22"/>
                    </a:moveTo>
                    <a:cubicBezTo>
                      <a:pt x="20" y="24"/>
                      <a:pt x="17" y="24"/>
                      <a:pt x="15" y="22"/>
                    </a:cubicBezTo>
                    <a:cubicBezTo>
                      <a:pt x="13" y="20"/>
                      <a:pt x="13" y="16"/>
                      <a:pt x="15" y="15"/>
                    </a:cubicBezTo>
                    <a:cubicBezTo>
                      <a:pt x="17" y="13"/>
                      <a:pt x="21" y="13"/>
                      <a:pt x="23" y="15"/>
                    </a:cubicBezTo>
                    <a:cubicBezTo>
                      <a:pt x="24" y="17"/>
                      <a:pt x="24" y="20"/>
                      <a:pt x="22" y="22"/>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grpSp>
      <p:grpSp>
        <p:nvGrpSpPr>
          <p:cNvPr id="20" name="组合 27"/>
          <p:cNvGrpSpPr/>
          <p:nvPr/>
        </p:nvGrpSpPr>
        <p:grpSpPr bwMode="auto">
          <a:xfrm>
            <a:off x="6712652" y="2108126"/>
            <a:ext cx="866272" cy="865250"/>
            <a:chOff x="0" y="0"/>
            <a:chExt cx="1403797" cy="1403797"/>
          </a:xfrm>
        </p:grpSpPr>
        <p:sp>
          <p:nvSpPr>
            <p:cNvPr id="21" name="椭圆 28"/>
            <p:cNvSpPr>
              <a:spLocks noChangeArrowheads="1"/>
            </p:cNvSpPr>
            <p:nvPr/>
          </p:nvSpPr>
          <p:spPr bwMode="auto">
            <a:xfrm>
              <a:off x="0" y="0"/>
              <a:ext cx="1403797" cy="1403797"/>
            </a:xfrm>
            <a:prstGeom prst="ellipse">
              <a:avLst/>
            </a:prstGeom>
            <a:solidFill>
              <a:schemeClr val="accent2"/>
            </a:solidFill>
            <a:ln>
              <a:noFill/>
            </a:ln>
            <a:extLst>
              <a:ext uri="{91240B29-F687-4F45-9708-019B960494DF}">
                <a14:hiddenLine xmlns:a14="http://schemas.microsoft.com/office/drawing/2010/main" w="12700">
                  <a:solidFill>
                    <a:srgbClr val="000000"/>
                  </a:solidFill>
                  <a:bevel/>
                </a14:hiddenLine>
              </a:ext>
            </a:extLst>
          </p:spPr>
          <p:txBody>
            <a:bodyPr anchor="ctr"/>
            <a:lstStyle>
              <a:lvl1pPr eaLnBrk="0" hangingPunct="0">
                <a:lnSpc>
                  <a:spcPct val="90000"/>
                </a:lnSpc>
                <a:spcBef>
                  <a:spcPts val="1000"/>
                </a:spcBef>
                <a:buChar char="•"/>
                <a:defRPr sz="28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1pPr>
              <a:lvl2pPr marL="742950" indent="-285750" eaLnBrk="0" hangingPunct="0">
                <a:lnSpc>
                  <a:spcPct val="90000"/>
                </a:lnSpc>
                <a:spcBef>
                  <a:spcPts val="500"/>
                </a:spcBef>
                <a:buChar char="•"/>
                <a:defRPr sz="24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2pPr>
              <a:lvl3pPr marL="11430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3pPr>
              <a:lvl4pPr marL="16002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4pPr>
              <a:lvl5pPr marL="2057400" indent="-228600" eaLnBrk="0" hangingPunct="0">
                <a:lnSpc>
                  <a:spcPct val="90000"/>
                </a:lnSpc>
                <a:spcBef>
                  <a:spcPts val="500"/>
                </a:spcBef>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方正兰亭黑_GBK" panose="02000000000000000000" pitchFamily="2" charset="-122"/>
                  <a:ea typeface="方正兰亭黑_GBK" panose="02000000000000000000" pitchFamily="2" charset="-122"/>
                  <a:sym typeface="Calibri" panose="020F0502020204030204" pitchFamily="34" charset="0"/>
                </a:defRPr>
              </a:lvl9pPr>
            </a:lstStyle>
            <a:p>
              <a:pPr algn="ctr" eaLnBrk="1" fontAlgn="base" hangingPunct="1">
                <a:lnSpc>
                  <a:spcPct val="100000"/>
                </a:lnSpc>
                <a:spcBef>
                  <a:spcPct val="0"/>
                </a:spcBef>
                <a:spcAft>
                  <a:spcPct val="0"/>
                </a:spcAft>
                <a:buFont typeface="Arial" panose="020B0604020202020204" pitchFamily="34" charset="0"/>
                <a:buNone/>
              </a:pPr>
              <a:endParaRPr lang="zh-CN" altLang="zh-CN" sz="800" dirty="0">
                <a:solidFill>
                  <a:schemeClr val="bg1">
                    <a:lumMod val="50000"/>
                  </a:schemeClr>
                </a:solidFill>
                <a:latin typeface="+mn-ea"/>
                <a:ea typeface="+mn-ea"/>
                <a:sym typeface="方正兰亭黑_GBK" panose="02000000000000000000" pitchFamily="2" charset="-122"/>
              </a:endParaRPr>
            </a:p>
          </p:txBody>
        </p:sp>
        <p:sp>
          <p:nvSpPr>
            <p:cNvPr id="22" name="Freeform 41"/>
            <p:cNvSpPr>
              <a:spLocks noEditPoints="1" noChangeArrowheads="1"/>
            </p:cNvSpPr>
            <p:nvPr/>
          </p:nvSpPr>
          <p:spPr bwMode="auto">
            <a:xfrm>
              <a:off x="363893" y="385180"/>
              <a:ext cx="661930" cy="531751"/>
            </a:xfrm>
            <a:custGeom>
              <a:avLst/>
              <a:gdLst>
                <a:gd name="T0" fmla="*/ 2147483647 w 72"/>
                <a:gd name="T1" fmla="*/ 2147483647 h 58"/>
                <a:gd name="T2" fmla="*/ 2147483647 w 72"/>
                <a:gd name="T3" fmla="*/ 2147483647 h 58"/>
                <a:gd name="T4" fmla="*/ 2147483647 w 72"/>
                <a:gd name="T5" fmla="*/ 2147483647 h 58"/>
                <a:gd name="T6" fmla="*/ 2147483647 w 72"/>
                <a:gd name="T7" fmla="*/ 2147483647 h 58"/>
                <a:gd name="T8" fmla="*/ 2147483647 w 72"/>
                <a:gd name="T9" fmla="*/ 2147483647 h 58"/>
                <a:gd name="T10" fmla="*/ 2147483647 w 72"/>
                <a:gd name="T11" fmla="*/ 0 h 58"/>
                <a:gd name="T12" fmla="*/ 2147483647 w 72"/>
                <a:gd name="T13" fmla="*/ 0 h 58"/>
                <a:gd name="T14" fmla="*/ 2147483647 w 72"/>
                <a:gd name="T15" fmla="*/ 2147483647 h 58"/>
                <a:gd name="T16" fmla="*/ 2147483647 w 72"/>
                <a:gd name="T17" fmla="*/ 2147483647 h 58"/>
                <a:gd name="T18" fmla="*/ 2147483647 w 72"/>
                <a:gd name="T19" fmla="*/ 2147483647 h 58"/>
                <a:gd name="T20" fmla="*/ 2147483647 w 72"/>
                <a:gd name="T21" fmla="*/ 2147483647 h 58"/>
                <a:gd name="T22" fmla="*/ 0 w 72"/>
                <a:gd name="T23" fmla="*/ 2147483647 h 58"/>
                <a:gd name="T24" fmla="*/ 0 w 72"/>
                <a:gd name="T25" fmla="*/ 2147483647 h 58"/>
                <a:gd name="T26" fmla="*/ 2147483647 w 72"/>
                <a:gd name="T27" fmla="*/ 2147483647 h 58"/>
                <a:gd name="T28" fmla="*/ 2147483647 w 72"/>
                <a:gd name="T29" fmla="*/ 2147483647 h 58"/>
                <a:gd name="T30" fmla="*/ 2147483647 w 72"/>
                <a:gd name="T31" fmla="*/ 2147483647 h 58"/>
                <a:gd name="T32" fmla="*/ 2147483647 w 72"/>
                <a:gd name="T33" fmla="*/ 2147483647 h 58"/>
                <a:gd name="T34" fmla="*/ 0 w 72"/>
                <a:gd name="T35" fmla="*/ 2147483647 h 58"/>
                <a:gd name="T36" fmla="*/ 2147483647 w 72"/>
                <a:gd name="T37" fmla="*/ 2147483647 h 58"/>
                <a:gd name="T38" fmla="*/ 2147483647 w 72"/>
                <a:gd name="T39" fmla="*/ 2147483647 h 58"/>
                <a:gd name="T40" fmla="*/ 2147483647 w 72"/>
                <a:gd name="T41" fmla="*/ 2147483647 h 58"/>
                <a:gd name="T42" fmla="*/ 2147483647 w 72"/>
                <a:gd name="T43" fmla="*/ 2147483647 h 58"/>
                <a:gd name="T44" fmla="*/ 2147483647 w 72"/>
                <a:gd name="T45" fmla="*/ 2147483647 h 58"/>
                <a:gd name="T46" fmla="*/ 2147483647 w 72"/>
                <a:gd name="T47" fmla="*/ 2147483647 h 58"/>
                <a:gd name="T48" fmla="*/ 2147483647 w 72"/>
                <a:gd name="T49" fmla="*/ 2147483647 h 58"/>
                <a:gd name="T50" fmla="*/ 2147483647 w 72"/>
                <a:gd name="T51" fmla="*/ 2147483647 h 58"/>
                <a:gd name="T52" fmla="*/ 2147483647 w 72"/>
                <a:gd name="T53" fmla="*/ 2147483647 h 58"/>
                <a:gd name="T54" fmla="*/ 2147483647 w 72"/>
                <a:gd name="T55" fmla="*/ 2147483647 h 58"/>
                <a:gd name="T56" fmla="*/ 2147483647 w 72"/>
                <a:gd name="T57" fmla="*/ 2147483647 h 58"/>
                <a:gd name="T58" fmla="*/ 2147483647 w 72"/>
                <a:gd name="T59" fmla="*/ 2147483647 h 5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72"/>
                <a:gd name="T91" fmla="*/ 0 h 58"/>
                <a:gd name="T92" fmla="*/ 72 w 72"/>
                <a:gd name="T93" fmla="*/ 58 h 5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72" h="58">
                  <a:moveTo>
                    <a:pt x="25" y="5"/>
                  </a:moveTo>
                  <a:cubicBezTo>
                    <a:pt x="48" y="5"/>
                    <a:pt x="48" y="5"/>
                    <a:pt x="48" y="5"/>
                  </a:cubicBezTo>
                  <a:cubicBezTo>
                    <a:pt x="48" y="11"/>
                    <a:pt x="48" y="11"/>
                    <a:pt x="48" y="11"/>
                  </a:cubicBezTo>
                  <a:cubicBezTo>
                    <a:pt x="53" y="11"/>
                    <a:pt x="53" y="11"/>
                    <a:pt x="53" y="11"/>
                  </a:cubicBezTo>
                  <a:cubicBezTo>
                    <a:pt x="53" y="4"/>
                    <a:pt x="53" y="4"/>
                    <a:pt x="53" y="4"/>
                  </a:cubicBezTo>
                  <a:cubicBezTo>
                    <a:pt x="53" y="2"/>
                    <a:pt x="51" y="0"/>
                    <a:pt x="48" y="0"/>
                  </a:cubicBezTo>
                  <a:cubicBezTo>
                    <a:pt x="24" y="0"/>
                    <a:pt x="24" y="0"/>
                    <a:pt x="24" y="0"/>
                  </a:cubicBezTo>
                  <a:cubicBezTo>
                    <a:pt x="22" y="0"/>
                    <a:pt x="20" y="2"/>
                    <a:pt x="20" y="4"/>
                  </a:cubicBezTo>
                  <a:cubicBezTo>
                    <a:pt x="20" y="11"/>
                    <a:pt x="20" y="11"/>
                    <a:pt x="20" y="11"/>
                  </a:cubicBezTo>
                  <a:cubicBezTo>
                    <a:pt x="25" y="11"/>
                    <a:pt x="25" y="11"/>
                    <a:pt x="25" y="11"/>
                  </a:cubicBezTo>
                  <a:lnTo>
                    <a:pt x="25" y="5"/>
                  </a:lnTo>
                  <a:close/>
                  <a:moveTo>
                    <a:pt x="0" y="19"/>
                  </a:moveTo>
                  <a:cubicBezTo>
                    <a:pt x="0" y="53"/>
                    <a:pt x="0" y="53"/>
                    <a:pt x="0" y="53"/>
                  </a:cubicBezTo>
                  <a:cubicBezTo>
                    <a:pt x="0" y="56"/>
                    <a:pt x="3" y="58"/>
                    <a:pt x="5" y="58"/>
                  </a:cubicBezTo>
                  <a:cubicBezTo>
                    <a:pt x="10" y="58"/>
                    <a:pt x="10" y="58"/>
                    <a:pt x="10" y="58"/>
                  </a:cubicBezTo>
                  <a:cubicBezTo>
                    <a:pt x="10" y="14"/>
                    <a:pt x="10" y="14"/>
                    <a:pt x="10" y="14"/>
                  </a:cubicBezTo>
                  <a:cubicBezTo>
                    <a:pt x="5" y="14"/>
                    <a:pt x="5" y="14"/>
                    <a:pt x="5" y="14"/>
                  </a:cubicBezTo>
                  <a:cubicBezTo>
                    <a:pt x="3" y="14"/>
                    <a:pt x="0" y="16"/>
                    <a:pt x="0" y="19"/>
                  </a:cubicBezTo>
                  <a:close/>
                  <a:moveTo>
                    <a:pt x="14" y="58"/>
                  </a:moveTo>
                  <a:cubicBezTo>
                    <a:pt x="59" y="58"/>
                    <a:pt x="59" y="58"/>
                    <a:pt x="59" y="58"/>
                  </a:cubicBezTo>
                  <a:cubicBezTo>
                    <a:pt x="59" y="14"/>
                    <a:pt x="59" y="14"/>
                    <a:pt x="59" y="14"/>
                  </a:cubicBezTo>
                  <a:cubicBezTo>
                    <a:pt x="14" y="14"/>
                    <a:pt x="14" y="14"/>
                    <a:pt x="14" y="14"/>
                  </a:cubicBezTo>
                  <a:lnTo>
                    <a:pt x="14" y="58"/>
                  </a:lnTo>
                  <a:close/>
                  <a:moveTo>
                    <a:pt x="67" y="14"/>
                  </a:moveTo>
                  <a:cubicBezTo>
                    <a:pt x="63" y="14"/>
                    <a:pt x="63" y="14"/>
                    <a:pt x="63" y="14"/>
                  </a:cubicBezTo>
                  <a:cubicBezTo>
                    <a:pt x="63" y="58"/>
                    <a:pt x="63" y="58"/>
                    <a:pt x="63" y="58"/>
                  </a:cubicBezTo>
                  <a:cubicBezTo>
                    <a:pt x="67" y="58"/>
                    <a:pt x="67" y="58"/>
                    <a:pt x="67" y="58"/>
                  </a:cubicBezTo>
                  <a:cubicBezTo>
                    <a:pt x="70" y="58"/>
                    <a:pt x="72" y="56"/>
                    <a:pt x="72" y="53"/>
                  </a:cubicBezTo>
                  <a:cubicBezTo>
                    <a:pt x="72" y="19"/>
                    <a:pt x="72" y="19"/>
                    <a:pt x="72" y="19"/>
                  </a:cubicBezTo>
                  <a:cubicBezTo>
                    <a:pt x="72" y="16"/>
                    <a:pt x="70" y="14"/>
                    <a:pt x="67" y="14"/>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sz="1100" dirty="0">
                <a:solidFill>
                  <a:schemeClr val="bg1">
                    <a:lumMod val="50000"/>
                  </a:schemeClr>
                </a:solidFill>
                <a:latin typeface="+mn-ea"/>
              </a:endParaRPr>
            </a:p>
          </p:txBody>
        </p:sp>
      </p:grpSp>
      <p:sp>
        <p:nvSpPr>
          <p:cNvPr id="23" name="文本框 18"/>
          <p:cNvSpPr txBox="1">
            <a:spLocks noChangeArrowheads="1"/>
          </p:cNvSpPr>
          <p:nvPr/>
        </p:nvSpPr>
        <p:spPr bwMode="auto">
          <a:xfrm>
            <a:off x="2430328" y="208863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4" name="文本框 18"/>
          <p:cNvSpPr txBox="1">
            <a:spLocks noChangeArrowheads="1"/>
          </p:cNvSpPr>
          <p:nvPr/>
        </p:nvSpPr>
        <p:spPr bwMode="auto">
          <a:xfrm>
            <a:off x="2430328" y="3299529"/>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5" name="文本框 18"/>
          <p:cNvSpPr txBox="1">
            <a:spLocks noChangeArrowheads="1"/>
          </p:cNvSpPr>
          <p:nvPr/>
        </p:nvSpPr>
        <p:spPr bwMode="auto">
          <a:xfrm>
            <a:off x="4872178" y="2093751"/>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
        <p:nvSpPr>
          <p:cNvPr id="26" name="文本框 18"/>
          <p:cNvSpPr txBox="1">
            <a:spLocks noChangeArrowheads="1"/>
          </p:cNvSpPr>
          <p:nvPr/>
        </p:nvSpPr>
        <p:spPr bwMode="auto">
          <a:xfrm>
            <a:off x="4872178" y="3304645"/>
            <a:ext cx="1831784" cy="623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nSpc>
                <a:spcPct val="100000"/>
              </a:lnSpc>
              <a:spcBef>
                <a:spcPct val="0"/>
              </a:spcBef>
              <a:buNone/>
            </a:pPr>
            <a:r>
              <a:rPr lang="zh-CN" altLang="en-US" sz="900" dirty="0">
                <a:solidFill>
                  <a:schemeClr val="bg1">
                    <a:lumMod val="50000"/>
                  </a:schemeClr>
                </a:solidFill>
                <a:latin typeface="+mn-ea"/>
                <a:ea typeface="+mn-ea"/>
              </a:rPr>
              <a:t>点击输入详细内容，添加你的论文内容。点击输入详细内容。点击输入详细内容，添加你的论文内容。点击输入详细内容。</a:t>
            </a: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left)">
                                      <p:cBhvr>
                                        <p:cTn id="10" dur="500"/>
                                        <p:tgtEl>
                                          <p:spTgt spid="2"/>
                                        </p:tgtEl>
                                      </p:cBhvr>
                                    </p:animEffect>
                                  </p:childTnLst>
                                </p:cTn>
                              </p:par>
                              <p:par>
                                <p:cTn id="11" presetID="22" presetClass="entr" presetSubtype="8"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left)">
                                      <p:cBhvr>
                                        <p:cTn id="13" dur="500"/>
                                        <p:tgtEl>
                                          <p:spTgt spid="3"/>
                                        </p:tgtEl>
                                      </p:cBhvr>
                                    </p:animEffect>
                                  </p:childTnLst>
                                </p:cTn>
                              </p:par>
                              <p:par>
                                <p:cTn id="14" presetID="22" presetClass="entr" presetSubtype="4"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500"/>
                                        <p:tgtEl>
                                          <p:spTgt spid="5"/>
                                        </p:tgtEl>
                                      </p:cBhvr>
                                    </p:animEffect>
                                  </p:childTnLst>
                                </p:cTn>
                              </p:par>
                            </p:childTnLst>
                          </p:cTn>
                        </p:par>
                        <p:par>
                          <p:cTn id="17" fill="hold">
                            <p:stCondLst>
                              <p:cond delay="500"/>
                            </p:stCondLst>
                            <p:childTnLst>
                              <p:par>
                                <p:cTn id="18" presetID="49" presetClass="entr" presetSubtype="0" decel="10000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ppt_w</p:attrName>
                                        </p:attrNameLst>
                                      </p:cBhvr>
                                      <p:tavLst>
                                        <p:tav tm="0">
                                          <p:val>
                                            <p:fltVal val="0"/>
                                          </p:val>
                                        </p:tav>
                                        <p:tav tm="100000">
                                          <p:val>
                                            <p:strVal val="#ppt_w"/>
                                          </p:val>
                                        </p:tav>
                                      </p:tavLst>
                                    </p:anim>
                                    <p:anim calcmode="lin" valueType="num">
                                      <p:cBhvr>
                                        <p:cTn id="21" dur="500" fill="hold"/>
                                        <p:tgtEl>
                                          <p:spTgt spid="15"/>
                                        </p:tgtEl>
                                        <p:attrNameLst>
                                          <p:attrName>ppt_h</p:attrName>
                                        </p:attrNameLst>
                                      </p:cBhvr>
                                      <p:tavLst>
                                        <p:tav tm="0">
                                          <p:val>
                                            <p:fltVal val="0"/>
                                          </p:val>
                                        </p:tav>
                                        <p:tav tm="100000">
                                          <p:val>
                                            <p:strVal val="#ppt_h"/>
                                          </p:val>
                                        </p:tav>
                                      </p:tavLst>
                                    </p:anim>
                                    <p:anim calcmode="lin" valueType="num">
                                      <p:cBhvr>
                                        <p:cTn id="22" dur="500" fill="hold"/>
                                        <p:tgtEl>
                                          <p:spTgt spid="15"/>
                                        </p:tgtEl>
                                        <p:attrNameLst>
                                          <p:attrName>style.rotation</p:attrName>
                                        </p:attrNameLst>
                                      </p:cBhvr>
                                      <p:tavLst>
                                        <p:tav tm="0">
                                          <p:val>
                                            <p:fltVal val="360"/>
                                          </p:val>
                                        </p:tav>
                                        <p:tav tm="100000">
                                          <p:val>
                                            <p:fltVal val="0"/>
                                          </p:val>
                                        </p:tav>
                                      </p:tavLst>
                                    </p:anim>
                                    <p:animEffect transition="in" filter="fade">
                                      <p:cBhvr>
                                        <p:cTn id="23" dur="500"/>
                                        <p:tgtEl>
                                          <p:spTgt spid="15"/>
                                        </p:tgtEl>
                                      </p:cBhvr>
                                    </p:animEffect>
                                  </p:childTnLst>
                                </p:cTn>
                              </p:par>
                              <p:par>
                                <p:cTn id="24" presetID="49" presetClass="entr" presetSubtype="0" decel="10000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500" fill="hold"/>
                                        <p:tgtEl>
                                          <p:spTgt spid="6"/>
                                        </p:tgtEl>
                                        <p:attrNameLst>
                                          <p:attrName>ppt_w</p:attrName>
                                        </p:attrNameLst>
                                      </p:cBhvr>
                                      <p:tavLst>
                                        <p:tav tm="0">
                                          <p:val>
                                            <p:fltVal val="0"/>
                                          </p:val>
                                        </p:tav>
                                        <p:tav tm="100000">
                                          <p:val>
                                            <p:strVal val="#ppt_w"/>
                                          </p:val>
                                        </p:tav>
                                      </p:tavLst>
                                    </p:anim>
                                    <p:anim calcmode="lin" valueType="num">
                                      <p:cBhvr>
                                        <p:cTn id="27" dur="500" fill="hold"/>
                                        <p:tgtEl>
                                          <p:spTgt spid="6"/>
                                        </p:tgtEl>
                                        <p:attrNameLst>
                                          <p:attrName>ppt_h</p:attrName>
                                        </p:attrNameLst>
                                      </p:cBhvr>
                                      <p:tavLst>
                                        <p:tav tm="0">
                                          <p:val>
                                            <p:fltVal val="0"/>
                                          </p:val>
                                        </p:tav>
                                        <p:tav tm="100000">
                                          <p:val>
                                            <p:strVal val="#ppt_h"/>
                                          </p:val>
                                        </p:tav>
                                      </p:tavLst>
                                    </p:anim>
                                    <p:anim calcmode="lin" valueType="num">
                                      <p:cBhvr>
                                        <p:cTn id="28" dur="500" fill="hold"/>
                                        <p:tgtEl>
                                          <p:spTgt spid="6"/>
                                        </p:tgtEl>
                                        <p:attrNameLst>
                                          <p:attrName>style.rotation</p:attrName>
                                        </p:attrNameLst>
                                      </p:cBhvr>
                                      <p:tavLst>
                                        <p:tav tm="0">
                                          <p:val>
                                            <p:fltVal val="360"/>
                                          </p:val>
                                        </p:tav>
                                        <p:tav tm="100000">
                                          <p:val>
                                            <p:fltVal val="0"/>
                                          </p:val>
                                        </p:tav>
                                      </p:tavLst>
                                    </p:anim>
                                    <p:animEffect transition="in" filter="fade">
                                      <p:cBhvr>
                                        <p:cTn id="29" dur="500"/>
                                        <p:tgtEl>
                                          <p:spTgt spid="6"/>
                                        </p:tgtEl>
                                      </p:cBhvr>
                                    </p:animEffect>
                                  </p:childTnLst>
                                </p:cTn>
                              </p:par>
                              <p:par>
                                <p:cTn id="30" presetID="49" presetClass="entr" presetSubtype="0" decel="100000"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 calcmode="lin" valueType="num">
                                      <p:cBhvr>
                                        <p:cTn id="34" dur="500" fill="hold"/>
                                        <p:tgtEl>
                                          <p:spTgt spid="20"/>
                                        </p:tgtEl>
                                        <p:attrNameLst>
                                          <p:attrName>style.rotation</p:attrName>
                                        </p:attrNameLst>
                                      </p:cBhvr>
                                      <p:tavLst>
                                        <p:tav tm="0">
                                          <p:val>
                                            <p:fltVal val="360"/>
                                          </p:val>
                                        </p:tav>
                                        <p:tav tm="100000">
                                          <p:val>
                                            <p:fltVal val="0"/>
                                          </p:val>
                                        </p:tav>
                                      </p:tavLst>
                                    </p:anim>
                                    <p:animEffect transition="in" filter="fade">
                                      <p:cBhvr>
                                        <p:cTn id="35" dur="500"/>
                                        <p:tgtEl>
                                          <p:spTgt spid="20"/>
                                        </p:tgtEl>
                                      </p:cBhvr>
                                    </p:animEffect>
                                  </p:childTnLst>
                                </p:cTn>
                              </p:par>
                              <p:par>
                                <p:cTn id="36" presetID="49" presetClass="entr" presetSubtype="0" decel="100000" fill="hold" nodeType="with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500" fill="hold"/>
                                        <p:tgtEl>
                                          <p:spTgt spid="12"/>
                                        </p:tgtEl>
                                        <p:attrNameLst>
                                          <p:attrName>ppt_w</p:attrName>
                                        </p:attrNameLst>
                                      </p:cBhvr>
                                      <p:tavLst>
                                        <p:tav tm="0">
                                          <p:val>
                                            <p:fltVal val="0"/>
                                          </p:val>
                                        </p:tav>
                                        <p:tav tm="100000">
                                          <p:val>
                                            <p:strVal val="#ppt_w"/>
                                          </p:val>
                                        </p:tav>
                                      </p:tavLst>
                                    </p:anim>
                                    <p:anim calcmode="lin" valueType="num">
                                      <p:cBhvr>
                                        <p:cTn id="39" dur="500" fill="hold"/>
                                        <p:tgtEl>
                                          <p:spTgt spid="12"/>
                                        </p:tgtEl>
                                        <p:attrNameLst>
                                          <p:attrName>ppt_h</p:attrName>
                                        </p:attrNameLst>
                                      </p:cBhvr>
                                      <p:tavLst>
                                        <p:tav tm="0">
                                          <p:val>
                                            <p:fltVal val="0"/>
                                          </p:val>
                                        </p:tav>
                                        <p:tav tm="100000">
                                          <p:val>
                                            <p:strVal val="#ppt_h"/>
                                          </p:val>
                                        </p:tav>
                                      </p:tavLst>
                                    </p:anim>
                                    <p:anim calcmode="lin" valueType="num">
                                      <p:cBhvr>
                                        <p:cTn id="40" dur="500" fill="hold"/>
                                        <p:tgtEl>
                                          <p:spTgt spid="12"/>
                                        </p:tgtEl>
                                        <p:attrNameLst>
                                          <p:attrName>style.rotation</p:attrName>
                                        </p:attrNameLst>
                                      </p:cBhvr>
                                      <p:tavLst>
                                        <p:tav tm="0">
                                          <p:val>
                                            <p:fltVal val="360"/>
                                          </p:val>
                                        </p:tav>
                                        <p:tav tm="100000">
                                          <p:val>
                                            <p:fltVal val="0"/>
                                          </p:val>
                                        </p:tav>
                                      </p:tavLst>
                                    </p:anim>
                                    <p:animEffect transition="in" filter="fade">
                                      <p:cBhvr>
                                        <p:cTn id="41" dur="500"/>
                                        <p:tgtEl>
                                          <p:spTgt spid="12"/>
                                        </p:tgtEl>
                                      </p:cBhvr>
                                    </p:animEffect>
                                  </p:childTnLst>
                                </p:cTn>
                              </p:par>
                            </p:childTnLst>
                          </p:cTn>
                        </p:par>
                        <p:par>
                          <p:cTn id="42" fill="hold">
                            <p:stCondLst>
                              <p:cond delay="1000"/>
                            </p:stCondLst>
                            <p:childTnLst>
                              <p:par>
                                <p:cTn id="43" presetID="12" presetClass="entr" presetSubtype="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500"/>
                                        <p:tgtEl>
                                          <p:spTgt spid="23"/>
                                        </p:tgtEl>
                                        <p:attrNameLst>
                                          <p:attrName>ppt_x</p:attrName>
                                        </p:attrNameLst>
                                      </p:cBhvr>
                                      <p:tavLst>
                                        <p:tav tm="0">
                                          <p:val>
                                            <p:strVal val="#ppt_x-#ppt_w*1.125000"/>
                                          </p:val>
                                        </p:tav>
                                        <p:tav tm="100000">
                                          <p:val>
                                            <p:strVal val="#ppt_x"/>
                                          </p:val>
                                        </p:tav>
                                      </p:tavLst>
                                    </p:anim>
                                    <p:animEffect transition="in" filter="wipe(right)">
                                      <p:cBhvr>
                                        <p:cTn id="46" dur="500"/>
                                        <p:tgtEl>
                                          <p:spTgt spid="23"/>
                                        </p:tgtEl>
                                      </p:cBhvr>
                                    </p:animEffect>
                                  </p:childTnLst>
                                </p:cTn>
                              </p:par>
                              <p:par>
                                <p:cTn id="47" presetID="12" presetClass="entr" presetSubtype="8"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additive="base">
                                        <p:cTn id="49" dur="500"/>
                                        <p:tgtEl>
                                          <p:spTgt spid="24"/>
                                        </p:tgtEl>
                                        <p:attrNameLst>
                                          <p:attrName>ppt_x</p:attrName>
                                        </p:attrNameLst>
                                      </p:cBhvr>
                                      <p:tavLst>
                                        <p:tav tm="0">
                                          <p:val>
                                            <p:strVal val="#ppt_x-#ppt_w*1.125000"/>
                                          </p:val>
                                        </p:tav>
                                        <p:tav tm="100000">
                                          <p:val>
                                            <p:strVal val="#ppt_x"/>
                                          </p:val>
                                        </p:tav>
                                      </p:tavLst>
                                    </p:anim>
                                    <p:animEffect transition="in" filter="wipe(right)">
                                      <p:cBhvr>
                                        <p:cTn id="50" dur="500"/>
                                        <p:tgtEl>
                                          <p:spTgt spid="24"/>
                                        </p:tgtEl>
                                      </p:cBhvr>
                                    </p:animEffect>
                                  </p:childTnLst>
                                </p:cTn>
                              </p:par>
                              <p:par>
                                <p:cTn id="51" presetID="12" presetClass="entr" presetSubtype="2"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left)">
                                      <p:cBhvr>
                                        <p:cTn id="54" dur="500"/>
                                        <p:tgtEl>
                                          <p:spTgt spid="25"/>
                                        </p:tgtEl>
                                      </p:cBhvr>
                                    </p:animEffect>
                                  </p:childTnLst>
                                </p:cTn>
                              </p:par>
                              <p:par>
                                <p:cTn id="55" presetID="12" presetClass="entr" presetSubtype="2" fill="hold" grpId="0" nodeType="with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p:tgtEl>
                                          <p:spTgt spid="26"/>
                                        </p:tgtEl>
                                        <p:attrNameLst>
                                          <p:attrName>ppt_x</p:attrName>
                                        </p:attrNameLst>
                                      </p:cBhvr>
                                      <p:tavLst>
                                        <p:tav tm="0">
                                          <p:val>
                                            <p:strVal val="#ppt_x+#ppt_w*1.125000"/>
                                          </p:val>
                                        </p:tav>
                                        <p:tav tm="100000">
                                          <p:val>
                                            <p:strVal val="#ppt_x"/>
                                          </p:val>
                                        </p:tav>
                                      </p:tavLst>
                                    </p:anim>
                                    <p:animEffect transition="in" filter="wipe(left)">
                                      <p:cBhvr>
                                        <p:cTn id="58"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Arrow Connector 22"/>
          <p:cNvCxnSpPr/>
          <p:nvPr/>
        </p:nvCxnSpPr>
        <p:spPr>
          <a:xfrm>
            <a:off x="2715267" y="2177556"/>
            <a:ext cx="1124001"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24"/>
          <p:cNvCxnSpPr/>
          <p:nvPr/>
        </p:nvCxnSpPr>
        <p:spPr>
          <a:xfrm>
            <a:off x="5205141" y="2177556"/>
            <a:ext cx="1124001" cy="0"/>
          </a:xfrm>
          <a:prstGeom prst="straightConnector1">
            <a:avLst/>
          </a:prstGeom>
          <a:ln w="19050">
            <a:solidFill>
              <a:schemeClr val="bg1">
                <a:lumMod val="65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2" name="Group 21"/>
          <p:cNvGrpSpPr/>
          <p:nvPr/>
        </p:nvGrpSpPr>
        <p:grpSpPr>
          <a:xfrm>
            <a:off x="1464631" y="1610063"/>
            <a:ext cx="1135399" cy="1134988"/>
            <a:chOff x="2019765" y="1757191"/>
            <a:chExt cx="1513668" cy="1513668"/>
          </a:xfrm>
          <a:solidFill>
            <a:schemeClr val="accent1"/>
          </a:solidFill>
        </p:grpSpPr>
        <p:grpSp>
          <p:nvGrpSpPr>
            <p:cNvPr id="3" name="Group 20"/>
            <p:cNvGrpSpPr/>
            <p:nvPr/>
          </p:nvGrpSpPr>
          <p:grpSpPr>
            <a:xfrm>
              <a:off x="2019765" y="1757191"/>
              <a:ext cx="1513668" cy="1513668"/>
              <a:chOff x="2019765" y="1694131"/>
              <a:chExt cx="1513668" cy="1513668"/>
            </a:xfrm>
            <a:grpFill/>
          </p:grpSpPr>
          <p:sp>
            <p:nvSpPr>
              <p:cNvPr id="13" name="Teardrop 9"/>
              <p:cNvSpPr/>
              <p:nvPr/>
            </p:nvSpPr>
            <p:spPr>
              <a:xfrm rot="8028697">
                <a:off x="20197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sp>
            <p:nvSpPr>
              <p:cNvPr id="14" name="Teardrop 3"/>
              <p:cNvSpPr/>
              <p:nvPr/>
            </p:nvSpPr>
            <p:spPr>
              <a:xfrm rot="8028697">
                <a:off x="2084879"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grpSp>
        <p:sp>
          <p:nvSpPr>
            <p:cNvPr id="12" name="Rectangle 60"/>
            <p:cNvSpPr/>
            <p:nvPr/>
          </p:nvSpPr>
          <p:spPr>
            <a:xfrm>
              <a:off x="2267937" y="2294437"/>
              <a:ext cx="1066820" cy="615696"/>
            </a:xfrm>
            <a:prstGeom prst="rect">
              <a:avLst/>
            </a:prstGeom>
            <a:grpFill/>
            <a:ln>
              <a:noFill/>
            </a:ln>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取得成果</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承担责任</a:t>
              </a:r>
              <a:endParaRPr lang="en-US" sz="1200" b="1" dirty="0">
                <a:solidFill>
                  <a:schemeClr val="bg1"/>
                </a:solidFill>
                <a:latin typeface="微软雅黑" panose="020B0503020204020204" pitchFamily="34" charset="-122"/>
                <a:ea typeface="微软雅黑" panose="020B0503020204020204" pitchFamily="34" charset="-122"/>
              </a:endParaRPr>
            </a:p>
          </p:txBody>
        </p:sp>
      </p:grpSp>
      <p:grpSp>
        <p:nvGrpSpPr>
          <p:cNvPr id="4" name="Group 23"/>
          <p:cNvGrpSpPr/>
          <p:nvPr/>
        </p:nvGrpSpPr>
        <p:grpSpPr>
          <a:xfrm>
            <a:off x="3972419" y="1586731"/>
            <a:ext cx="1135399" cy="1134988"/>
            <a:chOff x="5339165" y="1757191"/>
            <a:chExt cx="1513668" cy="1513668"/>
          </a:xfrm>
          <a:solidFill>
            <a:schemeClr val="accent2"/>
          </a:solidFill>
        </p:grpSpPr>
        <p:grpSp>
          <p:nvGrpSpPr>
            <p:cNvPr id="5" name="Group 19"/>
            <p:cNvGrpSpPr/>
            <p:nvPr/>
          </p:nvGrpSpPr>
          <p:grpSpPr>
            <a:xfrm>
              <a:off x="5339165" y="1757191"/>
              <a:ext cx="1513668" cy="1513668"/>
              <a:chOff x="5339165" y="1694131"/>
              <a:chExt cx="1513668" cy="1513668"/>
            </a:xfrm>
            <a:grpFill/>
          </p:grpSpPr>
          <p:sp>
            <p:nvSpPr>
              <p:cNvPr id="18" name="Teardrop 10"/>
              <p:cNvSpPr/>
              <p:nvPr/>
            </p:nvSpPr>
            <p:spPr>
              <a:xfrm rot="8028697">
                <a:off x="5339165"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sp>
            <p:nvSpPr>
              <p:cNvPr id="19" name="Teardrop 4"/>
              <p:cNvSpPr/>
              <p:nvPr/>
            </p:nvSpPr>
            <p:spPr>
              <a:xfrm rot="8028697">
                <a:off x="5404278" y="1759242"/>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b="1">
                  <a:solidFill>
                    <a:schemeClr val="bg1"/>
                  </a:solidFill>
                  <a:ea typeface="微软雅黑" panose="020B0503020204020204" pitchFamily="34" charset="-122"/>
                </a:endParaRPr>
              </a:p>
            </p:txBody>
          </p:sp>
        </p:grpSp>
        <p:sp>
          <p:nvSpPr>
            <p:cNvPr id="17" name="Rectangle 61"/>
            <p:cNvSpPr/>
            <p:nvPr/>
          </p:nvSpPr>
          <p:spPr>
            <a:xfrm>
              <a:off x="5422645" y="2252752"/>
              <a:ext cx="1291848" cy="348894"/>
            </a:xfrm>
            <a:prstGeom prst="rect">
              <a:avLst/>
            </a:prstGeom>
            <a:grpFill/>
          </p:spPr>
          <p:txBody>
            <a:bodyPr wrap="square">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鼓舞、委任</a:t>
              </a:r>
              <a:endParaRPr lang="vi-VN" sz="1100" b="1" dirty="0">
                <a:solidFill>
                  <a:schemeClr val="bg1"/>
                </a:solidFill>
                <a:ea typeface="微软雅黑" panose="020B0503020204020204" pitchFamily="34" charset="-122"/>
              </a:endParaRPr>
            </a:p>
          </p:txBody>
        </p:sp>
      </p:grpSp>
      <p:grpSp>
        <p:nvGrpSpPr>
          <p:cNvPr id="8" name="Group 25"/>
          <p:cNvGrpSpPr/>
          <p:nvPr/>
        </p:nvGrpSpPr>
        <p:grpSpPr>
          <a:xfrm>
            <a:off x="6444377" y="1610063"/>
            <a:ext cx="1135399" cy="1134988"/>
            <a:chOff x="8658562" y="1757191"/>
            <a:chExt cx="1513668" cy="1513668"/>
          </a:xfrm>
          <a:solidFill>
            <a:schemeClr val="accent3"/>
          </a:solidFill>
        </p:grpSpPr>
        <p:grpSp>
          <p:nvGrpSpPr>
            <p:cNvPr id="9" name="Group 18"/>
            <p:cNvGrpSpPr/>
            <p:nvPr/>
          </p:nvGrpSpPr>
          <p:grpSpPr>
            <a:xfrm>
              <a:off x="8658562" y="1757191"/>
              <a:ext cx="1513668" cy="1513668"/>
              <a:chOff x="8658562" y="1694131"/>
              <a:chExt cx="1513668" cy="1513668"/>
            </a:xfrm>
            <a:grpFill/>
          </p:grpSpPr>
          <p:sp>
            <p:nvSpPr>
              <p:cNvPr id="23" name="Teardrop 11"/>
              <p:cNvSpPr/>
              <p:nvPr/>
            </p:nvSpPr>
            <p:spPr>
              <a:xfrm rot="8028697">
                <a:off x="8658562" y="1694131"/>
                <a:ext cx="1513668" cy="1513668"/>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sp>
            <p:nvSpPr>
              <p:cNvPr id="24" name="Teardrop 5"/>
              <p:cNvSpPr/>
              <p:nvPr/>
            </p:nvSpPr>
            <p:spPr>
              <a:xfrm rot="8028697">
                <a:off x="8723676" y="1759244"/>
                <a:ext cx="1383446" cy="138344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1200" b="1">
                  <a:solidFill>
                    <a:schemeClr val="bg1"/>
                  </a:solidFill>
                  <a:ea typeface="微软雅黑" panose="020B0503020204020204" pitchFamily="34" charset="-122"/>
                </a:endParaRPr>
              </a:p>
            </p:txBody>
          </p:sp>
        </p:grpSp>
        <p:sp>
          <p:nvSpPr>
            <p:cNvPr id="22" name="Rectangle 62"/>
            <p:cNvSpPr/>
            <p:nvPr/>
          </p:nvSpPr>
          <p:spPr>
            <a:xfrm>
              <a:off x="8945534" y="2225007"/>
              <a:ext cx="1066820" cy="615696"/>
            </a:xfrm>
            <a:prstGeom prst="rect">
              <a:avLst/>
            </a:prstGeom>
            <a:grpFill/>
          </p:spPr>
          <p:txBody>
            <a:bodyPr wrap="none">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谈判达成</a:t>
              </a: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a:r>
                <a:rPr lang="zh-CN" altLang="en-US" sz="1200" b="1" dirty="0">
                  <a:solidFill>
                    <a:schemeClr val="bg1"/>
                  </a:solidFill>
                  <a:latin typeface="微软雅黑" panose="020B0503020204020204" pitchFamily="34" charset="-122"/>
                  <a:ea typeface="微软雅黑" panose="020B0503020204020204" pitchFamily="34" charset="-122"/>
                </a:rPr>
                <a:t>交易</a:t>
              </a:r>
              <a:endParaRPr lang="vi-VN" sz="1200" b="1" dirty="0">
                <a:solidFill>
                  <a:schemeClr val="bg1"/>
                </a:solidFill>
                <a:ea typeface="微软雅黑" panose="020B0503020204020204" pitchFamily="34" charset="-122"/>
              </a:endParaRPr>
            </a:p>
          </p:txBody>
        </p:sp>
      </p:grpSp>
      <p:grpSp>
        <p:nvGrpSpPr>
          <p:cNvPr id="10" name="组合 24"/>
          <p:cNvGrpSpPr/>
          <p:nvPr/>
        </p:nvGrpSpPr>
        <p:grpSpPr>
          <a:xfrm>
            <a:off x="942176" y="3003269"/>
            <a:ext cx="2269795" cy="348757"/>
            <a:chOff x="3002037" y="1465798"/>
            <a:chExt cx="7067433" cy="369332"/>
          </a:xfrm>
          <a:solidFill>
            <a:schemeClr val="accent1"/>
          </a:solidFill>
          <a:effectLst/>
        </p:grpSpPr>
        <p:sp>
          <p:nvSpPr>
            <p:cNvPr id="26" name="矩形 25"/>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27"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28" name="TextBox 9"/>
          <p:cNvSpPr txBox="1"/>
          <p:nvPr/>
        </p:nvSpPr>
        <p:spPr>
          <a:xfrm>
            <a:off x="942176"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1" name="组合 28"/>
          <p:cNvGrpSpPr/>
          <p:nvPr/>
        </p:nvGrpSpPr>
        <p:grpSpPr>
          <a:xfrm>
            <a:off x="3426433" y="3003269"/>
            <a:ext cx="2269795" cy="348757"/>
            <a:chOff x="3002037" y="1465798"/>
            <a:chExt cx="7067433" cy="369332"/>
          </a:xfrm>
          <a:solidFill>
            <a:schemeClr val="accent1">
              <a:lumMod val="75000"/>
            </a:schemeClr>
          </a:solidFill>
          <a:effectLst/>
        </p:grpSpPr>
        <p:sp>
          <p:nvSpPr>
            <p:cNvPr id="30" name="矩形 29"/>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1"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2" name="TextBox 9"/>
          <p:cNvSpPr txBox="1"/>
          <p:nvPr/>
        </p:nvSpPr>
        <p:spPr>
          <a:xfrm>
            <a:off x="3426433"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grpSp>
        <p:nvGrpSpPr>
          <p:cNvPr id="15" name="组合 32"/>
          <p:cNvGrpSpPr/>
          <p:nvPr/>
        </p:nvGrpSpPr>
        <p:grpSpPr>
          <a:xfrm>
            <a:off x="5885596" y="3003269"/>
            <a:ext cx="2269795" cy="348757"/>
            <a:chOff x="3002037" y="1465798"/>
            <a:chExt cx="7067433" cy="369332"/>
          </a:xfrm>
          <a:solidFill>
            <a:schemeClr val="accent3"/>
          </a:solidFill>
          <a:effectLst/>
        </p:grpSpPr>
        <p:sp>
          <p:nvSpPr>
            <p:cNvPr id="34" name="矩形 33"/>
            <p:cNvSpPr/>
            <p:nvPr/>
          </p:nvSpPr>
          <p:spPr bwMode="auto">
            <a:xfrm>
              <a:off x="3002037" y="1465798"/>
              <a:ext cx="7067433" cy="369332"/>
            </a:xfrm>
            <a:prstGeom prst="rect">
              <a:avLst/>
            </a:prstGeom>
            <a:grpFill/>
            <a:ln w="38100" cap="flat" cmpd="sng" algn="ctr">
              <a:noFill/>
              <a:prstDash val="solid"/>
              <a:round/>
              <a:headEnd type="none" w="med" len="med"/>
              <a:tailEnd type="none" w="med" len="med"/>
            </a:ln>
            <a:effectLst/>
          </p:spPr>
          <p:txBody>
            <a:bodyPr vert="horz" wrap="square" lIns="121920" tIns="60960" rIns="121920" bIns="60960" numCol="1" rtlCol="0" anchor="t" anchorCtr="0" compatLnSpc="1"/>
            <a:lstStyle/>
            <a:p>
              <a:pPr algn="ctr" fontAlgn="base">
                <a:spcBef>
                  <a:spcPct val="0"/>
                </a:spcBef>
                <a:spcAft>
                  <a:spcPct val="0"/>
                </a:spcAft>
              </a:pPr>
              <a:endParaRPr lang="zh-CN" altLang="en-US" sz="1000" dirty="0">
                <a:latin typeface="微软雅黑" panose="020B0503020204020204" pitchFamily="34" charset="-122"/>
                <a:ea typeface="微软雅黑" panose="020B0503020204020204" pitchFamily="34" charset="-122"/>
              </a:endParaRPr>
            </a:p>
          </p:txBody>
        </p:sp>
        <p:sp>
          <p:nvSpPr>
            <p:cNvPr id="35" name="TextBox 4"/>
            <p:cNvSpPr txBox="1"/>
            <p:nvPr/>
          </p:nvSpPr>
          <p:spPr>
            <a:xfrm>
              <a:off x="3691436" y="1500687"/>
              <a:ext cx="5688630" cy="325934"/>
            </a:xfrm>
            <a:prstGeom prst="rect">
              <a:avLst/>
            </a:prstGeom>
            <a:grpFill/>
            <a:ln>
              <a:noFill/>
            </a:ln>
          </p:spPr>
          <p:txBody>
            <a:bodyPr wrap="square" rtlCol="0">
              <a:spAutoFit/>
            </a:bodyPr>
            <a:lstStyle/>
            <a:p>
              <a:pPr algn="ctr"/>
              <a:r>
                <a:rPr lang="zh-CN" altLang="en-US" sz="1400" dirty="0">
                  <a:solidFill>
                    <a:srgbClr val="F8F8F8"/>
                  </a:solidFill>
                  <a:latin typeface="微软雅黑" panose="020B0503020204020204" pitchFamily="34" charset="-122"/>
                  <a:ea typeface="微软雅黑" panose="020B0503020204020204" pitchFamily="34" charset="-122"/>
                </a:rPr>
                <a:t>单击此处添加标题</a:t>
              </a:r>
            </a:p>
          </p:txBody>
        </p:sp>
      </p:grpSp>
      <p:sp>
        <p:nvSpPr>
          <p:cNvPr id="36" name="TextBox 9"/>
          <p:cNvSpPr txBox="1"/>
          <p:nvPr/>
        </p:nvSpPr>
        <p:spPr>
          <a:xfrm>
            <a:off x="5885596" y="3426209"/>
            <a:ext cx="2269795" cy="1029503"/>
          </a:xfrm>
          <a:prstGeom prst="rect">
            <a:avLst/>
          </a:prstGeom>
          <a:noFill/>
        </p:spPr>
        <p:txBody>
          <a:bodyPr wrap="square" lIns="68571" tIns="34285" rIns="68571" bIns="34285" rtlCol="0">
            <a:spAutoFit/>
          </a:bodyPr>
          <a:lstStyle/>
          <a:p>
            <a:pPr algn="ctr">
              <a:lnSpc>
                <a:spcPct val="13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在此录入上述图表的综合描述说明，在此录入上述图表的综合描述说明您的内容打在这里，或者通过复制您的文本后，在此框中选择粘贴，并选择只保留文字。</a:t>
            </a: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anim calcmode="lin" valueType="num">
                                      <p:cBhvr>
                                        <p:cTn id="18" dur="500" fill="hold"/>
                                        <p:tgtEl>
                                          <p:spTgt spid="4"/>
                                        </p:tgtEl>
                                        <p:attrNameLst>
                                          <p:attrName>ppt_x</p:attrName>
                                        </p:attrNameLst>
                                      </p:cBhvr>
                                      <p:tavLst>
                                        <p:tav tm="0">
                                          <p:val>
                                            <p:strVal val="#ppt_x"/>
                                          </p:val>
                                        </p:tav>
                                        <p:tav tm="100000">
                                          <p:val>
                                            <p:strVal val="#ppt_x"/>
                                          </p:val>
                                        </p:tav>
                                      </p:tavLst>
                                    </p:anim>
                                    <p:anim calcmode="lin" valueType="num">
                                      <p:cBhvr>
                                        <p:cTn id="19" dur="50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ipe(left)">
                                      <p:cBhvr>
                                        <p:cTn id="23" dur="500"/>
                                        <p:tgtEl>
                                          <p:spTgt spid="7"/>
                                        </p:tgtEl>
                                      </p:cBhvr>
                                    </p:animEffect>
                                  </p:childTnLst>
                                </p:cTn>
                              </p:par>
                            </p:childTnLst>
                          </p:cTn>
                        </p:par>
                        <p:par>
                          <p:cTn id="24" fill="hold">
                            <p:stCondLst>
                              <p:cond delay="2000"/>
                            </p:stCondLst>
                            <p:childTnLst>
                              <p:par>
                                <p:cTn id="25" presetID="47" presetClass="entr" presetSubtype="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750"/>
                                        <p:tgtEl>
                                          <p:spTgt spid="10"/>
                                        </p:tgtEl>
                                      </p:cBhvr>
                                    </p:animEffect>
                                  </p:childTnLst>
                                </p:cTn>
                              </p:par>
                            </p:childTnLst>
                          </p:cTn>
                        </p:par>
                        <p:par>
                          <p:cTn id="34" fill="hold">
                            <p:stCondLst>
                              <p:cond delay="3500"/>
                            </p:stCondLst>
                            <p:childTnLst>
                              <p:par>
                                <p:cTn id="35" presetID="12" presetClass="entr" presetSubtype="4" fill="hold" grpId="0" nodeType="afterEffect">
                                  <p:stCondLst>
                                    <p:cond delay="0"/>
                                  </p:stCondLst>
                                  <p:iterate type="lt">
                                    <p:tmPct val="5983"/>
                                  </p:iterate>
                                  <p:childTnLst>
                                    <p:set>
                                      <p:cBhvr>
                                        <p:cTn id="36" dur="1" fill="hold">
                                          <p:stCondLst>
                                            <p:cond delay="0"/>
                                          </p:stCondLst>
                                        </p:cTn>
                                        <p:tgtEl>
                                          <p:spTgt spid="28"/>
                                        </p:tgtEl>
                                        <p:attrNameLst>
                                          <p:attrName>style.visibility</p:attrName>
                                        </p:attrNameLst>
                                      </p:cBhvr>
                                      <p:to>
                                        <p:strVal val="visible"/>
                                      </p:to>
                                    </p:set>
                                    <p:anim calcmode="lin" valueType="num">
                                      <p:cBhvr additive="base">
                                        <p:cTn id="37" dur="250"/>
                                        <p:tgtEl>
                                          <p:spTgt spid="28"/>
                                        </p:tgtEl>
                                        <p:attrNameLst>
                                          <p:attrName>ppt_y</p:attrName>
                                        </p:attrNameLst>
                                      </p:cBhvr>
                                      <p:tavLst>
                                        <p:tav tm="0">
                                          <p:val>
                                            <p:strVal val="#ppt_y+#ppt_h*1.125000"/>
                                          </p:val>
                                        </p:tav>
                                        <p:tav tm="100000">
                                          <p:val>
                                            <p:strVal val="#ppt_y"/>
                                          </p:val>
                                        </p:tav>
                                      </p:tavLst>
                                    </p:anim>
                                    <p:animEffect transition="in" filter="wipe(up)">
                                      <p:cBhvr>
                                        <p:cTn id="38" dur="250"/>
                                        <p:tgtEl>
                                          <p:spTgt spid="28"/>
                                        </p:tgtEl>
                                      </p:cBhvr>
                                    </p:animEffect>
                                  </p:childTnLst>
                                </p:cTn>
                              </p:par>
                            </p:childTnLst>
                          </p:cTn>
                        </p:par>
                        <p:par>
                          <p:cTn id="39" fill="hold">
                            <p:stCondLst>
                              <p:cond delay="5115"/>
                            </p:stCondLst>
                            <p:childTnLst>
                              <p:par>
                                <p:cTn id="40" presetID="22" presetClass="entr" presetSubtype="8"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750"/>
                                        <p:tgtEl>
                                          <p:spTgt spid="11"/>
                                        </p:tgtEl>
                                      </p:cBhvr>
                                    </p:animEffect>
                                  </p:childTnLst>
                                </p:cTn>
                              </p:par>
                            </p:childTnLst>
                          </p:cTn>
                        </p:par>
                        <p:par>
                          <p:cTn id="43" fill="hold">
                            <p:stCondLst>
                              <p:cond delay="6115"/>
                            </p:stCondLst>
                            <p:childTnLst>
                              <p:par>
                                <p:cTn id="44" presetID="12" presetClass="entr" presetSubtype="4" fill="hold" grpId="0" nodeType="afterEffect">
                                  <p:stCondLst>
                                    <p:cond delay="0"/>
                                  </p:stCondLst>
                                  <p:iterate type="lt">
                                    <p:tmPct val="5983"/>
                                  </p:iterate>
                                  <p:childTnLst>
                                    <p:set>
                                      <p:cBhvr>
                                        <p:cTn id="45" dur="1" fill="hold">
                                          <p:stCondLst>
                                            <p:cond delay="0"/>
                                          </p:stCondLst>
                                        </p:cTn>
                                        <p:tgtEl>
                                          <p:spTgt spid="32"/>
                                        </p:tgtEl>
                                        <p:attrNameLst>
                                          <p:attrName>style.visibility</p:attrName>
                                        </p:attrNameLst>
                                      </p:cBhvr>
                                      <p:to>
                                        <p:strVal val="visible"/>
                                      </p:to>
                                    </p:set>
                                    <p:anim calcmode="lin" valueType="num">
                                      <p:cBhvr additive="base">
                                        <p:cTn id="46" dur="250"/>
                                        <p:tgtEl>
                                          <p:spTgt spid="32"/>
                                        </p:tgtEl>
                                        <p:attrNameLst>
                                          <p:attrName>ppt_y</p:attrName>
                                        </p:attrNameLst>
                                      </p:cBhvr>
                                      <p:tavLst>
                                        <p:tav tm="0">
                                          <p:val>
                                            <p:strVal val="#ppt_y+#ppt_h*1.125000"/>
                                          </p:val>
                                        </p:tav>
                                        <p:tav tm="100000">
                                          <p:val>
                                            <p:strVal val="#ppt_y"/>
                                          </p:val>
                                        </p:tav>
                                      </p:tavLst>
                                    </p:anim>
                                    <p:animEffect transition="in" filter="wipe(up)">
                                      <p:cBhvr>
                                        <p:cTn id="47" dur="250"/>
                                        <p:tgtEl>
                                          <p:spTgt spid="32"/>
                                        </p:tgtEl>
                                      </p:cBhvr>
                                    </p:animEffect>
                                  </p:childTnLst>
                                </p:cTn>
                              </p:par>
                            </p:childTnLst>
                          </p:cTn>
                        </p:par>
                        <p:par>
                          <p:cTn id="48" fill="hold">
                            <p:stCondLst>
                              <p:cond delay="7730"/>
                            </p:stCondLst>
                            <p:childTnLst>
                              <p:par>
                                <p:cTn id="49" presetID="22" presetClass="entr" presetSubtype="8" fill="hold"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750"/>
                                        <p:tgtEl>
                                          <p:spTgt spid="15"/>
                                        </p:tgtEl>
                                      </p:cBhvr>
                                    </p:animEffect>
                                  </p:childTnLst>
                                </p:cTn>
                              </p:par>
                            </p:childTnLst>
                          </p:cTn>
                        </p:par>
                        <p:par>
                          <p:cTn id="52" fill="hold">
                            <p:stCondLst>
                              <p:cond delay="8730"/>
                            </p:stCondLst>
                            <p:childTnLst>
                              <p:par>
                                <p:cTn id="53" presetID="12" presetClass="entr" presetSubtype="4" fill="hold" grpId="0" nodeType="afterEffect">
                                  <p:stCondLst>
                                    <p:cond delay="0"/>
                                  </p:stCondLst>
                                  <p:iterate type="lt">
                                    <p:tmPct val="5983"/>
                                  </p:iterate>
                                  <p:childTnLst>
                                    <p:set>
                                      <p:cBhvr>
                                        <p:cTn id="54" dur="1" fill="hold">
                                          <p:stCondLst>
                                            <p:cond delay="0"/>
                                          </p:stCondLst>
                                        </p:cTn>
                                        <p:tgtEl>
                                          <p:spTgt spid="36"/>
                                        </p:tgtEl>
                                        <p:attrNameLst>
                                          <p:attrName>style.visibility</p:attrName>
                                        </p:attrNameLst>
                                      </p:cBhvr>
                                      <p:to>
                                        <p:strVal val="visible"/>
                                      </p:to>
                                    </p:set>
                                    <p:anim calcmode="lin" valueType="num">
                                      <p:cBhvr additive="base">
                                        <p:cTn id="55" dur="250"/>
                                        <p:tgtEl>
                                          <p:spTgt spid="36"/>
                                        </p:tgtEl>
                                        <p:attrNameLst>
                                          <p:attrName>ppt_y</p:attrName>
                                        </p:attrNameLst>
                                      </p:cBhvr>
                                      <p:tavLst>
                                        <p:tav tm="0">
                                          <p:val>
                                            <p:strVal val="#ppt_y+#ppt_h*1.125000"/>
                                          </p:val>
                                        </p:tav>
                                        <p:tav tm="100000">
                                          <p:val>
                                            <p:strVal val="#ppt_y"/>
                                          </p:val>
                                        </p:tav>
                                      </p:tavLst>
                                    </p:anim>
                                    <p:animEffect transition="in" filter="wipe(up)">
                                      <p:cBhvr>
                                        <p:cTn id="56" dur="25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六边形 6"/>
          <p:cNvSpPr>
            <a:spLocks noChangeAspect="1"/>
          </p:cNvSpPr>
          <p:nvPr/>
        </p:nvSpPr>
        <p:spPr>
          <a:xfrm rot="10800000" flipH="1">
            <a:off x="3846180" y="1741468"/>
            <a:ext cx="839311" cy="723283"/>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9" name="六边形 8"/>
          <p:cNvSpPr>
            <a:spLocks noChangeAspect="1"/>
          </p:cNvSpPr>
          <p:nvPr/>
        </p:nvSpPr>
        <p:spPr>
          <a:xfrm rot="10800000">
            <a:off x="1620696" y="1714639"/>
            <a:ext cx="2191143" cy="723283"/>
          </a:xfrm>
          <a:prstGeom prst="hexagon">
            <a:avLst>
              <a:gd name="adj" fmla="val 28557"/>
              <a:gd name="vf" fmla="val 115470"/>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0" name="六边形 9"/>
          <p:cNvSpPr>
            <a:spLocks noChangeAspect="1"/>
          </p:cNvSpPr>
          <p:nvPr/>
        </p:nvSpPr>
        <p:spPr>
          <a:xfrm rot="10800000" flipH="1">
            <a:off x="3846179" y="2560434"/>
            <a:ext cx="839311"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2" name="六边形 11"/>
          <p:cNvSpPr>
            <a:spLocks noChangeAspect="1"/>
          </p:cNvSpPr>
          <p:nvPr/>
        </p:nvSpPr>
        <p:spPr>
          <a:xfrm rot="10800000">
            <a:off x="1620696" y="2535565"/>
            <a:ext cx="2191143" cy="723283"/>
          </a:xfrm>
          <a:prstGeom prst="hexagon">
            <a:avLst>
              <a:gd name="adj" fmla="val 28557"/>
              <a:gd name="vf" fmla="val 11547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3" name="六边形 12"/>
          <p:cNvSpPr>
            <a:spLocks noChangeAspect="1"/>
          </p:cNvSpPr>
          <p:nvPr/>
        </p:nvSpPr>
        <p:spPr>
          <a:xfrm rot="10800000" flipH="1">
            <a:off x="3846178" y="3379400"/>
            <a:ext cx="839311"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sp>
        <p:nvSpPr>
          <p:cNvPr id="14" name="六边形 13"/>
          <p:cNvSpPr>
            <a:spLocks noChangeAspect="1"/>
          </p:cNvSpPr>
          <p:nvPr/>
        </p:nvSpPr>
        <p:spPr>
          <a:xfrm rot="10800000">
            <a:off x="1620697" y="3354530"/>
            <a:ext cx="2191143" cy="723283"/>
          </a:xfrm>
          <a:prstGeom prst="hexagon">
            <a:avLst>
              <a:gd name="adj" fmla="val 28557"/>
              <a:gd name="vf" fmla="val 11547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endParaRPr lang="zh-CN" altLang="en-US" sz="1200" dirty="0"/>
          </a:p>
        </p:txBody>
      </p:sp>
      <p:grpSp>
        <p:nvGrpSpPr>
          <p:cNvPr id="2" name="组合 14"/>
          <p:cNvGrpSpPr>
            <a:grpSpLocks noChangeAspect="1"/>
          </p:cNvGrpSpPr>
          <p:nvPr/>
        </p:nvGrpSpPr>
        <p:grpSpPr>
          <a:xfrm flipH="1">
            <a:off x="4103323" y="2844280"/>
            <a:ext cx="325027" cy="246869"/>
            <a:chOff x="4268086" y="4221191"/>
            <a:chExt cx="509646" cy="387231"/>
          </a:xfrm>
          <a:solidFill>
            <a:srgbClr val="FEFEFE"/>
          </a:solidFill>
          <a:effectLst/>
        </p:grpSpPr>
        <p:sp>
          <p:nvSpPr>
            <p:cNvPr id="26" name="Freeform 20"/>
            <p:cNvSpPr>
              <a:spLocks noEditPoints="1"/>
            </p:cNvSpPr>
            <p:nvPr/>
          </p:nvSpPr>
          <p:spPr bwMode="auto">
            <a:xfrm>
              <a:off x="4268086" y="4273030"/>
              <a:ext cx="337890" cy="335392"/>
            </a:xfrm>
            <a:custGeom>
              <a:avLst/>
              <a:gdLst>
                <a:gd name="T0" fmla="*/ 229 w 229"/>
                <a:gd name="T1" fmla="*/ 128 h 227"/>
                <a:gd name="T2" fmla="*/ 229 w 229"/>
                <a:gd name="T3" fmla="*/ 98 h 227"/>
                <a:gd name="T4" fmla="*/ 206 w 229"/>
                <a:gd name="T5" fmla="*/ 93 h 227"/>
                <a:gd name="T6" fmla="*/ 200 w 229"/>
                <a:gd name="T7" fmla="*/ 76 h 227"/>
                <a:gd name="T8" fmla="*/ 216 w 229"/>
                <a:gd name="T9" fmla="*/ 58 h 227"/>
                <a:gd name="T10" fmla="*/ 198 w 229"/>
                <a:gd name="T11" fmla="*/ 34 h 227"/>
                <a:gd name="T12" fmla="*/ 176 w 229"/>
                <a:gd name="T13" fmla="*/ 44 h 227"/>
                <a:gd name="T14" fmla="*/ 161 w 229"/>
                <a:gd name="T15" fmla="*/ 33 h 227"/>
                <a:gd name="T16" fmla="*/ 164 w 229"/>
                <a:gd name="T17" fmla="*/ 9 h 227"/>
                <a:gd name="T18" fmla="*/ 135 w 229"/>
                <a:gd name="T19" fmla="*/ 0 h 227"/>
                <a:gd name="T20" fmla="*/ 123 w 229"/>
                <a:gd name="T21" fmla="*/ 20 h 227"/>
                <a:gd name="T22" fmla="*/ 114 w 229"/>
                <a:gd name="T23" fmla="*/ 20 h 227"/>
                <a:gd name="T24" fmla="*/ 105 w 229"/>
                <a:gd name="T25" fmla="*/ 20 h 227"/>
                <a:gd name="T26" fmla="*/ 93 w 229"/>
                <a:gd name="T27" fmla="*/ 0 h 227"/>
                <a:gd name="T28" fmla="*/ 65 w 229"/>
                <a:gd name="T29" fmla="*/ 9 h 227"/>
                <a:gd name="T30" fmla="*/ 67 w 229"/>
                <a:gd name="T31" fmla="*/ 33 h 227"/>
                <a:gd name="T32" fmla="*/ 52 w 229"/>
                <a:gd name="T33" fmla="*/ 44 h 227"/>
                <a:gd name="T34" fmla="*/ 30 w 229"/>
                <a:gd name="T35" fmla="*/ 34 h 227"/>
                <a:gd name="T36" fmla="*/ 13 w 229"/>
                <a:gd name="T37" fmla="*/ 58 h 227"/>
                <a:gd name="T38" fmla="*/ 29 w 229"/>
                <a:gd name="T39" fmla="*/ 76 h 227"/>
                <a:gd name="T40" fmla="*/ 23 w 229"/>
                <a:gd name="T41" fmla="*/ 94 h 227"/>
                <a:gd name="T42" fmla="*/ 0 w 229"/>
                <a:gd name="T43" fmla="*/ 98 h 227"/>
                <a:gd name="T44" fmla="*/ 0 w 229"/>
                <a:gd name="T45" fmla="*/ 128 h 227"/>
                <a:gd name="T46" fmla="*/ 23 w 229"/>
                <a:gd name="T47" fmla="*/ 133 h 227"/>
                <a:gd name="T48" fmla="*/ 29 w 229"/>
                <a:gd name="T49" fmla="*/ 151 h 227"/>
                <a:gd name="T50" fmla="*/ 13 w 229"/>
                <a:gd name="T51" fmla="*/ 169 h 227"/>
                <a:gd name="T52" fmla="*/ 31 w 229"/>
                <a:gd name="T53" fmla="*/ 193 h 227"/>
                <a:gd name="T54" fmla="*/ 52 w 229"/>
                <a:gd name="T55" fmla="*/ 183 h 227"/>
                <a:gd name="T56" fmla="*/ 67 w 229"/>
                <a:gd name="T57" fmla="*/ 194 h 227"/>
                <a:gd name="T58" fmla="*/ 65 w 229"/>
                <a:gd name="T59" fmla="*/ 218 h 227"/>
                <a:gd name="T60" fmla="*/ 93 w 229"/>
                <a:gd name="T61" fmla="*/ 227 h 227"/>
                <a:gd name="T62" fmla="*/ 105 w 229"/>
                <a:gd name="T63" fmla="*/ 206 h 227"/>
                <a:gd name="T64" fmla="*/ 114 w 229"/>
                <a:gd name="T65" fmla="*/ 207 h 227"/>
                <a:gd name="T66" fmla="*/ 124 w 229"/>
                <a:gd name="T67" fmla="*/ 206 h 227"/>
                <a:gd name="T68" fmla="*/ 135 w 229"/>
                <a:gd name="T69" fmla="*/ 227 h 227"/>
                <a:gd name="T70" fmla="*/ 164 w 229"/>
                <a:gd name="T71" fmla="*/ 217 h 227"/>
                <a:gd name="T72" fmla="*/ 161 w 229"/>
                <a:gd name="T73" fmla="*/ 194 h 227"/>
                <a:gd name="T74" fmla="*/ 176 w 229"/>
                <a:gd name="T75" fmla="*/ 183 h 227"/>
                <a:gd name="T76" fmla="*/ 198 w 229"/>
                <a:gd name="T77" fmla="*/ 193 h 227"/>
                <a:gd name="T78" fmla="*/ 216 w 229"/>
                <a:gd name="T79" fmla="*/ 168 h 227"/>
                <a:gd name="T80" fmla="*/ 200 w 229"/>
                <a:gd name="T81" fmla="*/ 151 h 227"/>
                <a:gd name="T82" fmla="*/ 206 w 229"/>
                <a:gd name="T83" fmla="*/ 133 h 227"/>
                <a:gd name="T84" fmla="*/ 229 w 229"/>
                <a:gd name="T85" fmla="*/ 128 h 227"/>
                <a:gd name="T86" fmla="*/ 114 w 229"/>
                <a:gd name="T87" fmla="*/ 180 h 227"/>
                <a:gd name="T88" fmla="*/ 47 w 229"/>
                <a:gd name="T89" fmla="*/ 113 h 227"/>
                <a:gd name="T90" fmla="*/ 114 w 229"/>
                <a:gd name="T91" fmla="*/ 46 h 227"/>
                <a:gd name="T92" fmla="*/ 181 w 229"/>
                <a:gd name="T93" fmla="*/ 113 h 227"/>
                <a:gd name="T94" fmla="*/ 114 w 229"/>
                <a:gd name="T95" fmla="*/ 18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29" h="227">
                  <a:moveTo>
                    <a:pt x="229" y="128"/>
                  </a:moveTo>
                  <a:cubicBezTo>
                    <a:pt x="229" y="98"/>
                    <a:pt x="229" y="98"/>
                    <a:pt x="229" y="98"/>
                  </a:cubicBezTo>
                  <a:cubicBezTo>
                    <a:pt x="206" y="93"/>
                    <a:pt x="206" y="93"/>
                    <a:pt x="206" y="93"/>
                  </a:cubicBezTo>
                  <a:cubicBezTo>
                    <a:pt x="204" y="87"/>
                    <a:pt x="202" y="81"/>
                    <a:pt x="200" y="76"/>
                  </a:cubicBezTo>
                  <a:cubicBezTo>
                    <a:pt x="216" y="58"/>
                    <a:pt x="216" y="58"/>
                    <a:pt x="216" y="58"/>
                  </a:cubicBezTo>
                  <a:cubicBezTo>
                    <a:pt x="198" y="34"/>
                    <a:pt x="198" y="34"/>
                    <a:pt x="198" y="34"/>
                  </a:cubicBezTo>
                  <a:cubicBezTo>
                    <a:pt x="176" y="44"/>
                    <a:pt x="176" y="44"/>
                    <a:pt x="176" y="44"/>
                  </a:cubicBezTo>
                  <a:cubicBezTo>
                    <a:pt x="172" y="39"/>
                    <a:pt x="167" y="36"/>
                    <a:pt x="161" y="33"/>
                  </a:cubicBezTo>
                  <a:cubicBezTo>
                    <a:pt x="164" y="9"/>
                    <a:pt x="164" y="9"/>
                    <a:pt x="164" y="9"/>
                  </a:cubicBezTo>
                  <a:cubicBezTo>
                    <a:pt x="135" y="0"/>
                    <a:pt x="135" y="0"/>
                    <a:pt x="135" y="0"/>
                  </a:cubicBezTo>
                  <a:cubicBezTo>
                    <a:pt x="123" y="20"/>
                    <a:pt x="123" y="20"/>
                    <a:pt x="123" y="20"/>
                  </a:cubicBezTo>
                  <a:cubicBezTo>
                    <a:pt x="120" y="20"/>
                    <a:pt x="117" y="20"/>
                    <a:pt x="114" y="20"/>
                  </a:cubicBezTo>
                  <a:cubicBezTo>
                    <a:pt x="111" y="20"/>
                    <a:pt x="108" y="20"/>
                    <a:pt x="105" y="20"/>
                  </a:cubicBezTo>
                  <a:cubicBezTo>
                    <a:pt x="93" y="0"/>
                    <a:pt x="93" y="0"/>
                    <a:pt x="93" y="0"/>
                  </a:cubicBezTo>
                  <a:cubicBezTo>
                    <a:pt x="65" y="9"/>
                    <a:pt x="65" y="9"/>
                    <a:pt x="65" y="9"/>
                  </a:cubicBezTo>
                  <a:cubicBezTo>
                    <a:pt x="67" y="33"/>
                    <a:pt x="67" y="33"/>
                    <a:pt x="67" y="33"/>
                  </a:cubicBezTo>
                  <a:cubicBezTo>
                    <a:pt x="62" y="36"/>
                    <a:pt x="57" y="39"/>
                    <a:pt x="52" y="44"/>
                  </a:cubicBezTo>
                  <a:cubicBezTo>
                    <a:pt x="30" y="34"/>
                    <a:pt x="30" y="34"/>
                    <a:pt x="30" y="34"/>
                  </a:cubicBezTo>
                  <a:cubicBezTo>
                    <a:pt x="13" y="58"/>
                    <a:pt x="13" y="58"/>
                    <a:pt x="13" y="58"/>
                  </a:cubicBezTo>
                  <a:cubicBezTo>
                    <a:pt x="29" y="76"/>
                    <a:pt x="29" y="76"/>
                    <a:pt x="29" y="76"/>
                  </a:cubicBezTo>
                  <a:cubicBezTo>
                    <a:pt x="26" y="81"/>
                    <a:pt x="24" y="87"/>
                    <a:pt x="23" y="94"/>
                  </a:cubicBezTo>
                  <a:cubicBezTo>
                    <a:pt x="0" y="98"/>
                    <a:pt x="0" y="98"/>
                    <a:pt x="0" y="98"/>
                  </a:cubicBezTo>
                  <a:cubicBezTo>
                    <a:pt x="0" y="128"/>
                    <a:pt x="0" y="128"/>
                    <a:pt x="0" y="128"/>
                  </a:cubicBezTo>
                  <a:cubicBezTo>
                    <a:pt x="23" y="133"/>
                    <a:pt x="23" y="133"/>
                    <a:pt x="23" y="133"/>
                  </a:cubicBezTo>
                  <a:cubicBezTo>
                    <a:pt x="24" y="139"/>
                    <a:pt x="26" y="145"/>
                    <a:pt x="29" y="151"/>
                  </a:cubicBezTo>
                  <a:cubicBezTo>
                    <a:pt x="13" y="169"/>
                    <a:pt x="13" y="169"/>
                    <a:pt x="13" y="169"/>
                  </a:cubicBezTo>
                  <a:cubicBezTo>
                    <a:pt x="31" y="193"/>
                    <a:pt x="31" y="193"/>
                    <a:pt x="31" y="193"/>
                  </a:cubicBezTo>
                  <a:cubicBezTo>
                    <a:pt x="52" y="183"/>
                    <a:pt x="52" y="183"/>
                    <a:pt x="52" y="183"/>
                  </a:cubicBezTo>
                  <a:cubicBezTo>
                    <a:pt x="57" y="187"/>
                    <a:pt x="62" y="191"/>
                    <a:pt x="67" y="194"/>
                  </a:cubicBezTo>
                  <a:cubicBezTo>
                    <a:pt x="65" y="218"/>
                    <a:pt x="65" y="218"/>
                    <a:pt x="65" y="218"/>
                  </a:cubicBezTo>
                  <a:cubicBezTo>
                    <a:pt x="93" y="227"/>
                    <a:pt x="93" y="227"/>
                    <a:pt x="93" y="227"/>
                  </a:cubicBezTo>
                  <a:cubicBezTo>
                    <a:pt x="105" y="206"/>
                    <a:pt x="105" y="206"/>
                    <a:pt x="105" y="206"/>
                  </a:cubicBezTo>
                  <a:cubicBezTo>
                    <a:pt x="108" y="207"/>
                    <a:pt x="111" y="207"/>
                    <a:pt x="114" y="207"/>
                  </a:cubicBezTo>
                  <a:cubicBezTo>
                    <a:pt x="117" y="207"/>
                    <a:pt x="121" y="207"/>
                    <a:pt x="124" y="206"/>
                  </a:cubicBezTo>
                  <a:cubicBezTo>
                    <a:pt x="135" y="227"/>
                    <a:pt x="135" y="227"/>
                    <a:pt x="135" y="227"/>
                  </a:cubicBezTo>
                  <a:cubicBezTo>
                    <a:pt x="164" y="217"/>
                    <a:pt x="164" y="217"/>
                    <a:pt x="164" y="217"/>
                  </a:cubicBezTo>
                  <a:cubicBezTo>
                    <a:pt x="161" y="194"/>
                    <a:pt x="161" y="194"/>
                    <a:pt x="161" y="194"/>
                  </a:cubicBezTo>
                  <a:cubicBezTo>
                    <a:pt x="167" y="191"/>
                    <a:pt x="172" y="187"/>
                    <a:pt x="176" y="183"/>
                  </a:cubicBezTo>
                  <a:cubicBezTo>
                    <a:pt x="198" y="193"/>
                    <a:pt x="198" y="193"/>
                    <a:pt x="198" y="193"/>
                  </a:cubicBezTo>
                  <a:cubicBezTo>
                    <a:pt x="216" y="168"/>
                    <a:pt x="216" y="168"/>
                    <a:pt x="216" y="168"/>
                  </a:cubicBezTo>
                  <a:cubicBezTo>
                    <a:pt x="200" y="151"/>
                    <a:pt x="200" y="151"/>
                    <a:pt x="200" y="151"/>
                  </a:cubicBezTo>
                  <a:cubicBezTo>
                    <a:pt x="202" y="145"/>
                    <a:pt x="204" y="139"/>
                    <a:pt x="206" y="133"/>
                  </a:cubicBezTo>
                  <a:lnTo>
                    <a:pt x="229" y="128"/>
                  </a:lnTo>
                  <a:close/>
                  <a:moveTo>
                    <a:pt x="114" y="180"/>
                  </a:moveTo>
                  <a:cubicBezTo>
                    <a:pt x="77" y="180"/>
                    <a:pt x="47" y="150"/>
                    <a:pt x="47" y="113"/>
                  </a:cubicBezTo>
                  <a:cubicBezTo>
                    <a:pt x="47" y="76"/>
                    <a:pt x="77" y="46"/>
                    <a:pt x="114" y="46"/>
                  </a:cubicBezTo>
                  <a:cubicBezTo>
                    <a:pt x="151" y="46"/>
                    <a:pt x="181" y="76"/>
                    <a:pt x="181" y="113"/>
                  </a:cubicBezTo>
                  <a:cubicBezTo>
                    <a:pt x="181" y="150"/>
                    <a:pt x="151" y="180"/>
                    <a:pt x="114" y="18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7" name="Freeform 21"/>
            <p:cNvSpPr>
              <a:spLocks noEditPoints="1"/>
            </p:cNvSpPr>
            <p:nvPr/>
          </p:nvSpPr>
          <p:spPr bwMode="auto">
            <a:xfrm>
              <a:off x="4577871" y="4221191"/>
              <a:ext cx="199861" cy="199861"/>
            </a:xfrm>
            <a:custGeom>
              <a:avLst/>
              <a:gdLst>
                <a:gd name="T0" fmla="*/ 135 w 135"/>
                <a:gd name="T1" fmla="*/ 76 h 135"/>
                <a:gd name="T2" fmla="*/ 135 w 135"/>
                <a:gd name="T3" fmla="*/ 58 h 135"/>
                <a:gd name="T4" fmla="*/ 122 w 135"/>
                <a:gd name="T5" fmla="*/ 55 h 135"/>
                <a:gd name="T6" fmla="*/ 118 w 135"/>
                <a:gd name="T7" fmla="*/ 45 h 135"/>
                <a:gd name="T8" fmla="*/ 128 w 135"/>
                <a:gd name="T9" fmla="*/ 34 h 135"/>
                <a:gd name="T10" fmla="*/ 117 w 135"/>
                <a:gd name="T11" fmla="*/ 20 h 135"/>
                <a:gd name="T12" fmla="*/ 104 w 135"/>
                <a:gd name="T13" fmla="*/ 26 h 135"/>
                <a:gd name="T14" fmla="*/ 96 w 135"/>
                <a:gd name="T15" fmla="*/ 19 h 135"/>
                <a:gd name="T16" fmla="*/ 97 w 135"/>
                <a:gd name="T17" fmla="*/ 5 h 135"/>
                <a:gd name="T18" fmla="*/ 80 w 135"/>
                <a:gd name="T19" fmla="*/ 0 h 135"/>
                <a:gd name="T20" fmla="*/ 73 w 135"/>
                <a:gd name="T21" fmla="*/ 12 h 135"/>
                <a:gd name="T22" fmla="*/ 67 w 135"/>
                <a:gd name="T23" fmla="*/ 12 h 135"/>
                <a:gd name="T24" fmla="*/ 62 w 135"/>
                <a:gd name="T25" fmla="*/ 12 h 135"/>
                <a:gd name="T26" fmla="*/ 55 w 135"/>
                <a:gd name="T27" fmla="*/ 0 h 135"/>
                <a:gd name="T28" fmla="*/ 38 w 135"/>
                <a:gd name="T29" fmla="*/ 5 h 135"/>
                <a:gd name="T30" fmla="*/ 39 w 135"/>
                <a:gd name="T31" fmla="*/ 19 h 135"/>
                <a:gd name="T32" fmla="*/ 30 w 135"/>
                <a:gd name="T33" fmla="*/ 26 h 135"/>
                <a:gd name="T34" fmla="*/ 18 w 135"/>
                <a:gd name="T35" fmla="*/ 20 h 135"/>
                <a:gd name="T36" fmla="*/ 7 w 135"/>
                <a:gd name="T37" fmla="*/ 34 h 135"/>
                <a:gd name="T38" fmla="*/ 17 w 135"/>
                <a:gd name="T39" fmla="*/ 45 h 135"/>
                <a:gd name="T40" fmla="*/ 13 w 135"/>
                <a:gd name="T41" fmla="*/ 55 h 135"/>
                <a:gd name="T42" fmla="*/ 0 w 135"/>
                <a:gd name="T43" fmla="*/ 58 h 135"/>
                <a:gd name="T44" fmla="*/ 0 w 135"/>
                <a:gd name="T45" fmla="*/ 76 h 135"/>
                <a:gd name="T46" fmla="*/ 13 w 135"/>
                <a:gd name="T47" fmla="*/ 79 h 135"/>
                <a:gd name="T48" fmla="*/ 17 w 135"/>
                <a:gd name="T49" fmla="*/ 90 h 135"/>
                <a:gd name="T50" fmla="*/ 7 w 135"/>
                <a:gd name="T51" fmla="*/ 100 h 135"/>
                <a:gd name="T52" fmla="*/ 18 w 135"/>
                <a:gd name="T53" fmla="*/ 114 h 135"/>
                <a:gd name="T54" fmla="*/ 31 w 135"/>
                <a:gd name="T55" fmla="*/ 109 h 135"/>
                <a:gd name="T56" fmla="*/ 39 w 135"/>
                <a:gd name="T57" fmla="*/ 115 h 135"/>
                <a:gd name="T58" fmla="*/ 38 w 135"/>
                <a:gd name="T59" fmla="*/ 129 h 135"/>
                <a:gd name="T60" fmla="*/ 55 w 135"/>
                <a:gd name="T61" fmla="*/ 135 h 135"/>
                <a:gd name="T62" fmla="*/ 62 w 135"/>
                <a:gd name="T63" fmla="*/ 122 h 135"/>
                <a:gd name="T64" fmla="*/ 68 w 135"/>
                <a:gd name="T65" fmla="*/ 123 h 135"/>
                <a:gd name="T66" fmla="*/ 73 w 135"/>
                <a:gd name="T67" fmla="*/ 122 h 135"/>
                <a:gd name="T68" fmla="*/ 80 w 135"/>
                <a:gd name="T69" fmla="*/ 135 h 135"/>
                <a:gd name="T70" fmla="*/ 97 w 135"/>
                <a:gd name="T71" fmla="*/ 129 h 135"/>
                <a:gd name="T72" fmla="*/ 96 w 135"/>
                <a:gd name="T73" fmla="*/ 115 h 135"/>
                <a:gd name="T74" fmla="*/ 104 w 135"/>
                <a:gd name="T75" fmla="*/ 109 h 135"/>
                <a:gd name="T76" fmla="*/ 117 w 135"/>
                <a:gd name="T77" fmla="*/ 114 h 135"/>
                <a:gd name="T78" fmla="*/ 128 w 135"/>
                <a:gd name="T79" fmla="*/ 100 h 135"/>
                <a:gd name="T80" fmla="*/ 118 w 135"/>
                <a:gd name="T81" fmla="*/ 89 h 135"/>
                <a:gd name="T82" fmla="*/ 122 w 135"/>
                <a:gd name="T83" fmla="*/ 79 h 135"/>
                <a:gd name="T84" fmla="*/ 135 w 135"/>
                <a:gd name="T85" fmla="*/ 76 h 135"/>
                <a:gd name="T86" fmla="*/ 67 w 135"/>
                <a:gd name="T87" fmla="*/ 107 h 135"/>
                <a:gd name="T88" fmla="*/ 28 w 135"/>
                <a:gd name="T89" fmla="*/ 67 h 135"/>
                <a:gd name="T90" fmla="*/ 67 w 135"/>
                <a:gd name="T91" fmla="*/ 27 h 135"/>
                <a:gd name="T92" fmla="*/ 107 w 135"/>
                <a:gd name="T93" fmla="*/ 67 h 135"/>
                <a:gd name="T94" fmla="*/ 67 w 135"/>
                <a:gd name="T95" fmla="*/ 107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5" h="135">
                  <a:moveTo>
                    <a:pt x="135" y="76"/>
                  </a:moveTo>
                  <a:cubicBezTo>
                    <a:pt x="135" y="58"/>
                    <a:pt x="135" y="58"/>
                    <a:pt x="135" y="58"/>
                  </a:cubicBezTo>
                  <a:cubicBezTo>
                    <a:pt x="122" y="55"/>
                    <a:pt x="122" y="55"/>
                    <a:pt x="122" y="55"/>
                  </a:cubicBezTo>
                  <a:cubicBezTo>
                    <a:pt x="121" y="52"/>
                    <a:pt x="120" y="48"/>
                    <a:pt x="118" y="45"/>
                  </a:cubicBezTo>
                  <a:cubicBezTo>
                    <a:pt x="128" y="34"/>
                    <a:pt x="128" y="34"/>
                    <a:pt x="128" y="34"/>
                  </a:cubicBezTo>
                  <a:cubicBezTo>
                    <a:pt x="117" y="20"/>
                    <a:pt x="117" y="20"/>
                    <a:pt x="117" y="20"/>
                  </a:cubicBezTo>
                  <a:cubicBezTo>
                    <a:pt x="104" y="26"/>
                    <a:pt x="104" y="26"/>
                    <a:pt x="104" y="26"/>
                  </a:cubicBezTo>
                  <a:cubicBezTo>
                    <a:pt x="102" y="23"/>
                    <a:pt x="99" y="21"/>
                    <a:pt x="96" y="19"/>
                  </a:cubicBezTo>
                  <a:cubicBezTo>
                    <a:pt x="97" y="5"/>
                    <a:pt x="97" y="5"/>
                    <a:pt x="97" y="5"/>
                  </a:cubicBezTo>
                  <a:cubicBezTo>
                    <a:pt x="80" y="0"/>
                    <a:pt x="80" y="0"/>
                    <a:pt x="80" y="0"/>
                  </a:cubicBezTo>
                  <a:cubicBezTo>
                    <a:pt x="73" y="12"/>
                    <a:pt x="73" y="12"/>
                    <a:pt x="73" y="12"/>
                  </a:cubicBezTo>
                  <a:cubicBezTo>
                    <a:pt x="71" y="12"/>
                    <a:pt x="69" y="12"/>
                    <a:pt x="67" y="12"/>
                  </a:cubicBezTo>
                  <a:cubicBezTo>
                    <a:pt x="66" y="12"/>
                    <a:pt x="64" y="12"/>
                    <a:pt x="62" y="12"/>
                  </a:cubicBezTo>
                  <a:cubicBezTo>
                    <a:pt x="55" y="0"/>
                    <a:pt x="55" y="0"/>
                    <a:pt x="55" y="0"/>
                  </a:cubicBezTo>
                  <a:cubicBezTo>
                    <a:pt x="38" y="5"/>
                    <a:pt x="38" y="5"/>
                    <a:pt x="38" y="5"/>
                  </a:cubicBezTo>
                  <a:cubicBezTo>
                    <a:pt x="39" y="19"/>
                    <a:pt x="39" y="19"/>
                    <a:pt x="39" y="19"/>
                  </a:cubicBezTo>
                  <a:cubicBezTo>
                    <a:pt x="36" y="21"/>
                    <a:pt x="33" y="23"/>
                    <a:pt x="30" y="26"/>
                  </a:cubicBezTo>
                  <a:cubicBezTo>
                    <a:pt x="18" y="20"/>
                    <a:pt x="18" y="20"/>
                    <a:pt x="18" y="20"/>
                  </a:cubicBezTo>
                  <a:cubicBezTo>
                    <a:pt x="7" y="34"/>
                    <a:pt x="7" y="34"/>
                    <a:pt x="7" y="34"/>
                  </a:cubicBezTo>
                  <a:cubicBezTo>
                    <a:pt x="17" y="45"/>
                    <a:pt x="17" y="45"/>
                    <a:pt x="17" y="45"/>
                  </a:cubicBezTo>
                  <a:cubicBezTo>
                    <a:pt x="15" y="48"/>
                    <a:pt x="14" y="52"/>
                    <a:pt x="13" y="55"/>
                  </a:cubicBezTo>
                  <a:cubicBezTo>
                    <a:pt x="0" y="58"/>
                    <a:pt x="0" y="58"/>
                    <a:pt x="0" y="58"/>
                  </a:cubicBezTo>
                  <a:cubicBezTo>
                    <a:pt x="0" y="76"/>
                    <a:pt x="0" y="76"/>
                    <a:pt x="0" y="76"/>
                  </a:cubicBezTo>
                  <a:cubicBezTo>
                    <a:pt x="13" y="79"/>
                    <a:pt x="13" y="79"/>
                    <a:pt x="13" y="79"/>
                  </a:cubicBezTo>
                  <a:cubicBezTo>
                    <a:pt x="14" y="83"/>
                    <a:pt x="15" y="86"/>
                    <a:pt x="17" y="90"/>
                  </a:cubicBezTo>
                  <a:cubicBezTo>
                    <a:pt x="7" y="100"/>
                    <a:pt x="7" y="100"/>
                    <a:pt x="7" y="100"/>
                  </a:cubicBezTo>
                  <a:cubicBezTo>
                    <a:pt x="18" y="114"/>
                    <a:pt x="18" y="114"/>
                    <a:pt x="18" y="114"/>
                  </a:cubicBezTo>
                  <a:cubicBezTo>
                    <a:pt x="31" y="109"/>
                    <a:pt x="31" y="109"/>
                    <a:pt x="31" y="109"/>
                  </a:cubicBezTo>
                  <a:cubicBezTo>
                    <a:pt x="33" y="111"/>
                    <a:pt x="36" y="113"/>
                    <a:pt x="39" y="115"/>
                  </a:cubicBezTo>
                  <a:cubicBezTo>
                    <a:pt x="38" y="129"/>
                    <a:pt x="38" y="129"/>
                    <a:pt x="38" y="129"/>
                  </a:cubicBezTo>
                  <a:cubicBezTo>
                    <a:pt x="55" y="135"/>
                    <a:pt x="55" y="135"/>
                    <a:pt x="55" y="135"/>
                  </a:cubicBezTo>
                  <a:cubicBezTo>
                    <a:pt x="62" y="122"/>
                    <a:pt x="62" y="122"/>
                    <a:pt x="62" y="122"/>
                  </a:cubicBezTo>
                  <a:cubicBezTo>
                    <a:pt x="64" y="123"/>
                    <a:pt x="66" y="123"/>
                    <a:pt x="68" y="123"/>
                  </a:cubicBezTo>
                  <a:cubicBezTo>
                    <a:pt x="69" y="123"/>
                    <a:pt x="71" y="123"/>
                    <a:pt x="73" y="122"/>
                  </a:cubicBezTo>
                  <a:cubicBezTo>
                    <a:pt x="80" y="135"/>
                    <a:pt x="80" y="135"/>
                    <a:pt x="80" y="135"/>
                  </a:cubicBezTo>
                  <a:cubicBezTo>
                    <a:pt x="97" y="129"/>
                    <a:pt x="97" y="129"/>
                    <a:pt x="97" y="129"/>
                  </a:cubicBezTo>
                  <a:cubicBezTo>
                    <a:pt x="96" y="115"/>
                    <a:pt x="96" y="115"/>
                    <a:pt x="96" y="115"/>
                  </a:cubicBezTo>
                  <a:cubicBezTo>
                    <a:pt x="99" y="113"/>
                    <a:pt x="102" y="111"/>
                    <a:pt x="104" y="109"/>
                  </a:cubicBezTo>
                  <a:cubicBezTo>
                    <a:pt x="117" y="114"/>
                    <a:pt x="117" y="114"/>
                    <a:pt x="117" y="114"/>
                  </a:cubicBezTo>
                  <a:cubicBezTo>
                    <a:pt x="128" y="100"/>
                    <a:pt x="128" y="100"/>
                    <a:pt x="128" y="100"/>
                  </a:cubicBezTo>
                  <a:cubicBezTo>
                    <a:pt x="118" y="89"/>
                    <a:pt x="118" y="89"/>
                    <a:pt x="118" y="89"/>
                  </a:cubicBezTo>
                  <a:cubicBezTo>
                    <a:pt x="120" y="86"/>
                    <a:pt x="121" y="83"/>
                    <a:pt x="122" y="79"/>
                  </a:cubicBezTo>
                  <a:lnTo>
                    <a:pt x="135" y="76"/>
                  </a:lnTo>
                  <a:close/>
                  <a:moveTo>
                    <a:pt x="67" y="107"/>
                  </a:moveTo>
                  <a:cubicBezTo>
                    <a:pt x="46" y="107"/>
                    <a:pt x="28" y="89"/>
                    <a:pt x="28" y="67"/>
                  </a:cubicBezTo>
                  <a:cubicBezTo>
                    <a:pt x="28" y="45"/>
                    <a:pt x="46" y="27"/>
                    <a:pt x="67" y="27"/>
                  </a:cubicBezTo>
                  <a:cubicBezTo>
                    <a:pt x="89" y="27"/>
                    <a:pt x="107" y="45"/>
                    <a:pt x="107" y="67"/>
                  </a:cubicBezTo>
                  <a:cubicBezTo>
                    <a:pt x="107" y="89"/>
                    <a:pt x="89" y="107"/>
                    <a:pt x="67" y="10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grpSp>
      <p:grpSp>
        <p:nvGrpSpPr>
          <p:cNvPr id="3" name="组合 15"/>
          <p:cNvGrpSpPr/>
          <p:nvPr/>
        </p:nvGrpSpPr>
        <p:grpSpPr>
          <a:xfrm flipH="1">
            <a:off x="4135111" y="2008476"/>
            <a:ext cx="261450" cy="249955"/>
            <a:chOff x="1004888" y="993775"/>
            <a:chExt cx="2438400" cy="2332038"/>
          </a:xfrm>
          <a:solidFill>
            <a:srgbClr val="FEFEFE"/>
          </a:solidFill>
          <a:effectLst/>
        </p:grpSpPr>
        <p:sp>
          <p:nvSpPr>
            <p:cNvPr id="24" name="Freeform 25"/>
            <p:cNvSpPr/>
            <p:nvPr/>
          </p:nvSpPr>
          <p:spPr bwMode="auto">
            <a:xfrm>
              <a:off x="1898651" y="2670175"/>
              <a:ext cx="655638" cy="655638"/>
            </a:xfrm>
            <a:custGeom>
              <a:avLst/>
              <a:gdLst>
                <a:gd name="T0" fmla="*/ 206 w 413"/>
                <a:gd name="T1" fmla="*/ 413 h 413"/>
                <a:gd name="T2" fmla="*/ 0 w 413"/>
                <a:gd name="T3" fmla="*/ 0 h 413"/>
                <a:gd name="T4" fmla="*/ 413 w 413"/>
                <a:gd name="T5" fmla="*/ 0 h 413"/>
                <a:gd name="T6" fmla="*/ 206 w 413"/>
                <a:gd name="T7" fmla="*/ 413 h 413"/>
              </a:gdLst>
              <a:ahLst/>
              <a:cxnLst>
                <a:cxn ang="0">
                  <a:pos x="T0" y="T1"/>
                </a:cxn>
                <a:cxn ang="0">
                  <a:pos x="T2" y="T3"/>
                </a:cxn>
                <a:cxn ang="0">
                  <a:pos x="T4" y="T5"/>
                </a:cxn>
                <a:cxn ang="0">
                  <a:pos x="T6" y="T7"/>
                </a:cxn>
              </a:cxnLst>
              <a:rect l="0" t="0" r="r" b="b"/>
              <a:pathLst>
                <a:path w="413" h="413">
                  <a:moveTo>
                    <a:pt x="206" y="413"/>
                  </a:moveTo>
                  <a:lnTo>
                    <a:pt x="0" y="0"/>
                  </a:lnTo>
                  <a:lnTo>
                    <a:pt x="413" y="0"/>
                  </a:lnTo>
                  <a:lnTo>
                    <a:pt x="206" y="41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solidFill>
                  <a:prstClr val="black"/>
                </a:solidFill>
              </a:endParaRPr>
            </a:p>
          </p:txBody>
        </p:sp>
        <p:sp>
          <p:nvSpPr>
            <p:cNvPr id="25" name="任意多边形 19"/>
            <p:cNvSpPr>
              <a:spLocks noChangeArrowheads="1"/>
            </p:cNvSpPr>
            <p:nvPr/>
          </p:nvSpPr>
          <p:spPr bwMode="auto">
            <a:xfrm>
              <a:off x="1004888" y="993775"/>
              <a:ext cx="2438400" cy="1774825"/>
            </a:xfrm>
            <a:custGeom>
              <a:avLst/>
              <a:gdLst>
                <a:gd name="connsiteX0" fmla="*/ 290196 w 2438400"/>
                <a:gd name="connsiteY0" fmla="*/ 0 h 1774825"/>
                <a:gd name="connsiteX1" fmla="*/ 2151973 w 2438400"/>
                <a:gd name="connsiteY1" fmla="*/ 0 h 1774825"/>
                <a:gd name="connsiteX2" fmla="*/ 2438400 w 2438400"/>
                <a:gd name="connsiteY2" fmla="*/ 286384 h 1774825"/>
                <a:gd name="connsiteX3" fmla="*/ 2438400 w 2438400"/>
                <a:gd name="connsiteY3" fmla="*/ 1484673 h 1774825"/>
                <a:gd name="connsiteX4" fmla="*/ 2151973 w 2438400"/>
                <a:gd name="connsiteY4" fmla="*/ 1774825 h 1774825"/>
                <a:gd name="connsiteX5" fmla="*/ 290196 w 2438400"/>
                <a:gd name="connsiteY5" fmla="*/ 1774825 h 1774825"/>
                <a:gd name="connsiteX6" fmla="*/ 0 w 2438400"/>
                <a:gd name="connsiteY6" fmla="*/ 1484673 h 1774825"/>
                <a:gd name="connsiteX7" fmla="*/ 0 w 2438400"/>
                <a:gd name="connsiteY7" fmla="*/ 286384 h 1774825"/>
                <a:gd name="connsiteX8" fmla="*/ 290196 w 2438400"/>
                <a:gd name="connsiteY8" fmla="*/ 0 h 1774825"/>
                <a:gd name="connsiteX9" fmla="*/ 471488 w 2438400"/>
                <a:gd name="connsiteY9" fmla="*/ 425450 h 1774825"/>
                <a:gd name="connsiteX10" fmla="*/ 471488 w 2438400"/>
                <a:gd name="connsiteY10" fmla="*/ 598488 h 1774825"/>
                <a:gd name="connsiteX11" fmla="*/ 1971676 w 2438400"/>
                <a:gd name="connsiteY11" fmla="*/ 598488 h 1774825"/>
                <a:gd name="connsiteX12" fmla="*/ 1971676 w 2438400"/>
                <a:gd name="connsiteY12" fmla="*/ 425450 h 1774825"/>
                <a:gd name="connsiteX13" fmla="*/ 471488 w 2438400"/>
                <a:gd name="connsiteY13" fmla="*/ 425450 h 1774825"/>
                <a:gd name="connsiteX14" fmla="*/ 471488 w 2438400"/>
                <a:gd name="connsiteY14" fmla="*/ 801688 h 1774825"/>
                <a:gd name="connsiteX15" fmla="*/ 471488 w 2438400"/>
                <a:gd name="connsiteY15" fmla="*/ 971551 h 1774825"/>
                <a:gd name="connsiteX16" fmla="*/ 1971676 w 2438400"/>
                <a:gd name="connsiteY16" fmla="*/ 971551 h 1774825"/>
                <a:gd name="connsiteX17" fmla="*/ 1971676 w 2438400"/>
                <a:gd name="connsiteY17" fmla="*/ 801688 h 1774825"/>
                <a:gd name="connsiteX18" fmla="*/ 471488 w 2438400"/>
                <a:gd name="connsiteY18" fmla="*/ 801688 h 1774825"/>
                <a:gd name="connsiteX19" fmla="*/ 471488 w 2438400"/>
                <a:gd name="connsiteY19" fmla="*/ 1174750 h 1774825"/>
                <a:gd name="connsiteX20" fmla="*/ 471488 w 2438400"/>
                <a:gd name="connsiteY20" fmla="*/ 1347788 h 1774825"/>
                <a:gd name="connsiteX21" fmla="*/ 1971676 w 2438400"/>
                <a:gd name="connsiteY21" fmla="*/ 1347788 h 1774825"/>
                <a:gd name="connsiteX22" fmla="*/ 1971676 w 2438400"/>
                <a:gd name="connsiteY22" fmla="*/ 1174750 h 1774825"/>
                <a:gd name="connsiteX23" fmla="*/ 471488 w 2438400"/>
                <a:gd name="connsiteY23" fmla="*/ 1174750 h 177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438400" h="1774825">
                  <a:moveTo>
                    <a:pt x="290196" y="0"/>
                  </a:moveTo>
                  <a:cubicBezTo>
                    <a:pt x="2151973" y="0"/>
                    <a:pt x="2151973" y="0"/>
                    <a:pt x="2151973" y="0"/>
                  </a:cubicBezTo>
                  <a:cubicBezTo>
                    <a:pt x="2310262" y="0"/>
                    <a:pt x="2438400" y="128119"/>
                    <a:pt x="2438400" y="286384"/>
                  </a:cubicBezTo>
                  <a:lnTo>
                    <a:pt x="2438400" y="1484673"/>
                  </a:lnTo>
                  <a:cubicBezTo>
                    <a:pt x="2438400" y="1646706"/>
                    <a:pt x="2310262" y="1774825"/>
                    <a:pt x="2151973" y="1774825"/>
                  </a:cubicBezTo>
                  <a:cubicBezTo>
                    <a:pt x="290196" y="1774825"/>
                    <a:pt x="290196" y="1774825"/>
                    <a:pt x="290196" y="1774825"/>
                  </a:cubicBezTo>
                  <a:cubicBezTo>
                    <a:pt x="131907" y="1774825"/>
                    <a:pt x="0" y="1646706"/>
                    <a:pt x="0" y="1484673"/>
                  </a:cubicBezTo>
                  <a:cubicBezTo>
                    <a:pt x="0" y="286384"/>
                    <a:pt x="0" y="286384"/>
                    <a:pt x="0" y="286384"/>
                  </a:cubicBezTo>
                  <a:cubicBezTo>
                    <a:pt x="0" y="128119"/>
                    <a:pt x="131907" y="0"/>
                    <a:pt x="290196" y="0"/>
                  </a:cubicBezTo>
                  <a:close/>
                  <a:moveTo>
                    <a:pt x="471488" y="425450"/>
                  </a:moveTo>
                  <a:lnTo>
                    <a:pt x="471488" y="598488"/>
                  </a:lnTo>
                  <a:lnTo>
                    <a:pt x="1971676" y="598488"/>
                  </a:lnTo>
                  <a:lnTo>
                    <a:pt x="1971676" y="425450"/>
                  </a:lnTo>
                  <a:lnTo>
                    <a:pt x="471488" y="425450"/>
                  </a:lnTo>
                  <a:close/>
                  <a:moveTo>
                    <a:pt x="471488" y="801688"/>
                  </a:moveTo>
                  <a:lnTo>
                    <a:pt x="471488" y="971551"/>
                  </a:lnTo>
                  <a:lnTo>
                    <a:pt x="1971676" y="971551"/>
                  </a:lnTo>
                  <a:lnTo>
                    <a:pt x="1971676" y="801688"/>
                  </a:lnTo>
                  <a:lnTo>
                    <a:pt x="471488" y="801688"/>
                  </a:lnTo>
                  <a:close/>
                  <a:moveTo>
                    <a:pt x="471488" y="1174750"/>
                  </a:moveTo>
                  <a:lnTo>
                    <a:pt x="471488" y="1347788"/>
                  </a:lnTo>
                  <a:lnTo>
                    <a:pt x="1971676" y="1347788"/>
                  </a:lnTo>
                  <a:lnTo>
                    <a:pt x="1971676" y="1174750"/>
                  </a:lnTo>
                  <a:lnTo>
                    <a:pt x="471488" y="1174750"/>
                  </a:lnTo>
                  <a:close/>
                </a:path>
              </a:pathLst>
            </a:cu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noAutofit/>
            </a:bodyPr>
            <a:lstStyle/>
            <a:p>
              <a:endParaRPr lang="zh-CN" altLang="en-US">
                <a:solidFill>
                  <a:prstClr val="black"/>
                </a:solidFill>
              </a:endParaRPr>
            </a:p>
          </p:txBody>
        </p:sp>
      </p:grpSp>
      <p:grpSp>
        <p:nvGrpSpPr>
          <p:cNvPr id="4" name="组合 16"/>
          <p:cNvGrpSpPr>
            <a:grpSpLocks noChangeAspect="1"/>
          </p:cNvGrpSpPr>
          <p:nvPr/>
        </p:nvGrpSpPr>
        <p:grpSpPr>
          <a:xfrm flipH="1">
            <a:off x="4120754" y="3600612"/>
            <a:ext cx="255380" cy="288736"/>
            <a:chOff x="4994016" y="4872553"/>
            <a:chExt cx="406394" cy="459644"/>
          </a:xfrm>
          <a:solidFill>
            <a:srgbClr val="FEFEFE"/>
          </a:solidFill>
          <a:effectLst/>
        </p:grpSpPr>
        <p:sp>
          <p:nvSpPr>
            <p:cNvPr id="21" name="Freeform 148"/>
            <p:cNvSpPr>
              <a:spLocks noEditPoints="1"/>
            </p:cNvSpPr>
            <p:nvPr/>
          </p:nvSpPr>
          <p:spPr bwMode="auto">
            <a:xfrm>
              <a:off x="5049137" y="4872553"/>
              <a:ext cx="351273" cy="456842"/>
            </a:xfrm>
            <a:custGeom>
              <a:avLst/>
              <a:gdLst>
                <a:gd name="T0" fmla="*/ 157 w 159"/>
                <a:gd name="T1" fmla="*/ 185 h 207"/>
                <a:gd name="T2" fmla="*/ 89 w 159"/>
                <a:gd name="T3" fmla="*/ 79 h 207"/>
                <a:gd name="T4" fmla="*/ 92 w 159"/>
                <a:gd name="T5" fmla="*/ 24 h 207"/>
                <a:gd name="T6" fmla="*/ 42 w 159"/>
                <a:gd name="T7" fmla="*/ 4 h 207"/>
                <a:gd name="T8" fmla="*/ 70 w 159"/>
                <a:gd name="T9" fmla="*/ 48 h 207"/>
                <a:gd name="T10" fmla="*/ 37 w 159"/>
                <a:gd name="T11" fmla="*/ 69 h 207"/>
                <a:gd name="T12" fmla="*/ 10 w 159"/>
                <a:gd name="T13" fmla="*/ 27 h 207"/>
                <a:gd name="T14" fmla="*/ 10 w 159"/>
                <a:gd name="T15" fmla="*/ 77 h 207"/>
                <a:gd name="T16" fmla="*/ 62 w 159"/>
                <a:gd name="T17" fmla="*/ 96 h 207"/>
                <a:gd name="T18" fmla="*/ 130 w 159"/>
                <a:gd name="T19" fmla="*/ 202 h 207"/>
                <a:gd name="T20" fmla="*/ 143 w 159"/>
                <a:gd name="T21" fmla="*/ 205 h 207"/>
                <a:gd name="T22" fmla="*/ 154 w 159"/>
                <a:gd name="T23" fmla="*/ 197 h 207"/>
                <a:gd name="T24" fmla="*/ 157 w 159"/>
                <a:gd name="T25" fmla="*/ 185 h 207"/>
                <a:gd name="T26" fmla="*/ 144 w 159"/>
                <a:gd name="T27" fmla="*/ 193 h 207"/>
                <a:gd name="T28" fmla="*/ 134 w 159"/>
                <a:gd name="T29" fmla="*/ 191 h 207"/>
                <a:gd name="T30" fmla="*/ 137 w 159"/>
                <a:gd name="T31" fmla="*/ 182 h 207"/>
                <a:gd name="T32" fmla="*/ 146 w 159"/>
                <a:gd name="T33" fmla="*/ 184 h 207"/>
                <a:gd name="T34" fmla="*/ 144 w 159"/>
                <a:gd name="T35" fmla="*/ 193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9" h="207">
                  <a:moveTo>
                    <a:pt x="157" y="185"/>
                  </a:moveTo>
                  <a:cubicBezTo>
                    <a:pt x="89" y="79"/>
                    <a:pt x="89" y="79"/>
                    <a:pt x="89" y="79"/>
                  </a:cubicBezTo>
                  <a:cubicBezTo>
                    <a:pt x="101" y="63"/>
                    <a:pt x="103" y="42"/>
                    <a:pt x="92" y="24"/>
                  </a:cubicBezTo>
                  <a:cubicBezTo>
                    <a:pt x="81" y="8"/>
                    <a:pt x="61" y="0"/>
                    <a:pt x="42" y="4"/>
                  </a:cubicBezTo>
                  <a:cubicBezTo>
                    <a:pt x="70" y="48"/>
                    <a:pt x="70" y="48"/>
                    <a:pt x="70" y="48"/>
                  </a:cubicBezTo>
                  <a:cubicBezTo>
                    <a:pt x="37" y="69"/>
                    <a:pt x="37" y="69"/>
                    <a:pt x="37" y="69"/>
                  </a:cubicBezTo>
                  <a:cubicBezTo>
                    <a:pt x="10" y="27"/>
                    <a:pt x="10" y="27"/>
                    <a:pt x="10" y="27"/>
                  </a:cubicBezTo>
                  <a:cubicBezTo>
                    <a:pt x="1" y="42"/>
                    <a:pt x="0" y="61"/>
                    <a:pt x="10" y="77"/>
                  </a:cubicBezTo>
                  <a:cubicBezTo>
                    <a:pt x="21" y="95"/>
                    <a:pt x="43" y="102"/>
                    <a:pt x="62" y="96"/>
                  </a:cubicBezTo>
                  <a:cubicBezTo>
                    <a:pt x="130" y="202"/>
                    <a:pt x="130" y="202"/>
                    <a:pt x="130" y="202"/>
                  </a:cubicBezTo>
                  <a:cubicBezTo>
                    <a:pt x="133" y="206"/>
                    <a:pt x="138" y="207"/>
                    <a:pt x="143" y="205"/>
                  </a:cubicBezTo>
                  <a:cubicBezTo>
                    <a:pt x="154" y="197"/>
                    <a:pt x="154" y="197"/>
                    <a:pt x="154" y="197"/>
                  </a:cubicBezTo>
                  <a:cubicBezTo>
                    <a:pt x="158" y="195"/>
                    <a:pt x="159" y="189"/>
                    <a:pt x="157" y="185"/>
                  </a:cubicBezTo>
                  <a:close/>
                  <a:moveTo>
                    <a:pt x="144" y="193"/>
                  </a:moveTo>
                  <a:cubicBezTo>
                    <a:pt x="141" y="195"/>
                    <a:pt x="136" y="195"/>
                    <a:pt x="134" y="191"/>
                  </a:cubicBezTo>
                  <a:cubicBezTo>
                    <a:pt x="132" y="188"/>
                    <a:pt x="133" y="184"/>
                    <a:pt x="137" y="182"/>
                  </a:cubicBezTo>
                  <a:cubicBezTo>
                    <a:pt x="140" y="180"/>
                    <a:pt x="144" y="181"/>
                    <a:pt x="146" y="184"/>
                  </a:cubicBezTo>
                  <a:cubicBezTo>
                    <a:pt x="148" y="187"/>
                    <a:pt x="147" y="191"/>
                    <a:pt x="144" y="1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sp>
          <p:nvSpPr>
            <p:cNvPr id="22" name="Freeform 149"/>
            <p:cNvSpPr>
              <a:spLocks noEditPoints="1"/>
            </p:cNvSpPr>
            <p:nvPr/>
          </p:nvSpPr>
          <p:spPr bwMode="auto">
            <a:xfrm>
              <a:off x="4994016" y="5104243"/>
              <a:ext cx="231691" cy="227954"/>
            </a:xfrm>
            <a:custGeom>
              <a:avLst/>
              <a:gdLst>
                <a:gd name="T0" fmla="*/ 91 w 105"/>
                <a:gd name="T1" fmla="*/ 26 h 103"/>
                <a:gd name="T2" fmla="*/ 97 w 105"/>
                <a:gd name="T3" fmla="*/ 20 h 103"/>
                <a:gd name="T4" fmla="*/ 84 w 105"/>
                <a:gd name="T5" fmla="*/ 7 h 103"/>
                <a:gd name="T6" fmla="*/ 78 w 105"/>
                <a:gd name="T7" fmla="*/ 13 h 103"/>
                <a:gd name="T8" fmla="*/ 62 w 105"/>
                <a:gd name="T9" fmla="*/ 7 h 103"/>
                <a:gd name="T10" fmla="*/ 62 w 105"/>
                <a:gd name="T11" fmla="*/ 0 h 103"/>
                <a:gd name="T12" fmla="*/ 43 w 105"/>
                <a:gd name="T13" fmla="*/ 0 h 103"/>
                <a:gd name="T14" fmla="*/ 43 w 105"/>
                <a:gd name="T15" fmla="*/ 7 h 103"/>
                <a:gd name="T16" fmla="*/ 28 w 105"/>
                <a:gd name="T17" fmla="*/ 13 h 103"/>
                <a:gd name="T18" fmla="*/ 22 w 105"/>
                <a:gd name="T19" fmla="*/ 7 h 103"/>
                <a:gd name="T20" fmla="*/ 8 w 105"/>
                <a:gd name="T21" fmla="*/ 20 h 103"/>
                <a:gd name="T22" fmla="*/ 15 w 105"/>
                <a:gd name="T23" fmla="*/ 27 h 103"/>
                <a:gd name="T24" fmla="*/ 8 w 105"/>
                <a:gd name="T25" fmla="*/ 42 h 103"/>
                <a:gd name="T26" fmla="*/ 0 w 105"/>
                <a:gd name="T27" fmla="*/ 42 h 103"/>
                <a:gd name="T28" fmla="*/ 0 w 105"/>
                <a:gd name="T29" fmla="*/ 61 h 103"/>
                <a:gd name="T30" fmla="*/ 9 w 105"/>
                <a:gd name="T31" fmla="*/ 61 h 103"/>
                <a:gd name="T32" fmla="*/ 15 w 105"/>
                <a:gd name="T33" fmla="*/ 76 h 103"/>
                <a:gd name="T34" fmla="*/ 9 w 105"/>
                <a:gd name="T35" fmla="*/ 82 h 103"/>
                <a:gd name="T36" fmla="*/ 22 w 105"/>
                <a:gd name="T37" fmla="*/ 95 h 103"/>
                <a:gd name="T38" fmla="*/ 28 w 105"/>
                <a:gd name="T39" fmla="*/ 89 h 103"/>
                <a:gd name="T40" fmla="*/ 43 w 105"/>
                <a:gd name="T41" fmla="*/ 95 h 103"/>
                <a:gd name="T42" fmla="*/ 43 w 105"/>
                <a:gd name="T43" fmla="*/ 103 h 103"/>
                <a:gd name="T44" fmla="*/ 62 w 105"/>
                <a:gd name="T45" fmla="*/ 103 h 103"/>
                <a:gd name="T46" fmla="*/ 62 w 105"/>
                <a:gd name="T47" fmla="*/ 95 h 103"/>
                <a:gd name="T48" fmla="*/ 77 w 105"/>
                <a:gd name="T49" fmla="*/ 89 h 103"/>
                <a:gd name="T50" fmla="*/ 83 w 105"/>
                <a:gd name="T51" fmla="*/ 95 h 103"/>
                <a:gd name="T52" fmla="*/ 96 w 105"/>
                <a:gd name="T53" fmla="*/ 82 h 103"/>
                <a:gd name="T54" fmla="*/ 91 w 105"/>
                <a:gd name="T55" fmla="*/ 76 h 103"/>
                <a:gd name="T56" fmla="*/ 97 w 105"/>
                <a:gd name="T57" fmla="*/ 61 h 103"/>
                <a:gd name="T58" fmla="*/ 105 w 105"/>
                <a:gd name="T59" fmla="*/ 61 h 103"/>
                <a:gd name="T60" fmla="*/ 105 w 105"/>
                <a:gd name="T61" fmla="*/ 42 h 103"/>
                <a:gd name="T62" fmla="*/ 97 w 105"/>
                <a:gd name="T63" fmla="*/ 42 h 103"/>
                <a:gd name="T64" fmla="*/ 91 w 105"/>
                <a:gd name="T65" fmla="*/ 26 h 103"/>
                <a:gd name="T66" fmla="*/ 53 w 105"/>
                <a:gd name="T67" fmla="*/ 83 h 103"/>
                <a:gd name="T68" fmla="*/ 21 w 105"/>
                <a:gd name="T69" fmla="*/ 51 h 103"/>
                <a:gd name="T70" fmla="*/ 53 w 105"/>
                <a:gd name="T71" fmla="*/ 19 h 103"/>
                <a:gd name="T72" fmla="*/ 85 w 105"/>
                <a:gd name="T73" fmla="*/ 51 h 103"/>
                <a:gd name="T74" fmla="*/ 53 w 105"/>
                <a:gd name="T75"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5" h="103">
                  <a:moveTo>
                    <a:pt x="91" y="26"/>
                  </a:moveTo>
                  <a:cubicBezTo>
                    <a:pt x="97" y="20"/>
                    <a:pt x="97" y="20"/>
                    <a:pt x="97" y="20"/>
                  </a:cubicBezTo>
                  <a:cubicBezTo>
                    <a:pt x="84" y="7"/>
                    <a:pt x="84" y="7"/>
                    <a:pt x="84" y="7"/>
                  </a:cubicBezTo>
                  <a:cubicBezTo>
                    <a:pt x="78" y="13"/>
                    <a:pt x="78" y="13"/>
                    <a:pt x="78" y="13"/>
                  </a:cubicBezTo>
                  <a:cubicBezTo>
                    <a:pt x="73" y="10"/>
                    <a:pt x="67" y="8"/>
                    <a:pt x="62" y="7"/>
                  </a:cubicBezTo>
                  <a:cubicBezTo>
                    <a:pt x="62" y="0"/>
                    <a:pt x="62" y="0"/>
                    <a:pt x="62" y="0"/>
                  </a:cubicBezTo>
                  <a:cubicBezTo>
                    <a:pt x="43" y="0"/>
                    <a:pt x="43" y="0"/>
                    <a:pt x="43" y="0"/>
                  </a:cubicBezTo>
                  <a:cubicBezTo>
                    <a:pt x="43" y="7"/>
                    <a:pt x="43" y="7"/>
                    <a:pt x="43" y="7"/>
                  </a:cubicBezTo>
                  <a:cubicBezTo>
                    <a:pt x="38" y="8"/>
                    <a:pt x="33" y="10"/>
                    <a:pt x="28" y="13"/>
                  </a:cubicBezTo>
                  <a:cubicBezTo>
                    <a:pt x="22" y="7"/>
                    <a:pt x="22" y="7"/>
                    <a:pt x="22" y="7"/>
                  </a:cubicBezTo>
                  <a:cubicBezTo>
                    <a:pt x="8" y="20"/>
                    <a:pt x="8" y="20"/>
                    <a:pt x="8" y="20"/>
                  </a:cubicBezTo>
                  <a:cubicBezTo>
                    <a:pt x="15" y="27"/>
                    <a:pt x="15" y="27"/>
                    <a:pt x="15" y="27"/>
                  </a:cubicBezTo>
                  <a:cubicBezTo>
                    <a:pt x="12" y="31"/>
                    <a:pt x="10" y="36"/>
                    <a:pt x="8" y="42"/>
                  </a:cubicBezTo>
                  <a:cubicBezTo>
                    <a:pt x="0" y="42"/>
                    <a:pt x="0" y="42"/>
                    <a:pt x="0" y="42"/>
                  </a:cubicBezTo>
                  <a:cubicBezTo>
                    <a:pt x="0" y="61"/>
                    <a:pt x="0" y="61"/>
                    <a:pt x="0" y="61"/>
                  </a:cubicBezTo>
                  <a:cubicBezTo>
                    <a:pt x="9" y="61"/>
                    <a:pt x="9" y="61"/>
                    <a:pt x="9" y="61"/>
                  </a:cubicBezTo>
                  <a:cubicBezTo>
                    <a:pt x="10" y="66"/>
                    <a:pt x="12" y="71"/>
                    <a:pt x="15" y="76"/>
                  </a:cubicBezTo>
                  <a:cubicBezTo>
                    <a:pt x="9" y="82"/>
                    <a:pt x="9" y="82"/>
                    <a:pt x="9" y="82"/>
                  </a:cubicBezTo>
                  <a:cubicBezTo>
                    <a:pt x="22" y="95"/>
                    <a:pt x="22" y="95"/>
                    <a:pt x="22" y="95"/>
                  </a:cubicBezTo>
                  <a:cubicBezTo>
                    <a:pt x="28" y="89"/>
                    <a:pt x="28" y="89"/>
                    <a:pt x="28" y="89"/>
                  </a:cubicBezTo>
                  <a:cubicBezTo>
                    <a:pt x="33" y="92"/>
                    <a:pt x="38" y="94"/>
                    <a:pt x="43" y="95"/>
                  </a:cubicBezTo>
                  <a:cubicBezTo>
                    <a:pt x="43" y="103"/>
                    <a:pt x="43" y="103"/>
                    <a:pt x="43" y="103"/>
                  </a:cubicBezTo>
                  <a:cubicBezTo>
                    <a:pt x="62" y="103"/>
                    <a:pt x="62" y="103"/>
                    <a:pt x="62" y="103"/>
                  </a:cubicBezTo>
                  <a:cubicBezTo>
                    <a:pt x="62" y="95"/>
                    <a:pt x="62" y="95"/>
                    <a:pt x="62" y="95"/>
                  </a:cubicBezTo>
                  <a:cubicBezTo>
                    <a:pt x="67" y="94"/>
                    <a:pt x="73" y="92"/>
                    <a:pt x="77" y="89"/>
                  </a:cubicBezTo>
                  <a:cubicBezTo>
                    <a:pt x="83" y="95"/>
                    <a:pt x="83" y="95"/>
                    <a:pt x="83" y="95"/>
                  </a:cubicBezTo>
                  <a:cubicBezTo>
                    <a:pt x="96" y="82"/>
                    <a:pt x="96" y="82"/>
                    <a:pt x="96" y="82"/>
                  </a:cubicBezTo>
                  <a:cubicBezTo>
                    <a:pt x="91" y="76"/>
                    <a:pt x="91" y="76"/>
                    <a:pt x="91" y="76"/>
                  </a:cubicBezTo>
                  <a:cubicBezTo>
                    <a:pt x="94" y="71"/>
                    <a:pt x="96" y="66"/>
                    <a:pt x="97" y="61"/>
                  </a:cubicBezTo>
                  <a:cubicBezTo>
                    <a:pt x="105" y="61"/>
                    <a:pt x="105" y="61"/>
                    <a:pt x="105" y="61"/>
                  </a:cubicBezTo>
                  <a:cubicBezTo>
                    <a:pt x="105" y="42"/>
                    <a:pt x="105" y="42"/>
                    <a:pt x="105" y="42"/>
                  </a:cubicBezTo>
                  <a:cubicBezTo>
                    <a:pt x="97" y="42"/>
                    <a:pt x="97" y="42"/>
                    <a:pt x="97" y="42"/>
                  </a:cubicBezTo>
                  <a:cubicBezTo>
                    <a:pt x="96" y="36"/>
                    <a:pt x="94" y="31"/>
                    <a:pt x="91" y="26"/>
                  </a:cubicBezTo>
                  <a:close/>
                  <a:moveTo>
                    <a:pt x="53" y="83"/>
                  </a:moveTo>
                  <a:cubicBezTo>
                    <a:pt x="35" y="83"/>
                    <a:pt x="21" y="69"/>
                    <a:pt x="21" y="51"/>
                  </a:cubicBezTo>
                  <a:cubicBezTo>
                    <a:pt x="21" y="33"/>
                    <a:pt x="35" y="19"/>
                    <a:pt x="53" y="19"/>
                  </a:cubicBezTo>
                  <a:cubicBezTo>
                    <a:pt x="71" y="19"/>
                    <a:pt x="85" y="33"/>
                    <a:pt x="85" y="51"/>
                  </a:cubicBezTo>
                  <a:cubicBezTo>
                    <a:pt x="85" y="69"/>
                    <a:pt x="71" y="83"/>
                    <a:pt x="53" y="8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sp>
          <p:nvSpPr>
            <p:cNvPr id="23" name="Oval 150"/>
            <p:cNvSpPr>
              <a:spLocks noChangeArrowheads="1"/>
            </p:cNvSpPr>
            <p:nvPr/>
          </p:nvSpPr>
          <p:spPr bwMode="auto">
            <a:xfrm>
              <a:off x="5091176" y="5199535"/>
              <a:ext cx="37370" cy="3737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prstClr val="black"/>
                </a:solidFill>
              </a:endParaRPr>
            </a:p>
          </p:txBody>
        </p:sp>
      </p:grpSp>
      <p:sp>
        <p:nvSpPr>
          <p:cNvPr id="18" name="文本框 17"/>
          <p:cNvSpPr txBox="1"/>
          <p:nvPr/>
        </p:nvSpPr>
        <p:spPr>
          <a:xfrm flipH="1">
            <a:off x="1772181" y="1786741"/>
            <a:ext cx="1779956" cy="915625"/>
          </a:xfrm>
          <a:prstGeom prst="rect">
            <a:avLst/>
          </a:prstGeom>
          <a:noFill/>
          <a:effectLst/>
        </p:spPr>
        <p:txBody>
          <a:bodyPr wrap="none" lIns="68571" tIns="34285" rIns="68571" bIns="34285"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zh-CN" altLang="en-US" sz="1100" b="1" dirty="0">
                <a:solidFill>
                  <a:schemeClr val="bg1"/>
                </a:solidFill>
                <a:latin typeface="方正姚体" panose="02010601030101010101" pitchFamily="2" charset="-122"/>
                <a:ea typeface="方正姚体" panose="02010601030101010101" pitchFamily="2" charset="-122"/>
              </a:rPr>
              <a:t>点击输入标题</a:t>
            </a:r>
            <a:endParaRPr lang="en-US" altLang="zh-CN" sz="1100" b="1"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endParaRPr lang="en-US" altLang="zh-CN" sz="800" dirty="0">
              <a:solidFill>
                <a:schemeClr val="bg1"/>
              </a:solidFill>
              <a:latin typeface="方正姚体" panose="02010601030101010101" pitchFamily="2" charset="-122"/>
              <a:ea typeface="方正姚体" panose="02010601030101010101" pitchFamily="2" charset="-122"/>
            </a:endParaRPr>
          </a:p>
          <a:p>
            <a:r>
              <a:rPr lang="en-US" altLang="zh-CN" sz="800" dirty="0">
                <a:solidFill>
                  <a:schemeClr val="bg1"/>
                </a:solidFill>
                <a:latin typeface="方正姚体" panose="02010601030101010101" pitchFamily="2" charset="-122"/>
                <a:ea typeface="方正姚体" panose="02010601030101010101" pitchFamily="2" charset="-122"/>
              </a:rPr>
              <a:t>t</a:t>
            </a:r>
            <a:endParaRPr lang="en-US" altLang="zh-CN" sz="800" dirty="0">
              <a:solidFill>
                <a:schemeClr val="bg1"/>
              </a:solidFill>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19" name="文本框 18"/>
          <p:cNvSpPr txBox="1"/>
          <p:nvPr/>
        </p:nvSpPr>
        <p:spPr>
          <a:xfrm flipH="1">
            <a:off x="1806521" y="2582222"/>
            <a:ext cx="1779956" cy="915625"/>
          </a:xfrm>
          <a:prstGeom prst="rect">
            <a:avLst/>
          </a:prstGeom>
          <a:noFill/>
          <a:effectLst/>
        </p:spPr>
        <p:txBody>
          <a:bodyPr wrap="none" lIns="68571" tIns="34285" rIns="68571" bIns="34285" rtlCol="0">
            <a:spAutoFit/>
          </a:bodyPr>
          <a:lstStyle/>
          <a:p>
            <a:r>
              <a:rPr lang="en-US" altLang="zh-CN" sz="1200" b="1" dirty="0">
                <a:solidFill>
                  <a:schemeClr val="bg1"/>
                </a:solidFill>
                <a:latin typeface="方正姚体" panose="02010601030101010101" pitchFamily="2" charset="-122"/>
                <a:ea typeface="方正姚体" panose="02010601030101010101" pitchFamily="2" charset="-122"/>
              </a:rPr>
              <a:t>   </a:t>
            </a:r>
            <a:r>
              <a:rPr lang="zh-CN" altLang="en-US" sz="1100" b="1" dirty="0">
                <a:solidFill>
                  <a:schemeClr val="bg1"/>
                </a:solidFill>
                <a:latin typeface="方正姚体" panose="02010601030101010101" pitchFamily="2" charset="-122"/>
                <a:ea typeface="方正姚体" panose="02010601030101010101" pitchFamily="2" charset="-122"/>
              </a:rPr>
              <a:t>点击输入标题</a:t>
            </a:r>
            <a:endParaRPr lang="en-US" altLang="zh-CN" sz="1100" b="1"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endParaRPr lang="en-US" altLang="zh-CN" sz="800" dirty="0">
              <a:solidFill>
                <a:schemeClr val="bg1"/>
              </a:solidFill>
              <a:latin typeface="方正姚体" panose="02010601030101010101" pitchFamily="2" charset="-122"/>
              <a:ea typeface="方正姚体" panose="02010601030101010101" pitchFamily="2" charset="-122"/>
            </a:endParaRPr>
          </a:p>
          <a:p>
            <a:endParaRPr lang="en-US" altLang="zh-CN" sz="800" dirty="0">
              <a:solidFill>
                <a:schemeClr val="bg1"/>
              </a:solidFill>
            </a:endParaRPr>
          </a:p>
          <a:p>
            <a:endParaRPr lang="en-US" altLang="zh-CN" sz="1100" dirty="0">
              <a:solidFill>
                <a:schemeClr val="bg1"/>
              </a:solidFill>
              <a:latin typeface="微软雅黑" panose="020B0503020204020204" pitchFamily="34" charset="-122"/>
              <a:ea typeface="微软雅黑" panose="020B0503020204020204" pitchFamily="34" charset="-122"/>
            </a:endParaRPr>
          </a:p>
        </p:txBody>
      </p:sp>
      <p:sp>
        <p:nvSpPr>
          <p:cNvPr id="20" name="文本框 19"/>
          <p:cNvSpPr txBox="1"/>
          <p:nvPr/>
        </p:nvSpPr>
        <p:spPr>
          <a:xfrm flipH="1">
            <a:off x="1810856" y="3451034"/>
            <a:ext cx="1779956" cy="869459"/>
          </a:xfrm>
          <a:prstGeom prst="rect">
            <a:avLst/>
          </a:prstGeom>
          <a:noFill/>
          <a:effectLst/>
        </p:spPr>
        <p:txBody>
          <a:bodyPr wrap="none" lIns="68571" tIns="34285" rIns="68571" bIns="34285" rtlCol="0">
            <a:spAutoFit/>
          </a:bodyPr>
          <a:lstStyle/>
          <a:p>
            <a:r>
              <a:rPr lang="en-US" altLang="zh-CN" sz="1100" b="1" dirty="0">
                <a:solidFill>
                  <a:schemeClr val="bg1"/>
                </a:solidFill>
                <a:latin typeface="方正姚体" panose="02010601030101010101" pitchFamily="2" charset="-122"/>
                <a:ea typeface="方正姚体" panose="02010601030101010101" pitchFamily="2" charset="-122"/>
              </a:rPr>
              <a:t>   </a:t>
            </a:r>
            <a:r>
              <a:rPr lang="zh-CN" altLang="en-US" sz="1100" b="1" dirty="0">
                <a:solidFill>
                  <a:schemeClr val="bg1"/>
                </a:solidFill>
                <a:latin typeface="方正姚体" panose="02010601030101010101" pitchFamily="2" charset="-122"/>
                <a:ea typeface="方正姚体" panose="02010601030101010101" pitchFamily="2" charset="-122"/>
              </a:rPr>
              <a:t>点击输入标题</a:t>
            </a:r>
            <a:endParaRPr lang="en-US" altLang="zh-CN" sz="1100" b="1"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r>
              <a:rPr lang="zh-CN" altLang="en-US" sz="800" dirty="0">
                <a:solidFill>
                  <a:schemeClr val="bg1"/>
                </a:solidFill>
                <a:latin typeface="方正姚体" panose="02010601030101010101" pitchFamily="2" charset="-122"/>
                <a:ea typeface="方正姚体" panose="02010601030101010101" pitchFamily="2" charset="-122"/>
              </a:rPr>
              <a:t>点击输入文本内容点击输入文本内容</a:t>
            </a:r>
            <a:endParaRPr lang="en-US" altLang="zh-CN" sz="800" dirty="0">
              <a:solidFill>
                <a:schemeClr val="bg1"/>
              </a:solidFill>
              <a:latin typeface="方正姚体" panose="02010601030101010101" pitchFamily="2" charset="-122"/>
              <a:ea typeface="方正姚体" panose="02010601030101010101" pitchFamily="2" charset="-122"/>
            </a:endParaRPr>
          </a:p>
          <a:p>
            <a:endParaRPr lang="en-US" altLang="zh-CN" sz="800" dirty="0">
              <a:solidFill>
                <a:schemeClr val="bg1"/>
              </a:solidFill>
              <a:latin typeface="方正姚体" panose="02010601030101010101" pitchFamily="2" charset="-122"/>
              <a:ea typeface="方正姚体" panose="02010601030101010101" pitchFamily="2" charset="-122"/>
            </a:endParaRPr>
          </a:p>
          <a:p>
            <a:endParaRPr lang="en-US" altLang="zh-CN" sz="800" dirty="0">
              <a:solidFill>
                <a:schemeClr val="bg1"/>
              </a:solidFill>
            </a:endParaRPr>
          </a:p>
          <a:p>
            <a:endParaRPr lang="en-US" altLang="zh-CN" sz="900" dirty="0">
              <a:solidFill>
                <a:schemeClr val="bg1"/>
              </a:solidFill>
              <a:latin typeface="微软雅黑" panose="020B0503020204020204" pitchFamily="34" charset="-122"/>
              <a:ea typeface="微软雅黑" panose="020B0503020204020204" pitchFamily="34" charset="-122"/>
            </a:endParaRPr>
          </a:p>
        </p:txBody>
      </p:sp>
      <p:sp>
        <p:nvSpPr>
          <p:cNvPr id="28" name="Oval 20"/>
          <p:cNvSpPr/>
          <p:nvPr/>
        </p:nvSpPr>
        <p:spPr>
          <a:xfrm>
            <a:off x="4862230" y="1951861"/>
            <a:ext cx="275153" cy="27505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1</a:t>
            </a:r>
          </a:p>
        </p:txBody>
      </p:sp>
      <p:sp>
        <p:nvSpPr>
          <p:cNvPr id="29" name="TextBox 22"/>
          <p:cNvSpPr txBox="1"/>
          <p:nvPr/>
        </p:nvSpPr>
        <p:spPr>
          <a:xfrm>
            <a:off x="5214487" y="1855398"/>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图片方案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0" name="Oval 23"/>
          <p:cNvSpPr/>
          <p:nvPr/>
        </p:nvSpPr>
        <p:spPr>
          <a:xfrm>
            <a:off x="4862231" y="2751517"/>
            <a:ext cx="275153" cy="27505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1" name="TextBox 24"/>
          <p:cNvSpPr txBox="1"/>
          <p:nvPr/>
        </p:nvSpPr>
        <p:spPr>
          <a:xfrm>
            <a:off x="5214487" y="2658265"/>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32" name="Oval 23"/>
          <p:cNvSpPr/>
          <p:nvPr/>
        </p:nvSpPr>
        <p:spPr>
          <a:xfrm>
            <a:off x="4862231" y="3586089"/>
            <a:ext cx="275153" cy="27505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71" tIns="34285" rIns="68571" bIns="34285" rtlCol="0" anchor="ctr"/>
          <a:lstStyle/>
          <a:p>
            <a:pPr algn="ctr"/>
            <a:r>
              <a:rPr lang="en-US" sz="1500" dirty="0">
                <a:solidFill>
                  <a:schemeClr val="bg1"/>
                </a:solidFill>
                <a:latin typeface="微软雅黑" panose="020B0503020204020204" pitchFamily="34" charset="-122"/>
                <a:ea typeface="微软雅黑" panose="020B0503020204020204" pitchFamily="34" charset="-122"/>
              </a:rPr>
              <a:t>2</a:t>
            </a:r>
          </a:p>
        </p:txBody>
      </p:sp>
      <p:sp>
        <p:nvSpPr>
          <p:cNvPr id="33" name="TextBox 24"/>
          <p:cNvSpPr txBox="1"/>
          <p:nvPr/>
        </p:nvSpPr>
        <p:spPr>
          <a:xfrm>
            <a:off x="5214487" y="3492836"/>
            <a:ext cx="2851219" cy="577071"/>
          </a:xfrm>
          <a:prstGeom prst="rect">
            <a:avLst/>
          </a:prstGeom>
          <a:noFill/>
        </p:spPr>
        <p:txBody>
          <a:bodyPr wrap="square" lIns="68571" tIns="34285" rIns="68571" bIns="34285" rtlCol="0">
            <a:spAutoFit/>
          </a:bodyPr>
          <a:lstStyle/>
          <a:p>
            <a:r>
              <a:rPr lang="zh-CN" alt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视频方案</a:t>
            </a:r>
            <a:endParaRPr lang="en-US" sz="15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a:p>
            <a:r>
              <a:rPr lang="zh-CN" alt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rPr>
              <a:t>此处添加详细文本描述，建议与标题相关并符合整体语言风格，语言描述尽量简洁生动。</a:t>
            </a:r>
            <a:endParaRPr lang="en-US" sz="900" dirty="0">
              <a:solidFill>
                <a:schemeClr val="bg1">
                  <a:lumMod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250" fill="hold"/>
                                        <p:tgtEl>
                                          <p:spTgt spid="28"/>
                                        </p:tgtEl>
                                        <p:attrNameLst>
                                          <p:attrName>ppt_x</p:attrName>
                                        </p:attrNameLst>
                                      </p:cBhvr>
                                      <p:tavLst>
                                        <p:tav tm="0">
                                          <p:val>
                                            <p:strVal val="#ppt_x"/>
                                          </p:val>
                                        </p:tav>
                                        <p:tav tm="100000">
                                          <p:val>
                                            <p:strVal val="#ppt_x"/>
                                          </p:val>
                                        </p:tav>
                                      </p:tavLst>
                                    </p:anim>
                                    <p:anim calcmode="lin" valueType="num">
                                      <p:cBhvr additive="base">
                                        <p:cTn id="8" dur="250" fill="hold"/>
                                        <p:tgtEl>
                                          <p:spTgt spid="2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250" fill="hold"/>
                                        <p:tgtEl>
                                          <p:spTgt spid="29"/>
                                        </p:tgtEl>
                                        <p:attrNameLst>
                                          <p:attrName>ppt_x</p:attrName>
                                        </p:attrNameLst>
                                      </p:cBhvr>
                                      <p:tavLst>
                                        <p:tav tm="0">
                                          <p:val>
                                            <p:strVal val="#ppt_x"/>
                                          </p:val>
                                        </p:tav>
                                        <p:tav tm="100000">
                                          <p:val>
                                            <p:strVal val="#ppt_x"/>
                                          </p:val>
                                        </p:tav>
                                      </p:tavLst>
                                    </p:anim>
                                    <p:anim calcmode="lin" valueType="num">
                                      <p:cBhvr additive="base">
                                        <p:cTn id="13" dur="250" fill="hold"/>
                                        <p:tgtEl>
                                          <p:spTgt spid="29"/>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fill="hold"/>
                                        <p:tgtEl>
                                          <p:spTgt spid="30"/>
                                        </p:tgtEl>
                                        <p:attrNameLst>
                                          <p:attrName>ppt_x</p:attrName>
                                        </p:attrNameLst>
                                      </p:cBhvr>
                                      <p:tavLst>
                                        <p:tav tm="0">
                                          <p:val>
                                            <p:strVal val="#ppt_x"/>
                                          </p:val>
                                        </p:tav>
                                        <p:tav tm="100000">
                                          <p:val>
                                            <p:strVal val="#ppt_x"/>
                                          </p:val>
                                        </p:tav>
                                      </p:tavLst>
                                    </p:anim>
                                    <p:anim calcmode="lin" valueType="num">
                                      <p:cBhvr additive="base">
                                        <p:cTn id="18" dur="250" fill="hold"/>
                                        <p:tgtEl>
                                          <p:spTgt spid="30"/>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250" fill="hold"/>
                                        <p:tgtEl>
                                          <p:spTgt spid="31"/>
                                        </p:tgtEl>
                                        <p:attrNameLst>
                                          <p:attrName>ppt_x</p:attrName>
                                        </p:attrNameLst>
                                      </p:cBhvr>
                                      <p:tavLst>
                                        <p:tav tm="0">
                                          <p:val>
                                            <p:strVal val="#ppt_x"/>
                                          </p:val>
                                        </p:tav>
                                        <p:tav tm="100000">
                                          <p:val>
                                            <p:strVal val="#ppt_x"/>
                                          </p:val>
                                        </p:tav>
                                      </p:tavLst>
                                    </p:anim>
                                    <p:anim calcmode="lin" valueType="num">
                                      <p:cBhvr additive="base">
                                        <p:cTn id="23" dur="250" fill="hold"/>
                                        <p:tgtEl>
                                          <p:spTgt spid="31"/>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additive="base">
                                        <p:cTn id="27" dur="250" fill="hold"/>
                                        <p:tgtEl>
                                          <p:spTgt spid="32"/>
                                        </p:tgtEl>
                                        <p:attrNameLst>
                                          <p:attrName>ppt_x</p:attrName>
                                        </p:attrNameLst>
                                      </p:cBhvr>
                                      <p:tavLst>
                                        <p:tav tm="0">
                                          <p:val>
                                            <p:strVal val="#ppt_x"/>
                                          </p:val>
                                        </p:tav>
                                        <p:tav tm="100000">
                                          <p:val>
                                            <p:strVal val="#ppt_x"/>
                                          </p:val>
                                        </p:tav>
                                      </p:tavLst>
                                    </p:anim>
                                    <p:anim calcmode="lin" valueType="num">
                                      <p:cBhvr additive="base">
                                        <p:cTn id="28" dur="250" fill="hold"/>
                                        <p:tgtEl>
                                          <p:spTgt spid="3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 calcmode="lin" valueType="num">
                                      <p:cBhvr additive="base">
                                        <p:cTn id="32" dur="250" fill="hold"/>
                                        <p:tgtEl>
                                          <p:spTgt spid="33"/>
                                        </p:tgtEl>
                                        <p:attrNameLst>
                                          <p:attrName>ppt_x</p:attrName>
                                        </p:attrNameLst>
                                      </p:cBhvr>
                                      <p:tavLst>
                                        <p:tav tm="0">
                                          <p:val>
                                            <p:strVal val="#ppt_x"/>
                                          </p:val>
                                        </p:tav>
                                        <p:tav tm="100000">
                                          <p:val>
                                            <p:strVal val="#ppt_x"/>
                                          </p:val>
                                        </p:tav>
                                      </p:tavLst>
                                    </p:anim>
                                    <p:anim calcmode="lin" valueType="num">
                                      <p:cBhvr additive="base">
                                        <p:cTn id="33" dur="250" fill="hold"/>
                                        <p:tgtEl>
                                          <p:spTgt spid="33"/>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250"/>
                                        <p:tgtEl>
                                          <p:spTgt spid="7"/>
                                        </p:tgtEl>
                                      </p:cBhvr>
                                    </p:animEffect>
                                    <p:anim calcmode="lin" valueType="num">
                                      <p:cBhvr>
                                        <p:cTn id="38" dur="250" fill="hold"/>
                                        <p:tgtEl>
                                          <p:spTgt spid="7"/>
                                        </p:tgtEl>
                                        <p:attrNameLst>
                                          <p:attrName>ppt_x</p:attrName>
                                        </p:attrNameLst>
                                      </p:cBhvr>
                                      <p:tavLst>
                                        <p:tav tm="0">
                                          <p:val>
                                            <p:strVal val="#ppt_x"/>
                                          </p:val>
                                        </p:tav>
                                        <p:tav tm="100000">
                                          <p:val>
                                            <p:strVal val="#ppt_x"/>
                                          </p:val>
                                        </p:tav>
                                      </p:tavLst>
                                    </p:anim>
                                    <p:anim calcmode="lin" valueType="num">
                                      <p:cBhvr>
                                        <p:cTn id="39" dur="250" fill="hold"/>
                                        <p:tgtEl>
                                          <p:spTgt spid="7"/>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250"/>
                                        <p:tgtEl>
                                          <p:spTgt spid="10"/>
                                        </p:tgtEl>
                                      </p:cBhvr>
                                    </p:animEffect>
                                    <p:anim calcmode="lin" valueType="num">
                                      <p:cBhvr>
                                        <p:cTn id="44" dur="250" fill="hold"/>
                                        <p:tgtEl>
                                          <p:spTgt spid="10"/>
                                        </p:tgtEl>
                                        <p:attrNameLst>
                                          <p:attrName>ppt_x</p:attrName>
                                        </p:attrNameLst>
                                      </p:cBhvr>
                                      <p:tavLst>
                                        <p:tav tm="0">
                                          <p:val>
                                            <p:strVal val="#ppt_x"/>
                                          </p:val>
                                        </p:tav>
                                        <p:tav tm="100000">
                                          <p:val>
                                            <p:strVal val="#ppt_x"/>
                                          </p:val>
                                        </p:tav>
                                      </p:tavLst>
                                    </p:anim>
                                    <p:anim calcmode="lin" valueType="num">
                                      <p:cBhvr>
                                        <p:cTn id="45" dur="250" fill="hold"/>
                                        <p:tgtEl>
                                          <p:spTgt spid="10"/>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250"/>
                                        <p:tgtEl>
                                          <p:spTgt spid="2"/>
                                        </p:tgtEl>
                                      </p:cBhvr>
                                    </p:animEffect>
                                    <p:anim calcmode="lin" valueType="num">
                                      <p:cBhvr>
                                        <p:cTn id="56" dur="250" fill="hold"/>
                                        <p:tgtEl>
                                          <p:spTgt spid="2"/>
                                        </p:tgtEl>
                                        <p:attrNameLst>
                                          <p:attrName>ppt_x</p:attrName>
                                        </p:attrNameLst>
                                      </p:cBhvr>
                                      <p:tavLst>
                                        <p:tav tm="0">
                                          <p:val>
                                            <p:strVal val="#ppt_x"/>
                                          </p:val>
                                        </p:tav>
                                        <p:tav tm="100000">
                                          <p:val>
                                            <p:strVal val="#ppt_x"/>
                                          </p:val>
                                        </p:tav>
                                      </p:tavLst>
                                    </p:anim>
                                    <p:anim calcmode="lin" valueType="num">
                                      <p:cBhvr>
                                        <p:cTn id="57" dur="250" fill="hold"/>
                                        <p:tgtEl>
                                          <p:spTgt spid="2"/>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250"/>
                                        <p:tgtEl>
                                          <p:spTgt spid="3"/>
                                        </p:tgtEl>
                                      </p:cBhvr>
                                    </p:animEffect>
                                    <p:anim calcmode="lin" valueType="num">
                                      <p:cBhvr>
                                        <p:cTn id="62" dur="250" fill="hold"/>
                                        <p:tgtEl>
                                          <p:spTgt spid="3"/>
                                        </p:tgtEl>
                                        <p:attrNameLst>
                                          <p:attrName>ppt_x</p:attrName>
                                        </p:attrNameLst>
                                      </p:cBhvr>
                                      <p:tavLst>
                                        <p:tav tm="0">
                                          <p:val>
                                            <p:strVal val="#ppt_x"/>
                                          </p:val>
                                        </p:tav>
                                        <p:tav tm="100000">
                                          <p:val>
                                            <p:strVal val="#ppt_x"/>
                                          </p:val>
                                        </p:tav>
                                      </p:tavLst>
                                    </p:anim>
                                    <p:anim calcmode="lin" valueType="num">
                                      <p:cBhvr>
                                        <p:cTn id="63" dur="25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42" presetClass="entr" presetSubtype="0"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Effect transition="in" filter="fade">
                                      <p:cBhvr>
                                        <p:cTn id="67" dur="250"/>
                                        <p:tgtEl>
                                          <p:spTgt spid="4"/>
                                        </p:tgtEl>
                                      </p:cBhvr>
                                    </p:animEffect>
                                    <p:anim calcmode="lin" valueType="num">
                                      <p:cBhvr>
                                        <p:cTn id="68" dur="250" fill="hold"/>
                                        <p:tgtEl>
                                          <p:spTgt spid="4"/>
                                        </p:tgtEl>
                                        <p:attrNameLst>
                                          <p:attrName>ppt_x</p:attrName>
                                        </p:attrNameLst>
                                      </p:cBhvr>
                                      <p:tavLst>
                                        <p:tav tm="0">
                                          <p:val>
                                            <p:strVal val="#ppt_x"/>
                                          </p:val>
                                        </p:tav>
                                        <p:tav tm="100000">
                                          <p:val>
                                            <p:strVal val="#ppt_x"/>
                                          </p:val>
                                        </p:tav>
                                      </p:tavLst>
                                    </p:anim>
                                    <p:anim calcmode="lin" valueType="num">
                                      <p:cBhvr>
                                        <p:cTn id="69" dur="250" fill="hold"/>
                                        <p:tgtEl>
                                          <p:spTgt spid="4"/>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250"/>
                                        <p:tgtEl>
                                          <p:spTgt spid="18"/>
                                        </p:tgtEl>
                                      </p:cBhvr>
                                    </p:animEffect>
                                    <p:anim calcmode="lin" valueType="num">
                                      <p:cBhvr>
                                        <p:cTn id="74" dur="250" fill="hold"/>
                                        <p:tgtEl>
                                          <p:spTgt spid="18"/>
                                        </p:tgtEl>
                                        <p:attrNameLst>
                                          <p:attrName>ppt_x</p:attrName>
                                        </p:attrNameLst>
                                      </p:cBhvr>
                                      <p:tavLst>
                                        <p:tav tm="0">
                                          <p:val>
                                            <p:strVal val="#ppt_x"/>
                                          </p:val>
                                        </p:tav>
                                        <p:tav tm="100000">
                                          <p:val>
                                            <p:strVal val="#ppt_x"/>
                                          </p:val>
                                        </p:tav>
                                      </p:tavLst>
                                    </p:anim>
                                    <p:anim calcmode="lin" valueType="num">
                                      <p:cBhvr>
                                        <p:cTn id="75" dur="25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19"/>
                                        </p:tgtEl>
                                        <p:attrNameLst>
                                          <p:attrName>style.visibility</p:attrName>
                                        </p:attrNameLst>
                                      </p:cBhvr>
                                      <p:to>
                                        <p:strVal val="visible"/>
                                      </p:to>
                                    </p:set>
                                    <p:animEffect transition="in" filter="fade">
                                      <p:cBhvr>
                                        <p:cTn id="79" dur="250"/>
                                        <p:tgtEl>
                                          <p:spTgt spid="19"/>
                                        </p:tgtEl>
                                      </p:cBhvr>
                                    </p:animEffect>
                                    <p:anim calcmode="lin" valueType="num">
                                      <p:cBhvr>
                                        <p:cTn id="80" dur="250" fill="hold"/>
                                        <p:tgtEl>
                                          <p:spTgt spid="19"/>
                                        </p:tgtEl>
                                        <p:attrNameLst>
                                          <p:attrName>ppt_x</p:attrName>
                                        </p:attrNameLst>
                                      </p:cBhvr>
                                      <p:tavLst>
                                        <p:tav tm="0">
                                          <p:val>
                                            <p:strVal val="#ppt_x"/>
                                          </p:val>
                                        </p:tav>
                                        <p:tav tm="100000">
                                          <p:val>
                                            <p:strVal val="#ppt_x"/>
                                          </p:val>
                                        </p:tav>
                                      </p:tavLst>
                                    </p:anim>
                                    <p:anim calcmode="lin" valueType="num">
                                      <p:cBhvr>
                                        <p:cTn id="81" dur="250" fill="hold"/>
                                        <p:tgtEl>
                                          <p:spTgt spid="19"/>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250"/>
                                        <p:tgtEl>
                                          <p:spTgt spid="20"/>
                                        </p:tgtEl>
                                      </p:cBhvr>
                                    </p:animEffect>
                                    <p:anim calcmode="lin" valueType="num">
                                      <p:cBhvr>
                                        <p:cTn id="86" dur="250" fill="hold"/>
                                        <p:tgtEl>
                                          <p:spTgt spid="20"/>
                                        </p:tgtEl>
                                        <p:attrNameLst>
                                          <p:attrName>ppt_x</p:attrName>
                                        </p:attrNameLst>
                                      </p:cBhvr>
                                      <p:tavLst>
                                        <p:tav tm="0">
                                          <p:val>
                                            <p:strVal val="#ppt_x"/>
                                          </p:val>
                                        </p:tav>
                                        <p:tav tm="100000">
                                          <p:val>
                                            <p:strVal val="#ppt_x"/>
                                          </p:val>
                                        </p:tav>
                                      </p:tavLst>
                                    </p:anim>
                                    <p:anim calcmode="lin" valueType="num">
                                      <p:cBhvr>
                                        <p:cTn id="87" dur="250" fill="hold"/>
                                        <p:tgtEl>
                                          <p:spTgt spid="20"/>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250"/>
                                        <p:tgtEl>
                                          <p:spTgt spid="9"/>
                                        </p:tgtEl>
                                      </p:cBhvr>
                                    </p:animEffect>
                                    <p:anim calcmode="lin" valueType="num">
                                      <p:cBhvr>
                                        <p:cTn id="92" dur="250" fill="hold"/>
                                        <p:tgtEl>
                                          <p:spTgt spid="9"/>
                                        </p:tgtEl>
                                        <p:attrNameLst>
                                          <p:attrName>ppt_x</p:attrName>
                                        </p:attrNameLst>
                                      </p:cBhvr>
                                      <p:tavLst>
                                        <p:tav tm="0">
                                          <p:val>
                                            <p:strVal val="#ppt_x"/>
                                          </p:val>
                                        </p:tav>
                                        <p:tav tm="100000">
                                          <p:val>
                                            <p:strVal val="#ppt_x"/>
                                          </p:val>
                                        </p:tav>
                                      </p:tavLst>
                                    </p:anim>
                                    <p:anim calcmode="lin" valueType="num">
                                      <p:cBhvr>
                                        <p:cTn id="93" dur="25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250"/>
                                        <p:tgtEl>
                                          <p:spTgt spid="12"/>
                                        </p:tgtEl>
                                      </p:cBhvr>
                                    </p:animEffect>
                                    <p:anim calcmode="lin" valueType="num">
                                      <p:cBhvr>
                                        <p:cTn id="98" dur="250" fill="hold"/>
                                        <p:tgtEl>
                                          <p:spTgt spid="12"/>
                                        </p:tgtEl>
                                        <p:attrNameLst>
                                          <p:attrName>ppt_x</p:attrName>
                                        </p:attrNameLst>
                                      </p:cBhvr>
                                      <p:tavLst>
                                        <p:tav tm="0">
                                          <p:val>
                                            <p:strVal val="#ppt_x"/>
                                          </p:val>
                                        </p:tav>
                                        <p:tav tm="100000">
                                          <p:val>
                                            <p:strVal val="#ppt_x"/>
                                          </p:val>
                                        </p:tav>
                                      </p:tavLst>
                                    </p:anim>
                                    <p:anim calcmode="lin" valueType="num">
                                      <p:cBhvr>
                                        <p:cTn id="99" dur="250" fill="hold"/>
                                        <p:tgtEl>
                                          <p:spTgt spid="12"/>
                                        </p:tgtEl>
                                        <p:attrNameLst>
                                          <p:attrName>ppt_y</p:attrName>
                                        </p:attrNameLst>
                                      </p:cBhvr>
                                      <p:tavLst>
                                        <p:tav tm="0">
                                          <p:val>
                                            <p:strVal val="#ppt_y+.1"/>
                                          </p:val>
                                        </p:tav>
                                        <p:tav tm="100000">
                                          <p:val>
                                            <p:strVal val="#ppt_y"/>
                                          </p:val>
                                        </p:tav>
                                      </p:tavLst>
                                    </p:anim>
                                  </p:childTnLst>
                                </p:cTn>
                              </p:par>
                            </p:childTnLst>
                          </p:cTn>
                        </p:par>
                        <p:par>
                          <p:cTn id="100" fill="hold">
                            <p:stCondLst>
                              <p:cond delay="8500"/>
                            </p:stCondLst>
                            <p:childTnLst>
                              <p:par>
                                <p:cTn id="101" presetID="42" presetClass="entr" presetSubtype="0"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250"/>
                                        <p:tgtEl>
                                          <p:spTgt spid="14"/>
                                        </p:tgtEl>
                                      </p:cBhvr>
                                    </p:animEffect>
                                    <p:anim calcmode="lin" valueType="num">
                                      <p:cBhvr>
                                        <p:cTn id="104" dur="250" fill="hold"/>
                                        <p:tgtEl>
                                          <p:spTgt spid="14"/>
                                        </p:tgtEl>
                                        <p:attrNameLst>
                                          <p:attrName>ppt_x</p:attrName>
                                        </p:attrNameLst>
                                      </p:cBhvr>
                                      <p:tavLst>
                                        <p:tav tm="0">
                                          <p:val>
                                            <p:strVal val="#ppt_x"/>
                                          </p:val>
                                        </p:tav>
                                        <p:tav tm="100000">
                                          <p:val>
                                            <p:strVal val="#ppt_x"/>
                                          </p:val>
                                        </p:tav>
                                      </p:tavLst>
                                    </p:anim>
                                    <p:anim calcmode="lin" valueType="num">
                                      <p:cBhvr>
                                        <p:cTn id="105" dur="2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2" grpId="0" animBg="1"/>
      <p:bldP spid="13" grpId="0" animBg="1"/>
      <p:bldP spid="14" grpId="0" animBg="1"/>
      <p:bldP spid="18" grpId="0"/>
      <p:bldP spid="19" grpId="0"/>
      <p:bldP spid="20" grpId="0"/>
      <p:bldP spid="28" grpId="0" animBg="1"/>
      <p:bldP spid="29" grpId="0"/>
      <p:bldP spid="30" grpId="0" animBg="1"/>
      <p:bldP spid="31" grpId="0"/>
      <p:bldP spid="32" grpId="0" animBg="1"/>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806986" y="1767306"/>
            <a:ext cx="2173694" cy="2704759"/>
          </a:xfrm>
          <a:prstGeom prst="rect">
            <a:avLst/>
          </a:prstGeom>
          <a:blipFill>
            <a:blip r:embed="rId3"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10" name="矩形 9"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3056117" y="1767305"/>
            <a:ext cx="1734907" cy="1318464"/>
          </a:xfrm>
          <a:prstGeom prst="rect">
            <a:avLst/>
          </a:prstGeom>
          <a:blipFill>
            <a:blip r:embed="rId4"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sp>
        <p:nvSpPr>
          <p:cNvPr id="12" name="矩形 11"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4860961" y="3153601"/>
            <a:ext cx="1734907" cy="1318464"/>
          </a:xfrm>
          <a:prstGeom prst="rect">
            <a:avLst/>
          </a:prstGeom>
          <a:blipFill>
            <a:blip r:embed="rId5"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sp>
        <p:nvSpPr>
          <p:cNvPr id="14" name="矩形 13"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SpPr/>
          <p:nvPr/>
        </p:nvSpPr>
        <p:spPr>
          <a:xfrm>
            <a:off x="6665805" y="1767305"/>
            <a:ext cx="1734907" cy="1318464"/>
          </a:xfrm>
          <a:prstGeom prst="rect">
            <a:avLst/>
          </a:prstGeom>
          <a:blipFill>
            <a:blip r:embed="rId6" cstate="prin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sz="1200">
              <a:solidFill>
                <a:schemeClr val="bg1"/>
              </a:solidFill>
            </a:endParaRPr>
          </a:p>
        </p:txBody>
      </p:sp>
      <p:grpSp>
        <p:nvGrpSpPr>
          <p:cNvPr id="2" name="组合 14"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3056117" y="3153601"/>
            <a:ext cx="1734907" cy="1318464"/>
            <a:chOff x="4074822" y="4204801"/>
            <a:chExt cx="2313209" cy="1757952"/>
          </a:xfrm>
        </p:grpSpPr>
        <p:sp>
          <p:nvSpPr>
            <p:cNvPr id="16" name="矩形 15"/>
            <p:cNvSpPr/>
            <p:nvPr/>
          </p:nvSpPr>
          <p:spPr>
            <a:xfrm>
              <a:off x="4074822" y="4204801"/>
              <a:ext cx="2313209" cy="175795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7" name="文本框 16"/>
            <p:cNvSpPr txBox="1"/>
            <p:nvPr/>
          </p:nvSpPr>
          <p:spPr>
            <a:xfrm>
              <a:off x="4214677" y="4696178"/>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grpSp>
        <p:nvGrpSpPr>
          <p:cNvPr id="3" name="组合 17"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4860960" y="1767305"/>
            <a:ext cx="1734907" cy="1318464"/>
            <a:chOff x="6481281" y="2356407"/>
            <a:chExt cx="2313209" cy="1757952"/>
          </a:xfrm>
        </p:grpSpPr>
        <p:sp>
          <p:nvSpPr>
            <p:cNvPr id="19" name="矩形 18"/>
            <p:cNvSpPr/>
            <p:nvPr/>
          </p:nvSpPr>
          <p:spPr>
            <a:xfrm>
              <a:off x="6481281" y="2356407"/>
              <a:ext cx="2313209" cy="1757952"/>
            </a:xfrm>
            <a:prstGeom prst="rect">
              <a:avLst/>
            </a:prstGeom>
            <a:solidFill>
              <a:srgbClr val="2E2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0" name="文本框 19"/>
            <p:cNvSpPr txBox="1"/>
            <p:nvPr/>
          </p:nvSpPr>
          <p:spPr>
            <a:xfrm>
              <a:off x="6573332" y="2931287"/>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grpSp>
        <p:nvGrpSpPr>
          <p:cNvPr id="4" name="组合 20" descr="e7d195523061f1c0deeec63e560781cfd59afb0ea006f2a87ABB68BF51EA6619813959095094C18C62A12F549504892A4AAA8C1554C6663626E05CA27F281A14E6983772AFC3FB97135759321DEA3D70CCCB10945EC5A0322F42EAF0136AF4AAC38153657576C9C614D6BF3458A71769C96EBA9385BB73BA16B6B1B51552CD8B2D5F4D4C607F3CC6D89A3764DE32B2BD"/>
          <p:cNvGrpSpPr/>
          <p:nvPr/>
        </p:nvGrpSpPr>
        <p:grpSpPr>
          <a:xfrm>
            <a:off x="6665805" y="3153601"/>
            <a:ext cx="1734907" cy="1318464"/>
            <a:chOff x="8887740" y="4204801"/>
            <a:chExt cx="2313209" cy="1757952"/>
          </a:xfrm>
        </p:grpSpPr>
        <p:sp>
          <p:nvSpPr>
            <p:cNvPr id="22" name="矩形 21"/>
            <p:cNvSpPr/>
            <p:nvPr/>
          </p:nvSpPr>
          <p:spPr>
            <a:xfrm>
              <a:off x="8887740" y="4204801"/>
              <a:ext cx="2313209" cy="1757952"/>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endParaRPr>
            </a:p>
          </p:txBody>
        </p:sp>
        <p:sp>
          <p:nvSpPr>
            <p:cNvPr id="23" name="文本框 22"/>
            <p:cNvSpPr txBox="1"/>
            <p:nvPr/>
          </p:nvSpPr>
          <p:spPr>
            <a:xfrm>
              <a:off x="9009284" y="4696177"/>
              <a:ext cx="1887696" cy="779700"/>
            </a:xfrm>
            <a:prstGeom prst="rect">
              <a:avLst/>
            </a:prstGeom>
            <a:noFill/>
            <a:effectLst/>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单击此处输入标题</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r>
                <a:rPr lang="zh-CN" altLang="en-US" sz="500" dirty="0">
                  <a:solidFill>
                    <a:schemeClr val="bg1"/>
                  </a:solidFill>
                  <a:latin typeface="微软雅黑" panose="020B0503020204020204" pitchFamily="34" charset="-122"/>
                  <a:ea typeface="微软雅黑" panose="020B0503020204020204" pitchFamily="34" charset="-122"/>
                </a:rPr>
                <a:t>请在这里输入您的主要叙述内容</a:t>
              </a:r>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a:p>
              <a:endParaRPr lang="en-US" altLang="zh-CN" sz="5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2" presetClass="entr" presetSubtype="1" decel="4400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750" fill="hold"/>
                                        <p:tgtEl>
                                          <p:spTgt spid="10"/>
                                        </p:tgtEl>
                                        <p:attrNameLst>
                                          <p:attrName>ppt_x</p:attrName>
                                        </p:attrNameLst>
                                      </p:cBhvr>
                                      <p:tavLst>
                                        <p:tav tm="0">
                                          <p:val>
                                            <p:strVal val="#ppt_x"/>
                                          </p:val>
                                        </p:tav>
                                        <p:tav tm="100000">
                                          <p:val>
                                            <p:strVal val="#ppt_x"/>
                                          </p:val>
                                        </p:tav>
                                      </p:tavLst>
                                    </p:anim>
                                    <p:anim calcmode="lin" valueType="num">
                                      <p:cBhvr additive="base">
                                        <p:cTn id="12" dur="750" fill="hold"/>
                                        <p:tgtEl>
                                          <p:spTgt spid="10"/>
                                        </p:tgtEl>
                                        <p:attrNameLst>
                                          <p:attrName>ppt_y</p:attrName>
                                        </p:attrNameLst>
                                      </p:cBhvr>
                                      <p:tavLst>
                                        <p:tav tm="0">
                                          <p:val>
                                            <p:strVal val="0-#ppt_h/2"/>
                                          </p:val>
                                        </p:tav>
                                        <p:tav tm="100000">
                                          <p:val>
                                            <p:strVal val="#ppt_y"/>
                                          </p:val>
                                        </p:tav>
                                      </p:tavLst>
                                    </p:anim>
                                  </p:childTnLst>
                                </p:cTn>
                              </p:par>
                              <p:par>
                                <p:cTn id="13" presetID="2" presetClass="entr" presetSubtype="4" decel="44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750" fill="hold"/>
                                        <p:tgtEl>
                                          <p:spTgt spid="12"/>
                                        </p:tgtEl>
                                        <p:attrNameLst>
                                          <p:attrName>ppt_x</p:attrName>
                                        </p:attrNameLst>
                                      </p:cBhvr>
                                      <p:tavLst>
                                        <p:tav tm="0">
                                          <p:val>
                                            <p:strVal val="#ppt_x"/>
                                          </p:val>
                                        </p:tav>
                                        <p:tav tm="100000">
                                          <p:val>
                                            <p:strVal val="#ppt_x"/>
                                          </p:val>
                                        </p:tav>
                                      </p:tavLst>
                                    </p:anim>
                                    <p:anim calcmode="lin" valueType="num">
                                      <p:cBhvr additive="base">
                                        <p:cTn id="16" dur="75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1" decel="4400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750" fill="hold"/>
                                        <p:tgtEl>
                                          <p:spTgt spid="14"/>
                                        </p:tgtEl>
                                        <p:attrNameLst>
                                          <p:attrName>ppt_x</p:attrName>
                                        </p:attrNameLst>
                                      </p:cBhvr>
                                      <p:tavLst>
                                        <p:tav tm="0">
                                          <p:val>
                                            <p:strVal val="#ppt_x"/>
                                          </p:val>
                                        </p:tav>
                                        <p:tav tm="100000">
                                          <p:val>
                                            <p:strVal val="#ppt_x"/>
                                          </p:val>
                                        </p:tav>
                                      </p:tavLst>
                                    </p:anim>
                                    <p:anim calcmode="lin" valueType="num">
                                      <p:cBhvr additive="base">
                                        <p:cTn id="20" dur="750" fill="hold"/>
                                        <p:tgtEl>
                                          <p:spTgt spid="14"/>
                                        </p:tgtEl>
                                        <p:attrNameLst>
                                          <p:attrName>ppt_y</p:attrName>
                                        </p:attrNameLst>
                                      </p:cBhvr>
                                      <p:tavLst>
                                        <p:tav tm="0">
                                          <p:val>
                                            <p:strVal val="0-#ppt_h/2"/>
                                          </p:val>
                                        </p:tav>
                                        <p:tav tm="100000">
                                          <p:val>
                                            <p:strVal val="#ppt_y"/>
                                          </p:val>
                                        </p:tav>
                                      </p:tavLst>
                                    </p:anim>
                                  </p:childTnLst>
                                </p:cTn>
                              </p:par>
                            </p:childTnLst>
                          </p:cTn>
                        </p:par>
                        <p:par>
                          <p:cTn id="21" fill="hold">
                            <p:stCondLst>
                              <p:cond delay="1500"/>
                            </p:stCondLst>
                            <p:childTnLst>
                              <p:par>
                                <p:cTn id="22" presetID="2" presetClass="entr" presetSubtype="4" decel="44000"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750" fill="hold"/>
                                        <p:tgtEl>
                                          <p:spTgt spid="2"/>
                                        </p:tgtEl>
                                        <p:attrNameLst>
                                          <p:attrName>ppt_x</p:attrName>
                                        </p:attrNameLst>
                                      </p:cBhvr>
                                      <p:tavLst>
                                        <p:tav tm="0">
                                          <p:val>
                                            <p:strVal val="#ppt_x"/>
                                          </p:val>
                                        </p:tav>
                                        <p:tav tm="100000">
                                          <p:val>
                                            <p:strVal val="#ppt_x"/>
                                          </p:val>
                                        </p:tav>
                                      </p:tavLst>
                                    </p:anim>
                                    <p:anim calcmode="lin" valueType="num">
                                      <p:cBhvr additive="base">
                                        <p:cTn id="25" dur="750" fill="hold"/>
                                        <p:tgtEl>
                                          <p:spTgt spid="2"/>
                                        </p:tgtEl>
                                        <p:attrNameLst>
                                          <p:attrName>ppt_y</p:attrName>
                                        </p:attrNameLst>
                                      </p:cBhvr>
                                      <p:tavLst>
                                        <p:tav tm="0">
                                          <p:val>
                                            <p:strVal val="1+#ppt_h/2"/>
                                          </p:val>
                                        </p:tav>
                                        <p:tav tm="100000">
                                          <p:val>
                                            <p:strVal val="#ppt_y"/>
                                          </p:val>
                                        </p:tav>
                                      </p:tavLst>
                                    </p:anim>
                                  </p:childTnLst>
                                </p:cTn>
                              </p:par>
                              <p:par>
                                <p:cTn id="26" presetID="2" presetClass="entr" presetSubtype="1" decel="4400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ppt_x"/>
                                          </p:val>
                                        </p:tav>
                                        <p:tav tm="100000">
                                          <p:val>
                                            <p:strVal val="#ppt_x"/>
                                          </p:val>
                                        </p:tav>
                                      </p:tavLst>
                                    </p:anim>
                                    <p:anim calcmode="lin" valueType="num">
                                      <p:cBhvr additive="base">
                                        <p:cTn id="29" dur="750" fill="hold"/>
                                        <p:tgtEl>
                                          <p:spTgt spid="3"/>
                                        </p:tgtEl>
                                        <p:attrNameLst>
                                          <p:attrName>ppt_y</p:attrName>
                                        </p:attrNameLst>
                                      </p:cBhvr>
                                      <p:tavLst>
                                        <p:tav tm="0">
                                          <p:val>
                                            <p:strVal val="0-#ppt_h/2"/>
                                          </p:val>
                                        </p:tav>
                                        <p:tav tm="100000">
                                          <p:val>
                                            <p:strVal val="#ppt_y"/>
                                          </p:val>
                                        </p:tav>
                                      </p:tavLst>
                                    </p:anim>
                                  </p:childTnLst>
                                </p:cTn>
                              </p:par>
                              <p:par>
                                <p:cTn id="30" presetID="2" presetClass="entr" presetSubtype="4" decel="44000" fill="hold" nodeType="with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additive="base">
                                        <p:cTn id="32" dur="750" fill="hold"/>
                                        <p:tgtEl>
                                          <p:spTgt spid="4"/>
                                        </p:tgtEl>
                                        <p:attrNameLst>
                                          <p:attrName>ppt_x</p:attrName>
                                        </p:attrNameLst>
                                      </p:cBhvr>
                                      <p:tavLst>
                                        <p:tav tm="0">
                                          <p:val>
                                            <p:strVal val="#ppt_x"/>
                                          </p:val>
                                        </p:tav>
                                        <p:tav tm="100000">
                                          <p:val>
                                            <p:strVal val="#ppt_x"/>
                                          </p:val>
                                        </p:tav>
                                      </p:tavLst>
                                    </p:anim>
                                    <p:anim calcmode="lin" valueType="num">
                                      <p:cBhvr additive="base">
                                        <p:cTn id="33" dur="7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2"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4680020" y="1539720"/>
            <a:ext cx="3671857" cy="2949301"/>
            <a:chOff x="1003575" y="2270527"/>
            <a:chExt cx="5090734" cy="4090447"/>
          </a:xfrm>
        </p:grpSpPr>
        <p:sp>
          <p:nvSpPr>
            <p:cNvPr id="7" name="Freeform 5"/>
            <p:cNvSpPr/>
            <p:nvPr/>
          </p:nvSpPr>
          <p:spPr bwMode="auto">
            <a:xfrm rot="16200000">
              <a:off x="3731596" y="2966124"/>
              <a:ext cx="2348959" cy="2376466"/>
            </a:xfrm>
            <a:custGeom>
              <a:avLst/>
              <a:gdLst>
                <a:gd name="T0" fmla="*/ 1472 w 1578"/>
                <a:gd name="T1" fmla="*/ 0 h 1598"/>
                <a:gd name="T2" fmla="*/ 104 w 1578"/>
                <a:gd name="T3" fmla="*/ 0 h 1598"/>
                <a:gd name="T4" fmla="*/ 104 w 1578"/>
                <a:gd name="T5" fmla="*/ 0 h 1598"/>
                <a:gd name="T6" fmla="*/ 88 w 1578"/>
                <a:gd name="T7" fmla="*/ 2 h 1598"/>
                <a:gd name="T8" fmla="*/ 74 w 1578"/>
                <a:gd name="T9" fmla="*/ 4 h 1598"/>
                <a:gd name="T10" fmla="*/ 60 w 1578"/>
                <a:gd name="T11" fmla="*/ 8 h 1598"/>
                <a:gd name="T12" fmla="*/ 48 w 1578"/>
                <a:gd name="T13" fmla="*/ 12 h 1598"/>
                <a:gd name="T14" fmla="*/ 36 w 1578"/>
                <a:gd name="T15" fmla="*/ 18 h 1598"/>
                <a:gd name="T16" fmla="*/ 26 w 1578"/>
                <a:gd name="T17" fmla="*/ 26 h 1598"/>
                <a:gd name="T18" fmla="*/ 18 w 1578"/>
                <a:gd name="T19" fmla="*/ 36 h 1598"/>
                <a:gd name="T20" fmla="*/ 12 w 1578"/>
                <a:gd name="T21" fmla="*/ 46 h 1598"/>
                <a:gd name="T22" fmla="*/ 6 w 1578"/>
                <a:gd name="T23" fmla="*/ 56 h 1598"/>
                <a:gd name="T24" fmla="*/ 2 w 1578"/>
                <a:gd name="T25" fmla="*/ 68 h 1598"/>
                <a:gd name="T26" fmla="*/ 0 w 1578"/>
                <a:gd name="T27" fmla="*/ 80 h 1598"/>
                <a:gd name="T28" fmla="*/ 0 w 1578"/>
                <a:gd name="T29" fmla="*/ 94 h 1598"/>
                <a:gd name="T30" fmla="*/ 0 w 1578"/>
                <a:gd name="T31" fmla="*/ 106 h 1598"/>
                <a:gd name="T32" fmla="*/ 4 w 1578"/>
                <a:gd name="T33" fmla="*/ 120 h 1598"/>
                <a:gd name="T34" fmla="*/ 8 w 1578"/>
                <a:gd name="T35" fmla="*/ 136 h 1598"/>
                <a:gd name="T36" fmla="*/ 14 w 1578"/>
                <a:gd name="T37" fmla="*/ 150 h 1598"/>
                <a:gd name="T38" fmla="*/ 714 w 1578"/>
                <a:gd name="T39" fmla="*/ 1538 h 1598"/>
                <a:gd name="T40" fmla="*/ 714 w 1578"/>
                <a:gd name="T41" fmla="*/ 1538 h 1598"/>
                <a:gd name="T42" fmla="*/ 722 w 1578"/>
                <a:gd name="T43" fmla="*/ 1552 h 1598"/>
                <a:gd name="T44" fmla="*/ 730 w 1578"/>
                <a:gd name="T45" fmla="*/ 1564 h 1598"/>
                <a:gd name="T46" fmla="*/ 738 w 1578"/>
                <a:gd name="T47" fmla="*/ 1574 h 1598"/>
                <a:gd name="T48" fmla="*/ 748 w 1578"/>
                <a:gd name="T49" fmla="*/ 1582 h 1598"/>
                <a:gd name="T50" fmla="*/ 758 w 1578"/>
                <a:gd name="T51" fmla="*/ 1588 h 1598"/>
                <a:gd name="T52" fmla="*/ 768 w 1578"/>
                <a:gd name="T53" fmla="*/ 1594 h 1598"/>
                <a:gd name="T54" fmla="*/ 778 w 1578"/>
                <a:gd name="T55" fmla="*/ 1596 h 1598"/>
                <a:gd name="T56" fmla="*/ 788 w 1578"/>
                <a:gd name="T57" fmla="*/ 1598 h 1598"/>
                <a:gd name="T58" fmla="*/ 800 w 1578"/>
                <a:gd name="T59" fmla="*/ 1596 h 1598"/>
                <a:gd name="T60" fmla="*/ 810 w 1578"/>
                <a:gd name="T61" fmla="*/ 1594 h 1598"/>
                <a:gd name="T62" fmla="*/ 820 w 1578"/>
                <a:gd name="T63" fmla="*/ 1588 h 1598"/>
                <a:gd name="T64" fmla="*/ 830 w 1578"/>
                <a:gd name="T65" fmla="*/ 1582 h 1598"/>
                <a:gd name="T66" fmla="*/ 838 w 1578"/>
                <a:gd name="T67" fmla="*/ 1574 h 1598"/>
                <a:gd name="T68" fmla="*/ 848 w 1578"/>
                <a:gd name="T69" fmla="*/ 1564 h 1598"/>
                <a:gd name="T70" fmla="*/ 856 w 1578"/>
                <a:gd name="T71" fmla="*/ 1552 h 1598"/>
                <a:gd name="T72" fmla="*/ 864 w 1578"/>
                <a:gd name="T73" fmla="*/ 1538 h 1598"/>
                <a:gd name="T74" fmla="*/ 1564 w 1578"/>
                <a:gd name="T75" fmla="*/ 140 h 1598"/>
                <a:gd name="T76" fmla="*/ 1564 w 1578"/>
                <a:gd name="T77" fmla="*/ 140 h 1598"/>
                <a:gd name="T78" fmla="*/ 1570 w 1578"/>
                <a:gd name="T79" fmla="*/ 126 h 1598"/>
                <a:gd name="T80" fmla="*/ 1574 w 1578"/>
                <a:gd name="T81" fmla="*/ 112 h 1598"/>
                <a:gd name="T82" fmla="*/ 1578 w 1578"/>
                <a:gd name="T83" fmla="*/ 98 h 1598"/>
                <a:gd name="T84" fmla="*/ 1578 w 1578"/>
                <a:gd name="T85" fmla="*/ 84 h 1598"/>
                <a:gd name="T86" fmla="*/ 1578 w 1578"/>
                <a:gd name="T87" fmla="*/ 72 h 1598"/>
                <a:gd name="T88" fmla="*/ 1576 w 1578"/>
                <a:gd name="T89" fmla="*/ 60 h 1598"/>
                <a:gd name="T90" fmla="*/ 1572 w 1578"/>
                <a:gd name="T91" fmla="*/ 50 h 1598"/>
                <a:gd name="T92" fmla="*/ 1566 w 1578"/>
                <a:gd name="T93" fmla="*/ 40 h 1598"/>
                <a:gd name="T94" fmla="*/ 1560 w 1578"/>
                <a:gd name="T95" fmla="*/ 32 h 1598"/>
                <a:gd name="T96" fmla="*/ 1552 w 1578"/>
                <a:gd name="T97" fmla="*/ 24 h 1598"/>
                <a:gd name="T98" fmla="*/ 1542 w 1578"/>
                <a:gd name="T99" fmla="*/ 16 h 1598"/>
                <a:gd name="T100" fmla="*/ 1530 w 1578"/>
                <a:gd name="T101" fmla="*/ 10 h 1598"/>
                <a:gd name="T102" fmla="*/ 1518 w 1578"/>
                <a:gd name="T103" fmla="*/ 6 h 1598"/>
                <a:gd name="T104" fmla="*/ 1504 w 1578"/>
                <a:gd name="T105" fmla="*/ 4 h 1598"/>
                <a:gd name="T106" fmla="*/ 1490 w 1578"/>
                <a:gd name="T107" fmla="*/ 0 h 1598"/>
                <a:gd name="T108" fmla="*/ 1472 w 1578"/>
                <a:gd name="T109" fmla="*/ 0 h 1598"/>
                <a:gd name="T110" fmla="*/ 1472 w 1578"/>
                <a:gd name="T111"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78" h="1598">
                  <a:moveTo>
                    <a:pt x="1472" y="0"/>
                  </a:moveTo>
                  <a:lnTo>
                    <a:pt x="104" y="0"/>
                  </a:lnTo>
                  <a:lnTo>
                    <a:pt x="104" y="0"/>
                  </a:lnTo>
                  <a:lnTo>
                    <a:pt x="88" y="2"/>
                  </a:lnTo>
                  <a:lnTo>
                    <a:pt x="74" y="4"/>
                  </a:lnTo>
                  <a:lnTo>
                    <a:pt x="60" y="8"/>
                  </a:lnTo>
                  <a:lnTo>
                    <a:pt x="48" y="12"/>
                  </a:lnTo>
                  <a:lnTo>
                    <a:pt x="36" y="18"/>
                  </a:lnTo>
                  <a:lnTo>
                    <a:pt x="26" y="26"/>
                  </a:lnTo>
                  <a:lnTo>
                    <a:pt x="18" y="36"/>
                  </a:lnTo>
                  <a:lnTo>
                    <a:pt x="12" y="46"/>
                  </a:lnTo>
                  <a:lnTo>
                    <a:pt x="6" y="56"/>
                  </a:lnTo>
                  <a:lnTo>
                    <a:pt x="2" y="68"/>
                  </a:lnTo>
                  <a:lnTo>
                    <a:pt x="0" y="80"/>
                  </a:lnTo>
                  <a:lnTo>
                    <a:pt x="0" y="94"/>
                  </a:lnTo>
                  <a:lnTo>
                    <a:pt x="0" y="106"/>
                  </a:lnTo>
                  <a:lnTo>
                    <a:pt x="4" y="120"/>
                  </a:lnTo>
                  <a:lnTo>
                    <a:pt x="8" y="136"/>
                  </a:lnTo>
                  <a:lnTo>
                    <a:pt x="14" y="150"/>
                  </a:lnTo>
                  <a:lnTo>
                    <a:pt x="714" y="1538"/>
                  </a:lnTo>
                  <a:lnTo>
                    <a:pt x="714" y="1538"/>
                  </a:lnTo>
                  <a:lnTo>
                    <a:pt x="722" y="1552"/>
                  </a:lnTo>
                  <a:lnTo>
                    <a:pt x="730" y="1564"/>
                  </a:lnTo>
                  <a:lnTo>
                    <a:pt x="738" y="1574"/>
                  </a:lnTo>
                  <a:lnTo>
                    <a:pt x="748" y="1582"/>
                  </a:lnTo>
                  <a:lnTo>
                    <a:pt x="758" y="1588"/>
                  </a:lnTo>
                  <a:lnTo>
                    <a:pt x="768" y="1594"/>
                  </a:lnTo>
                  <a:lnTo>
                    <a:pt x="778" y="1596"/>
                  </a:lnTo>
                  <a:lnTo>
                    <a:pt x="788" y="1598"/>
                  </a:lnTo>
                  <a:lnTo>
                    <a:pt x="800" y="1596"/>
                  </a:lnTo>
                  <a:lnTo>
                    <a:pt x="810" y="1594"/>
                  </a:lnTo>
                  <a:lnTo>
                    <a:pt x="820" y="1588"/>
                  </a:lnTo>
                  <a:lnTo>
                    <a:pt x="830" y="1582"/>
                  </a:lnTo>
                  <a:lnTo>
                    <a:pt x="838" y="1574"/>
                  </a:lnTo>
                  <a:lnTo>
                    <a:pt x="848" y="1564"/>
                  </a:lnTo>
                  <a:lnTo>
                    <a:pt x="856" y="1552"/>
                  </a:lnTo>
                  <a:lnTo>
                    <a:pt x="864" y="1538"/>
                  </a:lnTo>
                  <a:lnTo>
                    <a:pt x="1564" y="140"/>
                  </a:lnTo>
                  <a:lnTo>
                    <a:pt x="1564" y="140"/>
                  </a:lnTo>
                  <a:lnTo>
                    <a:pt x="1570" y="126"/>
                  </a:lnTo>
                  <a:lnTo>
                    <a:pt x="1574" y="112"/>
                  </a:lnTo>
                  <a:lnTo>
                    <a:pt x="1578" y="98"/>
                  </a:lnTo>
                  <a:lnTo>
                    <a:pt x="1578" y="84"/>
                  </a:lnTo>
                  <a:lnTo>
                    <a:pt x="1578" y="72"/>
                  </a:lnTo>
                  <a:lnTo>
                    <a:pt x="1576" y="60"/>
                  </a:lnTo>
                  <a:lnTo>
                    <a:pt x="1572" y="50"/>
                  </a:lnTo>
                  <a:lnTo>
                    <a:pt x="1566" y="40"/>
                  </a:lnTo>
                  <a:lnTo>
                    <a:pt x="1560" y="32"/>
                  </a:lnTo>
                  <a:lnTo>
                    <a:pt x="1552" y="24"/>
                  </a:lnTo>
                  <a:lnTo>
                    <a:pt x="1542" y="16"/>
                  </a:lnTo>
                  <a:lnTo>
                    <a:pt x="1530" y="10"/>
                  </a:lnTo>
                  <a:lnTo>
                    <a:pt x="1518" y="6"/>
                  </a:lnTo>
                  <a:lnTo>
                    <a:pt x="1504" y="4"/>
                  </a:lnTo>
                  <a:lnTo>
                    <a:pt x="1490" y="0"/>
                  </a:lnTo>
                  <a:lnTo>
                    <a:pt x="1472" y="0"/>
                  </a:lnTo>
                  <a:lnTo>
                    <a:pt x="1472" y="0"/>
                  </a:lnTo>
                  <a:close/>
                </a:path>
              </a:pathLst>
            </a:cu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solidFill>
              </a:endParaRPr>
            </a:p>
          </p:txBody>
        </p:sp>
        <p:sp>
          <p:nvSpPr>
            <p:cNvPr id="9" name="Freeform 6"/>
            <p:cNvSpPr/>
            <p:nvPr/>
          </p:nvSpPr>
          <p:spPr bwMode="auto">
            <a:xfrm rot="16200000">
              <a:off x="1009077" y="3095434"/>
              <a:ext cx="2363628" cy="2374631"/>
            </a:xfrm>
            <a:custGeom>
              <a:avLst/>
              <a:gdLst>
                <a:gd name="T0" fmla="*/ 104 w 1588"/>
                <a:gd name="T1" fmla="*/ 1596 h 1596"/>
                <a:gd name="T2" fmla="*/ 1470 w 1588"/>
                <a:gd name="T3" fmla="*/ 1596 h 1596"/>
                <a:gd name="T4" fmla="*/ 1470 w 1588"/>
                <a:gd name="T5" fmla="*/ 1596 h 1596"/>
                <a:gd name="T6" fmla="*/ 1488 w 1588"/>
                <a:gd name="T7" fmla="*/ 1596 h 1596"/>
                <a:gd name="T8" fmla="*/ 1506 w 1588"/>
                <a:gd name="T9" fmla="*/ 1594 h 1596"/>
                <a:gd name="T10" fmla="*/ 1520 w 1588"/>
                <a:gd name="T11" fmla="*/ 1590 h 1596"/>
                <a:gd name="T12" fmla="*/ 1534 w 1588"/>
                <a:gd name="T13" fmla="*/ 1584 h 1596"/>
                <a:gd name="T14" fmla="*/ 1548 w 1588"/>
                <a:gd name="T15" fmla="*/ 1578 h 1596"/>
                <a:gd name="T16" fmla="*/ 1558 w 1588"/>
                <a:gd name="T17" fmla="*/ 1570 h 1596"/>
                <a:gd name="T18" fmla="*/ 1566 w 1588"/>
                <a:gd name="T19" fmla="*/ 1562 h 1596"/>
                <a:gd name="T20" fmla="*/ 1574 w 1588"/>
                <a:gd name="T21" fmla="*/ 1552 h 1596"/>
                <a:gd name="T22" fmla="*/ 1580 w 1588"/>
                <a:gd name="T23" fmla="*/ 1540 h 1596"/>
                <a:gd name="T24" fmla="*/ 1584 w 1588"/>
                <a:gd name="T25" fmla="*/ 1528 h 1596"/>
                <a:gd name="T26" fmla="*/ 1586 w 1588"/>
                <a:gd name="T27" fmla="*/ 1516 h 1596"/>
                <a:gd name="T28" fmla="*/ 1588 w 1588"/>
                <a:gd name="T29" fmla="*/ 1504 h 1596"/>
                <a:gd name="T30" fmla="*/ 1586 w 1588"/>
                <a:gd name="T31" fmla="*/ 1490 h 1596"/>
                <a:gd name="T32" fmla="*/ 1584 w 1588"/>
                <a:gd name="T33" fmla="*/ 1476 h 1596"/>
                <a:gd name="T34" fmla="*/ 1578 w 1588"/>
                <a:gd name="T35" fmla="*/ 1462 h 1596"/>
                <a:gd name="T36" fmla="*/ 1572 w 1588"/>
                <a:gd name="T37" fmla="*/ 1446 h 1596"/>
                <a:gd name="T38" fmla="*/ 862 w 1588"/>
                <a:gd name="T39" fmla="*/ 58 h 1596"/>
                <a:gd name="T40" fmla="*/ 862 w 1588"/>
                <a:gd name="T41" fmla="*/ 58 h 1596"/>
                <a:gd name="T42" fmla="*/ 854 w 1588"/>
                <a:gd name="T43" fmla="*/ 44 h 1596"/>
                <a:gd name="T44" fmla="*/ 846 w 1588"/>
                <a:gd name="T45" fmla="*/ 32 h 1596"/>
                <a:gd name="T46" fmla="*/ 836 w 1588"/>
                <a:gd name="T47" fmla="*/ 22 h 1596"/>
                <a:gd name="T48" fmla="*/ 828 w 1588"/>
                <a:gd name="T49" fmla="*/ 14 h 1596"/>
                <a:gd name="T50" fmla="*/ 818 w 1588"/>
                <a:gd name="T51" fmla="*/ 8 h 1596"/>
                <a:gd name="T52" fmla="*/ 808 w 1588"/>
                <a:gd name="T53" fmla="*/ 4 h 1596"/>
                <a:gd name="T54" fmla="*/ 798 w 1588"/>
                <a:gd name="T55" fmla="*/ 0 h 1596"/>
                <a:gd name="T56" fmla="*/ 788 w 1588"/>
                <a:gd name="T57" fmla="*/ 0 h 1596"/>
                <a:gd name="T58" fmla="*/ 778 w 1588"/>
                <a:gd name="T59" fmla="*/ 0 h 1596"/>
                <a:gd name="T60" fmla="*/ 768 w 1588"/>
                <a:gd name="T61" fmla="*/ 4 h 1596"/>
                <a:gd name="T62" fmla="*/ 758 w 1588"/>
                <a:gd name="T63" fmla="*/ 8 h 1596"/>
                <a:gd name="T64" fmla="*/ 748 w 1588"/>
                <a:gd name="T65" fmla="*/ 14 h 1596"/>
                <a:gd name="T66" fmla="*/ 738 w 1588"/>
                <a:gd name="T67" fmla="*/ 22 h 1596"/>
                <a:gd name="T68" fmla="*/ 730 w 1588"/>
                <a:gd name="T69" fmla="*/ 32 h 1596"/>
                <a:gd name="T70" fmla="*/ 722 w 1588"/>
                <a:gd name="T71" fmla="*/ 44 h 1596"/>
                <a:gd name="T72" fmla="*/ 714 w 1588"/>
                <a:gd name="T73" fmla="*/ 58 h 1596"/>
                <a:gd name="T74" fmla="*/ 14 w 1588"/>
                <a:gd name="T75" fmla="*/ 1456 h 1596"/>
                <a:gd name="T76" fmla="*/ 14 w 1588"/>
                <a:gd name="T77" fmla="*/ 1456 h 1596"/>
                <a:gd name="T78" fmla="*/ 8 w 1588"/>
                <a:gd name="T79" fmla="*/ 1472 h 1596"/>
                <a:gd name="T80" fmla="*/ 4 w 1588"/>
                <a:gd name="T81" fmla="*/ 1486 h 1596"/>
                <a:gd name="T82" fmla="*/ 0 w 1588"/>
                <a:gd name="T83" fmla="*/ 1500 h 1596"/>
                <a:gd name="T84" fmla="*/ 0 w 1588"/>
                <a:gd name="T85" fmla="*/ 1512 h 1596"/>
                <a:gd name="T86" fmla="*/ 0 w 1588"/>
                <a:gd name="T87" fmla="*/ 1524 h 1596"/>
                <a:gd name="T88" fmla="*/ 2 w 1588"/>
                <a:gd name="T89" fmla="*/ 1536 h 1596"/>
                <a:gd name="T90" fmla="*/ 6 w 1588"/>
                <a:gd name="T91" fmla="*/ 1546 h 1596"/>
                <a:gd name="T92" fmla="*/ 12 w 1588"/>
                <a:gd name="T93" fmla="*/ 1556 h 1596"/>
                <a:gd name="T94" fmla="*/ 18 w 1588"/>
                <a:gd name="T95" fmla="*/ 1566 h 1596"/>
                <a:gd name="T96" fmla="*/ 26 w 1588"/>
                <a:gd name="T97" fmla="*/ 1574 h 1596"/>
                <a:gd name="T98" fmla="*/ 36 w 1588"/>
                <a:gd name="T99" fmla="*/ 1580 h 1596"/>
                <a:gd name="T100" fmla="*/ 48 w 1588"/>
                <a:gd name="T101" fmla="*/ 1586 h 1596"/>
                <a:gd name="T102" fmla="*/ 60 w 1588"/>
                <a:gd name="T103" fmla="*/ 1590 h 1596"/>
                <a:gd name="T104" fmla="*/ 74 w 1588"/>
                <a:gd name="T105" fmla="*/ 1594 h 1596"/>
                <a:gd name="T106" fmla="*/ 88 w 1588"/>
                <a:gd name="T107" fmla="*/ 1596 h 1596"/>
                <a:gd name="T108" fmla="*/ 104 w 1588"/>
                <a:gd name="T109" fmla="*/ 1596 h 1596"/>
                <a:gd name="T110" fmla="*/ 104 w 1588"/>
                <a:gd name="T111" fmla="*/ 1596 h 1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8" h="1596">
                  <a:moveTo>
                    <a:pt x="104" y="1596"/>
                  </a:moveTo>
                  <a:lnTo>
                    <a:pt x="1470" y="1596"/>
                  </a:lnTo>
                  <a:lnTo>
                    <a:pt x="1470" y="1596"/>
                  </a:lnTo>
                  <a:lnTo>
                    <a:pt x="1488" y="1596"/>
                  </a:lnTo>
                  <a:lnTo>
                    <a:pt x="1506" y="1594"/>
                  </a:lnTo>
                  <a:lnTo>
                    <a:pt x="1520" y="1590"/>
                  </a:lnTo>
                  <a:lnTo>
                    <a:pt x="1534" y="1584"/>
                  </a:lnTo>
                  <a:lnTo>
                    <a:pt x="1548" y="1578"/>
                  </a:lnTo>
                  <a:lnTo>
                    <a:pt x="1558" y="1570"/>
                  </a:lnTo>
                  <a:lnTo>
                    <a:pt x="1566" y="1562"/>
                  </a:lnTo>
                  <a:lnTo>
                    <a:pt x="1574" y="1552"/>
                  </a:lnTo>
                  <a:lnTo>
                    <a:pt x="1580" y="1540"/>
                  </a:lnTo>
                  <a:lnTo>
                    <a:pt x="1584" y="1528"/>
                  </a:lnTo>
                  <a:lnTo>
                    <a:pt x="1586" y="1516"/>
                  </a:lnTo>
                  <a:lnTo>
                    <a:pt x="1588" y="1504"/>
                  </a:lnTo>
                  <a:lnTo>
                    <a:pt x="1586" y="1490"/>
                  </a:lnTo>
                  <a:lnTo>
                    <a:pt x="1584" y="1476"/>
                  </a:lnTo>
                  <a:lnTo>
                    <a:pt x="1578" y="1462"/>
                  </a:lnTo>
                  <a:lnTo>
                    <a:pt x="1572" y="1446"/>
                  </a:lnTo>
                  <a:lnTo>
                    <a:pt x="862" y="58"/>
                  </a:lnTo>
                  <a:lnTo>
                    <a:pt x="862" y="58"/>
                  </a:lnTo>
                  <a:lnTo>
                    <a:pt x="854" y="44"/>
                  </a:lnTo>
                  <a:lnTo>
                    <a:pt x="846" y="32"/>
                  </a:lnTo>
                  <a:lnTo>
                    <a:pt x="836" y="22"/>
                  </a:lnTo>
                  <a:lnTo>
                    <a:pt x="828" y="14"/>
                  </a:lnTo>
                  <a:lnTo>
                    <a:pt x="818" y="8"/>
                  </a:lnTo>
                  <a:lnTo>
                    <a:pt x="808" y="4"/>
                  </a:lnTo>
                  <a:lnTo>
                    <a:pt x="798" y="0"/>
                  </a:lnTo>
                  <a:lnTo>
                    <a:pt x="788" y="0"/>
                  </a:lnTo>
                  <a:lnTo>
                    <a:pt x="778" y="0"/>
                  </a:lnTo>
                  <a:lnTo>
                    <a:pt x="768" y="4"/>
                  </a:lnTo>
                  <a:lnTo>
                    <a:pt x="758" y="8"/>
                  </a:lnTo>
                  <a:lnTo>
                    <a:pt x="748" y="14"/>
                  </a:lnTo>
                  <a:lnTo>
                    <a:pt x="738" y="22"/>
                  </a:lnTo>
                  <a:lnTo>
                    <a:pt x="730" y="32"/>
                  </a:lnTo>
                  <a:lnTo>
                    <a:pt x="722" y="44"/>
                  </a:lnTo>
                  <a:lnTo>
                    <a:pt x="714" y="58"/>
                  </a:lnTo>
                  <a:lnTo>
                    <a:pt x="14" y="1456"/>
                  </a:lnTo>
                  <a:lnTo>
                    <a:pt x="14" y="1456"/>
                  </a:lnTo>
                  <a:lnTo>
                    <a:pt x="8" y="1472"/>
                  </a:lnTo>
                  <a:lnTo>
                    <a:pt x="4" y="1486"/>
                  </a:lnTo>
                  <a:lnTo>
                    <a:pt x="0" y="1500"/>
                  </a:lnTo>
                  <a:lnTo>
                    <a:pt x="0" y="1512"/>
                  </a:lnTo>
                  <a:lnTo>
                    <a:pt x="0" y="1524"/>
                  </a:lnTo>
                  <a:lnTo>
                    <a:pt x="2" y="1536"/>
                  </a:lnTo>
                  <a:lnTo>
                    <a:pt x="6" y="1546"/>
                  </a:lnTo>
                  <a:lnTo>
                    <a:pt x="12" y="1556"/>
                  </a:lnTo>
                  <a:lnTo>
                    <a:pt x="18" y="1566"/>
                  </a:lnTo>
                  <a:lnTo>
                    <a:pt x="26" y="1574"/>
                  </a:lnTo>
                  <a:lnTo>
                    <a:pt x="36" y="1580"/>
                  </a:lnTo>
                  <a:lnTo>
                    <a:pt x="48" y="1586"/>
                  </a:lnTo>
                  <a:lnTo>
                    <a:pt x="60" y="1590"/>
                  </a:lnTo>
                  <a:lnTo>
                    <a:pt x="74" y="1594"/>
                  </a:lnTo>
                  <a:lnTo>
                    <a:pt x="88" y="1596"/>
                  </a:lnTo>
                  <a:lnTo>
                    <a:pt x="104" y="1596"/>
                  </a:lnTo>
                  <a:lnTo>
                    <a:pt x="104" y="1596"/>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bg1">
                    <a:lumMod val="50000"/>
                  </a:schemeClr>
                </a:solidFill>
              </a:endParaRPr>
            </a:p>
          </p:txBody>
        </p:sp>
        <p:cxnSp>
          <p:nvCxnSpPr>
            <p:cNvPr id="10" name="直接连接符 36"/>
            <p:cNvCxnSpPr>
              <a:cxnSpLocks noChangeShapeType="1"/>
            </p:cNvCxnSpPr>
            <p:nvPr/>
          </p:nvCxnSpPr>
          <p:spPr bwMode="auto">
            <a:xfrm>
              <a:off x="1712667" y="4369219"/>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cxnSp>
          <p:nvCxnSpPr>
            <p:cNvPr id="12" name="直接连接符 44"/>
            <p:cNvCxnSpPr>
              <a:cxnSpLocks noChangeShapeType="1"/>
            </p:cNvCxnSpPr>
            <p:nvPr/>
          </p:nvCxnSpPr>
          <p:spPr bwMode="auto">
            <a:xfrm>
              <a:off x="3938769" y="4163846"/>
              <a:ext cx="1450451" cy="0"/>
            </a:xfrm>
            <a:prstGeom prst="line">
              <a:avLst/>
            </a:prstGeom>
            <a:noFill/>
            <a:ln w="6350" algn="ctr">
              <a:solidFill>
                <a:schemeClr val="bg1"/>
              </a:solidFill>
              <a:miter lim="800000"/>
            </a:ln>
            <a:extLst>
              <a:ext uri="{909E8E84-426E-40DD-AFC4-6F175D3DCCD1}">
                <a14:hiddenFill xmlns:a14="http://schemas.microsoft.com/office/drawing/2010/main">
                  <a:noFill/>
                </a14:hiddenFill>
              </a:ext>
            </a:extLst>
          </p:spPr>
        </p:cxnSp>
        <p:sp>
          <p:nvSpPr>
            <p:cNvPr id="13" name="矩形 12"/>
            <p:cNvSpPr/>
            <p:nvPr/>
          </p:nvSpPr>
          <p:spPr>
            <a:xfrm>
              <a:off x="1779912" y="4492680"/>
              <a:ext cx="1326261" cy="384176"/>
            </a:xfrm>
            <a:prstGeom prst="rect">
              <a:avLst/>
            </a:prstGeom>
          </p:spPr>
          <p:txBody>
            <a:bodyPr wrap="non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3994445" y="4299495"/>
              <a:ext cx="1326261" cy="384176"/>
            </a:xfrm>
            <a:prstGeom prst="rect">
              <a:avLst/>
            </a:prstGeom>
          </p:spPr>
          <p:txBody>
            <a:bodyPr wrap="none">
              <a:spAutoFit/>
            </a:bodyPr>
            <a:lstStyle/>
            <a:p>
              <a:pPr algn="ctr"/>
              <a:r>
                <a:rPr lang="en-US" altLang="zh-CN" sz="1200" dirty="0">
                  <a:solidFill>
                    <a:schemeClr val="bg1"/>
                  </a:solidFill>
                  <a:latin typeface="微软雅黑" panose="020B0503020204020204" pitchFamily="34" charset="-122"/>
                  <a:ea typeface="微软雅黑" panose="020B0503020204020204" pitchFamily="34" charset="-122"/>
                </a:rPr>
                <a:t>TEMPLATE</a:t>
              </a:r>
              <a:endParaRPr lang="zh-CN" altLang="en-US" sz="1200" dirty="0">
                <a:solidFill>
                  <a:schemeClr val="bg1"/>
                </a:solidFill>
                <a:latin typeface="微软雅黑" panose="020B0503020204020204" pitchFamily="34" charset="-122"/>
                <a:ea typeface="微软雅黑" panose="020B0503020204020204" pitchFamily="34" charset="-122"/>
              </a:endParaRPr>
            </a:p>
          </p:txBody>
        </p:sp>
        <p:grpSp>
          <p:nvGrpSpPr>
            <p:cNvPr id="3" name="组合 14"/>
            <p:cNvGrpSpPr>
              <a:grpSpLocks noChangeAspect="1"/>
            </p:cNvGrpSpPr>
            <p:nvPr/>
          </p:nvGrpSpPr>
          <p:grpSpPr>
            <a:xfrm>
              <a:off x="4424307" y="3546295"/>
              <a:ext cx="442662" cy="495044"/>
              <a:chOff x="5999255" y="3275006"/>
              <a:chExt cx="402656" cy="450303"/>
            </a:xfrm>
            <a:solidFill>
              <a:schemeClr val="bg1"/>
            </a:solidFill>
            <a:effectLst/>
          </p:grpSpPr>
          <p:sp>
            <p:nvSpPr>
              <p:cNvPr id="24" name="Freeform 108"/>
              <p:cNvSpPr>
                <a:spLocks noEditPoints="1"/>
              </p:cNvSpPr>
              <p:nvPr/>
            </p:nvSpPr>
            <p:spPr bwMode="auto">
              <a:xfrm>
                <a:off x="6068389" y="3442234"/>
                <a:ext cx="56988" cy="57923"/>
              </a:xfrm>
              <a:custGeom>
                <a:avLst/>
                <a:gdLst>
                  <a:gd name="T0" fmla="*/ 13 w 26"/>
                  <a:gd name="T1" fmla="*/ 0 h 26"/>
                  <a:gd name="T2" fmla="*/ 0 w 26"/>
                  <a:gd name="T3" fmla="*/ 13 h 26"/>
                  <a:gd name="T4" fmla="*/ 13 w 26"/>
                  <a:gd name="T5" fmla="*/ 26 h 26"/>
                  <a:gd name="T6" fmla="*/ 26 w 26"/>
                  <a:gd name="T7" fmla="*/ 13 h 26"/>
                  <a:gd name="T8" fmla="*/ 13 w 26"/>
                  <a:gd name="T9" fmla="*/ 0 h 26"/>
                  <a:gd name="T10" fmla="*/ 13 w 26"/>
                  <a:gd name="T11" fmla="*/ 23 h 26"/>
                  <a:gd name="T12" fmla="*/ 3 w 26"/>
                  <a:gd name="T13" fmla="*/ 13 h 26"/>
                  <a:gd name="T14" fmla="*/ 13 w 26"/>
                  <a:gd name="T15" fmla="*/ 3 h 26"/>
                  <a:gd name="T16" fmla="*/ 23 w 26"/>
                  <a:gd name="T17" fmla="*/ 13 h 26"/>
                  <a:gd name="T18" fmla="*/ 13 w 26"/>
                  <a:gd name="T19" fmla="*/ 2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26">
                    <a:moveTo>
                      <a:pt x="13" y="0"/>
                    </a:moveTo>
                    <a:cubicBezTo>
                      <a:pt x="6" y="0"/>
                      <a:pt x="0" y="6"/>
                      <a:pt x="0" y="13"/>
                    </a:cubicBezTo>
                    <a:cubicBezTo>
                      <a:pt x="0" y="20"/>
                      <a:pt x="6" y="26"/>
                      <a:pt x="13" y="26"/>
                    </a:cubicBezTo>
                    <a:cubicBezTo>
                      <a:pt x="20" y="26"/>
                      <a:pt x="26" y="20"/>
                      <a:pt x="26" y="13"/>
                    </a:cubicBezTo>
                    <a:cubicBezTo>
                      <a:pt x="26" y="6"/>
                      <a:pt x="20" y="0"/>
                      <a:pt x="13" y="0"/>
                    </a:cubicBezTo>
                    <a:close/>
                    <a:moveTo>
                      <a:pt x="13" y="23"/>
                    </a:moveTo>
                    <a:cubicBezTo>
                      <a:pt x="8" y="23"/>
                      <a:pt x="3" y="18"/>
                      <a:pt x="3" y="13"/>
                    </a:cubicBezTo>
                    <a:cubicBezTo>
                      <a:pt x="3" y="7"/>
                      <a:pt x="8" y="3"/>
                      <a:pt x="13" y="3"/>
                    </a:cubicBezTo>
                    <a:cubicBezTo>
                      <a:pt x="19" y="3"/>
                      <a:pt x="23" y="7"/>
                      <a:pt x="23" y="13"/>
                    </a:cubicBezTo>
                    <a:cubicBezTo>
                      <a:pt x="23" y="18"/>
                      <a:pt x="19" y="23"/>
                      <a:pt x="13" y="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5" name="Freeform 109"/>
              <p:cNvSpPr>
                <a:spLocks noEditPoints="1"/>
              </p:cNvSpPr>
              <p:nvPr/>
            </p:nvSpPr>
            <p:spPr bwMode="auto">
              <a:xfrm>
                <a:off x="6196380" y="3404865"/>
                <a:ext cx="48580" cy="48580"/>
              </a:xfrm>
              <a:custGeom>
                <a:avLst/>
                <a:gdLst>
                  <a:gd name="T0" fmla="*/ 11 w 22"/>
                  <a:gd name="T1" fmla="*/ 0 h 22"/>
                  <a:gd name="T2" fmla="*/ 0 w 22"/>
                  <a:gd name="T3" fmla="*/ 11 h 22"/>
                  <a:gd name="T4" fmla="*/ 11 w 22"/>
                  <a:gd name="T5" fmla="*/ 22 h 22"/>
                  <a:gd name="T6" fmla="*/ 22 w 22"/>
                  <a:gd name="T7" fmla="*/ 11 h 22"/>
                  <a:gd name="T8" fmla="*/ 11 w 22"/>
                  <a:gd name="T9" fmla="*/ 0 h 22"/>
                  <a:gd name="T10" fmla="*/ 11 w 22"/>
                  <a:gd name="T11" fmla="*/ 17 h 22"/>
                  <a:gd name="T12" fmla="*/ 5 w 22"/>
                  <a:gd name="T13" fmla="*/ 11 h 22"/>
                  <a:gd name="T14" fmla="*/ 11 w 22"/>
                  <a:gd name="T15" fmla="*/ 5 h 22"/>
                  <a:gd name="T16" fmla="*/ 17 w 22"/>
                  <a:gd name="T17" fmla="*/ 11 h 22"/>
                  <a:gd name="T18" fmla="*/ 11 w 22"/>
                  <a:gd name="T19" fmla="*/ 1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11" y="0"/>
                    </a:moveTo>
                    <a:cubicBezTo>
                      <a:pt x="5" y="0"/>
                      <a:pt x="0" y="5"/>
                      <a:pt x="0" y="11"/>
                    </a:cubicBezTo>
                    <a:cubicBezTo>
                      <a:pt x="0" y="17"/>
                      <a:pt x="5" y="22"/>
                      <a:pt x="11" y="22"/>
                    </a:cubicBezTo>
                    <a:cubicBezTo>
                      <a:pt x="17" y="22"/>
                      <a:pt x="22" y="17"/>
                      <a:pt x="22" y="11"/>
                    </a:cubicBezTo>
                    <a:cubicBezTo>
                      <a:pt x="22" y="5"/>
                      <a:pt x="17" y="0"/>
                      <a:pt x="11" y="0"/>
                    </a:cubicBezTo>
                    <a:close/>
                    <a:moveTo>
                      <a:pt x="11" y="17"/>
                    </a:moveTo>
                    <a:cubicBezTo>
                      <a:pt x="8" y="17"/>
                      <a:pt x="5" y="14"/>
                      <a:pt x="5" y="11"/>
                    </a:cubicBezTo>
                    <a:cubicBezTo>
                      <a:pt x="5" y="8"/>
                      <a:pt x="8" y="5"/>
                      <a:pt x="11" y="5"/>
                    </a:cubicBezTo>
                    <a:cubicBezTo>
                      <a:pt x="14" y="5"/>
                      <a:pt x="17" y="8"/>
                      <a:pt x="17" y="11"/>
                    </a:cubicBezTo>
                    <a:cubicBezTo>
                      <a:pt x="17" y="14"/>
                      <a:pt x="14" y="17"/>
                      <a:pt x="1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6" name="Freeform 110"/>
              <p:cNvSpPr>
                <a:spLocks noEditPoints="1"/>
              </p:cNvSpPr>
              <p:nvPr/>
            </p:nvSpPr>
            <p:spPr bwMode="auto">
              <a:xfrm>
                <a:off x="6081468" y="3456248"/>
                <a:ext cx="30830" cy="30830"/>
              </a:xfrm>
              <a:custGeom>
                <a:avLst/>
                <a:gdLst>
                  <a:gd name="T0" fmla="*/ 7 w 14"/>
                  <a:gd name="T1" fmla="*/ 0 h 14"/>
                  <a:gd name="T2" fmla="*/ 0 w 14"/>
                  <a:gd name="T3" fmla="*/ 7 h 14"/>
                  <a:gd name="T4" fmla="*/ 7 w 14"/>
                  <a:gd name="T5" fmla="*/ 14 h 14"/>
                  <a:gd name="T6" fmla="*/ 14 w 14"/>
                  <a:gd name="T7" fmla="*/ 7 h 14"/>
                  <a:gd name="T8" fmla="*/ 7 w 14"/>
                  <a:gd name="T9" fmla="*/ 0 h 14"/>
                  <a:gd name="T10" fmla="*/ 7 w 14"/>
                  <a:gd name="T11" fmla="*/ 10 h 14"/>
                  <a:gd name="T12" fmla="*/ 4 w 14"/>
                  <a:gd name="T13" fmla="*/ 7 h 14"/>
                  <a:gd name="T14" fmla="*/ 7 w 14"/>
                  <a:gd name="T15" fmla="*/ 3 h 14"/>
                  <a:gd name="T16" fmla="*/ 11 w 14"/>
                  <a:gd name="T17" fmla="*/ 7 h 14"/>
                  <a:gd name="T18" fmla="*/ 7 w 14"/>
                  <a:gd name="T19"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14">
                    <a:moveTo>
                      <a:pt x="7" y="0"/>
                    </a:moveTo>
                    <a:cubicBezTo>
                      <a:pt x="3" y="0"/>
                      <a:pt x="0" y="3"/>
                      <a:pt x="0" y="7"/>
                    </a:cubicBezTo>
                    <a:cubicBezTo>
                      <a:pt x="0" y="11"/>
                      <a:pt x="3" y="14"/>
                      <a:pt x="7" y="14"/>
                    </a:cubicBezTo>
                    <a:cubicBezTo>
                      <a:pt x="11" y="14"/>
                      <a:pt x="14" y="11"/>
                      <a:pt x="14" y="7"/>
                    </a:cubicBezTo>
                    <a:cubicBezTo>
                      <a:pt x="14" y="3"/>
                      <a:pt x="11" y="0"/>
                      <a:pt x="7" y="0"/>
                    </a:cubicBezTo>
                    <a:close/>
                    <a:moveTo>
                      <a:pt x="7" y="10"/>
                    </a:moveTo>
                    <a:cubicBezTo>
                      <a:pt x="5" y="10"/>
                      <a:pt x="4" y="9"/>
                      <a:pt x="4" y="7"/>
                    </a:cubicBezTo>
                    <a:cubicBezTo>
                      <a:pt x="4" y="5"/>
                      <a:pt x="5" y="3"/>
                      <a:pt x="7" y="3"/>
                    </a:cubicBezTo>
                    <a:cubicBezTo>
                      <a:pt x="9" y="3"/>
                      <a:pt x="11" y="5"/>
                      <a:pt x="11" y="7"/>
                    </a:cubicBezTo>
                    <a:cubicBezTo>
                      <a:pt x="11" y="9"/>
                      <a:pt x="9" y="10"/>
                      <a:pt x="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7" name="Freeform 111"/>
              <p:cNvSpPr>
                <a:spLocks noEditPoints="1"/>
              </p:cNvSpPr>
              <p:nvPr/>
            </p:nvSpPr>
            <p:spPr bwMode="auto">
              <a:xfrm>
                <a:off x="6172089" y="3380574"/>
                <a:ext cx="97161" cy="97161"/>
              </a:xfrm>
              <a:custGeom>
                <a:avLst/>
                <a:gdLst>
                  <a:gd name="T0" fmla="*/ 22 w 44"/>
                  <a:gd name="T1" fmla="*/ 0 h 44"/>
                  <a:gd name="T2" fmla="*/ 0 w 44"/>
                  <a:gd name="T3" fmla="*/ 22 h 44"/>
                  <a:gd name="T4" fmla="*/ 22 w 44"/>
                  <a:gd name="T5" fmla="*/ 44 h 44"/>
                  <a:gd name="T6" fmla="*/ 44 w 44"/>
                  <a:gd name="T7" fmla="*/ 22 h 44"/>
                  <a:gd name="T8" fmla="*/ 22 w 44"/>
                  <a:gd name="T9" fmla="*/ 0 h 44"/>
                  <a:gd name="T10" fmla="*/ 22 w 44"/>
                  <a:gd name="T11" fmla="*/ 39 h 44"/>
                  <a:gd name="T12" fmla="*/ 5 w 44"/>
                  <a:gd name="T13" fmla="*/ 22 h 44"/>
                  <a:gd name="T14" fmla="*/ 22 w 44"/>
                  <a:gd name="T15" fmla="*/ 6 h 44"/>
                  <a:gd name="T16" fmla="*/ 39 w 44"/>
                  <a:gd name="T17" fmla="*/ 22 h 44"/>
                  <a:gd name="T18" fmla="*/ 22 w 44"/>
                  <a:gd name="T19" fmla="*/ 39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0"/>
                    </a:moveTo>
                    <a:cubicBezTo>
                      <a:pt x="10" y="0"/>
                      <a:pt x="0" y="10"/>
                      <a:pt x="0" y="22"/>
                    </a:cubicBezTo>
                    <a:cubicBezTo>
                      <a:pt x="0" y="34"/>
                      <a:pt x="10" y="44"/>
                      <a:pt x="22" y="44"/>
                    </a:cubicBezTo>
                    <a:cubicBezTo>
                      <a:pt x="34" y="44"/>
                      <a:pt x="44" y="34"/>
                      <a:pt x="44" y="22"/>
                    </a:cubicBezTo>
                    <a:cubicBezTo>
                      <a:pt x="44" y="10"/>
                      <a:pt x="34" y="0"/>
                      <a:pt x="22" y="0"/>
                    </a:cubicBezTo>
                    <a:close/>
                    <a:moveTo>
                      <a:pt x="22" y="39"/>
                    </a:moveTo>
                    <a:cubicBezTo>
                      <a:pt x="13" y="39"/>
                      <a:pt x="5" y="31"/>
                      <a:pt x="5" y="22"/>
                    </a:cubicBezTo>
                    <a:cubicBezTo>
                      <a:pt x="5" y="13"/>
                      <a:pt x="13" y="6"/>
                      <a:pt x="22" y="6"/>
                    </a:cubicBezTo>
                    <a:cubicBezTo>
                      <a:pt x="31" y="6"/>
                      <a:pt x="39" y="13"/>
                      <a:pt x="39" y="22"/>
                    </a:cubicBezTo>
                    <a:cubicBezTo>
                      <a:pt x="39" y="31"/>
                      <a:pt x="31" y="39"/>
                      <a:pt x="22"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8" name="Freeform 112"/>
              <p:cNvSpPr>
                <a:spLocks noEditPoints="1"/>
              </p:cNvSpPr>
              <p:nvPr/>
            </p:nvSpPr>
            <p:spPr bwMode="auto">
              <a:xfrm>
                <a:off x="5999255" y="3275006"/>
                <a:ext cx="402656" cy="450303"/>
              </a:xfrm>
              <a:custGeom>
                <a:avLst/>
                <a:gdLst>
                  <a:gd name="T0" fmla="*/ 157 w 182"/>
                  <a:gd name="T1" fmla="*/ 96 h 204"/>
                  <a:gd name="T2" fmla="*/ 153 w 182"/>
                  <a:gd name="T3" fmla="*/ 48 h 204"/>
                  <a:gd name="T4" fmla="*/ 78 w 182"/>
                  <a:gd name="T5" fmla="*/ 0 h 204"/>
                  <a:gd name="T6" fmla="*/ 1 w 182"/>
                  <a:gd name="T7" fmla="*/ 79 h 204"/>
                  <a:gd name="T8" fmla="*/ 0 w 182"/>
                  <a:gd name="T9" fmla="*/ 204 h 204"/>
                  <a:gd name="T10" fmla="*/ 113 w 182"/>
                  <a:gd name="T11" fmla="*/ 176 h 204"/>
                  <a:gd name="T12" fmla="*/ 147 w 182"/>
                  <a:gd name="T13" fmla="*/ 176 h 204"/>
                  <a:gd name="T14" fmla="*/ 147 w 182"/>
                  <a:gd name="T15" fmla="*/ 176 h 204"/>
                  <a:gd name="T16" fmla="*/ 156 w 182"/>
                  <a:gd name="T17" fmla="*/ 151 h 204"/>
                  <a:gd name="T18" fmla="*/ 146 w 182"/>
                  <a:gd name="T19" fmla="*/ 145 h 204"/>
                  <a:gd name="T20" fmla="*/ 156 w 182"/>
                  <a:gd name="T21" fmla="*/ 140 h 204"/>
                  <a:gd name="T22" fmla="*/ 155 w 182"/>
                  <a:gd name="T23" fmla="*/ 138 h 204"/>
                  <a:gd name="T24" fmla="*/ 170 w 182"/>
                  <a:gd name="T25" fmla="*/ 111 h 204"/>
                  <a:gd name="T26" fmla="*/ 62 w 182"/>
                  <a:gd name="T27" fmla="*/ 93 h 204"/>
                  <a:gd name="T28" fmla="*/ 62 w 182"/>
                  <a:gd name="T29" fmla="*/ 102 h 204"/>
                  <a:gd name="T30" fmla="*/ 54 w 182"/>
                  <a:gd name="T31" fmla="*/ 105 h 204"/>
                  <a:gd name="T32" fmla="*/ 48 w 182"/>
                  <a:gd name="T33" fmla="*/ 110 h 204"/>
                  <a:gd name="T34" fmla="*/ 40 w 182"/>
                  <a:gd name="T35" fmla="*/ 107 h 204"/>
                  <a:gd name="T36" fmla="*/ 32 w 182"/>
                  <a:gd name="T37" fmla="*/ 107 h 204"/>
                  <a:gd name="T38" fmla="*/ 28 w 182"/>
                  <a:gd name="T39" fmla="*/ 99 h 204"/>
                  <a:gd name="T40" fmla="*/ 22 w 182"/>
                  <a:gd name="T41" fmla="*/ 93 h 204"/>
                  <a:gd name="T42" fmla="*/ 26 w 182"/>
                  <a:gd name="T43" fmla="*/ 85 h 204"/>
                  <a:gd name="T44" fmla="*/ 26 w 182"/>
                  <a:gd name="T45" fmla="*/ 76 h 204"/>
                  <a:gd name="T46" fmla="*/ 34 w 182"/>
                  <a:gd name="T47" fmla="*/ 73 h 204"/>
                  <a:gd name="T48" fmla="*/ 40 w 182"/>
                  <a:gd name="T49" fmla="*/ 68 h 204"/>
                  <a:gd name="T50" fmla="*/ 48 w 182"/>
                  <a:gd name="T51" fmla="*/ 71 h 204"/>
                  <a:gd name="T52" fmla="*/ 57 w 182"/>
                  <a:gd name="T53" fmla="*/ 71 h 204"/>
                  <a:gd name="T54" fmla="*/ 60 w 182"/>
                  <a:gd name="T55" fmla="*/ 79 h 204"/>
                  <a:gd name="T56" fmla="*/ 66 w 182"/>
                  <a:gd name="T57" fmla="*/ 85 h 204"/>
                  <a:gd name="T58" fmla="*/ 136 w 182"/>
                  <a:gd name="T59" fmla="*/ 77 h 204"/>
                  <a:gd name="T60" fmla="*/ 126 w 182"/>
                  <a:gd name="T61" fmla="*/ 87 h 204"/>
                  <a:gd name="T62" fmla="*/ 121 w 182"/>
                  <a:gd name="T63" fmla="*/ 100 h 204"/>
                  <a:gd name="T64" fmla="*/ 107 w 182"/>
                  <a:gd name="T65" fmla="*/ 100 h 204"/>
                  <a:gd name="T66" fmla="*/ 94 w 182"/>
                  <a:gd name="T67" fmla="*/ 105 h 204"/>
                  <a:gd name="T68" fmla="*/ 83 w 182"/>
                  <a:gd name="T69" fmla="*/ 96 h 204"/>
                  <a:gd name="T70" fmla="*/ 70 w 182"/>
                  <a:gd name="T71" fmla="*/ 91 h 204"/>
                  <a:gd name="T72" fmla="*/ 70 w 182"/>
                  <a:gd name="T73" fmla="*/ 77 h 204"/>
                  <a:gd name="T74" fmla="*/ 64 w 182"/>
                  <a:gd name="T75" fmla="*/ 64 h 204"/>
                  <a:gd name="T76" fmla="*/ 74 w 182"/>
                  <a:gd name="T77" fmla="*/ 53 h 204"/>
                  <a:gd name="T78" fmla="*/ 79 w 182"/>
                  <a:gd name="T79" fmla="*/ 40 h 204"/>
                  <a:gd name="T80" fmla="*/ 94 w 182"/>
                  <a:gd name="T81" fmla="*/ 40 h 204"/>
                  <a:gd name="T82" fmla="*/ 107 w 182"/>
                  <a:gd name="T83" fmla="*/ 35 h 204"/>
                  <a:gd name="T84" fmla="*/ 117 w 182"/>
                  <a:gd name="T85" fmla="*/ 44 h 204"/>
                  <a:gd name="T86" fmla="*/ 130 w 182"/>
                  <a:gd name="T87" fmla="*/ 49 h 204"/>
                  <a:gd name="T88" fmla="*/ 130 w 182"/>
                  <a:gd name="T89" fmla="*/ 64 h 204"/>
                  <a:gd name="T90" fmla="*/ 136 w 182"/>
                  <a:gd name="T9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2" h="204">
                    <a:moveTo>
                      <a:pt x="170" y="111"/>
                    </a:moveTo>
                    <a:cubicBezTo>
                      <a:pt x="166" y="107"/>
                      <a:pt x="160" y="102"/>
                      <a:pt x="157" y="96"/>
                    </a:cubicBezTo>
                    <a:cubicBezTo>
                      <a:pt x="153" y="87"/>
                      <a:pt x="158" y="79"/>
                      <a:pt x="157" y="70"/>
                    </a:cubicBezTo>
                    <a:cubicBezTo>
                      <a:pt x="157" y="63"/>
                      <a:pt x="155" y="54"/>
                      <a:pt x="153" y="48"/>
                    </a:cubicBezTo>
                    <a:cubicBezTo>
                      <a:pt x="149" y="37"/>
                      <a:pt x="142" y="28"/>
                      <a:pt x="133" y="21"/>
                    </a:cubicBezTo>
                    <a:cubicBezTo>
                      <a:pt x="119" y="8"/>
                      <a:pt x="100" y="0"/>
                      <a:pt x="78" y="0"/>
                    </a:cubicBezTo>
                    <a:cubicBezTo>
                      <a:pt x="35" y="0"/>
                      <a:pt x="0" y="32"/>
                      <a:pt x="0" y="71"/>
                    </a:cubicBezTo>
                    <a:cubicBezTo>
                      <a:pt x="0" y="74"/>
                      <a:pt x="0" y="77"/>
                      <a:pt x="1" y="79"/>
                    </a:cubicBezTo>
                    <a:cubicBezTo>
                      <a:pt x="1" y="96"/>
                      <a:pt x="6" y="117"/>
                      <a:pt x="22" y="139"/>
                    </a:cubicBezTo>
                    <a:cubicBezTo>
                      <a:pt x="22" y="139"/>
                      <a:pt x="43" y="182"/>
                      <a:pt x="0" y="204"/>
                    </a:cubicBezTo>
                    <a:cubicBezTo>
                      <a:pt x="95" y="204"/>
                      <a:pt x="95" y="204"/>
                      <a:pt x="95" y="204"/>
                    </a:cubicBezTo>
                    <a:cubicBezTo>
                      <a:pt x="95" y="204"/>
                      <a:pt x="102" y="176"/>
                      <a:pt x="113" y="176"/>
                    </a:cubicBezTo>
                    <a:cubicBezTo>
                      <a:pt x="123" y="176"/>
                      <a:pt x="133" y="177"/>
                      <a:pt x="142" y="176"/>
                    </a:cubicBezTo>
                    <a:cubicBezTo>
                      <a:pt x="144" y="177"/>
                      <a:pt x="146" y="176"/>
                      <a:pt x="147" y="176"/>
                    </a:cubicBezTo>
                    <a:cubicBezTo>
                      <a:pt x="147" y="176"/>
                      <a:pt x="147" y="176"/>
                      <a:pt x="147" y="176"/>
                    </a:cubicBezTo>
                    <a:cubicBezTo>
                      <a:pt x="147" y="176"/>
                      <a:pt x="147" y="176"/>
                      <a:pt x="147" y="176"/>
                    </a:cubicBezTo>
                    <a:cubicBezTo>
                      <a:pt x="154" y="173"/>
                      <a:pt x="149" y="157"/>
                      <a:pt x="149" y="157"/>
                    </a:cubicBezTo>
                    <a:cubicBezTo>
                      <a:pt x="153" y="155"/>
                      <a:pt x="156" y="153"/>
                      <a:pt x="156" y="151"/>
                    </a:cubicBezTo>
                    <a:cubicBezTo>
                      <a:pt x="156" y="150"/>
                      <a:pt x="156" y="150"/>
                      <a:pt x="156" y="150"/>
                    </a:cubicBezTo>
                    <a:cubicBezTo>
                      <a:pt x="156" y="148"/>
                      <a:pt x="152" y="146"/>
                      <a:pt x="146" y="145"/>
                    </a:cubicBezTo>
                    <a:cubicBezTo>
                      <a:pt x="149" y="145"/>
                      <a:pt x="149" y="145"/>
                      <a:pt x="149" y="145"/>
                    </a:cubicBezTo>
                    <a:cubicBezTo>
                      <a:pt x="153" y="145"/>
                      <a:pt x="156" y="143"/>
                      <a:pt x="156" y="140"/>
                    </a:cubicBezTo>
                    <a:cubicBezTo>
                      <a:pt x="156" y="140"/>
                      <a:pt x="156" y="140"/>
                      <a:pt x="156" y="140"/>
                    </a:cubicBezTo>
                    <a:cubicBezTo>
                      <a:pt x="156" y="139"/>
                      <a:pt x="156" y="138"/>
                      <a:pt x="155" y="138"/>
                    </a:cubicBezTo>
                    <a:cubicBezTo>
                      <a:pt x="156" y="135"/>
                      <a:pt x="159" y="121"/>
                      <a:pt x="160" y="121"/>
                    </a:cubicBezTo>
                    <a:cubicBezTo>
                      <a:pt x="182" y="119"/>
                      <a:pt x="170" y="111"/>
                      <a:pt x="170" y="111"/>
                    </a:cubicBezTo>
                    <a:close/>
                    <a:moveTo>
                      <a:pt x="66" y="93"/>
                    </a:moveTo>
                    <a:cubicBezTo>
                      <a:pt x="62" y="93"/>
                      <a:pt x="62" y="93"/>
                      <a:pt x="62" y="93"/>
                    </a:cubicBezTo>
                    <a:cubicBezTo>
                      <a:pt x="62" y="95"/>
                      <a:pt x="61" y="97"/>
                      <a:pt x="60" y="99"/>
                    </a:cubicBezTo>
                    <a:cubicBezTo>
                      <a:pt x="62" y="102"/>
                      <a:pt x="62" y="102"/>
                      <a:pt x="62" y="102"/>
                    </a:cubicBezTo>
                    <a:cubicBezTo>
                      <a:pt x="57" y="107"/>
                      <a:pt x="57" y="107"/>
                      <a:pt x="57" y="107"/>
                    </a:cubicBezTo>
                    <a:cubicBezTo>
                      <a:pt x="54" y="105"/>
                      <a:pt x="54" y="105"/>
                      <a:pt x="54" y="105"/>
                    </a:cubicBezTo>
                    <a:cubicBezTo>
                      <a:pt x="52" y="106"/>
                      <a:pt x="50" y="107"/>
                      <a:pt x="48" y="107"/>
                    </a:cubicBezTo>
                    <a:cubicBezTo>
                      <a:pt x="48" y="110"/>
                      <a:pt x="48" y="110"/>
                      <a:pt x="48" y="110"/>
                    </a:cubicBezTo>
                    <a:cubicBezTo>
                      <a:pt x="40" y="110"/>
                      <a:pt x="40" y="110"/>
                      <a:pt x="40" y="110"/>
                    </a:cubicBezTo>
                    <a:cubicBezTo>
                      <a:pt x="40" y="107"/>
                      <a:pt x="40" y="107"/>
                      <a:pt x="40" y="107"/>
                    </a:cubicBezTo>
                    <a:cubicBezTo>
                      <a:pt x="38" y="107"/>
                      <a:pt x="36" y="106"/>
                      <a:pt x="34" y="105"/>
                    </a:cubicBezTo>
                    <a:cubicBezTo>
                      <a:pt x="32" y="107"/>
                      <a:pt x="32" y="107"/>
                      <a:pt x="32" y="107"/>
                    </a:cubicBezTo>
                    <a:cubicBezTo>
                      <a:pt x="26" y="102"/>
                      <a:pt x="26" y="102"/>
                      <a:pt x="26" y="102"/>
                    </a:cubicBezTo>
                    <a:cubicBezTo>
                      <a:pt x="28" y="99"/>
                      <a:pt x="28" y="99"/>
                      <a:pt x="28" y="99"/>
                    </a:cubicBezTo>
                    <a:cubicBezTo>
                      <a:pt x="27" y="97"/>
                      <a:pt x="26" y="95"/>
                      <a:pt x="26" y="93"/>
                    </a:cubicBezTo>
                    <a:cubicBezTo>
                      <a:pt x="22" y="93"/>
                      <a:pt x="22" y="93"/>
                      <a:pt x="22" y="93"/>
                    </a:cubicBezTo>
                    <a:cubicBezTo>
                      <a:pt x="22" y="85"/>
                      <a:pt x="22" y="85"/>
                      <a:pt x="22" y="85"/>
                    </a:cubicBezTo>
                    <a:cubicBezTo>
                      <a:pt x="26" y="85"/>
                      <a:pt x="26" y="85"/>
                      <a:pt x="26" y="85"/>
                    </a:cubicBezTo>
                    <a:cubicBezTo>
                      <a:pt x="26" y="83"/>
                      <a:pt x="27" y="81"/>
                      <a:pt x="28" y="79"/>
                    </a:cubicBezTo>
                    <a:cubicBezTo>
                      <a:pt x="26" y="76"/>
                      <a:pt x="26" y="76"/>
                      <a:pt x="26" y="76"/>
                    </a:cubicBezTo>
                    <a:cubicBezTo>
                      <a:pt x="31" y="71"/>
                      <a:pt x="31" y="71"/>
                      <a:pt x="31" y="71"/>
                    </a:cubicBezTo>
                    <a:cubicBezTo>
                      <a:pt x="34" y="73"/>
                      <a:pt x="34" y="73"/>
                      <a:pt x="34" y="73"/>
                    </a:cubicBezTo>
                    <a:cubicBezTo>
                      <a:pt x="36" y="72"/>
                      <a:pt x="38" y="71"/>
                      <a:pt x="40" y="71"/>
                    </a:cubicBezTo>
                    <a:cubicBezTo>
                      <a:pt x="40" y="68"/>
                      <a:pt x="40" y="68"/>
                      <a:pt x="40" y="68"/>
                    </a:cubicBezTo>
                    <a:cubicBezTo>
                      <a:pt x="48" y="68"/>
                      <a:pt x="48" y="68"/>
                      <a:pt x="48" y="68"/>
                    </a:cubicBezTo>
                    <a:cubicBezTo>
                      <a:pt x="48" y="71"/>
                      <a:pt x="48" y="71"/>
                      <a:pt x="48" y="71"/>
                    </a:cubicBezTo>
                    <a:cubicBezTo>
                      <a:pt x="50" y="71"/>
                      <a:pt x="52" y="72"/>
                      <a:pt x="54" y="73"/>
                    </a:cubicBezTo>
                    <a:cubicBezTo>
                      <a:pt x="57" y="71"/>
                      <a:pt x="57" y="71"/>
                      <a:pt x="57" y="71"/>
                    </a:cubicBezTo>
                    <a:cubicBezTo>
                      <a:pt x="63" y="76"/>
                      <a:pt x="63" y="76"/>
                      <a:pt x="63" y="76"/>
                    </a:cubicBezTo>
                    <a:cubicBezTo>
                      <a:pt x="60" y="79"/>
                      <a:pt x="60" y="79"/>
                      <a:pt x="60" y="79"/>
                    </a:cubicBezTo>
                    <a:cubicBezTo>
                      <a:pt x="61" y="81"/>
                      <a:pt x="62" y="83"/>
                      <a:pt x="63" y="85"/>
                    </a:cubicBezTo>
                    <a:cubicBezTo>
                      <a:pt x="66" y="85"/>
                      <a:pt x="66" y="85"/>
                      <a:pt x="66" y="85"/>
                    </a:cubicBezTo>
                    <a:lnTo>
                      <a:pt x="66" y="93"/>
                    </a:lnTo>
                    <a:close/>
                    <a:moveTo>
                      <a:pt x="136" y="77"/>
                    </a:moveTo>
                    <a:cubicBezTo>
                      <a:pt x="130" y="77"/>
                      <a:pt x="130" y="77"/>
                      <a:pt x="130" y="77"/>
                    </a:cubicBezTo>
                    <a:cubicBezTo>
                      <a:pt x="129" y="80"/>
                      <a:pt x="128" y="84"/>
                      <a:pt x="126" y="87"/>
                    </a:cubicBezTo>
                    <a:cubicBezTo>
                      <a:pt x="130" y="91"/>
                      <a:pt x="130" y="91"/>
                      <a:pt x="130" y="91"/>
                    </a:cubicBezTo>
                    <a:cubicBezTo>
                      <a:pt x="121" y="100"/>
                      <a:pt x="121" y="100"/>
                      <a:pt x="121" y="100"/>
                    </a:cubicBezTo>
                    <a:cubicBezTo>
                      <a:pt x="117" y="96"/>
                      <a:pt x="117" y="96"/>
                      <a:pt x="117" y="96"/>
                    </a:cubicBezTo>
                    <a:cubicBezTo>
                      <a:pt x="114" y="98"/>
                      <a:pt x="110" y="99"/>
                      <a:pt x="107" y="100"/>
                    </a:cubicBezTo>
                    <a:cubicBezTo>
                      <a:pt x="107" y="105"/>
                      <a:pt x="107" y="105"/>
                      <a:pt x="107" y="105"/>
                    </a:cubicBezTo>
                    <a:cubicBezTo>
                      <a:pt x="94" y="105"/>
                      <a:pt x="94" y="105"/>
                      <a:pt x="94" y="105"/>
                    </a:cubicBezTo>
                    <a:cubicBezTo>
                      <a:pt x="94" y="100"/>
                      <a:pt x="94" y="100"/>
                      <a:pt x="94" y="100"/>
                    </a:cubicBezTo>
                    <a:cubicBezTo>
                      <a:pt x="90" y="100"/>
                      <a:pt x="86" y="98"/>
                      <a:pt x="83" y="96"/>
                    </a:cubicBezTo>
                    <a:cubicBezTo>
                      <a:pt x="79" y="100"/>
                      <a:pt x="79" y="100"/>
                      <a:pt x="79" y="100"/>
                    </a:cubicBezTo>
                    <a:cubicBezTo>
                      <a:pt x="70" y="91"/>
                      <a:pt x="70" y="91"/>
                      <a:pt x="70" y="91"/>
                    </a:cubicBezTo>
                    <a:cubicBezTo>
                      <a:pt x="74" y="87"/>
                      <a:pt x="74" y="87"/>
                      <a:pt x="74" y="87"/>
                    </a:cubicBezTo>
                    <a:cubicBezTo>
                      <a:pt x="72" y="84"/>
                      <a:pt x="71" y="81"/>
                      <a:pt x="70" y="77"/>
                    </a:cubicBezTo>
                    <a:cubicBezTo>
                      <a:pt x="64" y="77"/>
                      <a:pt x="64" y="77"/>
                      <a:pt x="64" y="77"/>
                    </a:cubicBezTo>
                    <a:cubicBezTo>
                      <a:pt x="64" y="64"/>
                      <a:pt x="64" y="64"/>
                      <a:pt x="64" y="64"/>
                    </a:cubicBezTo>
                    <a:cubicBezTo>
                      <a:pt x="70" y="64"/>
                      <a:pt x="70" y="64"/>
                      <a:pt x="70" y="64"/>
                    </a:cubicBezTo>
                    <a:cubicBezTo>
                      <a:pt x="70" y="60"/>
                      <a:pt x="72" y="56"/>
                      <a:pt x="74" y="53"/>
                    </a:cubicBezTo>
                    <a:cubicBezTo>
                      <a:pt x="70" y="49"/>
                      <a:pt x="70" y="49"/>
                      <a:pt x="70" y="49"/>
                    </a:cubicBezTo>
                    <a:cubicBezTo>
                      <a:pt x="79" y="40"/>
                      <a:pt x="79" y="40"/>
                      <a:pt x="79" y="40"/>
                    </a:cubicBezTo>
                    <a:cubicBezTo>
                      <a:pt x="83" y="44"/>
                      <a:pt x="83" y="44"/>
                      <a:pt x="83" y="44"/>
                    </a:cubicBezTo>
                    <a:cubicBezTo>
                      <a:pt x="86" y="42"/>
                      <a:pt x="90" y="41"/>
                      <a:pt x="94" y="40"/>
                    </a:cubicBezTo>
                    <a:cubicBezTo>
                      <a:pt x="94" y="35"/>
                      <a:pt x="94" y="35"/>
                      <a:pt x="94" y="35"/>
                    </a:cubicBezTo>
                    <a:cubicBezTo>
                      <a:pt x="107" y="35"/>
                      <a:pt x="107" y="35"/>
                      <a:pt x="107" y="35"/>
                    </a:cubicBezTo>
                    <a:cubicBezTo>
                      <a:pt x="107" y="40"/>
                      <a:pt x="107" y="40"/>
                      <a:pt x="107" y="40"/>
                    </a:cubicBezTo>
                    <a:cubicBezTo>
                      <a:pt x="110" y="41"/>
                      <a:pt x="114" y="42"/>
                      <a:pt x="117" y="44"/>
                    </a:cubicBezTo>
                    <a:cubicBezTo>
                      <a:pt x="121" y="40"/>
                      <a:pt x="121" y="40"/>
                      <a:pt x="121" y="40"/>
                    </a:cubicBezTo>
                    <a:cubicBezTo>
                      <a:pt x="130" y="49"/>
                      <a:pt x="130" y="49"/>
                      <a:pt x="130" y="49"/>
                    </a:cubicBezTo>
                    <a:cubicBezTo>
                      <a:pt x="126" y="53"/>
                      <a:pt x="126" y="53"/>
                      <a:pt x="126" y="53"/>
                    </a:cubicBezTo>
                    <a:cubicBezTo>
                      <a:pt x="128" y="57"/>
                      <a:pt x="130" y="60"/>
                      <a:pt x="130" y="64"/>
                    </a:cubicBezTo>
                    <a:cubicBezTo>
                      <a:pt x="136" y="64"/>
                      <a:pt x="136" y="64"/>
                      <a:pt x="136" y="64"/>
                    </a:cubicBezTo>
                    <a:lnTo>
                      <a:pt x="136" y="7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grpSp>
        <p:grpSp>
          <p:nvGrpSpPr>
            <p:cNvPr id="4" name="组合 15"/>
            <p:cNvGrpSpPr/>
            <p:nvPr/>
          </p:nvGrpSpPr>
          <p:grpSpPr>
            <a:xfrm>
              <a:off x="2244717" y="3699270"/>
              <a:ext cx="422882" cy="455087"/>
              <a:chOff x="7005429" y="4859473"/>
              <a:chExt cx="466184" cy="501686"/>
            </a:xfrm>
            <a:effectLst/>
          </p:grpSpPr>
          <p:sp>
            <p:nvSpPr>
              <p:cNvPr id="19" name="Freeform 154"/>
              <p:cNvSpPr/>
              <p:nvPr/>
            </p:nvSpPr>
            <p:spPr bwMode="auto">
              <a:xfrm>
                <a:off x="7146499" y="5285485"/>
                <a:ext cx="50449" cy="46712"/>
              </a:xfrm>
              <a:custGeom>
                <a:avLst/>
                <a:gdLst>
                  <a:gd name="T0" fmla="*/ 16 w 23"/>
                  <a:gd name="T1" fmla="*/ 0 h 21"/>
                  <a:gd name="T2" fmla="*/ 16 w 23"/>
                  <a:gd name="T3" fmla="*/ 4 h 21"/>
                  <a:gd name="T4" fmla="*/ 19 w 23"/>
                  <a:gd name="T5" fmla="*/ 11 h 21"/>
                  <a:gd name="T6" fmla="*/ 10 w 23"/>
                  <a:gd name="T7" fmla="*/ 17 h 21"/>
                  <a:gd name="T8" fmla="*/ 4 w 23"/>
                  <a:gd name="T9" fmla="*/ 9 h 21"/>
                  <a:gd name="T10" fmla="*/ 6 w 23"/>
                  <a:gd name="T11" fmla="*/ 5 h 21"/>
                  <a:gd name="T12" fmla="*/ 6 w 23"/>
                  <a:gd name="T13" fmla="*/ 0 h 21"/>
                  <a:gd name="T14" fmla="*/ 0 w 23"/>
                  <a:gd name="T15" fmla="*/ 10 h 21"/>
                  <a:gd name="T16" fmla="*/ 11 w 23"/>
                  <a:gd name="T17" fmla="*/ 21 h 21"/>
                  <a:gd name="T18" fmla="*/ 23 w 23"/>
                  <a:gd name="T19" fmla="*/ 10 h 21"/>
                  <a:gd name="T20" fmla="*/ 16 w 23"/>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 h="21">
                    <a:moveTo>
                      <a:pt x="16" y="0"/>
                    </a:moveTo>
                    <a:cubicBezTo>
                      <a:pt x="16" y="4"/>
                      <a:pt x="16" y="4"/>
                      <a:pt x="16" y="4"/>
                    </a:cubicBezTo>
                    <a:cubicBezTo>
                      <a:pt x="18" y="5"/>
                      <a:pt x="19" y="8"/>
                      <a:pt x="19" y="11"/>
                    </a:cubicBezTo>
                    <a:cubicBezTo>
                      <a:pt x="18" y="15"/>
                      <a:pt x="15" y="18"/>
                      <a:pt x="10" y="17"/>
                    </a:cubicBezTo>
                    <a:cubicBezTo>
                      <a:pt x="6" y="17"/>
                      <a:pt x="3" y="13"/>
                      <a:pt x="4" y="9"/>
                    </a:cubicBezTo>
                    <a:cubicBezTo>
                      <a:pt x="4" y="7"/>
                      <a:pt x="5" y="6"/>
                      <a:pt x="6" y="5"/>
                    </a:cubicBezTo>
                    <a:cubicBezTo>
                      <a:pt x="6" y="0"/>
                      <a:pt x="6" y="0"/>
                      <a:pt x="6" y="0"/>
                    </a:cubicBezTo>
                    <a:cubicBezTo>
                      <a:pt x="3" y="2"/>
                      <a:pt x="0" y="6"/>
                      <a:pt x="0" y="10"/>
                    </a:cubicBezTo>
                    <a:cubicBezTo>
                      <a:pt x="0" y="16"/>
                      <a:pt x="5" y="21"/>
                      <a:pt x="11" y="21"/>
                    </a:cubicBezTo>
                    <a:cubicBezTo>
                      <a:pt x="18" y="21"/>
                      <a:pt x="23" y="16"/>
                      <a:pt x="23" y="10"/>
                    </a:cubicBezTo>
                    <a:cubicBezTo>
                      <a:pt x="23" y="5"/>
                      <a:pt x="20" y="1"/>
                      <a:pt x="16"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0" name="Rectangle 155"/>
              <p:cNvSpPr>
                <a:spLocks noChangeArrowheads="1"/>
              </p:cNvSpPr>
              <p:nvPr/>
            </p:nvSpPr>
            <p:spPr bwMode="auto">
              <a:xfrm>
                <a:off x="7166118" y="5278945"/>
                <a:ext cx="9342" cy="3269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1" name="Freeform 156"/>
              <p:cNvSpPr>
                <a:spLocks noEditPoints="1"/>
              </p:cNvSpPr>
              <p:nvPr/>
            </p:nvSpPr>
            <p:spPr bwMode="auto">
              <a:xfrm>
                <a:off x="7044667" y="4940751"/>
                <a:ext cx="260652" cy="260652"/>
              </a:xfrm>
              <a:custGeom>
                <a:avLst/>
                <a:gdLst>
                  <a:gd name="T0" fmla="*/ 24 w 118"/>
                  <a:gd name="T1" fmla="*/ 19 h 118"/>
                  <a:gd name="T2" fmla="*/ 19 w 118"/>
                  <a:gd name="T3" fmla="*/ 94 h 118"/>
                  <a:gd name="T4" fmla="*/ 94 w 118"/>
                  <a:gd name="T5" fmla="*/ 99 h 118"/>
                  <a:gd name="T6" fmla="*/ 99 w 118"/>
                  <a:gd name="T7" fmla="*/ 24 h 118"/>
                  <a:gd name="T8" fmla="*/ 24 w 118"/>
                  <a:gd name="T9" fmla="*/ 19 h 118"/>
                  <a:gd name="T10" fmla="*/ 64 w 118"/>
                  <a:gd name="T11" fmla="*/ 84 h 118"/>
                  <a:gd name="T12" fmla="*/ 64 w 118"/>
                  <a:gd name="T13" fmla="*/ 93 h 118"/>
                  <a:gd name="T14" fmla="*/ 56 w 118"/>
                  <a:gd name="T15" fmla="*/ 93 h 118"/>
                  <a:gd name="T16" fmla="*/ 56 w 118"/>
                  <a:gd name="T17" fmla="*/ 85 h 118"/>
                  <a:gd name="T18" fmla="*/ 41 w 118"/>
                  <a:gd name="T19" fmla="*/ 81 h 118"/>
                  <a:gd name="T20" fmla="*/ 43 w 118"/>
                  <a:gd name="T21" fmla="*/ 71 h 118"/>
                  <a:gd name="T22" fmla="*/ 58 w 118"/>
                  <a:gd name="T23" fmla="*/ 75 h 118"/>
                  <a:gd name="T24" fmla="*/ 66 w 118"/>
                  <a:gd name="T25" fmla="*/ 70 h 118"/>
                  <a:gd name="T26" fmla="*/ 57 w 118"/>
                  <a:gd name="T27" fmla="*/ 62 h 118"/>
                  <a:gd name="T28" fmla="*/ 41 w 118"/>
                  <a:gd name="T29" fmla="*/ 46 h 118"/>
                  <a:gd name="T30" fmla="*/ 56 w 118"/>
                  <a:gd name="T31" fmla="*/ 31 h 118"/>
                  <a:gd name="T32" fmla="*/ 56 w 118"/>
                  <a:gd name="T33" fmla="*/ 23 h 118"/>
                  <a:gd name="T34" fmla="*/ 64 w 118"/>
                  <a:gd name="T35" fmla="*/ 23 h 118"/>
                  <a:gd name="T36" fmla="*/ 64 w 118"/>
                  <a:gd name="T37" fmla="*/ 30 h 118"/>
                  <a:gd name="T38" fmla="*/ 77 w 118"/>
                  <a:gd name="T39" fmla="*/ 33 h 118"/>
                  <a:gd name="T40" fmla="*/ 74 w 118"/>
                  <a:gd name="T41" fmla="*/ 43 h 118"/>
                  <a:gd name="T42" fmla="*/ 62 w 118"/>
                  <a:gd name="T43" fmla="*/ 40 h 118"/>
                  <a:gd name="T44" fmla="*/ 55 w 118"/>
                  <a:gd name="T45" fmla="*/ 45 h 118"/>
                  <a:gd name="T46" fmla="*/ 65 w 118"/>
                  <a:gd name="T47" fmla="*/ 52 h 118"/>
                  <a:gd name="T48" fmla="*/ 79 w 118"/>
                  <a:gd name="T49" fmla="*/ 69 h 118"/>
                  <a:gd name="T50" fmla="*/ 64 w 118"/>
                  <a:gd name="T51" fmla="*/ 8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18">
                    <a:moveTo>
                      <a:pt x="24" y="19"/>
                    </a:moveTo>
                    <a:cubicBezTo>
                      <a:pt x="2" y="39"/>
                      <a:pt x="0" y="72"/>
                      <a:pt x="19" y="94"/>
                    </a:cubicBezTo>
                    <a:cubicBezTo>
                      <a:pt x="38" y="116"/>
                      <a:pt x="72" y="118"/>
                      <a:pt x="94" y="99"/>
                    </a:cubicBezTo>
                    <a:cubicBezTo>
                      <a:pt x="115" y="79"/>
                      <a:pt x="118" y="46"/>
                      <a:pt x="99" y="24"/>
                    </a:cubicBezTo>
                    <a:cubicBezTo>
                      <a:pt x="79" y="2"/>
                      <a:pt x="46" y="0"/>
                      <a:pt x="24" y="19"/>
                    </a:cubicBezTo>
                    <a:close/>
                    <a:moveTo>
                      <a:pt x="64" y="84"/>
                    </a:moveTo>
                    <a:cubicBezTo>
                      <a:pt x="64" y="93"/>
                      <a:pt x="64" y="93"/>
                      <a:pt x="64" y="93"/>
                    </a:cubicBezTo>
                    <a:cubicBezTo>
                      <a:pt x="56" y="93"/>
                      <a:pt x="56" y="93"/>
                      <a:pt x="56" y="93"/>
                    </a:cubicBezTo>
                    <a:cubicBezTo>
                      <a:pt x="56" y="85"/>
                      <a:pt x="56" y="85"/>
                      <a:pt x="56" y="85"/>
                    </a:cubicBezTo>
                    <a:cubicBezTo>
                      <a:pt x="50" y="85"/>
                      <a:pt x="44" y="83"/>
                      <a:pt x="41" y="81"/>
                    </a:cubicBezTo>
                    <a:cubicBezTo>
                      <a:pt x="43" y="71"/>
                      <a:pt x="43" y="71"/>
                      <a:pt x="43" y="71"/>
                    </a:cubicBezTo>
                    <a:cubicBezTo>
                      <a:pt x="47" y="73"/>
                      <a:pt x="52" y="75"/>
                      <a:pt x="58" y="75"/>
                    </a:cubicBezTo>
                    <a:cubicBezTo>
                      <a:pt x="63" y="75"/>
                      <a:pt x="66" y="73"/>
                      <a:pt x="66" y="70"/>
                    </a:cubicBezTo>
                    <a:cubicBezTo>
                      <a:pt x="66" y="66"/>
                      <a:pt x="63" y="64"/>
                      <a:pt x="57" y="62"/>
                    </a:cubicBezTo>
                    <a:cubicBezTo>
                      <a:pt x="48" y="59"/>
                      <a:pt x="41" y="55"/>
                      <a:pt x="41" y="46"/>
                    </a:cubicBezTo>
                    <a:cubicBezTo>
                      <a:pt x="41" y="39"/>
                      <a:pt x="47" y="33"/>
                      <a:pt x="56" y="31"/>
                    </a:cubicBezTo>
                    <a:cubicBezTo>
                      <a:pt x="56" y="23"/>
                      <a:pt x="56" y="23"/>
                      <a:pt x="56" y="23"/>
                    </a:cubicBezTo>
                    <a:cubicBezTo>
                      <a:pt x="64" y="23"/>
                      <a:pt x="64" y="23"/>
                      <a:pt x="64" y="23"/>
                    </a:cubicBezTo>
                    <a:cubicBezTo>
                      <a:pt x="64" y="30"/>
                      <a:pt x="64" y="30"/>
                      <a:pt x="64" y="30"/>
                    </a:cubicBezTo>
                    <a:cubicBezTo>
                      <a:pt x="70" y="30"/>
                      <a:pt x="74" y="32"/>
                      <a:pt x="77" y="33"/>
                    </a:cubicBezTo>
                    <a:cubicBezTo>
                      <a:pt x="74" y="43"/>
                      <a:pt x="74" y="43"/>
                      <a:pt x="74" y="43"/>
                    </a:cubicBezTo>
                    <a:cubicBezTo>
                      <a:pt x="72" y="42"/>
                      <a:pt x="68" y="40"/>
                      <a:pt x="62" y="40"/>
                    </a:cubicBezTo>
                    <a:cubicBezTo>
                      <a:pt x="56" y="40"/>
                      <a:pt x="55" y="42"/>
                      <a:pt x="55" y="45"/>
                    </a:cubicBezTo>
                    <a:cubicBezTo>
                      <a:pt x="55" y="48"/>
                      <a:pt x="58" y="50"/>
                      <a:pt x="65" y="52"/>
                    </a:cubicBezTo>
                    <a:cubicBezTo>
                      <a:pt x="75" y="56"/>
                      <a:pt x="79" y="61"/>
                      <a:pt x="79" y="69"/>
                    </a:cubicBezTo>
                    <a:cubicBezTo>
                      <a:pt x="79" y="76"/>
                      <a:pt x="74" y="83"/>
                      <a:pt x="64" y="8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2" name="Freeform 157"/>
              <p:cNvSpPr>
                <a:spLocks noEditPoints="1"/>
              </p:cNvSpPr>
              <p:nvPr/>
            </p:nvSpPr>
            <p:spPr bwMode="auto">
              <a:xfrm>
                <a:off x="7005429" y="4859473"/>
                <a:ext cx="338194" cy="501686"/>
              </a:xfrm>
              <a:custGeom>
                <a:avLst/>
                <a:gdLst>
                  <a:gd name="T0" fmla="*/ 138 w 153"/>
                  <a:gd name="T1" fmla="*/ 177 h 227"/>
                  <a:gd name="T2" fmla="*/ 16 w 153"/>
                  <a:gd name="T3" fmla="*/ 177 h 227"/>
                  <a:gd name="T4" fmla="*/ 16 w 153"/>
                  <a:gd name="T5" fmla="*/ 16 h 227"/>
                  <a:gd name="T6" fmla="*/ 138 w 153"/>
                  <a:gd name="T7" fmla="*/ 16 h 227"/>
                  <a:gd name="T8" fmla="*/ 138 w 153"/>
                  <a:gd name="T9" fmla="*/ 103 h 227"/>
                  <a:gd name="T10" fmla="*/ 139 w 153"/>
                  <a:gd name="T11" fmla="*/ 102 h 227"/>
                  <a:gd name="T12" fmla="*/ 153 w 153"/>
                  <a:gd name="T13" fmla="*/ 94 h 227"/>
                  <a:gd name="T14" fmla="*/ 153 w 153"/>
                  <a:gd name="T15" fmla="*/ 13 h 227"/>
                  <a:gd name="T16" fmla="*/ 141 w 153"/>
                  <a:gd name="T17" fmla="*/ 0 h 227"/>
                  <a:gd name="T18" fmla="*/ 12 w 153"/>
                  <a:gd name="T19" fmla="*/ 0 h 227"/>
                  <a:gd name="T20" fmla="*/ 0 w 153"/>
                  <a:gd name="T21" fmla="*/ 13 h 227"/>
                  <a:gd name="T22" fmla="*/ 0 w 153"/>
                  <a:gd name="T23" fmla="*/ 215 h 227"/>
                  <a:gd name="T24" fmla="*/ 12 w 153"/>
                  <a:gd name="T25" fmla="*/ 227 h 227"/>
                  <a:gd name="T26" fmla="*/ 141 w 153"/>
                  <a:gd name="T27" fmla="*/ 227 h 227"/>
                  <a:gd name="T28" fmla="*/ 153 w 153"/>
                  <a:gd name="T29" fmla="*/ 215 h 227"/>
                  <a:gd name="T30" fmla="*/ 153 w 153"/>
                  <a:gd name="T31" fmla="*/ 176 h 227"/>
                  <a:gd name="T32" fmla="*/ 138 w 153"/>
                  <a:gd name="T33" fmla="*/ 166 h 227"/>
                  <a:gd name="T34" fmla="*/ 138 w 153"/>
                  <a:gd name="T35" fmla="*/ 177 h 227"/>
                  <a:gd name="T36" fmla="*/ 75 w 153"/>
                  <a:gd name="T37" fmla="*/ 221 h 227"/>
                  <a:gd name="T38" fmla="*/ 56 w 153"/>
                  <a:gd name="T39" fmla="*/ 201 h 227"/>
                  <a:gd name="T40" fmla="*/ 75 w 153"/>
                  <a:gd name="T41" fmla="*/ 182 h 227"/>
                  <a:gd name="T42" fmla="*/ 95 w 153"/>
                  <a:gd name="T43" fmla="*/ 201 h 227"/>
                  <a:gd name="T44" fmla="*/ 75 w 153"/>
                  <a:gd name="T45" fmla="*/ 221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227">
                    <a:moveTo>
                      <a:pt x="138" y="177"/>
                    </a:moveTo>
                    <a:cubicBezTo>
                      <a:pt x="16" y="177"/>
                      <a:pt x="16" y="177"/>
                      <a:pt x="16" y="177"/>
                    </a:cubicBezTo>
                    <a:cubicBezTo>
                      <a:pt x="16" y="16"/>
                      <a:pt x="16" y="16"/>
                      <a:pt x="16" y="16"/>
                    </a:cubicBezTo>
                    <a:cubicBezTo>
                      <a:pt x="138" y="16"/>
                      <a:pt x="138" y="16"/>
                      <a:pt x="138" y="16"/>
                    </a:cubicBezTo>
                    <a:cubicBezTo>
                      <a:pt x="138" y="103"/>
                      <a:pt x="138" y="103"/>
                      <a:pt x="138" y="103"/>
                    </a:cubicBezTo>
                    <a:cubicBezTo>
                      <a:pt x="138" y="103"/>
                      <a:pt x="139" y="102"/>
                      <a:pt x="139" y="102"/>
                    </a:cubicBezTo>
                    <a:cubicBezTo>
                      <a:pt x="144" y="98"/>
                      <a:pt x="148" y="95"/>
                      <a:pt x="153" y="94"/>
                    </a:cubicBezTo>
                    <a:cubicBezTo>
                      <a:pt x="153" y="13"/>
                      <a:pt x="153" y="13"/>
                      <a:pt x="153" y="13"/>
                    </a:cubicBezTo>
                    <a:cubicBezTo>
                      <a:pt x="153" y="6"/>
                      <a:pt x="148" y="0"/>
                      <a:pt x="141" y="0"/>
                    </a:cubicBezTo>
                    <a:cubicBezTo>
                      <a:pt x="12" y="0"/>
                      <a:pt x="12" y="0"/>
                      <a:pt x="12" y="0"/>
                    </a:cubicBezTo>
                    <a:cubicBezTo>
                      <a:pt x="6" y="0"/>
                      <a:pt x="0" y="6"/>
                      <a:pt x="0" y="13"/>
                    </a:cubicBezTo>
                    <a:cubicBezTo>
                      <a:pt x="0" y="215"/>
                      <a:pt x="0" y="215"/>
                      <a:pt x="0" y="215"/>
                    </a:cubicBezTo>
                    <a:cubicBezTo>
                      <a:pt x="0" y="222"/>
                      <a:pt x="6" y="227"/>
                      <a:pt x="12" y="227"/>
                    </a:cubicBezTo>
                    <a:cubicBezTo>
                      <a:pt x="141" y="227"/>
                      <a:pt x="141" y="227"/>
                      <a:pt x="141" y="227"/>
                    </a:cubicBezTo>
                    <a:cubicBezTo>
                      <a:pt x="148" y="227"/>
                      <a:pt x="153" y="222"/>
                      <a:pt x="153" y="215"/>
                    </a:cubicBezTo>
                    <a:cubicBezTo>
                      <a:pt x="153" y="176"/>
                      <a:pt x="153" y="176"/>
                      <a:pt x="153" y="176"/>
                    </a:cubicBezTo>
                    <a:cubicBezTo>
                      <a:pt x="148" y="174"/>
                      <a:pt x="142" y="170"/>
                      <a:pt x="138" y="166"/>
                    </a:cubicBezTo>
                    <a:lnTo>
                      <a:pt x="138" y="177"/>
                    </a:lnTo>
                    <a:close/>
                    <a:moveTo>
                      <a:pt x="75" y="221"/>
                    </a:moveTo>
                    <a:cubicBezTo>
                      <a:pt x="65" y="221"/>
                      <a:pt x="56" y="212"/>
                      <a:pt x="56" y="201"/>
                    </a:cubicBezTo>
                    <a:cubicBezTo>
                      <a:pt x="56" y="191"/>
                      <a:pt x="65" y="182"/>
                      <a:pt x="75" y="182"/>
                    </a:cubicBezTo>
                    <a:cubicBezTo>
                      <a:pt x="86" y="182"/>
                      <a:pt x="95" y="191"/>
                      <a:pt x="95" y="201"/>
                    </a:cubicBezTo>
                    <a:cubicBezTo>
                      <a:pt x="95" y="212"/>
                      <a:pt x="86" y="221"/>
                      <a:pt x="75" y="22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sp>
            <p:nvSpPr>
              <p:cNvPr id="23" name="Freeform 158"/>
              <p:cNvSpPr>
                <a:spLocks noEditPoints="1"/>
              </p:cNvSpPr>
              <p:nvPr/>
            </p:nvSpPr>
            <p:spPr bwMode="auto">
              <a:xfrm>
                <a:off x="7281029" y="5062202"/>
                <a:ext cx="190584" cy="190584"/>
              </a:xfrm>
              <a:custGeom>
                <a:avLst/>
                <a:gdLst>
                  <a:gd name="T0" fmla="*/ 72 w 86"/>
                  <a:gd name="T1" fmla="*/ 17 h 86"/>
                  <a:gd name="T2" fmla="*/ 18 w 86"/>
                  <a:gd name="T3" fmla="*/ 14 h 86"/>
                  <a:gd name="T4" fmla="*/ 14 w 86"/>
                  <a:gd name="T5" fmla="*/ 68 h 86"/>
                  <a:gd name="T6" fmla="*/ 69 w 86"/>
                  <a:gd name="T7" fmla="*/ 72 h 86"/>
                  <a:gd name="T8" fmla="*/ 72 w 86"/>
                  <a:gd name="T9" fmla="*/ 17 h 86"/>
                  <a:gd name="T10" fmla="*/ 46 w 86"/>
                  <a:gd name="T11" fmla="*/ 63 h 86"/>
                  <a:gd name="T12" fmla="*/ 46 w 86"/>
                  <a:gd name="T13" fmla="*/ 70 h 86"/>
                  <a:gd name="T14" fmla="*/ 40 w 86"/>
                  <a:gd name="T15" fmla="*/ 70 h 86"/>
                  <a:gd name="T16" fmla="*/ 40 w 86"/>
                  <a:gd name="T17" fmla="*/ 64 h 86"/>
                  <a:gd name="T18" fmla="*/ 28 w 86"/>
                  <a:gd name="T19" fmla="*/ 61 h 86"/>
                  <a:gd name="T20" fmla="*/ 30 w 86"/>
                  <a:gd name="T21" fmla="*/ 53 h 86"/>
                  <a:gd name="T22" fmla="*/ 41 w 86"/>
                  <a:gd name="T23" fmla="*/ 56 h 86"/>
                  <a:gd name="T24" fmla="*/ 48 w 86"/>
                  <a:gd name="T25" fmla="*/ 52 h 86"/>
                  <a:gd name="T26" fmla="*/ 41 w 86"/>
                  <a:gd name="T27" fmla="*/ 46 h 86"/>
                  <a:gd name="T28" fmla="*/ 29 w 86"/>
                  <a:gd name="T29" fmla="*/ 34 h 86"/>
                  <a:gd name="T30" fmla="*/ 40 w 86"/>
                  <a:gd name="T31" fmla="*/ 22 h 86"/>
                  <a:gd name="T32" fmla="*/ 40 w 86"/>
                  <a:gd name="T33" fmla="*/ 15 h 86"/>
                  <a:gd name="T34" fmla="*/ 47 w 86"/>
                  <a:gd name="T35" fmla="*/ 15 h 86"/>
                  <a:gd name="T36" fmla="*/ 47 w 86"/>
                  <a:gd name="T37" fmla="*/ 21 h 86"/>
                  <a:gd name="T38" fmla="*/ 56 w 86"/>
                  <a:gd name="T39" fmla="*/ 23 h 86"/>
                  <a:gd name="T40" fmla="*/ 54 w 86"/>
                  <a:gd name="T41" fmla="*/ 31 h 86"/>
                  <a:gd name="T42" fmla="*/ 45 w 86"/>
                  <a:gd name="T43" fmla="*/ 29 h 86"/>
                  <a:gd name="T44" fmla="*/ 39 w 86"/>
                  <a:gd name="T45" fmla="*/ 32 h 86"/>
                  <a:gd name="T46" fmla="*/ 47 w 86"/>
                  <a:gd name="T47" fmla="*/ 38 h 86"/>
                  <a:gd name="T48" fmla="*/ 58 w 86"/>
                  <a:gd name="T49" fmla="*/ 51 h 86"/>
                  <a:gd name="T50" fmla="*/ 46 w 86"/>
                  <a:gd name="T51" fmla="*/ 6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86">
                    <a:moveTo>
                      <a:pt x="72" y="17"/>
                    </a:moveTo>
                    <a:cubicBezTo>
                      <a:pt x="58" y="1"/>
                      <a:pt x="34" y="0"/>
                      <a:pt x="18" y="14"/>
                    </a:cubicBezTo>
                    <a:cubicBezTo>
                      <a:pt x="2" y="28"/>
                      <a:pt x="0" y="52"/>
                      <a:pt x="14" y="68"/>
                    </a:cubicBezTo>
                    <a:cubicBezTo>
                      <a:pt x="28" y="84"/>
                      <a:pt x="53" y="86"/>
                      <a:pt x="69" y="72"/>
                    </a:cubicBezTo>
                    <a:cubicBezTo>
                      <a:pt x="85" y="58"/>
                      <a:pt x="86" y="33"/>
                      <a:pt x="72" y="17"/>
                    </a:cubicBezTo>
                    <a:close/>
                    <a:moveTo>
                      <a:pt x="46" y="63"/>
                    </a:moveTo>
                    <a:cubicBezTo>
                      <a:pt x="46" y="70"/>
                      <a:pt x="46" y="70"/>
                      <a:pt x="46" y="70"/>
                    </a:cubicBezTo>
                    <a:cubicBezTo>
                      <a:pt x="40" y="70"/>
                      <a:pt x="40" y="70"/>
                      <a:pt x="40" y="70"/>
                    </a:cubicBezTo>
                    <a:cubicBezTo>
                      <a:pt x="40" y="64"/>
                      <a:pt x="40" y="64"/>
                      <a:pt x="40" y="64"/>
                    </a:cubicBezTo>
                    <a:cubicBezTo>
                      <a:pt x="35" y="64"/>
                      <a:pt x="31" y="62"/>
                      <a:pt x="28" y="61"/>
                    </a:cubicBezTo>
                    <a:cubicBezTo>
                      <a:pt x="30" y="53"/>
                      <a:pt x="30" y="53"/>
                      <a:pt x="30" y="53"/>
                    </a:cubicBezTo>
                    <a:cubicBezTo>
                      <a:pt x="33" y="55"/>
                      <a:pt x="37" y="56"/>
                      <a:pt x="41" y="56"/>
                    </a:cubicBezTo>
                    <a:cubicBezTo>
                      <a:pt x="45" y="56"/>
                      <a:pt x="48" y="54"/>
                      <a:pt x="48" y="52"/>
                    </a:cubicBezTo>
                    <a:cubicBezTo>
                      <a:pt x="48" y="49"/>
                      <a:pt x="46" y="48"/>
                      <a:pt x="41" y="46"/>
                    </a:cubicBezTo>
                    <a:cubicBezTo>
                      <a:pt x="34" y="44"/>
                      <a:pt x="29" y="40"/>
                      <a:pt x="29" y="34"/>
                    </a:cubicBezTo>
                    <a:cubicBezTo>
                      <a:pt x="29" y="28"/>
                      <a:pt x="33" y="23"/>
                      <a:pt x="40" y="22"/>
                    </a:cubicBezTo>
                    <a:cubicBezTo>
                      <a:pt x="40" y="15"/>
                      <a:pt x="40" y="15"/>
                      <a:pt x="40" y="15"/>
                    </a:cubicBezTo>
                    <a:cubicBezTo>
                      <a:pt x="47" y="15"/>
                      <a:pt x="47" y="15"/>
                      <a:pt x="47" y="15"/>
                    </a:cubicBezTo>
                    <a:cubicBezTo>
                      <a:pt x="47" y="21"/>
                      <a:pt x="47" y="21"/>
                      <a:pt x="47" y="21"/>
                    </a:cubicBezTo>
                    <a:cubicBezTo>
                      <a:pt x="51" y="21"/>
                      <a:pt x="54" y="22"/>
                      <a:pt x="56" y="23"/>
                    </a:cubicBezTo>
                    <a:cubicBezTo>
                      <a:pt x="54" y="31"/>
                      <a:pt x="54" y="31"/>
                      <a:pt x="54" y="31"/>
                    </a:cubicBezTo>
                    <a:cubicBezTo>
                      <a:pt x="53" y="30"/>
                      <a:pt x="50" y="29"/>
                      <a:pt x="45" y="29"/>
                    </a:cubicBezTo>
                    <a:cubicBezTo>
                      <a:pt x="40" y="29"/>
                      <a:pt x="39" y="31"/>
                      <a:pt x="39" y="32"/>
                    </a:cubicBezTo>
                    <a:cubicBezTo>
                      <a:pt x="39" y="35"/>
                      <a:pt x="41" y="36"/>
                      <a:pt x="47" y="38"/>
                    </a:cubicBezTo>
                    <a:cubicBezTo>
                      <a:pt x="55" y="41"/>
                      <a:pt x="58" y="45"/>
                      <a:pt x="58" y="51"/>
                    </a:cubicBezTo>
                    <a:cubicBezTo>
                      <a:pt x="58" y="57"/>
                      <a:pt x="54" y="62"/>
                      <a:pt x="46" y="6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200" dirty="0">
                  <a:solidFill>
                    <a:schemeClr val="bg1">
                      <a:lumMod val="50000"/>
                    </a:schemeClr>
                  </a:solidFill>
                </a:endParaRPr>
              </a:p>
            </p:txBody>
          </p:sp>
        </p:grpSp>
        <p:sp>
          <p:nvSpPr>
            <p:cNvPr id="17" name="文本框 44"/>
            <p:cNvSpPr txBox="1"/>
            <p:nvPr/>
          </p:nvSpPr>
          <p:spPr>
            <a:xfrm>
              <a:off x="1173564" y="5464564"/>
              <a:ext cx="2457664" cy="896410"/>
            </a:xfrm>
            <a:prstGeom prst="rect">
              <a:avLst/>
            </a:prstGeom>
            <a:noFill/>
            <a:effectLst/>
          </p:spPr>
          <p:txBody>
            <a:bodyPr wrap="square" rtlCol="0">
              <a:spAutoFit/>
            </a:bodyPr>
            <a:lstStyle/>
            <a:p>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a:p>
              <a:endParaRPr lang="en-US" altLang="zh-CN" sz="900" dirty="0">
                <a:solidFill>
                  <a:schemeClr val="bg1">
                    <a:lumMod val="50000"/>
                  </a:schemeClr>
                </a:solidFill>
                <a:latin typeface="方正姚体" panose="02010601030101010101" pitchFamily="2" charset="-122"/>
                <a:ea typeface="方正姚体" panose="02010601030101010101" pitchFamily="2" charset="-122"/>
              </a:endParaRPr>
            </a:p>
          </p:txBody>
        </p:sp>
        <p:sp>
          <p:nvSpPr>
            <p:cNvPr id="18" name="文本框 45"/>
            <p:cNvSpPr txBox="1"/>
            <p:nvPr/>
          </p:nvSpPr>
          <p:spPr>
            <a:xfrm>
              <a:off x="3631228" y="2270527"/>
              <a:ext cx="2229252" cy="704321"/>
            </a:xfrm>
            <a:prstGeom prst="rect">
              <a:avLst/>
            </a:prstGeom>
            <a:noFill/>
            <a:effectLst/>
          </p:spPr>
          <p:txBody>
            <a:bodyPr wrap="square" rtlCol="0">
              <a:spAutoFit/>
            </a:bodyPr>
            <a:lstStyle/>
            <a:p>
              <a:pPr lvl="0" algn="just"/>
              <a:r>
                <a:rPr lang="zh-CN" altLang="en-US" sz="900" dirty="0">
                  <a:solidFill>
                    <a:schemeClr val="bg1">
                      <a:lumMod val="50000"/>
                    </a:schemeClr>
                  </a:solidFill>
                  <a:latin typeface="微软雅黑" panose="020B0503020204020204" pitchFamily="34" charset="-122"/>
                  <a:ea typeface="微软雅黑" panose="020B0503020204020204" pitchFamily="34" charset="-122"/>
                </a:rPr>
                <a:t>点击输入简要文字内容，言简意赅的说明分项内容</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COOLLA</a:t>
              </a:r>
              <a:r>
                <a:rPr lang="zh-CN" altLang="en-US" sz="900" dirty="0">
                  <a:solidFill>
                    <a:schemeClr val="bg1">
                      <a:lumMod val="50000"/>
                    </a:schemeClr>
                  </a:solidFill>
                  <a:latin typeface="微软雅黑" panose="020B0503020204020204" pitchFamily="34" charset="-122"/>
                  <a:ea typeface="微软雅黑" panose="020B0503020204020204" pitchFamily="34" charset="-122"/>
                </a:rPr>
                <a:t>专业设计</a:t>
              </a:r>
              <a:r>
                <a:rPr lang="en-US" altLang="zh-CN" sz="900" dirty="0">
                  <a:solidFill>
                    <a:schemeClr val="bg1">
                      <a:lumMod val="50000"/>
                    </a:schemeClr>
                  </a:solidFill>
                  <a:latin typeface="微软雅黑" panose="020B0503020204020204" pitchFamily="34" charset="-122"/>
                  <a:ea typeface="微软雅黑" panose="020B0503020204020204" pitchFamily="34" charset="-122"/>
                </a:rPr>
                <a:t>……</a:t>
              </a:r>
            </a:p>
          </p:txBody>
        </p:sp>
      </p:grpSp>
      <p:sp>
        <p:nvSpPr>
          <p:cNvPr id="29" name="TextBox 54"/>
          <p:cNvSpPr txBox="1"/>
          <p:nvPr/>
        </p:nvSpPr>
        <p:spPr>
          <a:xfrm>
            <a:off x="1167101" y="2139238"/>
            <a:ext cx="415277" cy="499248"/>
          </a:xfrm>
          <a:prstGeom prst="rect">
            <a:avLst/>
          </a:prstGeom>
          <a:noFill/>
        </p:spPr>
        <p:txBody>
          <a:bodyPr wrap="square" lIns="37221" tIns="18610" rIns="37221" bIns="18610" rtlCol="0">
            <a:spAutoFit/>
          </a:bodyPr>
          <a:lstStyle/>
          <a:p>
            <a:r>
              <a:rPr lang="id-ID" sz="3000" dirty="0">
                <a:solidFill>
                  <a:schemeClr val="bg1">
                    <a:lumMod val="50000"/>
                  </a:schemeClr>
                </a:solidFill>
                <a:latin typeface="+mj-lt"/>
              </a:rPr>
              <a:t>1</a:t>
            </a:r>
            <a:r>
              <a:rPr lang="en-US" sz="3000" dirty="0">
                <a:solidFill>
                  <a:schemeClr val="bg1">
                    <a:lumMod val="50000"/>
                  </a:schemeClr>
                </a:solidFill>
                <a:latin typeface="+mj-lt"/>
              </a:rPr>
              <a:t>.</a:t>
            </a:r>
            <a:endParaRPr lang="id-ID" sz="3000" dirty="0">
              <a:solidFill>
                <a:schemeClr val="bg1">
                  <a:lumMod val="50000"/>
                </a:schemeClr>
              </a:solidFill>
              <a:latin typeface="+mj-lt"/>
            </a:endParaRPr>
          </a:p>
        </p:txBody>
      </p:sp>
      <p:sp>
        <p:nvSpPr>
          <p:cNvPr id="30" name="Rectangle 19"/>
          <p:cNvSpPr/>
          <p:nvPr/>
        </p:nvSpPr>
        <p:spPr>
          <a:xfrm>
            <a:off x="1527964" y="2201042"/>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1" name="TextBox 56"/>
          <p:cNvSpPr txBox="1"/>
          <p:nvPr/>
        </p:nvSpPr>
        <p:spPr>
          <a:xfrm>
            <a:off x="1167101" y="2861308"/>
            <a:ext cx="415277" cy="499138"/>
          </a:xfrm>
          <a:prstGeom prst="rect">
            <a:avLst/>
          </a:prstGeom>
          <a:noFill/>
        </p:spPr>
        <p:txBody>
          <a:bodyPr wrap="square" lIns="37221" tIns="18610" rIns="37221" bIns="18610" rtlCol="0">
            <a:spAutoFit/>
          </a:bodyPr>
          <a:lstStyle/>
          <a:p>
            <a:r>
              <a:rPr lang="en-US" sz="3000" dirty="0">
                <a:solidFill>
                  <a:schemeClr val="bg1">
                    <a:lumMod val="50000"/>
                  </a:schemeClr>
                </a:solidFill>
                <a:latin typeface="+mj-lt"/>
              </a:rPr>
              <a:t>2.</a:t>
            </a:r>
            <a:endParaRPr lang="id-ID" sz="3000" dirty="0">
              <a:solidFill>
                <a:schemeClr val="bg1">
                  <a:lumMod val="50000"/>
                </a:schemeClr>
              </a:solidFill>
              <a:latin typeface="+mj-lt"/>
            </a:endParaRPr>
          </a:p>
        </p:txBody>
      </p:sp>
      <p:sp>
        <p:nvSpPr>
          <p:cNvPr id="32" name="Rectangle 19"/>
          <p:cNvSpPr/>
          <p:nvPr/>
        </p:nvSpPr>
        <p:spPr>
          <a:xfrm>
            <a:off x="1527964" y="2923114"/>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58"/>
          <p:cNvSpPr txBox="1"/>
          <p:nvPr/>
        </p:nvSpPr>
        <p:spPr>
          <a:xfrm>
            <a:off x="1167101" y="3583995"/>
            <a:ext cx="415277" cy="499138"/>
          </a:xfrm>
          <a:prstGeom prst="rect">
            <a:avLst/>
          </a:prstGeom>
          <a:noFill/>
        </p:spPr>
        <p:txBody>
          <a:bodyPr wrap="square" lIns="37221" tIns="18610" rIns="37221" bIns="18610" rtlCol="0">
            <a:spAutoFit/>
          </a:bodyPr>
          <a:lstStyle/>
          <a:p>
            <a:r>
              <a:rPr lang="en-US" sz="3000" dirty="0">
                <a:solidFill>
                  <a:schemeClr val="bg1">
                    <a:lumMod val="50000"/>
                  </a:schemeClr>
                </a:solidFill>
                <a:latin typeface="+mj-lt"/>
              </a:rPr>
              <a:t>3.</a:t>
            </a:r>
            <a:endParaRPr lang="id-ID" sz="3000" dirty="0">
              <a:solidFill>
                <a:schemeClr val="bg1">
                  <a:lumMod val="50000"/>
                </a:schemeClr>
              </a:solidFill>
              <a:latin typeface="+mj-lt"/>
            </a:endParaRPr>
          </a:p>
        </p:txBody>
      </p:sp>
      <p:sp>
        <p:nvSpPr>
          <p:cNvPr id="34" name="Rectangle 19"/>
          <p:cNvSpPr/>
          <p:nvPr/>
        </p:nvSpPr>
        <p:spPr>
          <a:xfrm>
            <a:off x="1527964" y="3645800"/>
            <a:ext cx="2944215" cy="406915"/>
          </a:xfrm>
          <a:prstGeom prst="rect">
            <a:avLst/>
          </a:prstGeom>
        </p:spPr>
        <p:txBody>
          <a:bodyPr wrap="square" lIns="37221" tIns="18610" rIns="37221" bIns="18610">
            <a:spAutoFit/>
          </a:bodyPr>
          <a:lstStyle/>
          <a:p>
            <a:pPr>
              <a:lnSpc>
                <a:spcPct val="150000"/>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在此框中选择粘贴，并选择只保留文字。您的内容打在这里，或者通过复制您的文本后，在此框您，或者通过复制您的文本后，</a:t>
            </a:r>
            <a:endParaRPr lang="en-US" altLang="zh-CN" sz="8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5" name="直接连接符 34"/>
          <p:cNvCxnSpPr/>
          <p:nvPr/>
        </p:nvCxnSpPr>
        <p:spPr>
          <a:xfrm>
            <a:off x="1277649" y="2689685"/>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a:off x="1277649" y="3372514"/>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37" name="圆角矩形 6"/>
          <p:cNvSpPr>
            <a:spLocks noChangeArrowheads="1"/>
          </p:cNvSpPr>
          <p:nvPr/>
        </p:nvSpPr>
        <p:spPr bwMode="auto">
          <a:xfrm>
            <a:off x="1232205" y="1633333"/>
            <a:ext cx="1854045" cy="346392"/>
          </a:xfrm>
          <a:prstGeom prst="roundRect">
            <a:avLst>
              <a:gd name="adj" fmla="val 16667"/>
            </a:avLst>
          </a:prstGeom>
          <a:solidFill>
            <a:schemeClr val="accent1"/>
          </a:solidFill>
          <a:ln>
            <a:noFill/>
          </a:ln>
        </p:spPr>
        <p:txBody>
          <a:bodyPr lIns="68571" tIns="34285" rIns="68571" bIns="34285" anchor="ct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endParaRPr lang="zh-CN" altLang="en-US" sz="1200" dirty="0">
              <a:solidFill>
                <a:schemeClr val="bg1">
                  <a:lumMod val="50000"/>
                </a:schemeClr>
              </a:solidFill>
            </a:endParaRPr>
          </a:p>
        </p:txBody>
      </p:sp>
      <p:sp>
        <p:nvSpPr>
          <p:cNvPr id="38" name="文本框 7"/>
          <p:cNvSpPr txBox="1">
            <a:spLocks noChangeArrowheads="1"/>
          </p:cNvSpPr>
          <p:nvPr/>
        </p:nvSpPr>
        <p:spPr bwMode="auto">
          <a:xfrm>
            <a:off x="1386023" y="1669043"/>
            <a:ext cx="1545218" cy="2538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1" tIns="34285" rIns="68571" bIns="34285">
            <a:spAutoFit/>
          </a:bodyPr>
          <a:lstStyle>
            <a:lvl1pPr defTabSz="1216025">
              <a:defRPr>
                <a:solidFill>
                  <a:schemeClr val="tx1"/>
                </a:solidFill>
                <a:latin typeface="Calibri" panose="020F0502020204030204" pitchFamily="34" charset="0"/>
                <a:ea typeface="宋体" panose="02010600030101010101" pitchFamily="2" charset="-122"/>
              </a:defRPr>
            </a:lvl1pPr>
            <a:lvl2pPr marL="742950" indent="-285750" defTabSz="1216025">
              <a:defRPr>
                <a:solidFill>
                  <a:schemeClr val="tx1"/>
                </a:solidFill>
                <a:latin typeface="Calibri" panose="020F0502020204030204" pitchFamily="34" charset="0"/>
                <a:ea typeface="宋体" panose="02010600030101010101" pitchFamily="2" charset="-122"/>
              </a:defRPr>
            </a:lvl2pPr>
            <a:lvl3pPr marL="1143000" indent="-228600" defTabSz="1216025">
              <a:defRPr>
                <a:solidFill>
                  <a:schemeClr val="tx1"/>
                </a:solidFill>
                <a:latin typeface="Calibri" panose="020F0502020204030204" pitchFamily="34" charset="0"/>
                <a:ea typeface="宋体" panose="02010600030101010101" pitchFamily="2" charset="-122"/>
              </a:defRPr>
            </a:lvl3pPr>
            <a:lvl4pPr marL="1600200" indent="-228600" defTabSz="1216025">
              <a:defRPr>
                <a:solidFill>
                  <a:schemeClr val="tx1"/>
                </a:solidFill>
                <a:latin typeface="Calibri" panose="020F0502020204030204" pitchFamily="34" charset="0"/>
                <a:ea typeface="宋体" panose="02010600030101010101" pitchFamily="2" charset="-122"/>
              </a:defRPr>
            </a:lvl4pPr>
            <a:lvl5pPr marL="2057400" indent="-228600" defTabSz="1216025">
              <a:defRPr>
                <a:solidFill>
                  <a:schemeClr val="tx1"/>
                </a:solidFill>
                <a:latin typeface="Calibri" panose="020F0502020204030204" pitchFamily="34" charset="0"/>
                <a:ea typeface="宋体" panose="02010600030101010101" pitchFamily="2" charset="-122"/>
              </a:defRPr>
            </a:lvl5pPr>
            <a:lvl6pPr marL="25146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defTabSz="1216025"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algn="ctr" eaLnBrk="1" hangingPunct="1">
              <a:spcBef>
                <a:spcPct val="20000"/>
              </a:spcBef>
            </a:pPr>
            <a:r>
              <a:rPr lang="zh-CN" altLang="en-US" sz="12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altLang="zh-CN" sz="12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cxnSp>
        <p:nvCxnSpPr>
          <p:cNvPr id="39" name="直接连接符 38"/>
          <p:cNvCxnSpPr/>
          <p:nvPr/>
        </p:nvCxnSpPr>
        <p:spPr>
          <a:xfrm>
            <a:off x="1277648" y="4095199"/>
            <a:ext cx="3194528"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randombar(horizontal)">
                                      <p:cBhvr>
                                        <p:cTn id="13" dur="250"/>
                                        <p:tgtEl>
                                          <p:spTgt spid="29"/>
                                        </p:tgtEl>
                                      </p:cBhvr>
                                    </p:animEffect>
                                  </p:childTnLst>
                                </p:cTn>
                              </p:par>
                            </p:childTnLst>
                          </p:cTn>
                        </p:par>
                        <p:par>
                          <p:cTn id="14" fill="hold">
                            <p:stCondLst>
                              <p:cond delay="1500"/>
                            </p:stCondLst>
                            <p:childTnLst>
                              <p:par>
                                <p:cTn id="15" presetID="12" presetClass="entr" presetSubtype="4"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additive="base">
                                        <p:cTn id="17" dur="250"/>
                                        <p:tgtEl>
                                          <p:spTgt spid="30"/>
                                        </p:tgtEl>
                                        <p:attrNameLst>
                                          <p:attrName>ppt_y</p:attrName>
                                        </p:attrNameLst>
                                      </p:cBhvr>
                                      <p:tavLst>
                                        <p:tav tm="0">
                                          <p:val>
                                            <p:strVal val="#ppt_y+#ppt_h*1.125000"/>
                                          </p:val>
                                        </p:tav>
                                        <p:tav tm="100000">
                                          <p:val>
                                            <p:strVal val="#ppt_y"/>
                                          </p:val>
                                        </p:tav>
                                      </p:tavLst>
                                    </p:anim>
                                    <p:animEffect transition="in" filter="wipe(up)">
                                      <p:cBhvr>
                                        <p:cTn id="18" dur="250"/>
                                        <p:tgtEl>
                                          <p:spTgt spid="30"/>
                                        </p:tgtEl>
                                      </p:cBhvr>
                                    </p:animEffect>
                                  </p:childTnLst>
                                </p:cTn>
                              </p:par>
                            </p:childTnLst>
                          </p:cTn>
                        </p:par>
                        <p:par>
                          <p:cTn id="19" fill="hold">
                            <p:stCondLst>
                              <p:cond delay="2000"/>
                            </p:stCondLst>
                            <p:childTnLst>
                              <p:par>
                                <p:cTn id="20" presetID="12" presetClass="entr" presetSubtype="4"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250"/>
                                        <p:tgtEl>
                                          <p:spTgt spid="35"/>
                                        </p:tgtEl>
                                        <p:attrNameLst>
                                          <p:attrName>ppt_y</p:attrName>
                                        </p:attrNameLst>
                                      </p:cBhvr>
                                      <p:tavLst>
                                        <p:tav tm="0">
                                          <p:val>
                                            <p:strVal val="#ppt_y+#ppt_h*1.125000"/>
                                          </p:val>
                                        </p:tav>
                                        <p:tav tm="100000">
                                          <p:val>
                                            <p:strVal val="#ppt_y"/>
                                          </p:val>
                                        </p:tav>
                                      </p:tavLst>
                                    </p:anim>
                                    <p:animEffect transition="in" filter="wipe(up)">
                                      <p:cBhvr>
                                        <p:cTn id="23" dur="250"/>
                                        <p:tgtEl>
                                          <p:spTgt spid="35"/>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randombar(horizontal)">
                                      <p:cBhvr>
                                        <p:cTn id="27" dur="250"/>
                                        <p:tgtEl>
                                          <p:spTgt spid="31"/>
                                        </p:tgtEl>
                                      </p:cBhvr>
                                    </p:animEffect>
                                  </p:childTnLst>
                                </p:cTn>
                              </p:par>
                            </p:childTnLst>
                          </p:cTn>
                        </p:par>
                        <p:par>
                          <p:cTn id="28" fill="hold">
                            <p:stCondLst>
                              <p:cond delay="3000"/>
                            </p:stCondLst>
                            <p:childTnLst>
                              <p:par>
                                <p:cTn id="29" presetID="12" presetClass="entr" presetSubtype="4"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 calcmode="lin" valueType="num">
                                      <p:cBhvr additive="base">
                                        <p:cTn id="31" dur="250"/>
                                        <p:tgtEl>
                                          <p:spTgt spid="32"/>
                                        </p:tgtEl>
                                        <p:attrNameLst>
                                          <p:attrName>ppt_y</p:attrName>
                                        </p:attrNameLst>
                                      </p:cBhvr>
                                      <p:tavLst>
                                        <p:tav tm="0">
                                          <p:val>
                                            <p:strVal val="#ppt_y+#ppt_h*1.125000"/>
                                          </p:val>
                                        </p:tav>
                                        <p:tav tm="100000">
                                          <p:val>
                                            <p:strVal val="#ppt_y"/>
                                          </p:val>
                                        </p:tav>
                                      </p:tavLst>
                                    </p:anim>
                                    <p:animEffect transition="in" filter="wipe(up)">
                                      <p:cBhvr>
                                        <p:cTn id="32" dur="250"/>
                                        <p:tgtEl>
                                          <p:spTgt spid="32"/>
                                        </p:tgtEl>
                                      </p:cBhvr>
                                    </p:animEffect>
                                  </p:childTnLst>
                                </p:cTn>
                              </p:par>
                            </p:childTnLst>
                          </p:cTn>
                        </p:par>
                        <p:par>
                          <p:cTn id="33" fill="hold">
                            <p:stCondLst>
                              <p:cond delay="3500"/>
                            </p:stCondLst>
                            <p:childTnLst>
                              <p:par>
                                <p:cTn id="34" presetID="12" presetClass="entr" presetSubtype="4" fill="hold" nodeType="afterEffect">
                                  <p:stCondLst>
                                    <p:cond delay="0"/>
                                  </p:stCondLst>
                                  <p:childTnLst>
                                    <p:set>
                                      <p:cBhvr>
                                        <p:cTn id="35" dur="1" fill="hold">
                                          <p:stCondLst>
                                            <p:cond delay="0"/>
                                          </p:stCondLst>
                                        </p:cTn>
                                        <p:tgtEl>
                                          <p:spTgt spid="36"/>
                                        </p:tgtEl>
                                        <p:attrNameLst>
                                          <p:attrName>style.visibility</p:attrName>
                                        </p:attrNameLst>
                                      </p:cBhvr>
                                      <p:to>
                                        <p:strVal val="visible"/>
                                      </p:to>
                                    </p:set>
                                    <p:anim calcmode="lin" valueType="num">
                                      <p:cBhvr additive="base">
                                        <p:cTn id="36" dur="250"/>
                                        <p:tgtEl>
                                          <p:spTgt spid="36"/>
                                        </p:tgtEl>
                                        <p:attrNameLst>
                                          <p:attrName>ppt_y</p:attrName>
                                        </p:attrNameLst>
                                      </p:cBhvr>
                                      <p:tavLst>
                                        <p:tav tm="0">
                                          <p:val>
                                            <p:strVal val="#ppt_y+#ppt_h*1.125000"/>
                                          </p:val>
                                        </p:tav>
                                        <p:tav tm="100000">
                                          <p:val>
                                            <p:strVal val="#ppt_y"/>
                                          </p:val>
                                        </p:tav>
                                      </p:tavLst>
                                    </p:anim>
                                    <p:animEffect transition="in" filter="wipe(up)">
                                      <p:cBhvr>
                                        <p:cTn id="37" dur="250"/>
                                        <p:tgtEl>
                                          <p:spTgt spid="36"/>
                                        </p:tgtEl>
                                      </p:cBhvr>
                                    </p:animEffect>
                                  </p:childTnLst>
                                </p:cTn>
                              </p:par>
                            </p:childTnLst>
                          </p:cTn>
                        </p:par>
                        <p:par>
                          <p:cTn id="38" fill="hold">
                            <p:stCondLst>
                              <p:cond delay="4000"/>
                            </p:stCondLst>
                            <p:childTnLst>
                              <p:par>
                                <p:cTn id="39" presetID="14" presetClass="entr" presetSubtype="10"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randombar(horizontal)">
                                      <p:cBhvr>
                                        <p:cTn id="41" dur="250"/>
                                        <p:tgtEl>
                                          <p:spTgt spid="33"/>
                                        </p:tgtEl>
                                      </p:cBhvr>
                                    </p:animEffect>
                                  </p:childTnLst>
                                </p:cTn>
                              </p:par>
                            </p:childTnLst>
                          </p:cTn>
                        </p:par>
                        <p:par>
                          <p:cTn id="42" fill="hold">
                            <p:stCondLst>
                              <p:cond delay="4500"/>
                            </p:stCondLst>
                            <p:childTnLst>
                              <p:par>
                                <p:cTn id="43" presetID="12" presetClass="entr" presetSubtype="4" fill="hold" grpId="0" nodeType="after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250"/>
                                        <p:tgtEl>
                                          <p:spTgt spid="34"/>
                                        </p:tgtEl>
                                        <p:attrNameLst>
                                          <p:attrName>ppt_y</p:attrName>
                                        </p:attrNameLst>
                                      </p:cBhvr>
                                      <p:tavLst>
                                        <p:tav tm="0">
                                          <p:val>
                                            <p:strVal val="#ppt_y+#ppt_h*1.125000"/>
                                          </p:val>
                                        </p:tav>
                                        <p:tav tm="100000">
                                          <p:val>
                                            <p:strVal val="#ppt_y"/>
                                          </p:val>
                                        </p:tav>
                                      </p:tavLst>
                                    </p:anim>
                                    <p:animEffect transition="in" filter="wipe(up)">
                                      <p:cBhvr>
                                        <p:cTn id="46" dur="250"/>
                                        <p:tgtEl>
                                          <p:spTgt spid="34"/>
                                        </p:tgtEl>
                                      </p:cBhvr>
                                    </p:animEffect>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fade">
                                      <p:cBhvr>
                                        <p:cTn id="50" dur="250"/>
                                        <p:tgtEl>
                                          <p:spTgt spid="37"/>
                                        </p:tgtEl>
                                      </p:cBhvr>
                                    </p:animEffect>
                                    <p:anim calcmode="lin" valueType="num">
                                      <p:cBhvr>
                                        <p:cTn id="51" dur="250" fill="hold"/>
                                        <p:tgtEl>
                                          <p:spTgt spid="37"/>
                                        </p:tgtEl>
                                        <p:attrNameLst>
                                          <p:attrName>ppt_x</p:attrName>
                                        </p:attrNameLst>
                                      </p:cBhvr>
                                      <p:tavLst>
                                        <p:tav tm="0">
                                          <p:val>
                                            <p:strVal val="#ppt_x"/>
                                          </p:val>
                                        </p:tav>
                                        <p:tav tm="100000">
                                          <p:val>
                                            <p:strVal val="#ppt_x"/>
                                          </p:val>
                                        </p:tav>
                                      </p:tavLst>
                                    </p:anim>
                                    <p:anim calcmode="lin" valueType="num">
                                      <p:cBhvr>
                                        <p:cTn id="52" dur="250" fill="hold"/>
                                        <p:tgtEl>
                                          <p:spTgt spid="37"/>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fade">
                                      <p:cBhvr>
                                        <p:cTn id="56" dur="250"/>
                                        <p:tgtEl>
                                          <p:spTgt spid="38"/>
                                        </p:tgtEl>
                                      </p:cBhvr>
                                    </p:animEffect>
                                    <p:anim calcmode="lin" valueType="num">
                                      <p:cBhvr>
                                        <p:cTn id="57" dur="250" fill="hold"/>
                                        <p:tgtEl>
                                          <p:spTgt spid="38"/>
                                        </p:tgtEl>
                                        <p:attrNameLst>
                                          <p:attrName>ppt_x</p:attrName>
                                        </p:attrNameLst>
                                      </p:cBhvr>
                                      <p:tavLst>
                                        <p:tav tm="0">
                                          <p:val>
                                            <p:strVal val="#ppt_x"/>
                                          </p:val>
                                        </p:tav>
                                        <p:tav tm="100000">
                                          <p:val>
                                            <p:strVal val="#ppt_x"/>
                                          </p:val>
                                        </p:tav>
                                      </p:tavLst>
                                    </p:anim>
                                    <p:anim calcmode="lin" valueType="num">
                                      <p:cBhvr>
                                        <p:cTn id="58" dur="250" fill="hold"/>
                                        <p:tgtEl>
                                          <p:spTgt spid="38"/>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12" presetClass="entr" presetSubtype="4"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 calcmode="lin" valueType="num">
                                      <p:cBhvr additive="base">
                                        <p:cTn id="62" dur="250"/>
                                        <p:tgtEl>
                                          <p:spTgt spid="39"/>
                                        </p:tgtEl>
                                        <p:attrNameLst>
                                          <p:attrName>ppt_y</p:attrName>
                                        </p:attrNameLst>
                                      </p:cBhvr>
                                      <p:tavLst>
                                        <p:tav tm="0">
                                          <p:val>
                                            <p:strVal val="#ppt_y+#ppt_h*1.125000"/>
                                          </p:val>
                                        </p:tav>
                                        <p:tav tm="100000">
                                          <p:val>
                                            <p:strVal val="#ppt_y"/>
                                          </p:val>
                                        </p:tav>
                                      </p:tavLst>
                                    </p:anim>
                                    <p:animEffect transition="in" filter="wipe(up)">
                                      <p:cBhvr>
                                        <p:cTn id="63" dur="25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P spid="34" grpId="0"/>
      <p:bldP spid="37" grpId="0" animBg="1"/>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03</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05711" y="1390262"/>
            <a:ext cx="6994348" cy="2659927"/>
            <a:chOff x="1149292" y="1795807"/>
            <a:chExt cx="9325797" cy="3546570"/>
          </a:xfrm>
        </p:grpSpPr>
        <p:grpSp>
          <p:nvGrpSpPr>
            <p:cNvPr id="3" name="组合 2"/>
            <p:cNvGrpSpPr/>
            <p:nvPr/>
          </p:nvGrpSpPr>
          <p:grpSpPr>
            <a:xfrm>
              <a:off x="1149292" y="1957517"/>
              <a:ext cx="2517403" cy="2546433"/>
              <a:chOff x="960438" y="1612900"/>
              <a:chExt cx="1927225" cy="1949449"/>
            </a:xfrm>
          </p:grpSpPr>
          <p:grpSp>
            <p:nvGrpSpPr>
              <p:cNvPr id="4" name="Group 5"/>
              <p:cNvGrpSpPr>
                <a:grpSpLocks noChangeAspect="1"/>
              </p:cNvGrpSpPr>
              <p:nvPr/>
            </p:nvGrpSpPr>
            <p:grpSpPr bwMode="auto">
              <a:xfrm>
                <a:off x="960438" y="1612900"/>
                <a:ext cx="1927225" cy="1949449"/>
                <a:chOff x="605" y="1016"/>
                <a:chExt cx="1214" cy="1228"/>
              </a:xfrm>
            </p:grpSpPr>
            <p:sp>
              <p:nvSpPr>
                <p:cNvPr id="43" name="AutoShape 4"/>
                <p:cNvSpPr>
                  <a:spLocks noChangeAspect="1" noChangeArrowheads="1" noTextEdit="1"/>
                </p:cNvSpPr>
                <p:nvPr/>
              </p:nvSpPr>
              <p:spPr bwMode="auto">
                <a:xfrm>
                  <a:off x="612" y="1023"/>
                  <a:ext cx="1200" cy="1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44" name="Freeform 6"/>
                <p:cNvSpPr/>
                <p:nvPr/>
              </p:nvSpPr>
              <p:spPr bwMode="auto">
                <a:xfrm>
                  <a:off x="605" y="1016"/>
                  <a:ext cx="1214" cy="1221"/>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5" name="Freeform 17"/>
                <p:cNvSpPr/>
                <p:nvPr/>
              </p:nvSpPr>
              <p:spPr bwMode="auto">
                <a:xfrm>
                  <a:off x="918" y="1361"/>
                  <a:ext cx="207" cy="269"/>
                </a:xfrm>
                <a:custGeom>
                  <a:avLst/>
                  <a:gdLst>
                    <a:gd name="T0" fmla="*/ 30 w 30"/>
                    <a:gd name="T1" fmla="*/ 25 h 39"/>
                    <a:gd name="T2" fmla="*/ 29 w 30"/>
                    <a:gd name="T3" fmla="*/ 31 h 39"/>
                    <a:gd name="T4" fmla="*/ 26 w 30"/>
                    <a:gd name="T5" fmla="*/ 35 h 39"/>
                    <a:gd name="T6" fmla="*/ 20 w 30"/>
                    <a:gd name="T7" fmla="*/ 38 h 39"/>
                    <a:gd name="T8" fmla="*/ 13 w 30"/>
                    <a:gd name="T9" fmla="*/ 39 h 39"/>
                    <a:gd name="T10" fmla="*/ 5 w 30"/>
                    <a:gd name="T11" fmla="*/ 38 h 39"/>
                    <a:gd name="T12" fmla="*/ 0 w 30"/>
                    <a:gd name="T13" fmla="*/ 37 h 39"/>
                    <a:gd name="T14" fmla="*/ 0 w 30"/>
                    <a:gd name="T15" fmla="*/ 28 h 39"/>
                    <a:gd name="T16" fmla="*/ 1 w 30"/>
                    <a:gd name="T17" fmla="*/ 28 h 39"/>
                    <a:gd name="T18" fmla="*/ 6 w 30"/>
                    <a:gd name="T19" fmla="*/ 31 h 39"/>
                    <a:gd name="T20" fmla="*/ 12 w 30"/>
                    <a:gd name="T21" fmla="*/ 32 h 39"/>
                    <a:gd name="T22" fmla="*/ 15 w 30"/>
                    <a:gd name="T23" fmla="*/ 31 h 39"/>
                    <a:gd name="T24" fmla="*/ 18 w 30"/>
                    <a:gd name="T25" fmla="*/ 30 h 39"/>
                    <a:gd name="T26" fmla="*/ 20 w 30"/>
                    <a:gd name="T27" fmla="*/ 28 h 39"/>
                    <a:gd name="T28" fmla="*/ 20 w 30"/>
                    <a:gd name="T29" fmla="*/ 26 h 39"/>
                    <a:gd name="T30" fmla="*/ 19 w 30"/>
                    <a:gd name="T31" fmla="*/ 23 h 39"/>
                    <a:gd name="T32" fmla="*/ 18 w 30"/>
                    <a:gd name="T33" fmla="*/ 22 h 39"/>
                    <a:gd name="T34" fmla="*/ 14 w 30"/>
                    <a:gd name="T35" fmla="*/ 21 h 39"/>
                    <a:gd name="T36" fmla="*/ 11 w 30"/>
                    <a:gd name="T37" fmla="*/ 20 h 39"/>
                    <a:gd name="T38" fmla="*/ 6 w 30"/>
                    <a:gd name="T39" fmla="*/ 21 h 39"/>
                    <a:gd name="T40" fmla="*/ 3 w 30"/>
                    <a:gd name="T41" fmla="*/ 22 h 39"/>
                    <a:gd name="T42" fmla="*/ 1 w 30"/>
                    <a:gd name="T43" fmla="*/ 22 h 39"/>
                    <a:gd name="T44" fmla="*/ 1 w 30"/>
                    <a:gd name="T45" fmla="*/ 0 h 39"/>
                    <a:gd name="T46" fmla="*/ 29 w 30"/>
                    <a:gd name="T47" fmla="*/ 0 h 39"/>
                    <a:gd name="T48" fmla="*/ 29 w 30"/>
                    <a:gd name="T49" fmla="*/ 7 h 39"/>
                    <a:gd name="T50" fmla="*/ 11 w 30"/>
                    <a:gd name="T51" fmla="*/ 7 h 39"/>
                    <a:gd name="T52" fmla="*/ 11 w 30"/>
                    <a:gd name="T53" fmla="*/ 13 h 39"/>
                    <a:gd name="T54" fmla="*/ 13 w 30"/>
                    <a:gd name="T55" fmla="*/ 13 h 39"/>
                    <a:gd name="T56" fmla="*/ 15 w 30"/>
                    <a:gd name="T57" fmla="*/ 13 h 39"/>
                    <a:gd name="T58" fmla="*/ 21 w 30"/>
                    <a:gd name="T59" fmla="*/ 14 h 39"/>
                    <a:gd name="T60" fmla="*/ 25 w 30"/>
                    <a:gd name="T61" fmla="*/ 16 h 39"/>
                    <a:gd name="T62" fmla="*/ 29 w 30"/>
                    <a:gd name="T63" fmla="*/ 19 h 39"/>
                    <a:gd name="T64" fmla="*/ 30 w 30"/>
                    <a:gd name="T65" fmla="*/ 25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 h="39">
                      <a:moveTo>
                        <a:pt x="30" y="25"/>
                      </a:moveTo>
                      <a:cubicBezTo>
                        <a:pt x="30" y="27"/>
                        <a:pt x="30" y="29"/>
                        <a:pt x="29" y="31"/>
                      </a:cubicBezTo>
                      <a:cubicBezTo>
                        <a:pt x="28" y="33"/>
                        <a:pt x="27" y="34"/>
                        <a:pt x="26" y="35"/>
                      </a:cubicBezTo>
                      <a:cubicBezTo>
                        <a:pt x="24" y="37"/>
                        <a:pt x="22" y="38"/>
                        <a:pt x="20" y="38"/>
                      </a:cubicBezTo>
                      <a:cubicBezTo>
                        <a:pt x="18" y="39"/>
                        <a:pt x="16" y="39"/>
                        <a:pt x="13" y="39"/>
                      </a:cubicBezTo>
                      <a:cubicBezTo>
                        <a:pt x="10" y="39"/>
                        <a:pt x="7" y="39"/>
                        <a:pt x="5" y="38"/>
                      </a:cubicBezTo>
                      <a:cubicBezTo>
                        <a:pt x="3" y="38"/>
                        <a:pt x="1" y="37"/>
                        <a:pt x="0" y="37"/>
                      </a:cubicBezTo>
                      <a:cubicBezTo>
                        <a:pt x="0" y="28"/>
                        <a:pt x="0" y="28"/>
                        <a:pt x="0" y="28"/>
                      </a:cubicBezTo>
                      <a:cubicBezTo>
                        <a:pt x="1" y="28"/>
                        <a:pt x="1" y="28"/>
                        <a:pt x="1" y="28"/>
                      </a:cubicBezTo>
                      <a:cubicBezTo>
                        <a:pt x="3" y="29"/>
                        <a:pt x="4" y="30"/>
                        <a:pt x="6" y="31"/>
                      </a:cubicBezTo>
                      <a:cubicBezTo>
                        <a:pt x="8" y="31"/>
                        <a:pt x="10" y="32"/>
                        <a:pt x="12" y="32"/>
                      </a:cubicBezTo>
                      <a:cubicBezTo>
                        <a:pt x="13" y="32"/>
                        <a:pt x="14" y="31"/>
                        <a:pt x="15" y="31"/>
                      </a:cubicBezTo>
                      <a:cubicBezTo>
                        <a:pt x="16" y="31"/>
                        <a:pt x="17" y="31"/>
                        <a:pt x="18" y="30"/>
                      </a:cubicBezTo>
                      <a:cubicBezTo>
                        <a:pt x="19" y="29"/>
                        <a:pt x="19" y="29"/>
                        <a:pt x="20" y="28"/>
                      </a:cubicBezTo>
                      <a:cubicBezTo>
                        <a:pt x="20" y="28"/>
                        <a:pt x="20" y="27"/>
                        <a:pt x="20" y="26"/>
                      </a:cubicBezTo>
                      <a:cubicBezTo>
                        <a:pt x="20" y="25"/>
                        <a:pt x="20" y="24"/>
                        <a:pt x="19" y="23"/>
                      </a:cubicBezTo>
                      <a:cubicBezTo>
                        <a:pt x="19" y="23"/>
                        <a:pt x="18" y="22"/>
                        <a:pt x="18" y="22"/>
                      </a:cubicBezTo>
                      <a:cubicBezTo>
                        <a:pt x="17" y="21"/>
                        <a:pt x="16" y="21"/>
                        <a:pt x="14" y="21"/>
                      </a:cubicBezTo>
                      <a:cubicBezTo>
                        <a:pt x="13" y="20"/>
                        <a:pt x="12" y="20"/>
                        <a:pt x="11" y="20"/>
                      </a:cubicBezTo>
                      <a:cubicBezTo>
                        <a:pt x="9" y="20"/>
                        <a:pt x="8" y="20"/>
                        <a:pt x="6" y="21"/>
                      </a:cubicBezTo>
                      <a:cubicBezTo>
                        <a:pt x="5" y="21"/>
                        <a:pt x="4" y="21"/>
                        <a:pt x="3" y="22"/>
                      </a:cubicBezTo>
                      <a:cubicBezTo>
                        <a:pt x="1" y="22"/>
                        <a:pt x="1" y="22"/>
                        <a:pt x="1" y="22"/>
                      </a:cubicBezTo>
                      <a:cubicBezTo>
                        <a:pt x="1" y="0"/>
                        <a:pt x="1" y="0"/>
                        <a:pt x="1" y="0"/>
                      </a:cubicBezTo>
                      <a:cubicBezTo>
                        <a:pt x="29" y="0"/>
                        <a:pt x="29" y="0"/>
                        <a:pt x="29" y="0"/>
                      </a:cubicBezTo>
                      <a:cubicBezTo>
                        <a:pt x="29" y="7"/>
                        <a:pt x="29" y="7"/>
                        <a:pt x="29" y="7"/>
                      </a:cubicBezTo>
                      <a:cubicBezTo>
                        <a:pt x="11" y="7"/>
                        <a:pt x="11" y="7"/>
                        <a:pt x="11" y="7"/>
                      </a:cubicBezTo>
                      <a:cubicBezTo>
                        <a:pt x="11" y="13"/>
                        <a:pt x="11" y="13"/>
                        <a:pt x="11" y="13"/>
                      </a:cubicBezTo>
                      <a:cubicBezTo>
                        <a:pt x="11" y="13"/>
                        <a:pt x="12" y="13"/>
                        <a:pt x="13" y="13"/>
                      </a:cubicBezTo>
                      <a:cubicBezTo>
                        <a:pt x="14" y="13"/>
                        <a:pt x="14" y="13"/>
                        <a:pt x="15" y="13"/>
                      </a:cubicBezTo>
                      <a:cubicBezTo>
                        <a:pt x="17" y="13"/>
                        <a:pt x="19" y="14"/>
                        <a:pt x="21" y="14"/>
                      </a:cubicBezTo>
                      <a:cubicBezTo>
                        <a:pt x="22" y="14"/>
                        <a:pt x="24" y="15"/>
                        <a:pt x="25" y="16"/>
                      </a:cubicBezTo>
                      <a:cubicBezTo>
                        <a:pt x="27" y="17"/>
                        <a:pt x="28" y="18"/>
                        <a:pt x="29" y="19"/>
                      </a:cubicBezTo>
                      <a:cubicBezTo>
                        <a:pt x="30" y="21"/>
                        <a:pt x="30" y="23"/>
                        <a:pt x="30"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6" name="Freeform 18"/>
                <p:cNvSpPr>
                  <a:spLocks noEditPoints="1"/>
                </p:cNvSpPr>
                <p:nvPr/>
              </p:nvSpPr>
              <p:spPr bwMode="auto">
                <a:xfrm>
                  <a:off x="1173" y="1354"/>
                  <a:ext cx="421" cy="276"/>
                </a:xfrm>
                <a:custGeom>
                  <a:avLst/>
                  <a:gdLst>
                    <a:gd name="T0" fmla="*/ 24 w 61"/>
                    <a:gd name="T1" fmla="*/ 13 h 40"/>
                    <a:gd name="T2" fmla="*/ 21 w 61"/>
                    <a:gd name="T3" fmla="*/ 22 h 40"/>
                    <a:gd name="T4" fmla="*/ 12 w 61"/>
                    <a:gd name="T5" fmla="*/ 25 h 40"/>
                    <a:gd name="T6" fmla="*/ 3 w 61"/>
                    <a:gd name="T7" fmla="*/ 22 h 40"/>
                    <a:gd name="T8" fmla="*/ 0 w 61"/>
                    <a:gd name="T9" fmla="*/ 13 h 40"/>
                    <a:gd name="T10" fmla="*/ 3 w 61"/>
                    <a:gd name="T11" fmla="*/ 3 h 40"/>
                    <a:gd name="T12" fmla="*/ 12 w 61"/>
                    <a:gd name="T13" fmla="*/ 0 h 40"/>
                    <a:gd name="T14" fmla="*/ 21 w 61"/>
                    <a:gd name="T15" fmla="*/ 3 h 40"/>
                    <a:gd name="T16" fmla="*/ 24 w 61"/>
                    <a:gd name="T17" fmla="*/ 13 h 40"/>
                    <a:gd name="T18" fmla="*/ 16 w 61"/>
                    <a:gd name="T19" fmla="*/ 13 h 40"/>
                    <a:gd name="T20" fmla="*/ 15 w 61"/>
                    <a:gd name="T21" fmla="*/ 7 h 40"/>
                    <a:gd name="T22" fmla="*/ 12 w 61"/>
                    <a:gd name="T23" fmla="*/ 5 h 40"/>
                    <a:gd name="T24" fmla="*/ 9 w 61"/>
                    <a:gd name="T25" fmla="*/ 7 h 40"/>
                    <a:gd name="T26" fmla="*/ 8 w 61"/>
                    <a:gd name="T27" fmla="*/ 13 h 40"/>
                    <a:gd name="T28" fmla="*/ 9 w 61"/>
                    <a:gd name="T29" fmla="*/ 18 h 40"/>
                    <a:gd name="T30" fmla="*/ 12 w 61"/>
                    <a:gd name="T31" fmla="*/ 20 h 40"/>
                    <a:gd name="T32" fmla="*/ 15 w 61"/>
                    <a:gd name="T33" fmla="*/ 18 h 40"/>
                    <a:gd name="T34" fmla="*/ 16 w 61"/>
                    <a:gd name="T35" fmla="*/ 13 h 40"/>
                    <a:gd name="T36" fmla="*/ 44 w 61"/>
                    <a:gd name="T37" fmla="*/ 1 h 40"/>
                    <a:gd name="T38" fmla="*/ 24 w 61"/>
                    <a:gd name="T39" fmla="*/ 39 h 40"/>
                    <a:gd name="T40" fmla="*/ 17 w 61"/>
                    <a:gd name="T41" fmla="*/ 39 h 40"/>
                    <a:gd name="T42" fmla="*/ 37 w 61"/>
                    <a:gd name="T43" fmla="*/ 1 h 40"/>
                    <a:gd name="T44" fmla="*/ 44 w 61"/>
                    <a:gd name="T45" fmla="*/ 1 h 40"/>
                    <a:gd name="T46" fmla="*/ 61 w 61"/>
                    <a:gd name="T47" fmla="*/ 28 h 40"/>
                    <a:gd name="T48" fmla="*/ 58 w 61"/>
                    <a:gd name="T49" fmla="*/ 37 h 40"/>
                    <a:gd name="T50" fmla="*/ 49 w 61"/>
                    <a:gd name="T51" fmla="*/ 40 h 40"/>
                    <a:gd name="T52" fmla="*/ 40 w 61"/>
                    <a:gd name="T53" fmla="*/ 37 h 40"/>
                    <a:gd name="T54" fmla="*/ 37 w 61"/>
                    <a:gd name="T55" fmla="*/ 28 h 40"/>
                    <a:gd name="T56" fmla="*/ 40 w 61"/>
                    <a:gd name="T57" fmla="*/ 18 h 40"/>
                    <a:gd name="T58" fmla="*/ 49 w 61"/>
                    <a:gd name="T59" fmla="*/ 15 h 40"/>
                    <a:gd name="T60" fmla="*/ 58 w 61"/>
                    <a:gd name="T61" fmla="*/ 18 h 40"/>
                    <a:gd name="T62" fmla="*/ 61 w 61"/>
                    <a:gd name="T63" fmla="*/ 28 h 40"/>
                    <a:gd name="T64" fmla="*/ 53 w 61"/>
                    <a:gd name="T65" fmla="*/ 28 h 40"/>
                    <a:gd name="T66" fmla="*/ 52 w 61"/>
                    <a:gd name="T67" fmla="*/ 22 h 40"/>
                    <a:gd name="T68" fmla="*/ 49 w 61"/>
                    <a:gd name="T69" fmla="*/ 21 h 40"/>
                    <a:gd name="T70" fmla="*/ 46 w 61"/>
                    <a:gd name="T71" fmla="*/ 22 h 40"/>
                    <a:gd name="T72" fmla="*/ 45 w 61"/>
                    <a:gd name="T73" fmla="*/ 28 h 40"/>
                    <a:gd name="T74" fmla="*/ 46 w 61"/>
                    <a:gd name="T75" fmla="*/ 33 h 40"/>
                    <a:gd name="T76" fmla="*/ 49 w 61"/>
                    <a:gd name="T77" fmla="*/ 35 h 40"/>
                    <a:gd name="T78" fmla="*/ 52 w 61"/>
                    <a:gd name="T79" fmla="*/ 33 h 40"/>
                    <a:gd name="T80" fmla="*/ 53 w 61"/>
                    <a:gd name="T81" fmla="*/ 28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1" h="40">
                      <a:moveTo>
                        <a:pt x="24" y="13"/>
                      </a:moveTo>
                      <a:cubicBezTo>
                        <a:pt x="24" y="17"/>
                        <a:pt x="23" y="20"/>
                        <a:pt x="21" y="22"/>
                      </a:cubicBezTo>
                      <a:cubicBezTo>
                        <a:pt x="19" y="24"/>
                        <a:pt x="16" y="25"/>
                        <a:pt x="12" y="25"/>
                      </a:cubicBezTo>
                      <a:cubicBezTo>
                        <a:pt x="8" y="25"/>
                        <a:pt x="5" y="24"/>
                        <a:pt x="3" y="22"/>
                      </a:cubicBezTo>
                      <a:cubicBezTo>
                        <a:pt x="1" y="20"/>
                        <a:pt x="0" y="17"/>
                        <a:pt x="0" y="13"/>
                      </a:cubicBezTo>
                      <a:cubicBezTo>
                        <a:pt x="0" y="8"/>
                        <a:pt x="1" y="5"/>
                        <a:pt x="3" y="3"/>
                      </a:cubicBezTo>
                      <a:cubicBezTo>
                        <a:pt x="5" y="1"/>
                        <a:pt x="8" y="0"/>
                        <a:pt x="12" y="0"/>
                      </a:cubicBezTo>
                      <a:cubicBezTo>
                        <a:pt x="16" y="0"/>
                        <a:pt x="19" y="1"/>
                        <a:pt x="21" y="3"/>
                      </a:cubicBezTo>
                      <a:cubicBezTo>
                        <a:pt x="23" y="5"/>
                        <a:pt x="24" y="8"/>
                        <a:pt x="24" y="13"/>
                      </a:cubicBezTo>
                      <a:moveTo>
                        <a:pt x="16" y="13"/>
                      </a:moveTo>
                      <a:cubicBezTo>
                        <a:pt x="16" y="10"/>
                        <a:pt x="16" y="8"/>
                        <a:pt x="15" y="7"/>
                      </a:cubicBezTo>
                      <a:cubicBezTo>
                        <a:pt x="15" y="6"/>
                        <a:pt x="14" y="5"/>
                        <a:pt x="12" y="5"/>
                      </a:cubicBezTo>
                      <a:cubicBezTo>
                        <a:pt x="11" y="5"/>
                        <a:pt x="10" y="6"/>
                        <a:pt x="9" y="7"/>
                      </a:cubicBezTo>
                      <a:cubicBezTo>
                        <a:pt x="8" y="8"/>
                        <a:pt x="8" y="10"/>
                        <a:pt x="8" y="13"/>
                      </a:cubicBezTo>
                      <a:cubicBezTo>
                        <a:pt x="8" y="15"/>
                        <a:pt x="8" y="17"/>
                        <a:pt x="9" y="18"/>
                      </a:cubicBezTo>
                      <a:cubicBezTo>
                        <a:pt x="10" y="19"/>
                        <a:pt x="11" y="20"/>
                        <a:pt x="12" y="20"/>
                      </a:cubicBezTo>
                      <a:cubicBezTo>
                        <a:pt x="14" y="20"/>
                        <a:pt x="15" y="19"/>
                        <a:pt x="15" y="18"/>
                      </a:cubicBezTo>
                      <a:cubicBezTo>
                        <a:pt x="16" y="17"/>
                        <a:pt x="16" y="15"/>
                        <a:pt x="16" y="13"/>
                      </a:cubicBezTo>
                      <a:moveTo>
                        <a:pt x="44" y="1"/>
                      </a:moveTo>
                      <a:cubicBezTo>
                        <a:pt x="24" y="39"/>
                        <a:pt x="24" y="39"/>
                        <a:pt x="24" y="39"/>
                      </a:cubicBezTo>
                      <a:cubicBezTo>
                        <a:pt x="17" y="39"/>
                        <a:pt x="17" y="39"/>
                        <a:pt x="17" y="39"/>
                      </a:cubicBezTo>
                      <a:cubicBezTo>
                        <a:pt x="37" y="1"/>
                        <a:pt x="37" y="1"/>
                        <a:pt x="37" y="1"/>
                      </a:cubicBezTo>
                      <a:lnTo>
                        <a:pt x="44" y="1"/>
                      </a:lnTo>
                      <a:close/>
                      <a:moveTo>
                        <a:pt x="61" y="28"/>
                      </a:moveTo>
                      <a:cubicBezTo>
                        <a:pt x="61" y="32"/>
                        <a:pt x="60" y="35"/>
                        <a:pt x="58" y="37"/>
                      </a:cubicBezTo>
                      <a:cubicBezTo>
                        <a:pt x="56" y="39"/>
                        <a:pt x="53" y="40"/>
                        <a:pt x="49" y="40"/>
                      </a:cubicBezTo>
                      <a:cubicBezTo>
                        <a:pt x="45" y="40"/>
                        <a:pt x="42" y="39"/>
                        <a:pt x="40" y="37"/>
                      </a:cubicBezTo>
                      <a:cubicBezTo>
                        <a:pt x="38" y="35"/>
                        <a:pt x="37" y="32"/>
                        <a:pt x="37" y="28"/>
                      </a:cubicBezTo>
                      <a:cubicBezTo>
                        <a:pt x="37" y="23"/>
                        <a:pt x="38" y="20"/>
                        <a:pt x="40" y="18"/>
                      </a:cubicBezTo>
                      <a:cubicBezTo>
                        <a:pt x="42" y="16"/>
                        <a:pt x="45" y="15"/>
                        <a:pt x="49" y="15"/>
                      </a:cubicBezTo>
                      <a:cubicBezTo>
                        <a:pt x="53" y="15"/>
                        <a:pt x="56" y="16"/>
                        <a:pt x="58" y="18"/>
                      </a:cubicBezTo>
                      <a:cubicBezTo>
                        <a:pt x="60" y="20"/>
                        <a:pt x="61" y="23"/>
                        <a:pt x="61" y="28"/>
                      </a:cubicBezTo>
                      <a:moveTo>
                        <a:pt x="53" y="28"/>
                      </a:moveTo>
                      <a:cubicBezTo>
                        <a:pt x="53" y="25"/>
                        <a:pt x="53" y="23"/>
                        <a:pt x="52" y="22"/>
                      </a:cubicBezTo>
                      <a:cubicBezTo>
                        <a:pt x="51" y="21"/>
                        <a:pt x="50" y="21"/>
                        <a:pt x="49" y="21"/>
                      </a:cubicBezTo>
                      <a:cubicBezTo>
                        <a:pt x="47" y="21"/>
                        <a:pt x="46" y="21"/>
                        <a:pt x="46" y="22"/>
                      </a:cubicBezTo>
                      <a:cubicBezTo>
                        <a:pt x="45" y="23"/>
                        <a:pt x="45" y="25"/>
                        <a:pt x="45" y="28"/>
                      </a:cubicBezTo>
                      <a:cubicBezTo>
                        <a:pt x="45" y="30"/>
                        <a:pt x="45" y="32"/>
                        <a:pt x="46" y="33"/>
                      </a:cubicBezTo>
                      <a:cubicBezTo>
                        <a:pt x="46" y="34"/>
                        <a:pt x="47" y="35"/>
                        <a:pt x="49" y="35"/>
                      </a:cubicBezTo>
                      <a:cubicBezTo>
                        <a:pt x="50" y="35"/>
                        <a:pt x="51" y="34"/>
                        <a:pt x="52" y="33"/>
                      </a:cubicBezTo>
                      <a:cubicBezTo>
                        <a:pt x="53" y="32"/>
                        <a:pt x="53" y="30"/>
                        <a:pt x="53" y="2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42" name="矩形 41"/>
              <p:cNvSpPr/>
              <p:nvPr/>
            </p:nvSpPr>
            <p:spPr>
              <a:xfrm>
                <a:off x="1462208" y="2758683"/>
                <a:ext cx="1052443" cy="290600"/>
              </a:xfrm>
              <a:prstGeom prst="rect">
                <a:avLst/>
              </a:prstGeom>
            </p:spPr>
            <p:txBody>
              <a:bodyPr wrap="none">
                <a:spAutoFit/>
              </a:bodyPr>
              <a:lstStyle/>
              <a:p>
                <a:pPr algn="ctr">
                  <a:lnSpc>
                    <a:spcPts val="1500"/>
                  </a:lnSpc>
                </a:pPr>
                <a:r>
                  <a:rPr lang="zh-CN" altLang="en-US" sz="1100" kern="0" dirty="0">
                    <a:solidFill>
                      <a:schemeClr val="bg1"/>
                    </a:solidFill>
                    <a:latin typeface="微软雅黑" panose="020B0503020204020204" pitchFamily="34" charset="-122"/>
                    <a:ea typeface="微软雅黑" panose="020B0503020204020204" pitchFamily="34" charset="-122"/>
                  </a:rPr>
                  <a:t>单击添加文字</a:t>
                </a:r>
                <a:endParaRPr lang="en-US" altLang="zh-CN" sz="1100" kern="0" dirty="0">
                  <a:solidFill>
                    <a:schemeClr val="bg1"/>
                  </a:solidFill>
                  <a:latin typeface="微软雅黑" panose="020B0503020204020204" pitchFamily="34" charset="-122"/>
                  <a:ea typeface="微软雅黑" panose="020B0503020204020204" pitchFamily="34" charset="-122"/>
                </a:endParaRPr>
              </a:p>
            </p:txBody>
          </p:sp>
        </p:grpSp>
        <p:grpSp>
          <p:nvGrpSpPr>
            <p:cNvPr id="6" name="组合 3"/>
            <p:cNvGrpSpPr/>
            <p:nvPr/>
          </p:nvGrpSpPr>
          <p:grpSpPr>
            <a:xfrm>
              <a:off x="3532082" y="4427900"/>
              <a:ext cx="3207927" cy="914477"/>
              <a:chOff x="3089275" y="3603625"/>
              <a:chExt cx="2455863" cy="700088"/>
            </a:xfrm>
          </p:grpSpPr>
          <p:grpSp>
            <p:nvGrpSpPr>
              <p:cNvPr id="7" name="Group 22"/>
              <p:cNvGrpSpPr>
                <a:grpSpLocks noChangeAspect="1"/>
              </p:cNvGrpSpPr>
              <p:nvPr/>
            </p:nvGrpSpPr>
            <p:grpSpPr bwMode="auto">
              <a:xfrm>
                <a:off x="3089275" y="3603625"/>
                <a:ext cx="2455863" cy="700088"/>
                <a:chOff x="1946" y="2270"/>
                <a:chExt cx="1547" cy="441"/>
              </a:xfrm>
            </p:grpSpPr>
            <p:sp>
              <p:nvSpPr>
                <p:cNvPr id="28"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29"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0"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1"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2"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3"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4"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5"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6"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7"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8"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39"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40"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25" name="矩形 24"/>
              <p:cNvSpPr/>
              <p:nvPr/>
            </p:nvSpPr>
            <p:spPr>
              <a:xfrm>
                <a:off x="3260096"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26" name="矩形 25"/>
              <p:cNvSpPr/>
              <p:nvPr/>
            </p:nvSpPr>
            <p:spPr>
              <a:xfrm>
                <a:off x="4184021"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5065082"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grpSp>
        <p:sp>
          <p:nvSpPr>
            <p:cNvPr id="5" name="矩形 4"/>
            <p:cNvSpPr/>
            <p:nvPr/>
          </p:nvSpPr>
          <p:spPr>
            <a:xfrm>
              <a:off x="4095020" y="1795807"/>
              <a:ext cx="6380069" cy="1477328"/>
            </a:xfrm>
            <a:prstGeom prst="rect">
              <a:avLst/>
            </a:prstGeom>
          </p:spPr>
          <p:txBody>
            <a:bodyPr wrap="square">
              <a:spAutoFit/>
            </a:bodyPr>
            <a:lstStyle/>
            <a:p>
              <a:pPr marL="213995" indent="-213995">
                <a:lnSpc>
                  <a:spcPct val="150000"/>
                </a:lnSpc>
                <a:buFont typeface="Wingdings" panose="05000000000000000000" pitchFamily="2" charset="2"/>
                <a:buChar char="l"/>
              </a:pPr>
              <a:r>
                <a:rPr lang="zh-CN" altLang="en-US" sz="1100" dirty="0">
                  <a:solidFill>
                    <a:srgbClr val="333F50"/>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在此框中选择粘贴，并选择只保留文字。您的内容打在这里，或者通过复制您的文本后，在此框中选择粘贴，并选择只保留文字。</a:t>
              </a:r>
            </a:p>
          </p:txBody>
        </p:sp>
        <p:grpSp>
          <p:nvGrpSpPr>
            <p:cNvPr id="24" name="组合 5"/>
            <p:cNvGrpSpPr/>
            <p:nvPr/>
          </p:nvGrpSpPr>
          <p:grpSpPr>
            <a:xfrm>
              <a:off x="7034466" y="4341844"/>
              <a:ext cx="3207927" cy="914477"/>
              <a:chOff x="3089275" y="3603625"/>
              <a:chExt cx="2455863" cy="700088"/>
            </a:xfrm>
          </p:grpSpPr>
          <p:grpSp>
            <p:nvGrpSpPr>
              <p:cNvPr id="41" name="Group 22"/>
              <p:cNvGrpSpPr>
                <a:grpSpLocks noChangeAspect="1"/>
              </p:cNvGrpSpPr>
              <p:nvPr/>
            </p:nvGrpSpPr>
            <p:grpSpPr bwMode="auto">
              <a:xfrm>
                <a:off x="3089275" y="3603625"/>
                <a:ext cx="2455863" cy="700088"/>
                <a:chOff x="1946" y="2270"/>
                <a:chExt cx="1547" cy="441"/>
              </a:xfrm>
            </p:grpSpPr>
            <p:sp>
              <p:nvSpPr>
                <p:cNvPr id="11" name="AutoShape 21"/>
                <p:cNvSpPr>
                  <a:spLocks noChangeAspect="1" noChangeArrowheads="1" noTextEdit="1"/>
                </p:cNvSpPr>
                <p:nvPr/>
              </p:nvSpPr>
              <p:spPr bwMode="auto">
                <a:xfrm>
                  <a:off x="1948" y="2272"/>
                  <a:ext cx="1545" cy="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dirty="0"/>
                </a:p>
              </p:txBody>
            </p:sp>
            <p:sp>
              <p:nvSpPr>
                <p:cNvPr id="12" name="Freeform 23"/>
                <p:cNvSpPr/>
                <p:nvPr/>
              </p:nvSpPr>
              <p:spPr bwMode="auto">
                <a:xfrm>
                  <a:off x="1946" y="2291"/>
                  <a:ext cx="415" cy="418"/>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3" name="Freeform 34"/>
                <p:cNvSpPr/>
                <p:nvPr/>
              </p:nvSpPr>
              <p:spPr bwMode="auto">
                <a:xfrm>
                  <a:off x="2035" y="2409"/>
                  <a:ext cx="55" cy="80"/>
                </a:xfrm>
                <a:custGeom>
                  <a:avLst/>
                  <a:gdLst>
                    <a:gd name="T0" fmla="*/ 23 w 23"/>
                    <a:gd name="T1" fmla="*/ 34 h 34"/>
                    <a:gd name="T2" fmla="*/ 0 w 23"/>
                    <a:gd name="T3" fmla="*/ 34 h 34"/>
                    <a:gd name="T4" fmla="*/ 0 w 23"/>
                    <a:gd name="T5" fmla="*/ 28 h 34"/>
                    <a:gd name="T6" fmla="*/ 7 w 23"/>
                    <a:gd name="T7" fmla="*/ 28 h 34"/>
                    <a:gd name="T8" fmla="*/ 7 w 23"/>
                    <a:gd name="T9" fmla="*/ 10 h 34"/>
                    <a:gd name="T10" fmla="*/ 0 w 23"/>
                    <a:gd name="T11" fmla="*/ 10 h 34"/>
                    <a:gd name="T12" fmla="*/ 0 w 23"/>
                    <a:gd name="T13" fmla="*/ 5 h 34"/>
                    <a:gd name="T14" fmla="*/ 3 w 23"/>
                    <a:gd name="T15" fmla="*/ 5 h 34"/>
                    <a:gd name="T16" fmla="*/ 6 w 23"/>
                    <a:gd name="T17" fmla="*/ 4 h 34"/>
                    <a:gd name="T18" fmla="*/ 8 w 23"/>
                    <a:gd name="T19" fmla="*/ 3 h 34"/>
                    <a:gd name="T20" fmla="*/ 8 w 23"/>
                    <a:gd name="T21" fmla="*/ 0 h 34"/>
                    <a:gd name="T22" fmla="*/ 16 w 23"/>
                    <a:gd name="T23" fmla="*/ 0 h 34"/>
                    <a:gd name="T24" fmla="*/ 16 w 23"/>
                    <a:gd name="T25" fmla="*/ 28 h 34"/>
                    <a:gd name="T26" fmla="*/ 23 w 23"/>
                    <a:gd name="T27" fmla="*/ 28 h 34"/>
                    <a:gd name="T28" fmla="*/ 23 w 23"/>
                    <a:gd name="T29" fmla="*/ 34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 h="34">
                      <a:moveTo>
                        <a:pt x="23" y="34"/>
                      </a:moveTo>
                      <a:cubicBezTo>
                        <a:pt x="0" y="34"/>
                        <a:pt x="0" y="34"/>
                        <a:pt x="0" y="34"/>
                      </a:cubicBezTo>
                      <a:cubicBezTo>
                        <a:pt x="0" y="28"/>
                        <a:pt x="0" y="28"/>
                        <a:pt x="0" y="28"/>
                      </a:cubicBezTo>
                      <a:cubicBezTo>
                        <a:pt x="7" y="28"/>
                        <a:pt x="7" y="28"/>
                        <a:pt x="7" y="28"/>
                      </a:cubicBezTo>
                      <a:cubicBezTo>
                        <a:pt x="7" y="10"/>
                        <a:pt x="7" y="10"/>
                        <a:pt x="7" y="10"/>
                      </a:cubicBezTo>
                      <a:cubicBezTo>
                        <a:pt x="0" y="10"/>
                        <a:pt x="0" y="10"/>
                        <a:pt x="0" y="10"/>
                      </a:cubicBezTo>
                      <a:cubicBezTo>
                        <a:pt x="0" y="5"/>
                        <a:pt x="0" y="5"/>
                        <a:pt x="0" y="5"/>
                      </a:cubicBezTo>
                      <a:cubicBezTo>
                        <a:pt x="1" y="5"/>
                        <a:pt x="2" y="5"/>
                        <a:pt x="3" y="5"/>
                      </a:cubicBezTo>
                      <a:cubicBezTo>
                        <a:pt x="4" y="5"/>
                        <a:pt x="5" y="4"/>
                        <a:pt x="6" y="4"/>
                      </a:cubicBezTo>
                      <a:cubicBezTo>
                        <a:pt x="7" y="4"/>
                        <a:pt x="7" y="3"/>
                        <a:pt x="8" y="3"/>
                      </a:cubicBezTo>
                      <a:cubicBezTo>
                        <a:pt x="8" y="2"/>
                        <a:pt x="8" y="1"/>
                        <a:pt x="8" y="0"/>
                      </a:cubicBezTo>
                      <a:cubicBezTo>
                        <a:pt x="16" y="0"/>
                        <a:pt x="16" y="0"/>
                        <a:pt x="16" y="0"/>
                      </a:cubicBezTo>
                      <a:cubicBezTo>
                        <a:pt x="16" y="28"/>
                        <a:pt x="16" y="28"/>
                        <a:pt x="16" y="28"/>
                      </a:cubicBezTo>
                      <a:cubicBezTo>
                        <a:pt x="23" y="28"/>
                        <a:pt x="23" y="28"/>
                        <a:pt x="23" y="28"/>
                      </a:cubicBezTo>
                      <a:lnTo>
                        <a:pt x="23" y="3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4" name="Freeform 35"/>
                <p:cNvSpPr>
                  <a:spLocks noEditPoints="1"/>
                </p:cNvSpPr>
                <p:nvPr/>
              </p:nvSpPr>
              <p:spPr bwMode="auto">
                <a:xfrm>
                  <a:off x="2106" y="2409"/>
                  <a:ext cx="66" cy="83"/>
                </a:xfrm>
                <a:custGeom>
                  <a:avLst/>
                  <a:gdLst>
                    <a:gd name="T0" fmla="*/ 28 w 28"/>
                    <a:gd name="T1" fmla="*/ 17 h 35"/>
                    <a:gd name="T2" fmla="*/ 27 w 28"/>
                    <a:gd name="T3" fmla="*/ 25 h 35"/>
                    <a:gd name="T4" fmla="*/ 25 w 28"/>
                    <a:gd name="T5" fmla="*/ 30 h 35"/>
                    <a:gd name="T6" fmla="*/ 20 w 28"/>
                    <a:gd name="T7" fmla="*/ 34 h 35"/>
                    <a:gd name="T8" fmla="*/ 14 w 28"/>
                    <a:gd name="T9" fmla="*/ 35 h 35"/>
                    <a:gd name="T10" fmla="*/ 7 w 28"/>
                    <a:gd name="T11" fmla="*/ 34 h 35"/>
                    <a:gd name="T12" fmla="*/ 3 w 28"/>
                    <a:gd name="T13" fmla="*/ 30 h 35"/>
                    <a:gd name="T14" fmla="*/ 1 w 28"/>
                    <a:gd name="T15" fmla="*/ 25 h 35"/>
                    <a:gd name="T16" fmla="*/ 0 w 28"/>
                    <a:gd name="T17" fmla="*/ 17 h 35"/>
                    <a:gd name="T18" fmla="*/ 1 w 28"/>
                    <a:gd name="T19" fmla="*/ 10 h 35"/>
                    <a:gd name="T20" fmla="*/ 3 w 28"/>
                    <a:gd name="T21" fmla="*/ 4 h 35"/>
                    <a:gd name="T22" fmla="*/ 7 w 28"/>
                    <a:gd name="T23" fmla="*/ 1 h 35"/>
                    <a:gd name="T24" fmla="*/ 14 w 28"/>
                    <a:gd name="T25" fmla="*/ 0 h 35"/>
                    <a:gd name="T26" fmla="*/ 20 w 28"/>
                    <a:gd name="T27" fmla="*/ 1 h 35"/>
                    <a:gd name="T28" fmla="*/ 25 w 28"/>
                    <a:gd name="T29" fmla="*/ 4 h 35"/>
                    <a:gd name="T30" fmla="*/ 27 w 28"/>
                    <a:gd name="T31" fmla="*/ 10 h 35"/>
                    <a:gd name="T32" fmla="*/ 28 w 28"/>
                    <a:gd name="T33" fmla="*/ 17 h 35"/>
                    <a:gd name="T34" fmla="*/ 19 w 28"/>
                    <a:gd name="T35" fmla="*/ 17 h 35"/>
                    <a:gd name="T36" fmla="*/ 18 w 28"/>
                    <a:gd name="T37" fmla="*/ 8 h 35"/>
                    <a:gd name="T38" fmla="*/ 14 w 28"/>
                    <a:gd name="T39" fmla="*/ 6 h 35"/>
                    <a:gd name="T40" fmla="*/ 10 w 28"/>
                    <a:gd name="T41" fmla="*/ 8 h 35"/>
                    <a:gd name="T42" fmla="*/ 9 w 28"/>
                    <a:gd name="T43" fmla="*/ 17 h 35"/>
                    <a:gd name="T44" fmla="*/ 10 w 28"/>
                    <a:gd name="T45" fmla="*/ 26 h 35"/>
                    <a:gd name="T46" fmla="*/ 14 w 28"/>
                    <a:gd name="T47" fmla="*/ 29 h 35"/>
                    <a:gd name="T48" fmla="*/ 18 w 28"/>
                    <a:gd name="T49" fmla="*/ 26 h 35"/>
                    <a:gd name="T50" fmla="*/ 19 w 28"/>
                    <a:gd name="T51" fmla="*/ 17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7"/>
                      </a:moveTo>
                      <a:cubicBezTo>
                        <a:pt x="28" y="20"/>
                        <a:pt x="28" y="23"/>
                        <a:pt x="27" y="25"/>
                      </a:cubicBezTo>
                      <a:cubicBezTo>
                        <a:pt x="27" y="27"/>
                        <a:pt x="26" y="29"/>
                        <a:pt x="25" y="30"/>
                      </a:cubicBezTo>
                      <a:cubicBezTo>
                        <a:pt x="24" y="32"/>
                        <a:pt x="22" y="33"/>
                        <a:pt x="20" y="34"/>
                      </a:cubicBezTo>
                      <a:cubicBezTo>
                        <a:pt x="19" y="35"/>
                        <a:pt x="16" y="35"/>
                        <a:pt x="14" y="35"/>
                      </a:cubicBezTo>
                      <a:cubicBezTo>
                        <a:pt x="11" y="35"/>
                        <a:pt x="9" y="34"/>
                        <a:pt x="7" y="34"/>
                      </a:cubicBezTo>
                      <a:cubicBezTo>
                        <a:pt x="6" y="33"/>
                        <a:pt x="4" y="32"/>
                        <a:pt x="3" y="30"/>
                      </a:cubicBezTo>
                      <a:cubicBezTo>
                        <a:pt x="2" y="29"/>
                        <a:pt x="1" y="27"/>
                        <a:pt x="1" y="25"/>
                      </a:cubicBezTo>
                      <a:cubicBezTo>
                        <a:pt x="0" y="23"/>
                        <a:pt x="0" y="20"/>
                        <a:pt x="0" y="17"/>
                      </a:cubicBezTo>
                      <a:cubicBezTo>
                        <a:pt x="0" y="14"/>
                        <a:pt x="0" y="12"/>
                        <a:pt x="1" y="10"/>
                      </a:cubicBezTo>
                      <a:cubicBezTo>
                        <a:pt x="1" y="7"/>
                        <a:pt x="2" y="6"/>
                        <a:pt x="3" y="4"/>
                      </a:cubicBezTo>
                      <a:cubicBezTo>
                        <a:pt x="4" y="3"/>
                        <a:pt x="6" y="1"/>
                        <a:pt x="7" y="1"/>
                      </a:cubicBezTo>
                      <a:cubicBezTo>
                        <a:pt x="9" y="0"/>
                        <a:pt x="11" y="0"/>
                        <a:pt x="14" y="0"/>
                      </a:cubicBezTo>
                      <a:cubicBezTo>
                        <a:pt x="16" y="0"/>
                        <a:pt x="19" y="0"/>
                        <a:pt x="20" y="1"/>
                      </a:cubicBezTo>
                      <a:cubicBezTo>
                        <a:pt x="22" y="2"/>
                        <a:pt x="24" y="3"/>
                        <a:pt x="25" y="4"/>
                      </a:cubicBezTo>
                      <a:cubicBezTo>
                        <a:pt x="26" y="6"/>
                        <a:pt x="27" y="8"/>
                        <a:pt x="27" y="10"/>
                      </a:cubicBezTo>
                      <a:cubicBezTo>
                        <a:pt x="28" y="12"/>
                        <a:pt x="28" y="14"/>
                        <a:pt x="28" y="17"/>
                      </a:cubicBezTo>
                      <a:moveTo>
                        <a:pt x="19" y="17"/>
                      </a:moveTo>
                      <a:cubicBezTo>
                        <a:pt x="19" y="13"/>
                        <a:pt x="19" y="10"/>
                        <a:pt x="18" y="8"/>
                      </a:cubicBezTo>
                      <a:cubicBezTo>
                        <a:pt x="17" y="7"/>
                        <a:pt x="16" y="6"/>
                        <a:pt x="14" y="6"/>
                      </a:cubicBezTo>
                      <a:cubicBezTo>
                        <a:pt x="12" y="6"/>
                        <a:pt x="11" y="7"/>
                        <a:pt x="10" y="8"/>
                      </a:cubicBezTo>
                      <a:cubicBezTo>
                        <a:pt x="9" y="10"/>
                        <a:pt x="9" y="13"/>
                        <a:pt x="9" y="17"/>
                      </a:cubicBezTo>
                      <a:cubicBezTo>
                        <a:pt x="9" y="21"/>
                        <a:pt x="9" y="24"/>
                        <a:pt x="10" y="26"/>
                      </a:cubicBezTo>
                      <a:cubicBezTo>
                        <a:pt x="11" y="28"/>
                        <a:pt x="12" y="29"/>
                        <a:pt x="14" y="29"/>
                      </a:cubicBezTo>
                      <a:cubicBezTo>
                        <a:pt x="16" y="29"/>
                        <a:pt x="17" y="28"/>
                        <a:pt x="18" y="26"/>
                      </a:cubicBezTo>
                      <a:cubicBezTo>
                        <a:pt x="19" y="24"/>
                        <a:pt x="19" y="21"/>
                        <a:pt x="19" y="17"/>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5" name="Freeform 36"/>
                <p:cNvSpPr>
                  <a:spLocks noEditPoints="1"/>
                </p:cNvSpPr>
                <p:nvPr/>
              </p:nvSpPr>
              <p:spPr bwMode="auto">
                <a:xfrm>
                  <a:off x="2187" y="2409"/>
                  <a:ext cx="122" cy="83"/>
                </a:xfrm>
                <a:custGeom>
                  <a:avLst/>
                  <a:gdLst>
                    <a:gd name="T0" fmla="*/ 20 w 52"/>
                    <a:gd name="T1" fmla="*/ 11 h 35"/>
                    <a:gd name="T2" fmla="*/ 18 w 52"/>
                    <a:gd name="T3" fmla="*/ 19 h 35"/>
                    <a:gd name="T4" fmla="*/ 10 w 52"/>
                    <a:gd name="T5" fmla="*/ 22 h 35"/>
                    <a:gd name="T6" fmla="*/ 2 w 52"/>
                    <a:gd name="T7" fmla="*/ 19 h 35"/>
                    <a:gd name="T8" fmla="*/ 0 w 52"/>
                    <a:gd name="T9" fmla="*/ 11 h 35"/>
                    <a:gd name="T10" fmla="*/ 2 w 52"/>
                    <a:gd name="T11" fmla="*/ 2 h 35"/>
                    <a:gd name="T12" fmla="*/ 10 w 52"/>
                    <a:gd name="T13" fmla="*/ 0 h 35"/>
                    <a:gd name="T14" fmla="*/ 18 w 52"/>
                    <a:gd name="T15" fmla="*/ 2 h 35"/>
                    <a:gd name="T16" fmla="*/ 20 w 52"/>
                    <a:gd name="T17" fmla="*/ 11 h 35"/>
                    <a:gd name="T18" fmla="*/ 14 w 52"/>
                    <a:gd name="T19" fmla="*/ 11 h 35"/>
                    <a:gd name="T20" fmla="*/ 13 w 52"/>
                    <a:gd name="T21" fmla="*/ 6 h 35"/>
                    <a:gd name="T22" fmla="*/ 10 w 52"/>
                    <a:gd name="T23" fmla="*/ 4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0 h 35"/>
                    <a:gd name="T38" fmla="*/ 20 w 52"/>
                    <a:gd name="T39" fmla="*/ 34 h 35"/>
                    <a:gd name="T40" fmla="*/ 14 w 52"/>
                    <a:gd name="T41" fmla="*/ 34 h 35"/>
                    <a:gd name="T42" fmla="*/ 32 w 52"/>
                    <a:gd name="T43" fmla="*/ 0 h 35"/>
                    <a:gd name="T44" fmla="*/ 38 w 52"/>
                    <a:gd name="T45" fmla="*/ 0 h 35"/>
                    <a:gd name="T46" fmla="*/ 52 w 52"/>
                    <a:gd name="T47" fmla="*/ 24 h 35"/>
                    <a:gd name="T48" fmla="*/ 50 w 52"/>
                    <a:gd name="T49" fmla="*/ 32 h 35"/>
                    <a:gd name="T50" fmla="*/ 42 w 52"/>
                    <a:gd name="T51" fmla="*/ 35 h 35"/>
                    <a:gd name="T52" fmla="*/ 34 w 52"/>
                    <a:gd name="T53" fmla="*/ 32 h 35"/>
                    <a:gd name="T54" fmla="*/ 32 w 52"/>
                    <a:gd name="T55" fmla="*/ 24 h 35"/>
                    <a:gd name="T56" fmla="*/ 34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0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4"/>
                        <a:pt x="19" y="17"/>
                        <a:pt x="18" y="19"/>
                      </a:cubicBezTo>
                      <a:cubicBezTo>
                        <a:pt x="16" y="21"/>
                        <a:pt x="13" y="22"/>
                        <a:pt x="10" y="22"/>
                      </a:cubicBezTo>
                      <a:cubicBezTo>
                        <a:pt x="7" y="22"/>
                        <a:pt x="4" y="21"/>
                        <a:pt x="2" y="19"/>
                      </a:cubicBezTo>
                      <a:cubicBezTo>
                        <a:pt x="1" y="17"/>
                        <a:pt x="0" y="14"/>
                        <a:pt x="0" y="11"/>
                      </a:cubicBezTo>
                      <a:cubicBezTo>
                        <a:pt x="0" y="7"/>
                        <a:pt x="1" y="4"/>
                        <a:pt x="2" y="2"/>
                      </a:cubicBezTo>
                      <a:cubicBezTo>
                        <a:pt x="4" y="1"/>
                        <a:pt x="7" y="0"/>
                        <a:pt x="10" y="0"/>
                      </a:cubicBezTo>
                      <a:cubicBezTo>
                        <a:pt x="13" y="0"/>
                        <a:pt x="16" y="1"/>
                        <a:pt x="18" y="2"/>
                      </a:cubicBezTo>
                      <a:cubicBezTo>
                        <a:pt x="19" y="4"/>
                        <a:pt x="20" y="7"/>
                        <a:pt x="20" y="11"/>
                      </a:cubicBezTo>
                      <a:moveTo>
                        <a:pt x="14" y="11"/>
                      </a:moveTo>
                      <a:cubicBezTo>
                        <a:pt x="14" y="8"/>
                        <a:pt x="13" y="7"/>
                        <a:pt x="13" y="6"/>
                      </a:cubicBezTo>
                      <a:cubicBezTo>
                        <a:pt x="12" y="5"/>
                        <a:pt x="11" y="4"/>
                        <a:pt x="10" y="4"/>
                      </a:cubicBezTo>
                      <a:cubicBezTo>
                        <a:pt x="9" y="4"/>
                        <a:pt x="8" y="5"/>
                        <a:pt x="7" y="6"/>
                      </a:cubicBezTo>
                      <a:cubicBezTo>
                        <a:pt x="7" y="7"/>
                        <a:pt x="6" y="8"/>
                        <a:pt x="6" y="11"/>
                      </a:cubicBezTo>
                      <a:cubicBezTo>
                        <a:pt x="6" y="13"/>
                        <a:pt x="7" y="15"/>
                        <a:pt x="7" y="16"/>
                      </a:cubicBezTo>
                      <a:cubicBezTo>
                        <a:pt x="8" y="17"/>
                        <a:pt x="9" y="17"/>
                        <a:pt x="10" y="17"/>
                      </a:cubicBezTo>
                      <a:cubicBezTo>
                        <a:pt x="11" y="17"/>
                        <a:pt x="12" y="17"/>
                        <a:pt x="13" y="16"/>
                      </a:cubicBezTo>
                      <a:cubicBezTo>
                        <a:pt x="13" y="15"/>
                        <a:pt x="14" y="13"/>
                        <a:pt x="14" y="11"/>
                      </a:cubicBezTo>
                      <a:moveTo>
                        <a:pt x="38" y="0"/>
                      </a:moveTo>
                      <a:cubicBezTo>
                        <a:pt x="20" y="34"/>
                        <a:pt x="20" y="34"/>
                        <a:pt x="20" y="34"/>
                      </a:cubicBezTo>
                      <a:cubicBezTo>
                        <a:pt x="14" y="34"/>
                        <a:pt x="14" y="34"/>
                        <a:pt x="14" y="34"/>
                      </a:cubicBezTo>
                      <a:cubicBezTo>
                        <a:pt x="32" y="0"/>
                        <a:pt x="32" y="0"/>
                        <a:pt x="32" y="0"/>
                      </a:cubicBezTo>
                      <a:lnTo>
                        <a:pt x="38" y="0"/>
                      </a:lnTo>
                      <a:close/>
                      <a:moveTo>
                        <a:pt x="52" y="24"/>
                      </a:moveTo>
                      <a:cubicBezTo>
                        <a:pt x="52" y="28"/>
                        <a:pt x="52" y="30"/>
                        <a:pt x="50" y="32"/>
                      </a:cubicBezTo>
                      <a:cubicBezTo>
                        <a:pt x="48" y="34"/>
                        <a:pt x="46" y="35"/>
                        <a:pt x="42" y="35"/>
                      </a:cubicBezTo>
                      <a:cubicBezTo>
                        <a:pt x="39" y="35"/>
                        <a:pt x="36" y="34"/>
                        <a:pt x="34" y="32"/>
                      </a:cubicBezTo>
                      <a:cubicBezTo>
                        <a:pt x="33" y="30"/>
                        <a:pt x="32" y="28"/>
                        <a:pt x="32" y="24"/>
                      </a:cubicBezTo>
                      <a:cubicBezTo>
                        <a:pt x="32" y="20"/>
                        <a:pt x="33" y="17"/>
                        <a:pt x="34" y="16"/>
                      </a:cubicBezTo>
                      <a:cubicBezTo>
                        <a:pt x="36" y="14"/>
                        <a:pt x="39" y="13"/>
                        <a:pt x="42" y="13"/>
                      </a:cubicBezTo>
                      <a:cubicBezTo>
                        <a:pt x="46" y="13"/>
                        <a:pt x="48" y="14"/>
                        <a:pt x="50" y="16"/>
                      </a:cubicBezTo>
                      <a:cubicBezTo>
                        <a:pt x="52" y="17"/>
                        <a:pt x="52" y="20"/>
                        <a:pt x="52" y="24"/>
                      </a:cubicBezTo>
                      <a:moveTo>
                        <a:pt x="46" y="24"/>
                      </a:moveTo>
                      <a:cubicBezTo>
                        <a:pt x="46" y="21"/>
                        <a:pt x="45" y="20"/>
                        <a:pt x="45" y="19"/>
                      </a:cubicBezTo>
                      <a:cubicBezTo>
                        <a:pt x="44" y="18"/>
                        <a:pt x="43" y="18"/>
                        <a:pt x="42" y="18"/>
                      </a:cubicBezTo>
                      <a:cubicBezTo>
                        <a:pt x="41" y="18"/>
                        <a:pt x="40" y="18"/>
                        <a:pt x="39" y="19"/>
                      </a:cubicBezTo>
                      <a:cubicBezTo>
                        <a:pt x="39" y="20"/>
                        <a:pt x="39" y="21"/>
                        <a:pt x="39" y="24"/>
                      </a:cubicBezTo>
                      <a:cubicBezTo>
                        <a:pt x="39" y="26"/>
                        <a:pt x="39" y="28"/>
                        <a:pt x="39" y="29"/>
                      </a:cubicBezTo>
                      <a:cubicBezTo>
                        <a:pt x="40" y="30"/>
                        <a:pt x="41" y="30"/>
                        <a:pt x="42" y="30"/>
                      </a:cubicBezTo>
                      <a:cubicBezTo>
                        <a:pt x="43" y="30"/>
                        <a:pt x="44" y="30"/>
                        <a:pt x="45" y="29"/>
                      </a:cubicBezTo>
                      <a:cubicBezTo>
                        <a:pt x="45" y="28"/>
                        <a:pt x="46" y="26"/>
                        <a:pt x="46" y="24"/>
                      </a:cubicBezTo>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6" name="Freeform 37"/>
                <p:cNvSpPr/>
                <p:nvPr/>
              </p:nvSpPr>
              <p:spPr bwMode="auto">
                <a:xfrm>
                  <a:off x="2520" y="2279"/>
                  <a:ext cx="415" cy="415"/>
                </a:xfrm>
                <a:custGeom>
                  <a:avLst/>
                  <a:gdLst>
                    <a:gd name="T0" fmla="*/ 88 w 176"/>
                    <a:gd name="T1" fmla="*/ 0 h 176"/>
                    <a:gd name="T2" fmla="*/ 0 w 176"/>
                    <a:gd name="T3" fmla="*/ 88 h 176"/>
                    <a:gd name="T4" fmla="*/ 88 w 176"/>
                    <a:gd name="T5" fmla="*/ 176 h 176"/>
                    <a:gd name="T6" fmla="*/ 176 w 176"/>
                    <a:gd name="T7" fmla="*/ 88 h 176"/>
                    <a:gd name="T8" fmla="*/ 176 w 176"/>
                    <a:gd name="T9" fmla="*/ 0 h 176"/>
                    <a:gd name="T10" fmla="*/ 88 w 176"/>
                    <a:gd name="T11" fmla="*/ 0 h 176"/>
                  </a:gdLst>
                  <a:ahLst/>
                  <a:cxnLst>
                    <a:cxn ang="0">
                      <a:pos x="T0" y="T1"/>
                    </a:cxn>
                    <a:cxn ang="0">
                      <a:pos x="T2" y="T3"/>
                    </a:cxn>
                    <a:cxn ang="0">
                      <a:pos x="T4" y="T5"/>
                    </a:cxn>
                    <a:cxn ang="0">
                      <a:pos x="T6" y="T7"/>
                    </a:cxn>
                    <a:cxn ang="0">
                      <a:pos x="T8" y="T9"/>
                    </a:cxn>
                    <a:cxn ang="0">
                      <a:pos x="T10" y="T11"/>
                    </a:cxn>
                  </a:cxnLst>
                  <a:rect l="0" t="0" r="r" b="b"/>
                  <a:pathLst>
                    <a:path w="176" h="176">
                      <a:moveTo>
                        <a:pt x="88" y="0"/>
                      </a:moveTo>
                      <a:cubicBezTo>
                        <a:pt x="39" y="0"/>
                        <a:pt x="0" y="39"/>
                        <a:pt x="0" y="88"/>
                      </a:cubicBezTo>
                      <a:cubicBezTo>
                        <a:pt x="0" y="137"/>
                        <a:pt x="39" y="176"/>
                        <a:pt x="88" y="176"/>
                      </a:cubicBezTo>
                      <a:cubicBezTo>
                        <a:pt x="137" y="176"/>
                        <a:pt x="176" y="137"/>
                        <a:pt x="176" y="88"/>
                      </a:cubicBezTo>
                      <a:cubicBezTo>
                        <a:pt x="176" y="0"/>
                        <a:pt x="176" y="0"/>
                        <a:pt x="176" y="0"/>
                      </a:cubicBezTo>
                      <a:lnTo>
                        <a:pt x="88"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7" name="Freeform 38"/>
                <p:cNvSpPr/>
                <p:nvPr/>
              </p:nvSpPr>
              <p:spPr bwMode="auto">
                <a:xfrm>
                  <a:off x="3077" y="2270"/>
                  <a:ext cx="416" cy="417"/>
                </a:xfrm>
                <a:custGeom>
                  <a:avLst/>
                  <a:gdLst>
                    <a:gd name="T0" fmla="*/ 88 w 176"/>
                    <a:gd name="T1" fmla="*/ 0 h 177"/>
                    <a:gd name="T2" fmla="*/ 0 w 176"/>
                    <a:gd name="T3" fmla="*/ 88 h 177"/>
                    <a:gd name="T4" fmla="*/ 88 w 176"/>
                    <a:gd name="T5" fmla="*/ 177 h 177"/>
                    <a:gd name="T6" fmla="*/ 176 w 176"/>
                    <a:gd name="T7" fmla="*/ 88 h 177"/>
                    <a:gd name="T8" fmla="*/ 176 w 176"/>
                    <a:gd name="T9" fmla="*/ 0 h 177"/>
                    <a:gd name="T10" fmla="*/ 88 w 176"/>
                    <a:gd name="T11" fmla="*/ 0 h 177"/>
                  </a:gdLst>
                  <a:ahLst/>
                  <a:cxnLst>
                    <a:cxn ang="0">
                      <a:pos x="T0" y="T1"/>
                    </a:cxn>
                    <a:cxn ang="0">
                      <a:pos x="T2" y="T3"/>
                    </a:cxn>
                    <a:cxn ang="0">
                      <a:pos x="T4" y="T5"/>
                    </a:cxn>
                    <a:cxn ang="0">
                      <a:pos x="T6" y="T7"/>
                    </a:cxn>
                    <a:cxn ang="0">
                      <a:pos x="T8" y="T9"/>
                    </a:cxn>
                    <a:cxn ang="0">
                      <a:pos x="T10" y="T11"/>
                    </a:cxn>
                  </a:cxnLst>
                  <a:rect l="0" t="0" r="r" b="b"/>
                  <a:pathLst>
                    <a:path w="176" h="177">
                      <a:moveTo>
                        <a:pt x="88" y="0"/>
                      </a:moveTo>
                      <a:cubicBezTo>
                        <a:pt x="39" y="0"/>
                        <a:pt x="0" y="40"/>
                        <a:pt x="0" y="88"/>
                      </a:cubicBezTo>
                      <a:cubicBezTo>
                        <a:pt x="0" y="137"/>
                        <a:pt x="39" y="177"/>
                        <a:pt x="88" y="177"/>
                      </a:cubicBezTo>
                      <a:cubicBezTo>
                        <a:pt x="137" y="177"/>
                        <a:pt x="176" y="137"/>
                        <a:pt x="176" y="88"/>
                      </a:cubicBezTo>
                      <a:cubicBezTo>
                        <a:pt x="176" y="0"/>
                        <a:pt x="176" y="0"/>
                        <a:pt x="176" y="0"/>
                      </a:cubicBezTo>
                      <a:lnTo>
                        <a:pt x="88"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8" name="Freeform 59"/>
                <p:cNvSpPr>
                  <a:spLocks noEditPoints="1"/>
                </p:cNvSpPr>
                <p:nvPr/>
              </p:nvSpPr>
              <p:spPr bwMode="auto">
                <a:xfrm>
                  <a:off x="2605" y="2397"/>
                  <a:ext cx="71" cy="80"/>
                </a:xfrm>
                <a:custGeom>
                  <a:avLst/>
                  <a:gdLst>
                    <a:gd name="T0" fmla="*/ 71 w 71"/>
                    <a:gd name="T1" fmla="*/ 62 h 80"/>
                    <a:gd name="T2" fmla="*/ 59 w 71"/>
                    <a:gd name="T3" fmla="*/ 62 h 80"/>
                    <a:gd name="T4" fmla="*/ 59 w 71"/>
                    <a:gd name="T5" fmla="*/ 80 h 80"/>
                    <a:gd name="T6" fmla="*/ 40 w 71"/>
                    <a:gd name="T7" fmla="*/ 80 h 80"/>
                    <a:gd name="T8" fmla="*/ 40 w 71"/>
                    <a:gd name="T9" fmla="*/ 62 h 80"/>
                    <a:gd name="T10" fmla="*/ 0 w 71"/>
                    <a:gd name="T11" fmla="*/ 62 h 80"/>
                    <a:gd name="T12" fmla="*/ 0 w 71"/>
                    <a:gd name="T13" fmla="*/ 47 h 80"/>
                    <a:gd name="T14" fmla="*/ 38 w 71"/>
                    <a:gd name="T15" fmla="*/ 0 h 80"/>
                    <a:gd name="T16" fmla="*/ 59 w 71"/>
                    <a:gd name="T17" fmla="*/ 0 h 80"/>
                    <a:gd name="T18" fmla="*/ 59 w 71"/>
                    <a:gd name="T19" fmla="*/ 47 h 80"/>
                    <a:gd name="T20" fmla="*/ 71 w 71"/>
                    <a:gd name="T21" fmla="*/ 47 h 80"/>
                    <a:gd name="T22" fmla="*/ 71 w 71"/>
                    <a:gd name="T23" fmla="*/ 62 h 80"/>
                    <a:gd name="T24" fmla="*/ 40 w 71"/>
                    <a:gd name="T25" fmla="*/ 47 h 80"/>
                    <a:gd name="T26" fmla="*/ 40 w 71"/>
                    <a:gd name="T27" fmla="*/ 19 h 80"/>
                    <a:gd name="T28" fmla="*/ 16 w 71"/>
                    <a:gd name="T29" fmla="*/ 47 h 80"/>
                    <a:gd name="T30" fmla="*/ 40 w 71"/>
                    <a:gd name="T31" fmla="*/ 47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80">
                      <a:moveTo>
                        <a:pt x="71" y="62"/>
                      </a:moveTo>
                      <a:lnTo>
                        <a:pt x="59" y="62"/>
                      </a:lnTo>
                      <a:lnTo>
                        <a:pt x="59" y="80"/>
                      </a:lnTo>
                      <a:lnTo>
                        <a:pt x="40" y="80"/>
                      </a:lnTo>
                      <a:lnTo>
                        <a:pt x="40" y="62"/>
                      </a:lnTo>
                      <a:lnTo>
                        <a:pt x="0" y="62"/>
                      </a:lnTo>
                      <a:lnTo>
                        <a:pt x="0" y="47"/>
                      </a:lnTo>
                      <a:lnTo>
                        <a:pt x="38" y="0"/>
                      </a:lnTo>
                      <a:lnTo>
                        <a:pt x="59" y="0"/>
                      </a:lnTo>
                      <a:lnTo>
                        <a:pt x="59" y="47"/>
                      </a:lnTo>
                      <a:lnTo>
                        <a:pt x="71" y="47"/>
                      </a:lnTo>
                      <a:lnTo>
                        <a:pt x="71" y="62"/>
                      </a:lnTo>
                      <a:close/>
                      <a:moveTo>
                        <a:pt x="40" y="47"/>
                      </a:moveTo>
                      <a:lnTo>
                        <a:pt x="40" y="19"/>
                      </a:lnTo>
                      <a:lnTo>
                        <a:pt x="16" y="47"/>
                      </a:lnTo>
                      <a:lnTo>
                        <a:pt x="40" y="47"/>
                      </a:lnTo>
                      <a:close/>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19" name="Freeform 60"/>
                <p:cNvSpPr>
                  <a:spLocks noEditPoints="1"/>
                </p:cNvSpPr>
                <p:nvPr/>
              </p:nvSpPr>
              <p:spPr bwMode="auto">
                <a:xfrm>
                  <a:off x="2685" y="2395"/>
                  <a:ext cx="66" cy="82"/>
                </a:xfrm>
                <a:custGeom>
                  <a:avLst/>
                  <a:gdLst>
                    <a:gd name="T0" fmla="*/ 28 w 28"/>
                    <a:gd name="T1" fmla="*/ 18 h 35"/>
                    <a:gd name="T2" fmla="*/ 27 w 28"/>
                    <a:gd name="T3" fmla="*/ 25 h 35"/>
                    <a:gd name="T4" fmla="*/ 25 w 28"/>
                    <a:gd name="T5" fmla="*/ 31 h 35"/>
                    <a:gd name="T6" fmla="*/ 20 w 28"/>
                    <a:gd name="T7" fmla="*/ 34 h 35"/>
                    <a:gd name="T8" fmla="*/ 14 w 28"/>
                    <a:gd name="T9" fmla="*/ 35 h 35"/>
                    <a:gd name="T10" fmla="*/ 7 w 28"/>
                    <a:gd name="T11" fmla="*/ 34 h 35"/>
                    <a:gd name="T12" fmla="*/ 3 w 28"/>
                    <a:gd name="T13" fmla="*/ 31 h 35"/>
                    <a:gd name="T14" fmla="*/ 1 w 28"/>
                    <a:gd name="T15" fmla="*/ 25 h 35"/>
                    <a:gd name="T16" fmla="*/ 0 w 28"/>
                    <a:gd name="T17" fmla="*/ 18 h 35"/>
                    <a:gd name="T18" fmla="*/ 1 w 28"/>
                    <a:gd name="T19" fmla="*/ 10 h 35"/>
                    <a:gd name="T20" fmla="*/ 3 w 28"/>
                    <a:gd name="T21" fmla="*/ 5 h 35"/>
                    <a:gd name="T22" fmla="*/ 8 w 28"/>
                    <a:gd name="T23" fmla="*/ 1 h 35"/>
                    <a:gd name="T24" fmla="*/ 14 w 28"/>
                    <a:gd name="T25" fmla="*/ 0 h 35"/>
                    <a:gd name="T26" fmla="*/ 20 w 28"/>
                    <a:gd name="T27" fmla="*/ 1 h 35"/>
                    <a:gd name="T28" fmla="*/ 25 w 28"/>
                    <a:gd name="T29" fmla="*/ 5 h 35"/>
                    <a:gd name="T30" fmla="*/ 27 w 28"/>
                    <a:gd name="T31" fmla="*/ 10 h 35"/>
                    <a:gd name="T32" fmla="*/ 28 w 28"/>
                    <a:gd name="T33" fmla="*/ 18 h 35"/>
                    <a:gd name="T34" fmla="*/ 19 w 28"/>
                    <a:gd name="T35" fmla="*/ 18 h 35"/>
                    <a:gd name="T36" fmla="*/ 18 w 28"/>
                    <a:gd name="T37" fmla="*/ 9 h 35"/>
                    <a:gd name="T38" fmla="*/ 14 w 28"/>
                    <a:gd name="T39" fmla="*/ 6 h 35"/>
                    <a:gd name="T40" fmla="*/ 10 w 28"/>
                    <a:gd name="T41" fmla="*/ 9 h 35"/>
                    <a:gd name="T42" fmla="*/ 9 w 28"/>
                    <a:gd name="T43" fmla="*/ 18 h 35"/>
                    <a:gd name="T44" fmla="*/ 10 w 28"/>
                    <a:gd name="T45" fmla="*/ 27 h 35"/>
                    <a:gd name="T46" fmla="*/ 14 w 28"/>
                    <a:gd name="T47" fmla="*/ 29 h 35"/>
                    <a:gd name="T48" fmla="*/ 18 w 28"/>
                    <a:gd name="T49" fmla="*/ 27 h 35"/>
                    <a:gd name="T50" fmla="*/ 19 w 28"/>
                    <a:gd name="T51" fmla="*/ 1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5">
                      <a:moveTo>
                        <a:pt x="28" y="18"/>
                      </a:moveTo>
                      <a:cubicBezTo>
                        <a:pt x="28" y="21"/>
                        <a:pt x="28" y="23"/>
                        <a:pt x="27" y="25"/>
                      </a:cubicBezTo>
                      <a:cubicBezTo>
                        <a:pt x="27" y="28"/>
                        <a:pt x="26" y="30"/>
                        <a:pt x="25" y="31"/>
                      </a:cubicBezTo>
                      <a:cubicBezTo>
                        <a:pt x="24" y="32"/>
                        <a:pt x="22" y="34"/>
                        <a:pt x="20" y="34"/>
                      </a:cubicBezTo>
                      <a:cubicBezTo>
                        <a:pt x="19" y="35"/>
                        <a:pt x="17" y="35"/>
                        <a:pt x="14" y="35"/>
                      </a:cubicBezTo>
                      <a:cubicBezTo>
                        <a:pt x="11" y="35"/>
                        <a:pt x="9" y="35"/>
                        <a:pt x="7" y="34"/>
                      </a:cubicBezTo>
                      <a:cubicBezTo>
                        <a:pt x="6" y="34"/>
                        <a:pt x="4" y="32"/>
                        <a:pt x="3" y="31"/>
                      </a:cubicBezTo>
                      <a:cubicBezTo>
                        <a:pt x="2" y="29"/>
                        <a:pt x="1" y="28"/>
                        <a:pt x="1" y="25"/>
                      </a:cubicBezTo>
                      <a:cubicBezTo>
                        <a:pt x="0" y="23"/>
                        <a:pt x="0" y="21"/>
                        <a:pt x="0" y="18"/>
                      </a:cubicBezTo>
                      <a:cubicBezTo>
                        <a:pt x="0" y="15"/>
                        <a:pt x="0" y="12"/>
                        <a:pt x="1" y="10"/>
                      </a:cubicBezTo>
                      <a:cubicBezTo>
                        <a:pt x="1" y="8"/>
                        <a:pt x="2" y="6"/>
                        <a:pt x="3" y="5"/>
                      </a:cubicBezTo>
                      <a:cubicBezTo>
                        <a:pt x="4" y="3"/>
                        <a:pt x="6" y="2"/>
                        <a:pt x="8" y="1"/>
                      </a:cubicBezTo>
                      <a:cubicBezTo>
                        <a:pt x="9" y="1"/>
                        <a:pt x="11" y="0"/>
                        <a:pt x="14" y="0"/>
                      </a:cubicBezTo>
                      <a:cubicBezTo>
                        <a:pt x="17" y="0"/>
                        <a:pt x="19" y="1"/>
                        <a:pt x="20" y="1"/>
                      </a:cubicBezTo>
                      <a:cubicBezTo>
                        <a:pt x="22" y="2"/>
                        <a:pt x="24" y="3"/>
                        <a:pt x="25" y="5"/>
                      </a:cubicBezTo>
                      <a:cubicBezTo>
                        <a:pt x="26" y="6"/>
                        <a:pt x="27" y="8"/>
                        <a:pt x="27" y="10"/>
                      </a:cubicBezTo>
                      <a:cubicBezTo>
                        <a:pt x="28" y="12"/>
                        <a:pt x="28" y="15"/>
                        <a:pt x="28" y="18"/>
                      </a:cubicBezTo>
                      <a:moveTo>
                        <a:pt x="19" y="18"/>
                      </a:moveTo>
                      <a:cubicBezTo>
                        <a:pt x="19" y="14"/>
                        <a:pt x="19" y="11"/>
                        <a:pt x="18" y="9"/>
                      </a:cubicBezTo>
                      <a:cubicBezTo>
                        <a:pt x="17" y="7"/>
                        <a:pt x="16" y="6"/>
                        <a:pt x="14" y="6"/>
                      </a:cubicBezTo>
                      <a:cubicBezTo>
                        <a:pt x="12" y="6"/>
                        <a:pt x="11" y="7"/>
                        <a:pt x="10" y="9"/>
                      </a:cubicBezTo>
                      <a:cubicBezTo>
                        <a:pt x="9" y="11"/>
                        <a:pt x="9" y="14"/>
                        <a:pt x="9" y="18"/>
                      </a:cubicBezTo>
                      <a:cubicBezTo>
                        <a:pt x="9" y="22"/>
                        <a:pt x="9" y="25"/>
                        <a:pt x="10" y="27"/>
                      </a:cubicBezTo>
                      <a:cubicBezTo>
                        <a:pt x="11" y="28"/>
                        <a:pt x="12" y="29"/>
                        <a:pt x="14" y="29"/>
                      </a:cubicBezTo>
                      <a:cubicBezTo>
                        <a:pt x="16" y="29"/>
                        <a:pt x="17" y="28"/>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0" name="Freeform 61"/>
                <p:cNvSpPr>
                  <a:spLocks noEditPoints="1"/>
                </p:cNvSpPr>
                <p:nvPr/>
              </p:nvSpPr>
              <p:spPr bwMode="auto">
                <a:xfrm>
                  <a:off x="2765" y="2395"/>
                  <a:ext cx="123" cy="82"/>
                </a:xfrm>
                <a:custGeom>
                  <a:avLst/>
                  <a:gdLst>
                    <a:gd name="T0" fmla="*/ 20 w 52"/>
                    <a:gd name="T1" fmla="*/ 11 h 35"/>
                    <a:gd name="T2" fmla="*/ 18 w 52"/>
                    <a:gd name="T3" fmla="*/ 20 h 35"/>
                    <a:gd name="T4" fmla="*/ 10 w 52"/>
                    <a:gd name="T5" fmla="*/ 22 h 35"/>
                    <a:gd name="T6" fmla="*/ 2 w 52"/>
                    <a:gd name="T7" fmla="*/ 20 h 35"/>
                    <a:gd name="T8" fmla="*/ 0 w 52"/>
                    <a:gd name="T9" fmla="*/ 11 h 35"/>
                    <a:gd name="T10" fmla="*/ 2 w 52"/>
                    <a:gd name="T11" fmla="*/ 3 h 35"/>
                    <a:gd name="T12" fmla="*/ 10 w 52"/>
                    <a:gd name="T13" fmla="*/ 0 h 35"/>
                    <a:gd name="T14" fmla="*/ 18 w 52"/>
                    <a:gd name="T15" fmla="*/ 3 h 35"/>
                    <a:gd name="T16" fmla="*/ 20 w 52"/>
                    <a:gd name="T17" fmla="*/ 11 h 35"/>
                    <a:gd name="T18" fmla="*/ 14 w 52"/>
                    <a:gd name="T19" fmla="*/ 11 h 35"/>
                    <a:gd name="T20" fmla="*/ 13 w 52"/>
                    <a:gd name="T21" fmla="*/ 6 h 35"/>
                    <a:gd name="T22" fmla="*/ 10 w 52"/>
                    <a:gd name="T23" fmla="*/ 5 h 35"/>
                    <a:gd name="T24" fmla="*/ 7 w 52"/>
                    <a:gd name="T25" fmla="*/ 6 h 35"/>
                    <a:gd name="T26" fmla="*/ 6 w 52"/>
                    <a:gd name="T27" fmla="*/ 11 h 35"/>
                    <a:gd name="T28" fmla="*/ 7 w 52"/>
                    <a:gd name="T29" fmla="*/ 16 h 35"/>
                    <a:gd name="T30" fmla="*/ 10 w 52"/>
                    <a:gd name="T31" fmla="*/ 17 h 35"/>
                    <a:gd name="T32" fmla="*/ 13 w 52"/>
                    <a:gd name="T33" fmla="*/ 16 h 35"/>
                    <a:gd name="T34" fmla="*/ 14 w 52"/>
                    <a:gd name="T35" fmla="*/ 11 h 35"/>
                    <a:gd name="T36" fmla="*/ 38 w 52"/>
                    <a:gd name="T37" fmla="*/ 1 h 35"/>
                    <a:gd name="T38" fmla="*/ 20 w 52"/>
                    <a:gd name="T39" fmla="*/ 35 h 35"/>
                    <a:gd name="T40" fmla="*/ 14 w 52"/>
                    <a:gd name="T41" fmla="*/ 35 h 35"/>
                    <a:gd name="T42" fmla="*/ 32 w 52"/>
                    <a:gd name="T43" fmla="*/ 1 h 35"/>
                    <a:gd name="T44" fmla="*/ 38 w 52"/>
                    <a:gd name="T45" fmla="*/ 1 h 35"/>
                    <a:gd name="T46" fmla="*/ 52 w 52"/>
                    <a:gd name="T47" fmla="*/ 24 h 35"/>
                    <a:gd name="T48" fmla="*/ 50 w 52"/>
                    <a:gd name="T49" fmla="*/ 33 h 35"/>
                    <a:gd name="T50" fmla="*/ 42 w 52"/>
                    <a:gd name="T51" fmla="*/ 35 h 35"/>
                    <a:gd name="T52" fmla="*/ 34 w 52"/>
                    <a:gd name="T53" fmla="*/ 33 h 35"/>
                    <a:gd name="T54" fmla="*/ 32 w 52"/>
                    <a:gd name="T55" fmla="*/ 24 h 35"/>
                    <a:gd name="T56" fmla="*/ 35 w 52"/>
                    <a:gd name="T57" fmla="*/ 16 h 35"/>
                    <a:gd name="T58" fmla="*/ 42 w 52"/>
                    <a:gd name="T59" fmla="*/ 13 h 35"/>
                    <a:gd name="T60" fmla="*/ 50 w 52"/>
                    <a:gd name="T61" fmla="*/ 16 h 35"/>
                    <a:gd name="T62" fmla="*/ 52 w 52"/>
                    <a:gd name="T63" fmla="*/ 24 h 35"/>
                    <a:gd name="T64" fmla="*/ 46 w 52"/>
                    <a:gd name="T65" fmla="*/ 24 h 35"/>
                    <a:gd name="T66" fmla="*/ 45 w 52"/>
                    <a:gd name="T67" fmla="*/ 19 h 35"/>
                    <a:gd name="T68" fmla="*/ 42 w 52"/>
                    <a:gd name="T69" fmla="*/ 18 h 35"/>
                    <a:gd name="T70" fmla="*/ 39 w 52"/>
                    <a:gd name="T71" fmla="*/ 19 h 35"/>
                    <a:gd name="T72" fmla="*/ 39 w 52"/>
                    <a:gd name="T73" fmla="*/ 24 h 35"/>
                    <a:gd name="T74" fmla="*/ 39 w 52"/>
                    <a:gd name="T75" fmla="*/ 29 h 35"/>
                    <a:gd name="T76" fmla="*/ 42 w 52"/>
                    <a:gd name="T77" fmla="*/ 31 h 35"/>
                    <a:gd name="T78" fmla="*/ 45 w 52"/>
                    <a:gd name="T79" fmla="*/ 29 h 35"/>
                    <a:gd name="T80" fmla="*/ 46 w 52"/>
                    <a:gd name="T81" fmla="*/ 24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35">
                      <a:moveTo>
                        <a:pt x="20" y="11"/>
                      </a:moveTo>
                      <a:cubicBezTo>
                        <a:pt x="20" y="15"/>
                        <a:pt x="19" y="18"/>
                        <a:pt x="18" y="20"/>
                      </a:cubicBezTo>
                      <a:cubicBezTo>
                        <a:pt x="16" y="21"/>
                        <a:pt x="13" y="22"/>
                        <a:pt x="10" y="22"/>
                      </a:cubicBezTo>
                      <a:cubicBezTo>
                        <a:pt x="7" y="22"/>
                        <a:pt x="4" y="21"/>
                        <a:pt x="2" y="20"/>
                      </a:cubicBezTo>
                      <a:cubicBezTo>
                        <a:pt x="1" y="18"/>
                        <a:pt x="0" y="15"/>
                        <a:pt x="0" y="11"/>
                      </a:cubicBezTo>
                      <a:cubicBezTo>
                        <a:pt x="0" y="8"/>
                        <a:pt x="1" y="5"/>
                        <a:pt x="2" y="3"/>
                      </a:cubicBezTo>
                      <a:cubicBezTo>
                        <a:pt x="4" y="1"/>
                        <a:pt x="7" y="0"/>
                        <a:pt x="10" y="0"/>
                      </a:cubicBezTo>
                      <a:cubicBezTo>
                        <a:pt x="13" y="0"/>
                        <a:pt x="16" y="1"/>
                        <a:pt x="18" y="3"/>
                      </a:cubicBezTo>
                      <a:cubicBezTo>
                        <a:pt x="19" y="5"/>
                        <a:pt x="20" y="8"/>
                        <a:pt x="20" y="11"/>
                      </a:cubicBezTo>
                      <a:moveTo>
                        <a:pt x="14" y="11"/>
                      </a:moveTo>
                      <a:cubicBezTo>
                        <a:pt x="14" y="9"/>
                        <a:pt x="13" y="7"/>
                        <a:pt x="13" y="6"/>
                      </a:cubicBezTo>
                      <a:cubicBezTo>
                        <a:pt x="12" y="5"/>
                        <a:pt x="11" y="5"/>
                        <a:pt x="10" y="5"/>
                      </a:cubicBezTo>
                      <a:cubicBezTo>
                        <a:pt x="9" y="5"/>
                        <a:pt x="8" y="5"/>
                        <a:pt x="7" y="6"/>
                      </a:cubicBezTo>
                      <a:cubicBezTo>
                        <a:pt x="7" y="7"/>
                        <a:pt x="6" y="9"/>
                        <a:pt x="6" y="11"/>
                      </a:cubicBezTo>
                      <a:cubicBezTo>
                        <a:pt x="6" y="14"/>
                        <a:pt x="7" y="15"/>
                        <a:pt x="7" y="16"/>
                      </a:cubicBezTo>
                      <a:cubicBezTo>
                        <a:pt x="8" y="17"/>
                        <a:pt x="9" y="17"/>
                        <a:pt x="10" y="17"/>
                      </a:cubicBezTo>
                      <a:cubicBezTo>
                        <a:pt x="11" y="17"/>
                        <a:pt x="12" y="17"/>
                        <a:pt x="13" y="16"/>
                      </a:cubicBezTo>
                      <a:cubicBezTo>
                        <a:pt x="13" y="15"/>
                        <a:pt x="14" y="14"/>
                        <a:pt x="14" y="11"/>
                      </a:cubicBezTo>
                      <a:moveTo>
                        <a:pt x="38" y="1"/>
                      </a:moveTo>
                      <a:cubicBezTo>
                        <a:pt x="20" y="35"/>
                        <a:pt x="20" y="35"/>
                        <a:pt x="20" y="35"/>
                      </a:cubicBezTo>
                      <a:cubicBezTo>
                        <a:pt x="14" y="35"/>
                        <a:pt x="14" y="35"/>
                        <a:pt x="14" y="35"/>
                      </a:cubicBezTo>
                      <a:cubicBezTo>
                        <a:pt x="32" y="1"/>
                        <a:pt x="32" y="1"/>
                        <a:pt x="32" y="1"/>
                      </a:cubicBezTo>
                      <a:lnTo>
                        <a:pt x="38" y="1"/>
                      </a:lnTo>
                      <a:close/>
                      <a:moveTo>
                        <a:pt x="52" y="24"/>
                      </a:moveTo>
                      <a:cubicBezTo>
                        <a:pt x="52" y="28"/>
                        <a:pt x="52" y="31"/>
                        <a:pt x="50" y="33"/>
                      </a:cubicBezTo>
                      <a:cubicBezTo>
                        <a:pt x="48" y="35"/>
                        <a:pt x="46" y="35"/>
                        <a:pt x="42" y="35"/>
                      </a:cubicBezTo>
                      <a:cubicBezTo>
                        <a:pt x="39" y="35"/>
                        <a:pt x="36" y="35"/>
                        <a:pt x="34" y="33"/>
                      </a:cubicBezTo>
                      <a:cubicBezTo>
                        <a:pt x="33" y="31"/>
                        <a:pt x="32" y="28"/>
                        <a:pt x="32" y="24"/>
                      </a:cubicBezTo>
                      <a:cubicBezTo>
                        <a:pt x="32" y="21"/>
                        <a:pt x="33" y="18"/>
                        <a:pt x="35" y="16"/>
                      </a:cubicBezTo>
                      <a:cubicBezTo>
                        <a:pt x="36" y="14"/>
                        <a:pt x="39" y="13"/>
                        <a:pt x="42" y="13"/>
                      </a:cubicBezTo>
                      <a:cubicBezTo>
                        <a:pt x="46" y="13"/>
                        <a:pt x="48" y="14"/>
                        <a:pt x="50" y="16"/>
                      </a:cubicBezTo>
                      <a:cubicBezTo>
                        <a:pt x="52" y="18"/>
                        <a:pt x="52" y="21"/>
                        <a:pt x="52" y="24"/>
                      </a:cubicBezTo>
                      <a:moveTo>
                        <a:pt x="46" y="24"/>
                      </a:moveTo>
                      <a:cubicBezTo>
                        <a:pt x="46" y="22"/>
                        <a:pt x="45" y="20"/>
                        <a:pt x="45" y="19"/>
                      </a:cubicBezTo>
                      <a:cubicBezTo>
                        <a:pt x="44" y="19"/>
                        <a:pt x="43" y="18"/>
                        <a:pt x="42" y="18"/>
                      </a:cubicBezTo>
                      <a:cubicBezTo>
                        <a:pt x="41" y="18"/>
                        <a:pt x="40" y="19"/>
                        <a:pt x="39" y="19"/>
                      </a:cubicBezTo>
                      <a:cubicBezTo>
                        <a:pt x="39" y="20"/>
                        <a:pt x="39" y="22"/>
                        <a:pt x="39" y="24"/>
                      </a:cubicBezTo>
                      <a:cubicBezTo>
                        <a:pt x="39" y="27"/>
                        <a:pt x="39" y="28"/>
                        <a:pt x="39" y="29"/>
                      </a:cubicBezTo>
                      <a:cubicBezTo>
                        <a:pt x="40" y="30"/>
                        <a:pt x="41" y="31"/>
                        <a:pt x="42" y="31"/>
                      </a:cubicBezTo>
                      <a:cubicBezTo>
                        <a:pt x="43" y="31"/>
                        <a:pt x="44" y="30"/>
                        <a:pt x="45" y="29"/>
                      </a:cubicBezTo>
                      <a:cubicBezTo>
                        <a:pt x="45" y="28"/>
                        <a:pt x="46" y="27"/>
                        <a:pt x="46" y="24"/>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1" name="Freeform 62"/>
                <p:cNvSpPr/>
                <p:nvPr/>
              </p:nvSpPr>
              <p:spPr bwMode="auto">
                <a:xfrm>
                  <a:off x="3167" y="2381"/>
                  <a:ext cx="61" cy="82"/>
                </a:xfrm>
                <a:custGeom>
                  <a:avLst/>
                  <a:gdLst>
                    <a:gd name="T0" fmla="*/ 26 w 26"/>
                    <a:gd name="T1" fmla="*/ 23 h 35"/>
                    <a:gd name="T2" fmla="*/ 25 w 26"/>
                    <a:gd name="T3" fmla="*/ 27 h 35"/>
                    <a:gd name="T4" fmla="*/ 23 w 26"/>
                    <a:gd name="T5" fmla="*/ 31 h 35"/>
                    <a:gd name="T6" fmla="*/ 18 w 26"/>
                    <a:gd name="T7" fmla="*/ 34 h 35"/>
                    <a:gd name="T8" fmla="*/ 12 w 26"/>
                    <a:gd name="T9" fmla="*/ 35 h 35"/>
                    <a:gd name="T10" fmla="*/ 5 w 26"/>
                    <a:gd name="T11" fmla="*/ 34 h 35"/>
                    <a:gd name="T12" fmla="*/ 0 w 26"/>
                    <a:gd name="T13" fmla="*/ 33 h 35"/>
                    <a:gd name="T14" fmla="*/ 0 w 26"/>
                    <a:gd name="T15" fmla="*/ 25 h 35"/>
                    <a:gd name="T16" fmla="*/ 1 w 26"/>
                    <a:gd name="T17" fmla="*/ 25 h 35"/>
                    <a:gd name="T18" fmla="*/ 5 w 26"/>
                    <a:gd name="T19" fmla="*/ 27 h 35"/>
                    <a:gd name="T20" fmla="*/ 10 w 26"/>
                    <a:gd name="T21" fmla="*/ 28 h 35"/>
                    <a:gd name="T22" fmla="*/ 13 w 26"/>
                    <a:gd name="T23" fmla="*/ 28 h 35"/>
                    <a:gd name="T24" fmla="*/ 16 w 26"/>
                    <a:gd name="T25" fmla="*/ 27 h 35"/>
                    <a:gd name="T26" fmla="*/ 17 w 26"/>
                    <a:gd name="T27" fmla="*/ 25 h 35"/>
                    <a:gd name="T28" fmla="*/ 18 w 26"/>
                    <a:gd name="T29" fmla="*/ 23 h 35"/>
                    <a:gd name="T30" fmla="*/ 17 w 26"/>
                    <a:gd name="T31" fmla="*/ 21 h 35"/>
                    <a:gd name="T32" fmla="*/ 16 w 26"/>
                    <a:gd name="T33" fmla="*/ 19 h 35"/>
                    <a:gd name="T34" fmla="*/ 13 w 26"/>
                    <a:gd name="T35" fmla="*/ 18 h 35"/>
                    <a:gd name="T36" fmla="*/ 10 w 26"/>
                    <a:gd name="T37" fmla="*/ 18 h 35"/>
                    <a:gd name="T38" fmla="*/ 6 w 26"/>
                    <a:gd name="T39" fmla="*/ 19 h 35"/>
                    <a:gd name="T40" fmla="*/ 2 w 26"/>
                    <a:gd name="T41" fmla="*/ 19 h 35"/>
                    <a:gd name="T42" fmla="*/ 1 w 26"/>
                    <a:gd name="T43" fmla="*/ 19 h 35"/>
                    <a:gd name="T44" fmla="*/ 1 w 26"/>
                    <a:gd name="T45" fmla="*/ 0 h 35"/>
                    <a:gd name="T46" fmla="*/ 25 w 26"/>
                    <a:gd name="T47" fmla="*/ 0 h 35"/>
                    <a:gd name="T48" fmla="*/ 25 w 26"/>
                    <a:gd name="T49" fmla="*/ 7 h 35"/>
                    <a:gd name="T50" fmla="*/ 10 w 26"/>
                    <a:gd name="T51" fmla="*/ 7 h 35"/>
                    <a:gd name="T52" fmla="*/ 10 w 26"/>
                    <a:gd name="T53" fmla="*/ 12 h 35"/>
                    <a:gd name="T54" fmla="*/ 11 w 26"/>
                    <a:gd name="T55" fmla="*/ 12 h 35"/>
                    <a:gd name="T56" fmla="*/ 13 w 26"/>
                    <a:gd name="T57" fmla="*/ 12 h 35"/>
                    <a:gd name="T58" fmla="*/ 18 w 26"/>
                    <a:gd name="T59" fmla="*/ 13 h 35"/>
                    <a:gd name="T60" fmla="*/ 22 w 26"/>
                    <a:gd name="T61" fmla="*/ 14 h 35"/>
                    <a:gd name="T62" fmla="*/ 25 w 26"/>
                    <a:gd name="T63" fmla="*/ 17 h 35"/>
                    <a:gd name="T64" fmla="*/ 26 w 26"/>
                    <a:gd name="T65" fmla="*/ 2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 h="35">
                      <a:moveTo>
                        <a:pt x="26" y="23"/>
                      </a:moveTo>
                      <a:cubicBezTo>
                        <a:pt x="26" y="24"/>
                        <a:pt x="26" y="26"/>
                        <a:pt x="25" y="27"/>
                      </a:cubicBezTo>
                      <a:cubicBezTo>
                        <a:pt x="25" y="29"/>
                        <a:pt x="24" y="30"/>
                        <a:pt x="23" y="31"/>
                      </a:cubicBezTo>
                      <a:cubicBezTo>
                        <a:pt x="21" y="32"/>
                        <a:pt x="20" y="33"/>
                        <a:pt x="18" y="34"/>
                      </a:cubicBezTo>
                      <a:cubicBezTo>
                        <a:pt x="16" y="34"/>
                        <a:pt x="14" y="35"/>
                        <a:pt x="12" y="35"/>
                      </a:cubicBezTo>
                      <a:cubicBezTo>
                        <a:pt x="9" y="35"/>
                        <a:pt x="7" y="34"/>
                        <a:pt x="5" y="34"/>
                      </a:cubicBezTo>
                      <a:cubicBezTo>
                        <a:pt x="3" y="34"/>
                        <a:pt x="1" y="33"/>
                        <a:pt x="0" y="33"/>
                      </a:cubicBezTo>
                      <a:cubicBezTo>
                        <a:pt x="0" y="25"/>
                        <a:pt x="0" y="25"/>
                        <a:pt x="0" y="25"/>
                      </a:cubicBezTo>
                      <a:cubicBezTo>
                        <a:pt x="1" y="25"/>
                        <a:pt x="1" y="25"/>
                        <a:pt x="1" y="25"/>
                      </a:cubicBezTo>
                      <a:cubicBezTo>
                        <a:pt x="2" y="26"/>
                        <a:pt x="4" y="27"/>
                        <a:pt x="5" y="27"/>
                      </a:cubicBezTo>
                      <a:cubicBezTo>
                        <a:pt x="7" y="28"/>
                        <a:pt x="9" y="28"/>
                        <a:pt x="10" y="28"/>
                      </a:cubicBezTo>
                      <a:cubicBezTo>
                        <a:pt x="11" y="28"/>
                        <a:pt x="12" y="28"/>
                        <a:pt x="13" y="28"/>
                      </a:cubicBezTo>
                      <a:cubicBezTo>
                        <a:pt x="14" y="27"/>
                        <a:pt x="15" y="27"/>
                        <a:pt x="16" y="27"/>
                      </a:cubicBezTo>
                      <a:cubicBezTo>
                        <a:pt x="17" y="26"/>
                        <a:pt x="17" y="26"/>
                        <a:pt x="17" y="25"/>
                      </a:cubicBezTo>
                      <a:cubicBezTo>
                        <a:pt x="17" y="25"/>
                        <a:pt x="18" y="24"/>
                        <a:pt x="18" y="23"/>
                      </a:cubicBezTo>
                      <a:cubicBezTo>
                        <a:pt x="18" y="22"/>
                        <a:pt x="17" y="21"/>
                        <a:pt x="17" y="21"/>
                      </a:cubicBezTo>
                      <a:cubicBezTo>
                        <a:pt x="17" y="20"/>
                        <a:pt x="16" y="20"/>
                        <a:pt x="16" y="19"/>
                      </a:cubicBezTo>
                      <a:cubicBezTo>
                        <a:pt x="15" y="19"/>
                        <a:pt x="14" y="19"/>
                        <a:pt x="13" y="18"/>
                      </a:cubicBezTo>
                      <a:cubicBezTo>
                        <a:pt x="12" y="18"/>
                        <a:pt x="11" y="18"/>
                        <a:pt x="10" y="18"/>
                      </a:cubicBezTo>
                      <a:cubicBezTo>
                        <a:pt x="8" y="18"/>
                        <a:pt x="7" y="18"/>
                        <a:pt x="6" y="19"/>
                      </a:cubicBezTo>
                      <a:cubicBezTo>
                        <a:pt x="4" y="19"/>
                        <a:pt x="3" y="19"/>
                        <a:pt x="2" y="19"/>
                      </a:cubicBezTo>
                      <a:cubicBezTo>
                        <a:pt x="1" y="19"/>
                        <a:pt x="1" y="19"/>
                        <a:pt x="1" y="19"/>
                      </a:cubicBezTo>
                      <a:cubicBezTo>
                        <a:pt x="1" y="0"/>
                        <a:pt x="1" y="0"/>
                        <a:pt x="1" y="0"/>
                      </a:cubicBezTo>
                      <a:cubicBezTo>
                        <a:pt x="25" y="0"/>
                        <a:pt x="25" y="0"/>
                        <a:pt x="25" y="0"/>
                      </a:cubicBezTo>
                      <a:cubicBezTo>
                        <a:pt x="25" y="7"/>
                        <a:pt x="25" y="7"/>
                        <a:pt x="25" y="7"/>
                      </a:cubicBezTo>
                      <a:cubicBezTo>
                        <a:pt x="10" y="7"/>
                        <a:pt x="10" y="7"/>
                        <a:pt x="10" y="7"/>
                      </a:cubicBezTo>
                      <a:cubicBezTo>
                        <a:pt x="10" y="12"/>
                        <a:pt x="10" y="12"/>
                        <a:pt x="10" y="12"/>
                      </a:cubicBezTo>
                      <a:cubicBezTo>
                        <a:pt x="10" y="12"/>
                        <a:pt x="11" y="12"/>
                        <a:pt x="11" y="12"/>
                      </a:cubicBezTo>
                      <a:cubicBezTo>
                        <a:pt x="12" y="12"/>
                        <a:pt x="13" y="12"/>
                        <a:pt x="13" y="12"/>
                      </a:cubicBezTo>
                      <a:cubicBezTo>
                        <a:pt x="15" y="12"/>
                        <a:pt x="17" y="12"/>
                        <a:pt x="18" y="13"/>
                      </a:cubicBezTo>
                      <a:cubicBezTo>
                        <a:pt x="20" y="13"/>
                        <a:pt x="21" y="13"/>
                        <a:pt x="22" y="14"/>
                      </a:cubicBezTo>
                      <a:cubicBezTo>
                        <a:pt x="23" y="15"/>
                        <a:pt x="24" y="16"/>
                        <a:pt x="25" y="17"/>
                      </a:cubicBezTo>
                      <a:cubicBezTo>
                        <a:pt x="26" y="19"/>
                        <a:pt x="26" y="20"/>
                        <a:pt x="26" y="23"/>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2" name="Freeform 63"/>
                <p:cNvSpPr>
                  <a:spLocks noEditPoints="1"/>
                </p:cNvSpPr>
                <p:nvPr/>
              </p:nvSpPr>
              <p:spPr bwMode="auto">
                <a:xfrm>
                  <a:off x="3243" y="2378"/>
                  <a:ext cx="66" cy="85"/>
                </a:xfrm>
                <a:custGeom>
                  <a:avLst/>
                  <a:gdLst>
                    <a:gd name="T0" fmla="*/ 28 w 28"/>
                    <a:gd name="T1" fmla="*/ 18 h 36"/>
                    <a:gd name="T2" fmla="*/ 27 w 28"/>
                    <a:gd name="T3" fmla="*/ 26 h 36"/>
                    <a:gd name="T4" fmla="*/ 25 w 28"/>
                    <a:gd name="T5" fmla="*/ 31 h 36"/>
                    <a:gd name="T6" fmla="*/ 21 w 28"/>
                    <a:gd name="T7" fmla="*/ 35 h 36"/>
                    <a:gd name="T8" fmla="*/ 14 w 28"/>
                    <a:gd name="T9" fmla="*/ 36 h 36"/>
                    <a:gd name="T10" fmla="*/ 8 w 28"/>
                    <a:gd name="T11" fmla="*/ 35 h 36"/>
                    <a:gd name="T12" fmla="*/ 3 w 28"/>
                    <a:gd name="T13" fmla="*/ 31 h 36"/>
                    <a:gd name="T14" fmla="*/ 1 w 28"/>
                    <a:gd name="T15" fmla="*/ 26 h 36"/>
                    <a:gd name="T16" fmla="*/ 0 w 28"/>
                    <a:gd name="T17" fmla="*/ 18 h 36"/>
                    <a:gd name="T18" fmla="*/ 1 w 28"/>
                    <a:gd name="T19" fmla="*/ 10 h 36"/>
                    <a:gd name="T20" fmla="*/ 3 w 28"/>
                    <a:gd name="T21" fmla="*/ 5 h 36"/>
                    <a:gd name="T22" fmla="*/ 8 w 28"/>
                    <a:gd name="T23" fmla="*/ 2 h 36"/>
                    <a:gd name="T24" fmla="*/ 14 w 28"/>
                    <a:gd name="T25" fmla="*/ 0 h 36"/>
                    <a:gd name="T26" fmla="*/ 21 w 28"/>
                    <a:gd name="T27" fmla="*/ 2 h 36"/>
                    <a:gd name="T28" fmla="*/ 25 w 28"/>
                    <a:gd name="T29" fmla="*/ 5 h 36"/>
                    <a:gd name="T30" fmla="*/ 27 w 28"/>
                    <a:gd name="T31" fmla="*/ 11 h 36"/>
                    <a:gd name="T32" fmla="*/ 28 w 28"/>
                    <a:gd name="T33" fmla="*/ 18 h 36"/>
                    <a:gd name="T34" fmla="*/ 19 w 28"/>
                    <a:gd name="T35" fmla="*/ 18 h 36"/>
                    <a:gd name="T36" fmla="*/ 18 w 28"/>
                    <a:gd name="T37" fmla="*/ 9 h 36"/>
                    <a:gd name="T38" fmla="*/ 14 w 28"/>
                    <a:gd name="T39" fmla="*/ 7 h 36"/>
                    <a:gd name="T40" fmla="*/ 10 w 28"/>
                    <a:gd name="T41" fmla="*/ 9 h 36"/>
                    <a:gd name="T42" fmla="*/ 9 w 28"/>
                    <a:gd name="T43" fmla="*/ 18 h 36"/>
                    <a:gd name="T44" fmla="*/ 10 w 28"/>
                    <a:gd name="T45" fmla="*/ 27 h 36"/>
                    <a:gd name="T46" fmla="*/ 14 w 28"/>
                    <a:gd name="T47" fmla="*/ 29 h 36"/>
                    <a:gd name="T48" fmla="*/ 18 w 28"/>
                    <a:gd name="T49" fmla="*/ 27 h 36"/>
                    <a:gd name="T50" fmla="*/ 19 w 28"/>
                    <a:gd name="T51"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8" h="36">
                      <a:moveTo>
                        <a:pt x="28" y="18"/>
                      </a:moveTo>
                      <a:cubicBezTo>
                        <a:pt x="28" y="21"/>
                        <a:pt x="28" y="23"/>
                        <a:pt x="27" y="26"/>
                      </a:cubicBezTo>
                      <a:cubicBezTo>
                        <a:pt x="27" y="28"/>
                        <a:pt x="26" y="30"/>
                        <a:pt x="25" y="31"/>
                      </a:cubicBezTo>
                      <a:cubicBezTo>
                        <a:pt x="24" y="33"/>
                        <a:pt x="22" y="34"/>
                        <a:pt x="21" y="35"/>
                      </a:cubicBezTo>
                      <a:cubicBezTo>
                        <a:pt x="19" y="35"/>
                        <a:pt x="17" y="36"/>
                        <a:pt x="14" y="36"/>
                      </a:cubicBezTo>
                      <a:cubicBezTo>
                        <a:pt x="11" y="36"/>
                        <a:pt x="9" y="35"/>
                        <a:pt x="8" y="35"/>
                      </a:cubicBezTo>
                      <a:cubicBezTo>
                        <a:pt x="6" y="34"/>
                        <a:pt x="4" y="33"/>
                        <a:pt x="3" y="31"/>
                      </a:cubicBezTo>
                      <a:cubicBezTo>
                        <a:pt x="2" y="30"/>
                        <a:pt x="1" y="28"/>
                        <a:pt x="1" y="26"/>
                      </a:cubicBezTo>
                      <a:cubicBezTo>
                        <a:pt x="0" y="23"/>
                        <a:pt x="0" y="21"/>
                        <a:pt x="0" y="18"/>
                      </a:cubicBezTo>
                      <a:cubicBezTo>
                        <a:pt x="0" y="15"/>
                        <a:pt x="0" y="13"/>
                        <a:pt x="1" y="10"/>
                      </a:cubicBezTo>
                      <a:cubicBezTo>
                        <a:pt x="1" y="8"/>
                        <a:pt x="2" y="6"/>
                        <a:pt x="3" y="5"/>
                      </a:cubicBezTo>
                      <a:cubicBezTo>
                        <a:pt x="4" y="3"/>
                        <a:pt x="6" y="2"/>
                        <a:pt x="8" y="2"/>
                      </a:cubicBezTo>
                      <a:cubicBezTo>
                        <a:pt x="9" y="1"/>
                        <a:pt x="12" y="0"/>
                        <a:pt x="14" y="0"/>
                      </a:cubicBezTo>
                      <a:cubicBezTo>
                        <a:pt x="17" y="0"/>
                        <a:pt x="19" y="1"/>
                        <a:pt x="21" y="2"/>
                      </a:cubicBezTo>
                      <a:cubicBezTo>
                        <a:pt x="22" y="2"/>
                        <a:pt x="24" y="3"/>
                        <a:pt x="25" y="5"/>
                      </a:cubicBezTo>
                      <a:cubicBezTo>
                        <a:pt x="26" y="6"/>
                        <a:pt x="27" y="8"/>
                        <a:pt x="27" y="11"/>
                      </a:cubicBezTo>
                      <a:cubicBezTo>
                        <a:pt x="28" y="13"/>
                        <a:pt x="28" y="15"/>
                        <a:pt x="28" y="18"/>
                      </a:cubicBezTo>
                      <a:moveTo>
                        <a:pt x="19" y="18"/>
                      </a:moveTo>
                      <a:cubicBezTo>
                        <a:pt x="19" y="14"/>
                        <a:pt x="19" y="11"/>
                        <a:pt x="18" y="9"/>
                      </a:cubicBezTo>
                      <a:cubicBezTo>
                        <a:pt x="17" y="8"/>
                        <a:pt x="16" y="7"/>
                        <a:pt x="14" y="7"/>
                      </a:cubicBezTo>
                      <a:cubicBezTo>
                        <a:pt x="12" y="7"/>
                        <a:pt x="11" y="8"/>
                        <a:pt x="10" y="9"/>
                      </a:cubicBezTo>
                      <a:cubicBezTo>
                        <a:pt x="9" y="11"/>
                        <a:pt x="9" y="14"/>
                        <a:pt x="9" y="18"/>
                      </a:cubicBezTo>
                      <a:cubicBezTo>
                        <a:pt x="9" y="22"/>
                        <a:pt x="9" y="25"/>
                        <a:pt x="10" y="27"/>
                      </a:cubicBezTo>
                      <a:cubicBezTo>
                        <a:pt x="11" y="29"/>
                        <a:pt x="12" y="29"/>
                        <a:pt x="14" y="29"/>
                      </a:cubicBezTo>
                      <a:cubicBezTo>
                        <a:pt x="16" y="29"/>
                        <a:pt x="17" y="29"/>
                        <a:pt x="18" y="27"/>
                      </a:cubicBezTo>
                      <a:cubicBezTo>
                        <a:pt x="19" y="25"/>
                        <a:pt x="19" y="22"/>
                        <a:pt x="19" y="18"/>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sp>
              <p:nvSpPr>
                <p:cNvPr id="23" name="Freeform 64"/>
                <p:cNvSpPr>
                  <a:spLocks noEditPoints="1"/>
                </p:cNvSpPr>
                <p:nvPr/>
              </p:nvSpPr>
              <p:spPr bwMode="auto">
                <a:xfrm>
                  <a:off x="3323" y="2378"/>
                  <a:ext cx="125" cy="85"/>
                </a:xfrm>
                <a:custGeom>
                  <a:avLst/>
                  <a:gdLst>
                    <a:gd name="T0" fmla="*/ 20 w 53"/>
                    <a:gd name="T1" fmla="*/ 11 h 36"/>
                    <a:gd name="T2" fmla="*/ 18 w 53"/>
                    <a:gd name="T3" fmla="*/ 20 h 36"/>
                    <a:gd name="T4" fmla="*/ 10 w 53"/>
                    <a:gd name="T5" fmla="*/ 23 h 36"/>
                    <a:gd name="T6" fmla="*/ 2 w 53"/>
                    <a:gd name="T7" fmla="*/ 20 h 36"/>
                    <a:gd name="T8" fmla="*/ 0 w 53"/>
                    <a:gd name="T9" fmla="*/ 12 h 36"/>
                    <a:gd name="T10" fmla="*/ 2 w 53"/>
                    <a:gd name="T11" fmla="*/ 3 h 36"/>
                    <a:gd name="T12" fmla="*/ 10 w 53"/>
                    <a:gd name="T13" fmla="*/ 0 h 36"/>
                    <a:gd name="T14" fmla="*/ 18 w 53"/>
                    <a:gd name="T15" fmla="*/ 3 h 36"/>
                    <a:gd name="T16" fmla="*/ 20 w 53"/>
                    <a:gd name="T17" fmla="*/ 11 h 36"/>
                    <a:gd name="T18" fmla="*/ 14 w 53"/>
                    <a:gd name="T19" fmla="*/ 12 h 36"/>
                    <a:gd name="T20" fmla="*/ 13 w 53"/>
                    <a:gd name="T21" fmla="*/ 7 h 36"/>
                    <a:gd name="T22" fmla="*/ 10 w 53"/>
                    <a:gd name="T23" fmla="*/ 5 h 36"/>
                    <a:gd name="T24" fmla="*/ 7 w 53"/>
                    <a:gd name="T25" fmla="*/ 7 h 36"/>
                    <a:gd name="T26" fmla="*/ 7 w 53"/>
                    <a:gd name="T27" fmla="*/ 12 h 36"/>
                    <a:gd name="T28" fmla="*/ 7 w 53"/>
                    <a:gd name="T29" fmla="*/ 16 h 36"/>
                    <a:gd name="T30" fmla="*/ 10 w 53"/>
                    <a:gd name="T31" fmla="*/ 18 h 36"/>
                    <a:gd name="T32" fmla="*/ 13 w 53"/>
                    <a:gd name="T33" fmla="*/ 16 h 36"/>
                    <a:gd name="T34" fmla="*/ 14 w 53"/>
                    <a:gd name="T35" fmla="*/ 12 h 36"/>
                    <a:gd name="T36" fmla="*/ 38 w 53"/>
                    <a:gd name="T37" fmla="*/ 1 h 36"/>
                    <a:gd name="T38" fmla="*/ 20 w 53"/>
                    <a:gd name="T39" fmla="*/ 35 h 36"/>
                    <a:gd name="T40" fmla="*/ 14 w 53"/>
                    <a:gd name="T41" fmla="*/ 35 h 36"/>
                    <a:gd name="T42" fmla="*/ 32 w 53"/>
                    <a:gd name="T43" fmla="*/ 1 h 36"/>
                    <a:gd name="T44" fmla="*/ 38 w 53"/>
                    <a:gd name="T45" fmla="*/ 1 h 36"/>
                    <a:gd name="T46" fmla="*/ 53 w 53"/>
                    <a:gd name="T47" fmla="*/ 25 h 36"/>
                    <a:gd name="T48" fmla="*/ 50 w 53"/>
                    <a:gd name="T49" fmla="*/ 33 h 36"/>
                    <a:gd name="T50" fmla="*/ 42 w 53"/>
                    <a:gd name="T51" fmla="*/ 36 h 36"/>
                    <a:gd name="T52" fmla="*/ 35 w 53"/>
                    <a:gd name="T53" fmla="*/ 33 h 36"/>
                    <a:gd name="T54" fmla="*/ 32 w 53"/>
                    <a:gd name="T55" fmla="*/ 25 h 36"/>
                    <a:gd name="T56" fmla="*/ 35 w 53"/>
                    <a:gd name="T57" fmla="*/ 16 h 36"/>
                    <a:gd name="T58" fmla="*/ 42 w 53"/>
                    <a:gd name="T59" fmla="*/ 14 h 36"/>
                    <a:gd name="T60" fmla="*/ 50 w 53"/>
                    <a:gd name="T61" fmla="*/ 16 h 36"/>
                    <a:gd name="T62" fmla="*/ 53 w 53"/>
                    <a:gd name="T63" fmla="*/ 25 h 36"/>
                    <a:gd name="T64" fmla="*/ 46 w 53"/>
                    <a:gd name="T65" fmla="*/ 25 h 36"/>
                    <a:gd name="T66" fmla="*/ 45 w 53"/>
                    <a:gd name="T67" fmla="*/ 20 h 36"/>
                    <a:gd name="T68" fmla="*/ 42 w 53"/>
                    <a:gd name="T69" fmla="*/ 18 h 36"/>
                    <a:gd name="T70" fmla="*/ 39 w 53"/>
                    <a:gd name="T71" fmla="*/ 20 h 36"/>
                    <a:gd name="T72" fmla="*/ 39 w 53"/>
                    <a:gd name="T73" fmla="*/ 25 h 36"/>
                    <a:gd name="T74" fmla="*/ 39 w 53"/>
                    <a:gd name="T75" fmla="*/ 30 h 36"/>
                    <a:gd name="T76" fmla="*/ 42 w 53"/>
                    <a:gd name="T77" fmla="*/ 31 h 36"/>
                    <a:gd name="T78" fmla="*/ 45 w 53"/>
                    <a:gd name="T79" fmla="*/ 30 h 36"/>
                    <a:gd name="T80" fmla="*/ 46 w 53"/>
                    <a:gd name="T81" fmla="*/ 2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 h="36">
                      <a:moveTo>
                        <a:pt x="20" y="11"/>
                      </a:moveTo>
                      <a:cubicBezTo>
                        <a:pt x="20" y="15"/>
                        <a:pt x="20" y="18"/>
                        <a:pt x="18" y="20"/>
                      </a:cubicBezTo>
                      <a:cubicBezTo>
                        <a:pt x="16" y="22"/>
                        <a:pt x="14" y="23"/>
                        <a:pt x="10" y="23"/>
                      </a:cubicBezTo>
                      <a:cubicBezTo>
                        <a:pt x="7" y="23"/>
                        <a:pt x="4" y="22"/>
                        <a:pt x="2" y="20"/>
                      </a:cubicBezTo>
                      <a:cubicBezTo>
                        <a:pt x="1" y="18"/>
                        <a:pt x="0" y="15"/>
                        <a:pt x="0" y="12"/>
                      </a:cubicBezTo>
                      <a:cubicBezTo>
                        <a:pt x="0" y="8"/>
                        <a:pt x="1" y="5"/>
                        <a:pt x="2" y="3"/>
                      </a:cubicBezTo>
                      <a:cubicBezTo>
                        <a:pt x="4" y="1"/>
                        <a:pt x="7" y="0"/>
                        <a:pt x="10" y="0"/>
                      </a:cubicBezTo>
                      <a:cubicBezTo>
                        <a:pt x="14" y="0"/>
                        <a:pt x="16" y="1"/>
                        <a:pt x="18" y="3"/>
                      </a:cubicBezTo>
                      <a:cubicBezTo>
                        <a:pt x="20" y="5"/>
                        <a:pt x="20" y="8"/>
                        <a:pt x="20" y="11"/>
                      </a:cubicBezTo>
                      <a:moveTo>
                        <a:pt x="14" y="12"/>
                      </a:moveTo>
                      <a:cubicBezTo>
                        <a:pt x="14" y="9"/>
                        <a:pt x="13" y="7"/>
                        <a:pt x="13" y="7"/>
                      </a:cubicBezTo>
                      <a:cubicBezTo>
                        <a:pt x="12" y="6"/>
                        <a:pt x="11" y="5"/>
                        <a:pt x="10" y="5"/>
                      </a:cubicBezTo>
                      <a:cubicBezTo>
                        <a:pt x="9" y="5"/>
                        <a:pt x="8" y="6"/>
                        <a:pt x="7" y="7"/>
                      </a:cubicBezTo>
                      <a:cubicBezTo>
                        <a:pt x="7" y="7"/>
                        <a:pt x="7" y="9"/>
                        <a:pt x="7" y="12"/>
                      </a:cubicBezTo>
                      <a:cubicBezTo>
                        <a:pt x="7" y="14"/>
                        <a:pt x="7" y="16"/>
                        <a:pt x="7" y="16"/>
                      </a:cubicBezTo>
                      <a:cubicBezTo>
                        <a:pt x="8" y="17"/>
                        <a:pt x="9" y="18"/>
                        <a:pt x="10" y="18"/>
                      </a:cubicBezTo>
                      <a:cubicBezTo>
                        <a:pt x="11" y="18"/>
                        <a:pt x="12" y="17"/>
                        <a:pt x="13" y="16"/>
                      </a:cubicBezTo>
                      <a:cubicBezTo>
                        <a:pt x="13" y="16"/>
                        <a:pt x="14" y="14"/>
                        <a:pt x="14" y="12"/>
                      </a:cubicBezTo>
                      <a:moveTo>
                        <a:pt x="38" y="1"/>
                      </a:moveTo>
                      <a:cubicBezTo>
                        <a:pt x="20" y="35"/>
                        <a:pt x="20" y="35"/>
                        <a:pt x="20" y="35"/>
                      </a:cubicBezTo>
                      <a:cubicBezTo>
                        <a:pt x="14" y="35"/>
                        <a:pt x="14" y="35"/>
                        <a:pt x="14" y="35"/>
                      </a:cubicBezTo>
                      <a:cubicBezTo>
                        <a:pt x="32" y="1"/>
                        <a:pt x="32" y="1"/>
                        <a:pt x="32" y="1"/>
                      </a:cubicBezTo>
                      <a:lnTo>
                        <a:pt x="38" y="1"/>
                      </a:lnTo>
                      <a:close/>
                      <a:moveTo>
                        <a:pt x="53" y="25"/>
                      </a:moveTo>
                      <a:cubicBezTo>
                        <a:pt x="53" y="28"/>
                        <a:pt x="52" y="31"/>
                        <a:pt x="50" y="33"/>
                      </a:cubicBezTo>
                      <a:cubicBezTo>
                        <a:pt x="48" y="35"/>
                        <a:pt x="46" y="36"/>
                        <a:pt x="42" y="36"/>
                      </a:cubicBezTo>
                      <a:cubicBezTo>
                        <a:pt x="39" y="36"/>
                        <a:pt x="36" y="35"/>
                        <a:pt x="35" y="33"/>
                      </a:cubicBezTo>
                      <a:cubicBezTo>
                        <a:pt x="33" y="31"/>
                        <a:pt x="32" y="28"/>
                        <a:pt x="32" y="25"/>
                      </a:cubicBezTo>
                      <a:cubicBezTo>
                        <a:pt x="32" y="21"/>
                        <a:pt x="33" y="18"/>
                        <a:pt x="35" y="16"/>
                      </a:cubicBezTo>
                      <a:cubicBezTo>
                        <a:pt x="36" y="15"/>
                        <a:pt x="39" y="14"/>
                        <a:pt x="42" y="14"/>
                      </a:cubicBezTo>
                      <a:cubicBezTo>
                        <a:pt x="46" y="14"/>
                        <a:pt x="48" y="15"/>
                        <a:pt x="50" y="16"/>
                      </a:cubicBezTo>
                      <a:cubicBezTo>
                        <a:pt x="52" y="18"/>
                        <a:pt x="53" y="21"/>
                        <a:pt x="53" y="25"/>
                      </a:cubicBezTo>
                      <a:moveTo>
                        <a:pt x="46" y="25"/>
                      </a:moveTo>
                      <a:cubicBezTo>
                        <a:pt x="46" y="22"/>
                        <a:pt x="46" y="21"/>
                        <a:pt x="45" y="20"/>
                      </a:cubicBezTo>
                      <a:cubicBezTo>
                        <a:pt x="44" y="19"/>
                        <a:pt x="43" y="18"/>
                        <a:pt x="42" y="18"/>
                      </a:cubicBezTo>
                      <a:cubicBezTo>
                        <a:pt x="41" y="18"/>
                        <a:pt x="40" y="19"/>
                        <a:pt x="39" y="20"/>
                      </a:cubicBezTo>
                      <a:cubicBezTo>
                        <a:pt x="39" y="21"/>
                        <a:pt x="39" y="22"/>
                        <a:pt x="39" y="25"/>
                      </a:cubicBezTo>
                      <a:cubicBezTo>
                        <a:pt x="39" y="27"/>
                        <a:pt x="39" y="29"/>
                        <a:pt x="39" y="30"/>
                      </a:cubicBezTo>
                      <a:cubicBezTo>
                        <a:pt x="40" y="30"/>
                        <a:pt x="41" y="31"/>
                        <a:pt x="42" y="31"/>
                      </a:cubicBezTo>
                      <a:cubicBezTo>
                        <a:pt x="43" y="31"/>
                        <a:pt x="44" y="30"/>
                        <a:pt x="45" y="30"/>
                      </a:cubicBezTo>
                      <a:cubicBezTo>
                        <a:pt x="46" y="29"/>
                        <a:pt x="46" y="27"/>
                        <a:pt x="46" y="25"/>
                      </a:cubicBezTo>
                    </a:path>
                  </a:pathLst>
                </a:custGeom>
                <a:solidFill>
                  <a:srgbClr val="F2F3F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dirty="0"/>
                </a:p>
              </p:txBody>
            </p:sp>
          </p:grpSp>
          <p:sp>
            <p:nvSpPr>
              <p:cNvPr id="8" name="矩形 7"/>
              <p:cNvSpPr/>
              <p:nvPr/>
            </p:nvSpPr>
            <p:spPr>
              <a:xfrm>
                <a:off x="3260096"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4184021"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5065082" y="3877469"/>
                <a:ext cx="345578" cy="290600"/>
              </a:xfrm>
              <a:prstGeom prst="rect">
                <a:avLst/>
              </a:prstGeom>
            </p:spPr>
            <p:txBody>
              <a:bodyPr wrap="none">
                <a:spAutoFit/>
              </a:bodyPr>
              <a:lstStyle/>
              <a:p>
                <a:pPr algn="ctr">
                  <a:lnSpc>
                    <a:spcPts val="1500"/>
                  </a:lnSpc>
                </a:pPr>
                <a:r>
                  <a:rPr lang="zh-CN" altLang="en-US" sz="300" kern="0" dirty="0">
                    <a:solidFill>
                      <a:schemeClr val="bg1"/>
                    </a:solidFill>
                    <a:latin typeface="微软雅黑" panose="020B0503020204020204" pitchFamily="34" charset="-122"/>
                    <a:ea typeface="微软雅黑" panose="020B0503020204020204" pitchFamily="34" charset="-122"/>
                  </a:rPr>
                  <a:t>添加文字</a:t>
                </a:r>
                <a:endParaRPr lang="en-US" altLang="zh-CN" sz="300" kern="0" dirty="0">
                  <a:solidFill>
                    <a:schemeClr val="bg1"/>
                  </a:solidFill>
                  <a:latin typeface="微软雅黑" panose="020B0503020204020204" pitchFamily="34" charset="-122"/>
                  <a:ea typeface="微软雅黑" panose="020B0503020204020204" pitchFamily="34" charset="-122"/>
                </a:endParaRPr>
              </a:p>
            </p:txBody>
          </p:sp>
        </p:grpSp>
      </p:gr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569244" y="2274570"/>
            <a:ext cx="1251824" cy="1251824"/>
            <a:chOff x="8758992" y="2664460"/>
            <a:chExt cx="1669098" cy="1669098"/>
          </a:xfrm>
        </p:grpSpPr>
        <p:sp>
          <p:nvSpPr>
            <p:cNvPr id="3" name="任意多边形 43"/>
            <p:cNvSpPr/>
            <p:nvPr/>
          </p:nvSpPr>
          <p:spPr>
            <a:xfrm>
              <a:off x="8758992"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组合 3"/>
            <p:cNvGrpSpPr/>
            <p:nvPr/>
          </p:nvGrpSpPr>
          <p:grpSpPr>
            <a:xfrm>
              <a:off x="9018231" y="2923699"/>
              <a:ext cx="1150620" cy="1150620"/>
              <a:chOff x="9018231" y="2923699"/>
              <a:chExt cx="1150620" cy="1150620"/>
            </a:xfrm>
          </p:grpSpPr>
          <p:sp>
            <p:nvSpPr>
              <p:cNvPr id="5" name="椭圆 4"/>
              <p:cNvSpPr/>
              <p:nvPr/>
            </p:nvSpPr>
            <p:spPr>
              <a:xfrm>
                <a:off x="9018231" y="2923699"/>
                <a:ext cx="1150620" cy="115062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Freeform 61"/>
              <p:cNvSpPr>
                <a:spLocks noEditPoints="1"/>
              </p:cNvSpPr>
              <p:nvPr/>
            </p:nvSpPr>
            <p:spPr bwMode="auto">
              <a:xfrm>
                <a:off x="9432410" y="3337878"/>
                <a:ext cx="322263" cy="322263"/>
              </a:xfrm>
              <a:custGeom>
                <a:avLst/>
                <a:gdLst>
                  <a:gd name="T0" fmla="*/ 890 w 1018"/>
                  <a:gd name="T1" fmla="*/ 61 h 1017"/>
                  <a:gd name="T2" fmla="*/ 876 w 1018"/>
                  <a:gd name="T3" fmla="*/ 5 h 1017"/>
                  <a:gd name="T4" fmla="*/ 147 w 1018"/>
                  <a:gd name="T5" fmla="*/ 2 h 1017"/>
                  <a:gd name="T6" fmla="*/ 127 w 1018"/>
                  <a:gd name="T7" fmla="*/ 31 h 1017"/>
                  <a:gd name="T8" fmla="*/ 131 w 1018"/>
                  <a:gd name="T9" fmla="*/ 148 h 1017"/>
                  <a:gd name="T10" fmla="*/ 24 w 1018"/>
                  <a:gd name="T11" fmla="*/ 243 h 1017"/>
                  <a:gd name="T12" fmla="*/ 3 w 1018"/>
                  <a:gd name="T13" fmla="*/ 383 h 1017"/>
                  <a:gd name="T14" fmla="*/ 61 w 1018"/>
                  <a:gd name="T15" fmla="*/ 493 h 1017"/>
                  <a:gd name="T16" fmla="*/ 170 w 1018"/>
                  <a:gd name="T17" fmla="*/ 551 h 1017"/>
                  <a:gd name="T18" fmla="*/ 274 w 1018"/>
                  <a:gd name="T19" fmla="*/ 546 h 1017"/>
                  <a:gd name="T20" fmla="*/ 382 w 1018"/>
                  <a:gd name="T21" fmla="*/ 690 h 1017"/>
                  <a:gd name="T22" fmla="*/ 410 w 1018"/>
                  <a:gd name="T23" fmla="*/ 735 h 1017"/>
                  <a:gd name="T24" fmla="*/ 410 w 1018"/>
                  <a:gd name="T25" fmla="*/ 791 h 1017"/>
                  <a:gd name="T26" fmla="*/ 379 w 1018"/>
                  <a:gd name="T27" fmla="*/ 837 h 1017"/>
                  <a:gd name="T28" fmla="*/ 318 w 1018"/>
                  <a:gd name="T29" fmla="*/ 858 h 1017"/>
                  <a:gd name="T30" fmla="*/ 248 w 1018"/>
                  <a:gd name="T31" fmla="*/ 880 h 1017"/>
                  <a:gd name="T32" fmla="*/ 197 w 1018"/>
                  <a:gd name="T33" fmla="*/ 948 h 1017"/>
                  <a:gd name="T34" fmla="*/ 196 w 1018"/>
                  <a:gd name="T35" fmla="*/ 1003 h 1017"/>
                  <a:gd name="T36" fmla="*/ 795 w 1018"/>
                  <a:gd name="T37" fmla="*/ 1017 h 1017"/>
                  <a:gd name="T38" fmla="*/ 826 w 1018"/>
                  <a:gd name="T39" fmla="*/ 992 h 1017"/>
                  <a:gd name="T40" fmla="*/ 812 w 1018"/>
                  <a:gd name="T41" fmla="*/ 925 h 1017"/>
                  <a:gd name="T42" fmla="*/ 750 w 1018"/>
                  <a:gd name="T43" fmla="*/ 869 h 1017"/>
                  <a:gd name="T44" fmla="*/ 681 w 1018"/>
                  <a:gd name="T45" fmla="*/ 856 h 1017"/>
                  <a:gd name="T46" fmla="*/ 633 w 1018"/>
                  <a:gd name="T47" fmla="*/ 830 h 1017"/>
                  <a:gd name="T48" fmla="*/ 605 w 1018"/>
                  <a:gd name="T49" fmla="*/ 772 h 1017"/>
                  <a:gd name="T50" fmla="*/ 616 w 1018"/>
                  <a:gd name="T51" fmla="*/ 718 h 1017"/>
                  <a:gd name="T52" fmla="*/ 639 w 1018"/>
                  <a:gd name="T53" fmla="*/ 683 h 1017"/>
                  <a:gd name="T54" fmla="*/ 774 w 1018"/>
                  <a:gd name="T55" fmla="*/ 554 h 1017"/>
                  <a:gd name="T56" fmla="*/ 887 w 1018"/>
                  <a:gd name="T57" fmla="*/ 540 h 1017"/>
                  <a:gd name="T58" fmla="*/ 983 w 1018"/>
                  <a:gd name="T59" fmla="*/ 461 h 1017"/>
                  <a:gd name="T60" fmla="*/ 1018 w 1018"/>
                  <a:gd name="T61" fmla="*/ 342 h 1017"/>
                  <a:gd name="T62" fmla="*/ 971 w 1018"/>
                  <a:gd name="T63" fmla="*/ 210 h 1017"/>
                  <a:gd name="T64" fmla="*/ 154 w 1018"/>
                  <a:gd name="T65" fmla="*/ 481 h 1017"/>
                  <a:gd name="T66" fmla="*/ 88 w 1018"/>
                  <a:gd name="T67" fmla="*/ 426 h 1017"/>
                  <a:gd name="T68" fmla="*/ 63 w 1018"/>
                  <a:gd name="T69" fmla="*/ 345 h 1017"/>
                  <a:gd name="T70" fmla="*/ 92 w 1018"/>
                  <a:gd name="T71" fmla="*/ 256 h 1017"/>
                  <a:gd name="T72" fmla="*/ 152 w 1018"/>
                  <a:gd name="T73" fmla="*/ 252 h 1017"/>
                  <a:gd name="T74" fmla="*/ 241 w 1018"/>
                  <a:gd name="T75" fmla="*/ 488 h 1017"/>
                  <a:gd name="T76" fmla="*/ 176 w 1018"/>
                  <a:gd name="T77" fmla="*/ 487 h 1017"/>
                  <a:gd name="T78" fmla="*/ 717 w 1018"/>
                  <a:gd name="T79" fmla="*/ 925 h 1017"/>
                  <a:gd name="T80" fmla="*/ 263 w 1018"/>
                  <a:gd name="T81" fmla="*/ 954 h 1017"/>
                  <a:gd name="T82" fmla="*/ 301 w 1018"/>
                  <a:gd name="T83" fmla="*/ 925 h 1017"/>
                  <a:gd name="T84" fmla="*/ 380 w 1018"/>
                  <a:gd name="T85" fmla="*/ 910 h 1017"/>
                  <a:gd name="T86" fmla="*/ 448 w 1018"/>
                  <a:gd name="T87" fmla="*/ 854 h 1017"/>
                  <a:gd name="T88" fmla="*/ 476 w 1018"/>
                  <a:gd name="T89" fmla="*/ 778 h 1017"/>
                  <a:gd name="T90" fmla="*/ 509 w 1018"/>
                  <a:gd name="T91" fmla="*/ 795 h 1017"/>
                  <a:gd name="T92" fmla="*/ 543 w 1018"/>
                  <a:gd name="T93" fmla="*/ 778 h 1017"/>
                  <a:gd name="T94" fmla="*/ 578 w 1018"/>
                  <a:gd name="T95" fmla="*/ 865 h 1017"/>
                  <a:gd name="T96" fmla="*/ 653 w 1018"/>
                  <a:gd name="T97" fmla="*/ 915 h 1017"/>
                  <a:gd name="T98" fmla="*/ 494 w 1018"/>
                  <a:gd name="T99" fmla="*/ 709 h 1017"/>
                  <a:gd name="T100" fmla="*/ 329 w 1018"/>
                  <a:gd name="T101" fmla="*/ 511 h 1017"/>
                  <a:gd name="T102" fmla="*/ 247 w 1018"/>
                  <a:gd name="T103" fmla="*/ 342 h 1017"/>
                  <a:gd name="T104" fmla="*/ 196 w 1018"/>
                  <a:gd name="T105" fmla="*/ 132 h 1017"/>
                  <a:gd name="T106" fmla="*/ 817 w 1018"/>
                  <a:gd name="T107" fmla="*/ 164 h 1017"/>
                  <a:gd name="T108" fmla="*/ 762 w 1018"/>
                  <a:gd name="T109" fmla="*/ 369 h 1017"/>
                  <a:gd name="T110" fmla="*/ 663 w 1018"/>
                  <a:gd name="T111" fmla="*/ 550 h 1017"/>
                  <a:gd name="T112" fmla="*/ 509 w 1018"/>
                  <a:gd name="T113" fmla="*/ 722 h 1017"/>
                  <a:gd name="T114" fmla="*/ 911 w 1018"/>
                  <a:gd name="T115" fmla="*/ 448 h 1017"/>
                  <a:gd name="T116" fmla="*/ 842 w 1018"/>
                  <a:gd name="T117" fmla="*/ 487 h 1017"/>
                  <a:gd name="T118" fmla="*/ 777 w 1018"/>
                  <a:gd name="T119" fmla="*/ 489 h 1017"/>
                  <a:gd name="T120" fmla="*/ 866 w 1018"/>
                  <a:gd name="T121" fmla="*/ 252 h 1017"/>
                  <a:gd name="T122" fmla="*/ 926 w 1018"/>
                  <a:gd name="T123" fmla="*/ 257 h 1017"/>
                  <a:gd name="T124" fmla="*/ 955 w 1018"/>
                  <a:gd name="T125" fmla="*/ 34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8" h="1017">
                    <a:moveTo>
                      <a:pt x="887" y="148"/>
                    </a:moveTo>
                    <a:lnTo>
                      <a:pt x="887" y="148"/>
                    </a:lnTo>
                    <a:lnTo>
                      <a:pt x="884" y="147"/>
                    </a:lnTo>
                    <a:lnTo>
                      <a:pt x="884" y="147"/>
                    </a:lnTo>
                    <a:lnTo>
                      <a:pt x="887" y="119"/>
                    </a:lnTo>
                    <a:lnTo>
                      <a:pt x="889" y="90"/>
                    </a:lnTo>
                    <a:lnTo>
                      <a:pt x="890" y="61"/>
                    </a:lnTo>
                    <a:lnTo>
                      <a:pt x="890" y="31"/>
                    </a:lnTo>
                    <a:lnTo>
                      <a:pt x="890" y="31"/>
                    </a:lnTo>
                    <a:lnTo>
                      <a:pt x="890" y="26"/>
                    </a:lnTo>
                    <a:lnTo>
                      <a:pt x="888" y="19"/>
                    </a:lnTo>
                    <a:lnTo>
                      <a:pt x="885" y="14"/>
                    </a:lnTo>
                    <a:lnTo>
                      <a:pt x="882" y="10"/>
                    </a:lnTo>
                    <a:lnTo>
                      <a:pt x="876" y="5"/>
                    </a:lnTo>
                    <a:lnTo>
                      <a:pt x="871" y="2"/>
                    </a:lnTo>
                    <a:lnTo>
                      <a:pt x="866" y="0"/>
                    </a:lnTo>
                    <a:lnTo>
                      <a:pt x="859" y="0"/>
                    </a:lnTo>
                    <a:lnTo>
                      <a:pt x="160" y="0"/>
                    </a:lnTo>
                    <a:lnTo>
                      <a:pt x="160" y="0"/>
                    </a:lnTo>
                    <a:lnTo>
                      <a:pt x="153" y="0"/>
                    </a:lnTo>
                    <a:lnTo>
                      <a:pt x="147" y="2"/>
                    </a:lnTo>
                    <a:lnTo>
                      <a:pt x="141" y="5"/>
                    </a:lnTo>
                    <a:lnTo>
                      <a:pt x="137" y="10"/>
                    </a:lnTo>
                    <a:lnTo>
                      <a:pt x="133" y="14"/>
                    </a:lnTo>
                    <a:lnTo>
                      <a:pt x="130" y="19"/>
                    </a:lnTo>
                    <a:lnTo>
                      <a:pt x="129" y="26"/>
                    </a:lnTo>
                    <a:lnTo>
                      <a:pt x="127" y="31"/>
                    </a:lnTo>
                    <a:lnTo>
                      <a:pt x="127" y="31"/>
                    </a:lnTo>
                    <a:lnTo>
                      <a:pt x="127" y="61"/>
                    </a:lnTo>
                    <a:lnTo>
                      <a:pt x="130" y="90"/>
                    </a:lnTo>
                    <a:lnTo>
                      <a:pt x="132" y="119"/>
                    </a:lnTo>
                    <a:lnTo>
                      <a:pt x="134" y="147"/>
                    </a:lnTo>
                    <a:lnTo>
                      <a:pt x="134" y="147"/>
                    </a:lnTo>
                    <a:lnTo>
                      <a:pt x="131" y="148"/>
                    </a:lnTo>
                    <a:lnTo>
                      <a:pt x="131" y="148"/>
                    </a:lnTo>
                    <a:lnTo>
                      <a:pt x="110" y="157"/>
                    </a:lnTo>
                    <a:lnTo>
                      <a:pt x="93" y="168"/>
                    </a:lnTo>
                    <a:lnTo>
                      <a:pt x="76" y="180"/>
                    </a:lnTo>
                    <a:lnTo>
                      <a:pt x="61" y="194"/>
                    </a:lnTo>
                    <a:lnTo>
                      <a:pt x="47" y="210"/>
                    </a:lnTo>
                    <a:lnTo>
                      <a:pt x="35" y="226"/>
                    </a:lnTo>
                    <a:lnTo>
                      <a:pt x="24" y="243"/>
                    </a:lnTo>
                    <a:lnTo>
                      <a:pt x="16" y="263"/>
                    </a:lnTo>
                    <a:lnTo>
                      <a:pt x="8" y="281"/>
                    </a:lnTo>
                    <a:lnTo>
                      <a:pt x="4" y="301"/>
                    </a:lnTo>
                    <a:lnTo>
                      <a:pt x="1" y="322"/>
                    </a:lnTo>
                    <a:lnTo>
                      <a:pt x="0" y="342"/>
                    </a:lnTo>
                    <a:lnTo>
                      <a:pt x="0" y="363"/>
                    </a:lnTo>
                    <a:lnTo>
                      <a:pt x="3" y="383"/>
                    </a:lnTo>
                    <a:lnTo>
                      <a:pt x="8" y="404"/>
                    </a:lnTo>
                    <a:lnTo>
                      <a:pt x="15" y="425"/>
                    </a:lnTo>
                    <a:lnTo>
                      <a:pt x="15" y="425"/>
                    </a:lnTo>
                    <a:lnTo>
                      <a:pt x="24" y="443"/>
                    </a:lnTo>
                    <a:lnTo>
                      <a:pt x="35" y="461"/>
                    </a:lnTo>
                    <a:lnTo>
                      <a:pt x="47" y="478"/>
                    </a:lnTo>
                    <a:lnTo>
                      <a:pt x="61" y="493"/>
                    </a:lnTo>
                    <a:lnTo>
                      <a:pt x="76" y="507"/>
                    </a:lnTo>
                    <a:lnTo>
                      <a:pt x="93" y="519"/>
                    </a:lnTo>
                    <a:lnTo>
                      <a:pt x="110" y="530"/>
                    </a:lnTo>
                    <a:lnTo>
                      <a:pt x="130" y="540"/>
                    </a:lnTo>
                    <a:lnTo>
                      <a:pt x="130" y="540"/>
                    </a:lnTo>
                    <a:lnTo>
                      <a:pt x="150" y="546"/>
                    </a:lnTo>
                    <a:lnTo>
                      <a:pt x="170" y="551"/>
                    </a:lnTo>
                    <a:lnTo>
                      <a:pt x="191" y="555"/>
                    </a:lnTo>
                    <a:lnTo>
                      <a:pt x="211" y="556"/>
                    </a:lnTo>
                    <a:lnTo>
                      <a:pt x="211" y="556"/>
                    </a:lnTo>
                    <a:lnTo>
                      <a:pt x="227" y="555"/>
                    </a:lnTo>
                    <a:lnTo>
                      <a:pt x="243" y="554"/>
                    </a:lnTo>
                    <a:lnTo>
                      <a:pt x="259" y="550"/>
                    </a:lnTo>
                    <a:lnTo>
                      <a:pt x="274" y="546"/>
                    </a:lnTo>
                    <a:lnTo>
                      <a:pt x="274" y="546"/>
                    </a:lnTo>
                    <a:lnTo>
                      <a:pt x="301" y="586"/>
                    </a:lnTo>
                    <a:lnTo>
                      <a:pt x="327" y="621"/>
                    </a:lnTo>
                    <a:lnTo>
                      <a:pt x="353" y="654"/>
                    </a:lnTo>
                    <a:lnTo>
                      <a:pt x="379" y="683"/>
                    </a:lnTo>
                    <a:lnTo>
                      <a:pt x="379" y="683"/>
                    </a:lnTo>
                    <a:lnTo>
                      <a:pt x="382" y="690"/>
                    </a:lnTo>
                    <a:lnTo>
                      <a:pt x="386" y="695"/>
                    </a:lnTo>
                    <a:lnTo>
                      <a:pt x="386" y="695"/>
                    </a:lnTo>
                    <a:lnTo>
                      <a:pt x="393" y="703"/>
                    </a:lnTo>
                    <a:lnTo>
                      <a:pt x="398" y="710"/>
                    </a:lnTo>
                    <a:lnTo>
                      <a:pt x="402" y="718"/>
                    </a:lnTo>
                    <a:lnTo>
                      <a:pt x="406" y="726"/>
                    </a:lnTo>
                    <a:lnTo>
                      <a:pt x="410" y="735"/>
                    </a:lnTo>
                    <a:lnTo>
                      <a:pt x="412" y="744"/>
                    </a:lnTo>
                    <a:lnTo>
                      <a:pt x="413" y="753"/>
                    </a:lnTo>
                    <a:lnTo>
                      <a:pt x="414" y="763"/>
                    </a:lnTo>
                    <a:lnTo>
                      <a:pt x="414" y="763"/>
                    </a:lnTo>
                    <a:lnTo>
                      <a:pt x="413" y="772"/>
                    </a:lnTo>
                    <a:lnTo>
                      <a:pt x="412" y="782"/>
                    </a:lnTo>
                    <a:lnTo>
                      <a:pt x="410" y="791"/>
                    </a:lnTo>
                    <a:lnTo>
                      <a:pt x="406" y="799"/>
                    </a:lnTo>
                    <a:lnTo>
                      <a:pt x="402" y="808"/>
                    </a:lnTo>
                    <a:lnTo>
                      <a:pt x="398" y="816"/>
                    </a:lnTo>
                    <a:lnTo>
                      <a:pt x="393" y="824"/>
                    </a:lnTo>
                    <a:lnTo>
                      <a:pt x="386" y="830"/>
                    </a:lnTo>
                    <a:lnTo>
                      <a:pt x="386" y="830"/>
                    </a:lnTo>
                    <a:lnTo>
                      <a:pt x="379" y="837"/>
                    </a:lnTo>
                    <a:lnTo>
                      <a:pt x="371" y="842"/>
                    </a:lnTo>
                    <a:lnTo>
                      <a:pt x="364" y="847"/>
                    </a:lnTo>
                    <a:lnTo>
                      <a:pt x="355" y="851"/>
                    </a:lnTo>
                    <a:lnTo>
                      <a:pt x="346" y="854"/>
                    </a:lnTo>
                    <a:lnTo>
                      <a:pt x="337" y="856"/>
                    </a:lnTo>
                    <a:lnTo>
                      <a:pt x="328" y="858"/>
                    </a:lnTo>
                    <a:lnTo>
                      <a:pt x="318" y="858"/>
                    </a:lnTo>
                    <a:lnTo>
                      <a:pt x="318" y="858"/>
                    </a:lnTo>
                    <a:lnTo>
                      <a:pt x="306" y="859"/>
                    </a:lnTo>
                    <a:lnTo>
                      <a:pt x="293" y="861"/>
                    </a:lnTo>
                    <a:lnTo>
                      <a:pt x="281" y="865"/>
                    </a:lnTo>
                    <a:lnTo>
                      <a:pt x="269" y="869"/>
                    </a:lnTo>
                    <a:lnTo>
                      <a:pt x="257" y="874"/>
                    </a:lnTo>
                    <a:lnTo>
                      <a:pt x="248" y="880"/>
                    </a:lnTo>
                    <a:lnTo>
                      <a:pt x="237" y="887"/>
                    </a:lnTo>
                    <a:lnTo>
                      <a:pt x="228" y="896"/>
                    </a:lnTo>
                    <a:lnTo>
                      <a:pt x="220" y="904"/>
                    </a:lnTo>
                    <a:lnTo>
                      <a:pt x="212" y="915"/>
                    </a:lnTo>
                    <a:lnTo>
                      <a:pt x="207" y="925"/>
                    </a:lnTo>
                    <a:lnTo>
                      <a:pt x="202" y="937"/>
                    </a:lnTo>
                    <a:lnTo>
                      <a:pt x="197" y="948"/>
                    </a:lnTo>
                    <a:lnTo>
                      <a:pt x="194" y="960"/>
                    </a:lnTo>
                    <a:lnTo>
                      <a:pt x="192" y="973"/>
                    </a:lnTo>
                    <a:lnTo>
                      <a:pt x="191" y="986"/>
                    </a:lnTo>
                    <a:lnTo>
                      <a:pt x="191" y="986"/>
                    </a:lnTo>
                    <a:lnTo>
                      <a:pt x="192" y="992"/>
                    </a:lnTo>
                    <a:lnTo>
                      <a:pt x="194" y="998"/>
                    </a:lnTo>
                    <a:lnTo>
                      <a:pt x="196" y="1003"/>
                    </a:lnTo>
                    <a:lnTo>
                      <a:pt x="200" y="1008"/>
                    </a:lnTo>
                    <a:lnTo>
                      <a:pt x="205" y="1012"/>
                    </a:lnTo>
                    <a:lnTo>
                      <a:pt x="210" y="1015"/>
                    </a:lnTo>
                    <a:lnTo>
                      <a:pt x="217" y="1017"/>
                    </a:lnTo>
                    <a:lnTo>
                      <a:pt x="223" y="1017"/>
                    </a:lnTo>
                    <a:lnTo>
                      <a:pt x="795" y="1017"/>
                    </a:lnTo>
                    <a:lnTo>
                      <a:pt x="795" y="1017"/>
                    </a:lnTo>
                    <a:lnTo>
                      <a:pt x="801" y="1017"/>
                    </a:lnTo>
                    <a:lnTo>
                      <a:pt x="808" y="1015"/>
                    </a:lnTo>
                    <a:lnTo>
                      <a:pt x="813" y="1012"/>
                    </a:lnTo>
                    <a:lnTo>
                      <a:pt x="817" y="1008"/>
                    </a:lnTo>
                    <a:lnTo>
                      <a:pt x="822" y="1003"/>
                    </a:lnTo>
                    <a:lnTo>
                      <a:pt x="825" y="998"/>
                    </a:lnTo>
                    <a:lnTo>
                      <a:pt x="826" y="992"/>
                    </a:lnTo>
                    <a:lnTo>
                      <a:pt x="827" y="986"/>
                    </a:lnTo>
                    <a:lnTo>
                      <a:pt x="827" y="986"/>
                    </a:lnTo>
                    <a:lnTo>
                      <a:pt x="826" y="973"/>
                    </a:lnTo>
                    <a:lnTo>
                      <a:pt x="825" y="960"/>
                    </a:lnTo>
                    <a:lnTo>
                      <a:pt x="822" y="948"/>
                    </a:lnTo>
                    <a:lnTo>
                      <a:pt x="817" y="937"/>
                    </a:lnTo>
                    <a:lnTo>
                      <a:pt x="812" y="925"/>
                    </a:lnTo>
                    <a:lnTo>
                      <a:pt x="806" y="915"/>
                    </a:lnTo>
                    <a:lnTo>
                      <a:pt x="798" y="904"/>
                    </a:lnTo>
                    <a:lnTo>
                      <a:pt x="790" y="896"/>
                    </a:lnTo>
                    <a:lnTo>
                      <a:pt x="781" y="887"/>
                    </a:lnTo>
                    <a:lnTo>
                      <a:pt x="771" y="880"/>
                    </a:lnTo>
                    <a:lnTo>
                      <a:pt x="761" y="874"/>
                    </a:lnTo>
                    <a:lnTo>
                      <a:pt x="750" y="869"/>
                    </a:lnTo>
                    <a:lnTo>
                      <a:pt x="738" y="865"/>
                    </a:lnTo>
                    <a:lnTo>
                      <a:pt x="725" y="861"/>
                    </a:lnTo>
                    <a:lnTo>
                      <a:pt x="713" y="859"/>
                    </a:lnTo>
                    <a:lnTo>
                      <a:pt x="699" y="858"/>
                    </a:lnTo>
                    <a:lnTo>
                      <a:pt x="699" y="858"/>
                    </a:lnTo>
                    <a:lnTo>
                      <a:pt x="691" y="858"/>
                    </a:lnTo>
                    <a:lnTo>
                      <a:pt x="681" y="856"/>
                    </a:lnTo>
                    <a:lnTo>
                      <a:pt x="673" y="854"/>
                    </a:lnTo>
                    <a:lnTo>
                      <a:pt x="663" y="851"/>
                    </a:lnTo>
                    <a:lnTo>
                      <a:pt x="655" y="847"/>
                    </a:lnTo>
                    <a:lnTo>
                      <a:pt x="647" y="842"/>
                    </a:lnTo>
                    <a:lnTo>
                      <a:pt x="639" y="837"/>
                    </a:lnTo>
                    <a:lnTo>
                      <a:pt x="633" y="830"/>
                    </a:lnTo>
                    <a:lnTo>
                      <a:pt x="633" y="830"/>
                    </a:lnTo>
                    <a:lnTo>
                      <a:pt x="626" y="824"/>
                    </a:lnTo>
                    <a:lnTo>
                      <a:pt x="620" y="816"/>
                    </a:lnTo>
                    <a:lnTo>
                      <a:pt x="616" y="808"/>
                    </a:lnTo>
                    <a:lnTo>
                      <a:pt x="611" y="799"/>
                    </a:lnTo>
                    <a:lnTo>
                      <a:pt x="608" y="791"/>
                    </a:lnTo>
                    <a:lnTo>
                      <a:pt x="606" y="782"/>
                    </a:lnTo>
                    <a:lnTo>
                      <a:pt x="605" y="772"/>
                    </a:lnTo>
                    <a:lnTo>
                      <a:pt x="605" y="763"/>
                    </a:lnTo>
                    <a:lnTo>
                      <a:pt x="605" y="763"/>
                    </a:lnTo>
                    <a:lnTo>
                      <a:pt x="605" y="753"/>
                    </a:lnTo>
                    <a:lnTo>
                      <a:pt x="606" y="744"/>
                    </a:lnTo>
                    <a:lnTo>
                      <a:pt x="608" y="735"/>
                    </a:lnTo>
                    <a:lnTo>
                      <a:pt x="611" y="726"/>
                    </a:lnTo>
                    <a:lnTo>
                      <a:pt x="616" y="718"/>
                    </a:lnTo>
                    <a:lnTo>
                      <a:pt x="620" y="710"/>
                    </a:lnTo>
                    <a:lnTo>
                      <a:pt x="626" y="703"/>
                    </a:lnTo>
                    <a:lnTo>
                      <a:pt x="633" y="695"/>
                    </a:lnTo>
                    <a:lnTo>
                      <a:pt x="633" y="695"/>
                    </a:lnTo>
                    <a:lnTo>
                      <a:pt x="637" y="690"/>
                    </a:lnTo>
                    <a:lnTo>
                      <a:pt x="639" y="683"/>
                    </a:lnTo>
                    <a:lnTo>
                      <a:pt x="639" y="683"/>
                    </a:lnTo>
                    <a:lnTo>
                      <a:pt x="665" y="654"/>
                    </a:lnTo>
                    <a:lnTo>
                      <a:pt x="691" y="622"/>
                    </a:lnTo>
                    <a:lnTo>
                      <a:pt x="718" y="586"/>
                    </a:lnTo>
                    <a:lnTo>
                      <a:pt x="743" y="546"/>
                    </a:lnTo>
                    <a:lnTo>
                      <a:pt x="743" y="546"/>
                    </a:lnTo>
                    <a:lnTo>
                      <a:pt x="758" y="550"/>
                    </a:lnTo>
                    <a:lnTo>
                      <a:pt x="774" y="554"/>
                    </a:lnTo>
                    <a:lnTo>
                      <a:pt x="791" y="555"/>
                    </a:lnTo>
                    <a:lnTo>
                      <a:pt x="806" y="556"/>
                    </a:lnTo>
                    <a:lnTo>
                      <a:pt x="806" y="556"/>
                    </a:lnTo>
                    <a:lnTo>
                      <a:pt x="827" y="555"/>
                    </a:lnTo>
                    <a:lnTo>
                      <a:pt x="847" y="551"/>
                    </a:lnTo>
                    <a:lnTo>
                      <a:pt x="868" y="546"/>
                    </a:lnTo>
                    <a:lnTo>
                      <a:pt x="887" y="540"/>
                    </a:lnTo>
                    <a:lnTo>
                      <a:pt x="887" y="540"/>
                    </a:lnTo>
                    <a:lnTo>
                      <a:pt x="906" y="530"/>
                    </a:lnTo>
                    <a:lnTo>
                      <a:pt x="925" y="519"/>
                    </a:lnTo>
                    <a:lnTo>
                      <a:pt x="941" y="507"/>
                    </a:lnTo>
                    <a:lnTo>
                      <a:pt x="956" y="493"/>
                    </a:lnTo>
                    <a:lnTo>
                      <a:pt x="970" y="478"/>
                    </a:lnTo>
                    <a:lnTo>
                      <a:pt x="983" y="461"/>
                    </a:lnTo>
                    <a:lnTo>
                      <a:pt x="993" y="443"/>
                    </a:lnTo>
                    <a:lnTo>
                      <a:pt x="1002" y="425"/>
                    </a:lnTo>
                    <a:lnTo>
                      <a:pt x="1002" y="425"/>
                    </a:lnTo>
                    <a:lnTo>
                      <a:pt x="1009" y="404"/>
                    </a:lnTo>
                    <a:lnTo>
                      <a:pt x="1014" y="383"/>
                    </a:lnTo>
                    <a:lnTo>
                      <a:pt x="1017" y="363"/>
                    </a:lnTo>
                    <a:lnTo>
                      <a:pt x="1018" y="342"/>
                    </a:lnTo>
                    <a:lnTo>
                      <a:pt x="1017" y="322"/>
                    </a:lnTo>
                    <a:lnTo>
                      <a:pt x="1014" y="301"/>
                    </a:lnTo>
                    <a:lnTo>
                      <a:pt x="1008" y="281"/>
                    </a:lnTo>
                    <a:lnTo>
                      <a:pt x="1002" y="263"/>
                    </a:lnTo>
                    <a:lnTo>
                      <a:pt x="993" y="243"/>
                    </a:lnTo>
                    <a:lnTo>
                      <a:pt x="983" y="226"/>
                    </a:lnTo>
                    <a:lnTo>
                      <a:pt x="971" y="210"/>
                    </a:lnTo>
                    <a:lnTo>
                      <a:pt x="957" y="194"/>
                    </a:lnTo>
                    <a:lnTo>
                      <a:pt x="942" y="180"/>
                    </a:lnTo>
                    <a:lnTo>
                      <a:pt x="925" y="168"/>
                    </a:lnTo>
                    <a:lnTo>
                      <a:pt x="906" y="157"/>
                    </a:lnTo>
                    <a:lnTo>
                      <a:pt x="887" y="148"/>
                    </a:lnTo>
                    <a:lnTo>
                      <a:pt x="887" y="148"/>
                    </a:lnTo>
                    <a:close/>
                    <a:moveTo>
                      <a:pt x="154" y="481"/>
                    </a:moveTo>
                    <a:lnTo>
                      <a:pt x="154" y="481"/>
                    </a:lnTo>
                    <a:lnTo>
                      <a:pt x="140" y="474"/>
                    </a:lnTo>
                    <a:lnTo>
                      <a:pt x="129" y="467"/>
                    </a:lnTo>
                    <a:lnTo>
                      <a:pt x="117" y="458"/>
                    </a:lnTo>
                    <a:lnTo>
                      <a:pt x="106" y="448"/>
                    </a:lnTo>
                    <a:lnTo>
                      <a:pt x="96" y="438"/>
                    </a:lnTo>
                    <a:lnTo>
                      <a:pt x="88" y="426"/>
                    </a:lnTo>
                    <a:lnTo>
                      <a:pt x="80" y="413"/>
                    </a:lnTo>
                    <a:lnTo>
                      <a:pt x="74" y="400"/>
                    </a:lnTo>
                    <a:lnTo>
                      <a:pt x="74" y="400"/>
                    </a:lnTo>
                    <a:lnTo>
                      <a:pt x="70" y="386"/>
                    </a:lnTo>
                    <a:lnTo>
                      <a:pt x="66" y="373"/>
                    </a:lnTo>
                    <a:lnTo>
                      <a:pt x="64" y="359"/>
                    </a:lnTo>
                    <a:lnTo>
                      <a:pt x="63" y="345"/>
                    </a:lnTo>
                    <a:lnTo>
                      <a:pt x="63" y="331"/>
                    </a:lnTo>
                    <a:lnTo>
                      <a:pt x="65" y="319"/>
                    </a:lnTo>
                    <a:lnTo>
                      <a:pt x="68" y="305"/>
                    </a:lnTo>
                    <a:lnTo>
                      <a:pt x="73" y="292"/>
                    </a:lnTo>
                    <a:lnTo>
                      <a:pt x="78" y="280"/>
                    </a:lnTo>
                    <a:lnTo>
                      <a:pt x="85" y="268"/>
                    </a:lnTo>
                    <a:lnTo>
                      <a:pt x="92" y="256"/>
                    </a:lnTo>
                    <a:lnTo>
                      <a:pt x="101" y="247"/>
                    </a:lnTo>
                    <a:lnTo>
                      <a:pt x="110" y="236"/>
                    </a:lnTo>
                    <a:lnTo>
                      <a:pt x="120" y="227"/>
                    </a:lnTo>
                    <a:lnTo>
                      <a:pt x="132" y="219"/>
                    </a:lnTo>
                    <a:lnTo>
                      <a:pt x="144" y="212"/>
                    </a:lnTo>
                    <a:lnTo>
                      <a:pt x="144" y="212"/>
                    </a:lnTo>
                    <a:lnTo>
                      <a:pt x="152" y="252"/>
                    </a:lnTo>
                    <a:lnTo>
                      <a:pt x="162" y="290"/>
                    </a:lnTo>
                    <a:lnTo>
                      <a:pt x="173" y="326"/>
                    </a:lnTo>
                    <a:lnTo>
                      <a:pt x="184" y="361"/>
                    </a:lnTo>
                    <a:lnTo>
                      <a:pt x="197" y="395"/>
                    </a:lnTo>
                    <a:lnTo>
                      <a:pt x="211" y="428"/>
                    </a:lnTo>
                    <a:lnTo>
                      <a:pt x="226" y="459"/>
                    </a:lnTo>
                    <a:lnTo>
                      <a:pt x="241" y="488"/>
                    </a:lnTo>
                    <a:lnTo>
                      <a:pt x="241" y="488"/>
                    </a:lnTo>
                    <a:lnTo>
                      <a:pt x="230" y="490"/>
                    </a:lnTo>
                    <a:lnTo>
                      <a:pt x="220" y="491"/>
                    </a:lnTo>
                    <a:lnTo>
                      <a:pt x="209" y="491"/>
                    </a:lnTo>
                    <a:lnTo>
                      <a:pt x="197" y="491"/>
                    </a:lnTo>
                    <a:lnTo>
                      <a:pt x="187" y="490"/>
                    </a:lnTo>
                    <a:lnTo>
                      <a:pt x="176" y="487"/>
                    </a:lnTo>
                    <a:lnTo>
                      <a:pt x="165" y="485"/>
                    </a:lnTo>
                    <a:lnTo>
                      <a:pt x="154" y="481"/>
                    </a:lnTo>
                    <a:lnTo>
                      <a:pt x="154" y="481"/>
                    </a:lnTo>
                    <a:close/>
                    <a:moveTo>
                      <a:pt x="699" y="922"/>
                    </a:moveTo>
                    <a:lnTo>
                      <a:pt x="699" y="922"/>
                    </a:lnTo>
                    <a:lnTo>
                      <a:pt x="709" y="923"/>
                    </a:lnTo>
                    <a:lnTo>
                      <a:pt x="717" y="925"/>
                    </a:lnTo>
                    <a:lnTo>
                      <a:pt x="725" y="927"/>
                    </a:lnTo>
                    <a:lnTo>
                      <a:pt x="733" y="931"/>
                    </a:lnTo>
                    <a:lnTo>
                      <a:pt x="739" y="935"/>
                    </a:lnTo>
                    <a:lnTo>
                      <a:pt x="746" y="941"/>
                    </a:lnTo>
                    <a:lnTo>
                      <a:pt x="751" y="947"/>
                    </a:lnTo>
                    <a:lnTo>
                      <a:pt x="755" y="954"/>
                    </a:lnTo>
                    <a:lnTo>
                      <a:pt x="263" y="954"/>
                    </a:lnTo>
                    <a:lnTo>
                      <a:pt x="263" y="954"/>
                    </a:lnTo>
                    <a:lnTo>
                      <a:pt x="268" y="947"/>
                    </a:lnTo>
                    <a:lnTo>
                      <a:pt x="273" y="941"/>
                    </a:lnTo>
                    <a:lnTo>
                      <a:pt x="279" y="935"/>
                    </a:lnTo>
                    <a:lnTo>
                      <a:pt x="286" y="931"/>
                    </a:lnTo>
                    <a:lnTo>
                      <a:pt x="294" y="927"/>
                    </a:lnTo>
                    <a:lnTo>
                      <a:pt x="301" y="925"/>
                    </a:lnTo>
                    <a:lnTo>
                      <a:pt x="310" y="923"/>
                    </a:lnTo>
                    <a:lnTo>
                      <a:pt x="318" y="922"/>
                    </a:lnTo>
                    <a:lnTo>
                      <a:pt x="318" y="922"/>
                    </a:lnTo>
                    <a:lnTo>
                      <a:pt x="333" y="922"/>
                    </a:lnTo>
                    <a:lnTo>
                      <a:pt x="350" y="919"/>
                    </a:lnTo>
                    <a:lnTo>
                      <a:pt x="365" y="915"/>
                    </a:lnTo>
                    <a:lnTo>
                      <a:pt x="380" y="910"/>
                    </a:lnTo>
                    <a:lnTo>
                      <a:pt x="394" y="903"/>
                    </a:lnTo>
                    <a:lnTo>
                      <a:pt x="406" y="896"/>
                    </a:lnTo>
                    <a:lnTo>
                      <a:pt x="419" y="886"/>
                    </a:lnTo>
                    <a:lnTo>
                      <a:pt x="431" y="875"/>
                    </a:lnTo>
                    <a:lnTo>
                      <a:pt x="431" y="875"/>
                    </a:lnTo>
                    <a:lnTo>
                      <a:pt x="440" y="865"/>
                    </a:lnTo>
                    <a:lnTo>
                      <a:pt x="448" y="854"/>
                    </a:lnTo>
                    <a:lnTo>
                      <a:pt x="456" y="842"/>
                    </a:lnTo>
                    <a:lnTo>
                      <a:pt x="462" y="830"/>
                    </a:lnTo>
                    <a:lnTo>
                      <a:pt x="468" y="817"/>
                    </a:lnTo>
                    <a:lnTo>
                      <a:pt x="471" y="805"/>
                    </a:lnTo>
                    <a:lnTo>
                      <a:pt x="474" y="792"/>
                    </a:lnTo>
                    <a:lnTo>
                      <a:pt x="476" y="778"/>
                    </a:lnTo>
                    <a:lnTo>
                      <a:pt x="476" y="778"/>
                    </a:lnTo>
                    <a:lnTo>
                      <a:pt x="490" y="788"/>
                    </a:lnTo>
                    <a:lnTo>
                      <a:pt x="490" y="788"/>
                    </a:lnTo>
                    <a:lnTo>
                      <a:pt x="494" y="792"/>
                    </a:lnTo>
                    <a:lnTo>
                      <a:pt x="500" y="793"/>
                    </a:lnTo>
                    <a:lnTo>
                      <a:pt x="504" y="795"/>
                    </a:lnTo>
                    <a:lnTo>
                      <a:pt x="509" y="795"/>
                    </a:lnTo>
                    <a:lnTo>
                      <a:pt x="509" y="795"/>
                    </a:lnTo>
                    <a:lnTo>
                      <a:pt x="514" y="795"/>
                    </a:lnTo>
                    <a:lnTo>
                      <a:pt x="519" y="793"/>
                    </a:lnTo>
                    <a:lnTo>
                      <a:pt x="523" y="792"/>
                    </a:lnTo>
                    <a:lnTo>
                      <a:pt x="528" y="788"/>
                    </a:lnTo>
                    <a:lnTo>
                      <a:pt x="528" y="788"/>
                    </a:lnTo>
                    <a:lnTo>
                      <a:pt x="543" y="778"/>
                    </a:lnTo>
                    <a:lnTo>
                      <a:pt x="543" y="778"/>
                    </a:lnTo>
                    <a:lnTo>
                      <a:pt x="544" y="792"/>
                    </a:lnTo>
                    <a:lnTo>
                      <a:pt x="547" y="805"/>
                    </a:lnTo>
                    <a:lnTo>
                      <a:pt x="551" y="817"/>
                    </a:lnTo>
                    <a:lnTo>
                      <a:pt x="557" y="830"/>
                    </a:lnTo>
                    <a:lnTo>
                      <a:pt x="562" y="842"/>
                    </a:lnTo>
                    <a:lnTo>
                      <a:pt x="570" y="854"/>
                    </a:lnTo>
                    <a:lnTo>
                      <a:pt x="578" y="865"/>
                    </a:lnTo>
                    <a:lnTo>
                      <a:pt x="588" y="875"/>
                    </a:lnTo>
                    <a:lnTo>
                      <a:pt x="588" y="875"/>
                    </a:lnTo>
                    <a:lnTo>
                      <a:pt x="600" y="886"/>
                    </a:lnTo>
                    <a:lnTo>
                      <a:pt x="611" y="896"/>
                    </a:lnTo>
                    <a:lnTo>
                      <a:pt x="625" y="903"/>
                    </a:lnTo>
                    <a:lnTo>
                      <a:pt x="639" y="910"/>
                    </a:lnTo>
                    <a:lnTo>
                      <a:pt x="653" y="915"/>
                    </a:lnTo>
                    <a:lnTo>
                      <a:pt x="668" y="919"/>
                    </a:lnTo>
                    <a:lnTo>
                      <a:pt x="684" y="922"/>
                    </a:lnTo>
                    <a:lnTo>
                      <a:pt x="699" y="922"/>
                    </a:lnTo>
                    <a:lnTo>
                      <a:pt x="699" y="922"/>
                    </a:lnTo>
                    <a:close/>
                    <a:moveTo>
                      <a:pt x="509" y="722"/>
                    </a:moveTo>
                    <a:lnTo>
                      <a:pt x="509" y="722"/>
                    </a:lnTo>
                    <a:lnTo>
                      <a:pt x="494" y="709"/>
                    </a:lnTo>
                    <a:lnTo>
                      <a:pt x="476" y="692"/>
                    </a:lnTo>
                    <a:lnTo>
                      <a:pt x="456" y="672"/>
                    </a:lnTo>
                    <a:lnTo>
                      <a:pt x="432" y="647"/>
                    </a:lnTo>
                    <a:lnTo>
                      <a:pt x="408" y="618"/>
                    </a:lnTo>
                    <a:lnTo>
                      <a:pt x="382" y="586"/>
                    </a:lnTo>
                    <a:lnTo>
                      <a:pt x="355" y="550"/>
                    </a:lnTo>
                    <a:lnTo>
                      <a:pt x="329" y="511"/>
                    </a:lnTo>
                    <a:lnTo>
                      <a:pt x="316" y="489"/>
                    </a:lnTo>
                    <a:lnTo>
                      <a:pt x="303" y="467"/>
                    </a:lnTo>
                    <a:lnTo>
                      <a:pt x="292" y="444"/>
                    </a:lnTo>
                    <a:lnTo>
                      <a:pt x="280" y="420"/>
                    </a:lnTo>
                    <a:lnTo>
                      <a:pt x="268" y="395"/>
                    </a:lnTo>
                    <a:lnTo>
                      <a:pt x="257" y="369"/>
                    </a:lnTo>
                    <a:lnTo>
                      <a:pt x="247" y="342"/>
                    </a:lnTo>
                    <a:lnTo>
                      <a:pt x="237" y="315"/>
                    </a:lnTo>
                    <a:lnTo>
                      <a:pt x="228" y="286"/>
                    </a:lnTo>
                    <a:lnTo>
                      <a:pt x="220" y="257"/>
                    </a:lnTo>
                    <a:lnTo>
                      <a:pt x="212" y="227"/>
                    </a:lnTo>
                    <a:lnTo>
                      <a:pt x="206" y="196"/>
                    </a:lnTo>
                    <a:lnTo>
                      <a:pt x="200" y="164"/>
                    </a:lnTo>
                    <a:lnTo>
                      <a:pt x="196" y="132"/>
                    </a:lnTo>
                    <a:lnTo>
                      <a:pt x="193" y="98"/>
                    </a:lnTo>
                    <a:lnTo>
                      <a:pt x="192" y="63"/>
                    </a:lnTo>
                    <a:lnTo>
                      <a:pt x="827" y="63"/>
                    </a:lnTo>
                    <a:lnTo>
                      <a:pt x="827" y="63"/>
                    </a:lnTo>
                    <a:lnTo>
                      <a:pt x="825" y="98"/>
                    </a:lnTo>
                    <a:lnTo>
                      <a:pt x="822" y="132"/>
                    </a:lnTo>
                    <a:lnTo>
                      <a:pt x="817" y="164"/>
                    </a:lnTo>
                    <a:lnTo>
                      <a:pt x="812" y="196"/>
                    </a:lnTo>
                    <a:lnTo>
                      <a:pt x="806" y="227"/>
                    </a:lnTo>
                    <a:lnTo>
                      <a:pt x="798" y="257"/>
                    </a:lnTo>
                    <a:lnTo>
                      <a:pt x="791" y="286"/>
                    </a:lnTo>
                    <a:lnTo>
                      <a:pt x="781" y="315"/>
                    </a:lnTo>
                    <a:lnTo>
                      <a:pt x="771" y="342"/>
                    </a:lnTo>
                    <a:lnTo>
                      <a:pt x="762" y="369"/>
                    </a:lnTo>
                    <a:lnTo>
                      <a:pt x="750" y="395"/>
                    </a:lnTo>
                    <a:lnTo>
                      <a:pt x="739" y="420"/>
                    </a:lnTo>
                    <a:lnTo>
                      <a:pt x="726" y="444"/>
                    </a:lnTo>
                    <a:lnTo>
                      <a:pt x="714" y="467"/>
                    </a:lnTo>
                    <a:lnTo>
                      <a:pt x="702" y="489"/>
                    </a:lnTo>
                    <a:lnTo>
                      <a:pt x="689" y="511"/>
                    </a:lnTo>
                    <a:lnTo>
                      <a:pt x="663" y="550"/>
                    </a:lnTo>
                    <a:lnTo>
                      <a:pt x="636" y="586"/>
                    </a:lnTo>
                    <a:lnTo>
                      <a:pt x="610" y="618"/>
                    </a:lnTo>
                    <a:lnTo>
                      <a:pt x="586" y="647"/>
                    </a:lnTo>
                    <a:lnTo>
                      <a:pt x="563" y="672"/>
                    </a:lnTo>
                    <a:lnTo>
                      <a:pt x="542" y="692"/>
                    </a:lnTo>
                    <a:lnTo>
                      <a:pt x="523" y="709"/>
                    </a:lnTo>
                    <a:lnTo>
                      <a:pt x="509" y="722"/>
                    </a:lnTo>
                    <a:lnTo>
                      <a:pt x="509" y="722"/>
                    </a:lnTo>
                    <a:close/>
                    <a:moveTo>
                      <a:pt x="943" y="400"/>
                    </a:moveTo>
                    <a:lnTo>
                      <a:pt x="943" y="400"/>
                    </a:lnTo>
                    <a:lnTo>
                      <a:pt x="936" y="413"/>
                    </a:lnTo>
                    <a:lnTo>
                      <a:pt x="929" y="426"/>
                    </a:lnTo>
                    <a:lnTo>
                      <a:pt x="920" y="438"/>
                    </a:lnTo>
                    <a:lnTo>
                      <a:pt x="911" y="448"/>
                    </a:lnTo>
                    <a:lnTo>
                      <a:pt x="900" y="458"/>
                    </a:lnTo>
                    <a:lnTo>
                      <a:pt x="889" y="467"/>
                    </a:lnTo>
                    <a:lnTo>
                      <a:pt x="876" y="474"/>
                    </a:lnTo>
                    <a:lnTo>
                      <a:pt x="864" y="481"/>
                    </a:lnTo>
                    <a:lnTo>
                      <a:pt x="864" y="481"/>
                    </a:lnTo>
                    <a:lnTo>
                      <a:pt x="853" y="485"/>
                    </a:lnTo>
                    <a:lnTo>
                      <a:pt x="842" y="487"/>
                    </a:lnTo>
                    <a:lnTo>
                      <a:pt x="831" y="490"/>
                    </a:lnTo>
                    <a:lnTo>
                      <a:pt x="821" y="491"/>
                    </a:lnTo>
                    <a:lnTo>
                      <a:pt x="809" y="491"/>
                    </a:lnTo>
                    <a:lnTo>
                      <a:pt x="798" y="491"/>
                    </a:lnTo>
                    <a:lnTo>
                      <a:pt x="787" y="490"/>
                    </a:lnTo>
                    <a:lnTo>
                      <a:pt x="777" y="489"/>
                    </a:lnTo>
                    <a:lnTo>
                      <a:pt x="777" y="489"/>
                    </a:lnTo>
                    <a:lnTo>
                      <a:pt x="792" y="459"/>
                    </a:lnTo>
                    <a:lnTo>
                      <a:pt x="807" y="428"/>
                    </a:lnTo>
                    <a:lnTo>
                      <a:pt x="821" y="396"/>
                    </a:lnTo>
                    <a:lnTo>
                      <a:pt x="833" y="361"/>
                    </a:lnTo>
                    <a:lnTo>
                      <a:pt x="845" y="326"/>
                    </a:lnTo>
                    <a:lnTo>
                      <a:pt x="856" y="290"/>
                    </a:lnTo>
                    <a:lnTo>
                      <a:pt x="866" y="252"/>
                    </a:lnTo>
                    <a:lnTo>
                      <a:pt x="874" y="212"/>
                    </a:lnTo>
                    <a:lnTo>
                      <a:pt x="874" y="212"/>
                    </a:lnTo>
                    <a:lnTo>
                      <a:pt x="886" y="220"/>
                    </a:lnTo>
                    <a:lnTo>
                      <a:pt x="898" y="227"/>
                    </a:lnTo>
                    <a:lnTo>
                      <a:pt x="908" y="237"/>
                    </a:lnTo>
                    <a:lnTo>
                      <a:pt x="917" y="247"/>
                    </a:lnTo>
                    <a:lnTo>
                      <a:pt x="926" y="257"/>
                    </a:lnTo>
                    <a:lnTo>
                      <a:pt x="933" y="268"/>
                    </a:lnTo>
                    <a:lnTo>
                      <a:pt x="940" y="280"/>
                    </a:lnTo>
                    <a:lnTo>
                      <a:pt x="945" y="293"/>
                    </a:lnTo>
                    <a:lnTo>
                      <a:pt x="949" y="306"/>
                    </a:lnTo>
                    <a:lnTo>
                      <a:pt x="952" y="319"/>
                    </a:lnTo>
                    <a:lnTo>
                      <a:pt x="954" y="332"/>
                    </a:lnTo>
                    <a:lnTo>
                      <a:pt x="955" y="345"/>
                    </a:lnTo>
                    <a:lnTo>
                      <a:pt x="954" y="359"/>
                    </a:lnTo>
                    <a:lnTo>
                      <a:pt x="952" y="373"/>
                    </a:lnTo>
                    <a:lnTo>
                      <a:pt x="948" y="386"/>
                    </a:lnTo>
                    <a:lnTo>
                      <a:pt x="943" y="400"/>
                    </a:lnTo>
                    <a:lnTo>
                      <a:pt x="943" y="40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7" name="组合 6"/>
          <p:cNvGrpSpPr/>
          <p:nvPr/>
        </p:nvGrpSpPr>
        <p:grpSpPr>
          <a:xfrm>
            <a:off x="1322933" y="2274570"/>
            <a:ext cx="1251824" cy="1251824"/>
            <a:chOff x="1763911" y="2664460"/>
            <a:chExt cx="1669098" cy="1669098"/>
          </a:xfrm>
        </p:grpSpPr>
        <p:sp>
          <p:nvSpPr>
            <p:cNvPr id="8" name="任意多边形 48"/>
            <p:cNvSpPr/>
            <p:nvPr/>
          </p:nvSpPr>
          <p:spPr>
            <a:xfrm>
              <a:off x="176391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2023150" y="2923699"/>
              <a:ext cx="1150620" cy="1150620"/>
              <a:chOff x="2023150" y="2923699"/>
              <a:chExt cx="1150620" cy="1150620"/>
            </a:xfrm>
          </p:grpSpPr>
          <p:sp>
            <p:nvSpPr>
              <p:cNvPr id="10" name="椭圆 9"/>
              <p:cNvSpPr/>
              <p:nvPr/>
            </p:nvSpPr>
            <p:spPr>
              <a:xfrm>
                <a:off x="2023150" y="2923699"/>
                <a:ext cx="1150620" cy="11506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Freeform 82"/>
              <p:cNvSpPr>
                <a:spLocks noEditPoints="1"/>
              </p:cNvSpPr>
              <p:nvPr/>
            </p:nvSpPr>
            <p:spPr bwMode="auto">
              <a:xfrm>
                <a:off x="2487335" y="3337878"/>
                <a:ext cx="222250" cy="322263"/>
              </a:xfrm>
              <a:custGeom>
                <a:avLst/>
                <a:gdLst>
                  <a:gd name="T0" fmla="*/ 695 w 700"/>
                  <a:gd name="T1" fmla="*/ 430 h 1017"/>
                  <a:gd name="T2" fmla="*/ 685 w 700"/>
                  <a:gd name="T3" fmla="*/ 418 h 1017"/>
                  <a:gd name="T4" fmla="*/ 667 w 700"/>
                  <a:gd name="T5" fmla="*/ 413 h 1017"/>
                  <a:gd name="T6" fmla="*/ 445 w 700"/>
                  <a:gd name="T7" fmla="*/ 31 h 1017"/>
                  <a:gd name="T8" fmla="*/ 444 w 700"/>
                  <a:gd name="T9" fmla="*/ 27 h 1017"/>
                  <a:gd name="T10" fmla="*/ 441 w 700"/>
                  <a:gd name="T11" fmla="*/ 17 h 1017"/>
                  <a:gd name="T12" fmla="*/ 436 w 700"/>
                  <a:gd name="T13" fmla="*/ 8 h 1017"/>
                  <a:gd name="T14" fmla="*/ 427 w 700"/>
                  <a:gd name="T15" fmla="*/ 3 h 1017"/>
                  <a:gd name="T16" fmla="*/ 423 w 700"/>
                  <a:gd name="T17" fmla="*/ 1 h 1017"/>
                  <a:gd name="T18" fmla="*/ 413 w 700"/>
                  <a:gd name="T19" fmla="*/ 0 h 1017"/>
                  <a:gd name="T20" fmla="*/ 403 w 700"/>
                  <a:gd name="T21" fmla="*/ 1 h 1017"/>
                  <a:gd name="T22" fmla="*/ 394 w 700"/>
                  <a:gd name="T23" fmla="*/ 6 h 1017"/>
                  <a:gd name="T24" fmla="*/ 387 w 700"/>
                  <a:gd name="T25" fmla="*/ 13 h 1017"/>
                  <a:gd name="T26" fmla="*/ 5 w 700"/>
                  <a:gd name="T27" fmla="*/ 554 h 1017"/>
                  <a:gd name="T28" fmla="*/ 0 w 700"/>
                  <a:gd name="T29" fmla="*/ 570 h 1017"/>
                  <a:gd name="T30" fmla="*/ 3 w 700"/>
                  <a:gd name="T31" fmla="*/ 587 h 1017"/>
                  <a:gd name="T32" fmla="*/ 9 w 700"/>
                  <a:gd name="T33" fmla="*/ 594 h 1017"/>
                  <a:gd name="T34" fmla="*/ 23 w 700"/>
                  <a:gd name="T35" fmla="*/ 603 h 1017"/>
                  <a:gd name="T36" fmla="*/ 254 w 700"/>
                  <a:gd name="T37" fmla="*/ 604 h 1017"/>
                  <a:gd name="T38" fmla="*/ 254 w 700"/>
                  <a:gd name="T39" fmla="*/ 986 h 1017"/>
                  <a:gd name="T40" fmla="*/ 255 w 700"/>
                  <a:gd name="T41" fmla="*/ 996 h 1017"/>
                  <a:gd name="T42" fmla="*/ 261 w 700"/>
                  <a:gd name="T43" fmla="*/ 1004 h 1017"/>
                  <a:gd name="T44" fmla="*/ 267 w 700"/>
                  <a:gd name="T45" fmla="*/ 1012 h 1017"/>
                  <a:gd name="T46" fmla="*/ 276 w 700"/>
                  <a:gd name="T47" fmla="*/ 1016 h 1017"/>
                  <a:gd name="T48" fmla="*/ 281 w 700"/>
                  <a:gd name="T49" fmla="*/ 1017 h 1017"/>
                  <a:gd name="T50" fmla="*/ 285 w 700"/>
                  <a:gd name="T51" fmla="*/ 1017 h 1017"/>
                  <a:gd name="T52" fmla="*/ 300 w 700"/>
                  <a:gd name="T53" fmla="*/ 1014 h 1017"/>
                  <a:gd name="T54" fmla="*/ 312 w 700"/>
                  <a:gd name="T55" fmla="*/ 1004 h 1017"/>
                  <a:gd name="T56" fmla="*/ 693 w 700"/>
                  <a:gd name="T57" fmla="*/ 463 h 1017"/>
                  <a:gd name="T58" fmla="*/ 700 w 700"/>
                  <a:gd name="T59" fmla="*/ 447 h 1017"/>
                  <a:gd name="T60" fmla="*/ 695 w 700"/>
                  <a:gd name="T61" fmla="*/ 430 h 1017"/>
                  <a:gd name="T62" fmla="*/ 318 w 700"/>
                  <a:gd name="T63" fmla="*/ 885 h 1017"/>
                  <a:gd name="T64" fmla="*/ 318 w 700"/>
                  <a:gd name="T65" fmla="*/ 572 h 1017"/>
                  <a:gd name="T66" fmla="*/ 315 w 700"/>
                  <a:gd name="T67" fmla="*/ 560 h 1017"/>
                  <a:gd name="T68" fmla="*/ 308 w 700"/>
                  <a:gd name="T69" fmla="*/ 549 h 1017"/>
                  <a:gd name="T70" fmla="*/ 298 w 700"/>
                  <a:gd name="T71" fmla="*/ 543 h 1017"/>
                  <a:gd name="T72" fmla="*/ 285 w 700"/>
                  <a:gd name="T73" fmla="*/ 541 h 1017"/>
                  <a:gd name="T74" fmla="*/ 381 w 700"/>
                  <a:gd name="T75" fmla="*/ 132 h 1017"/>
                  <a:gd name="T76" fmla="*/ 381 w 700"/>
                  <a:gd name="T77" fmla="*/ 445 h 1017"/>
                  <a:gd name="T78" fmla="*/ 384 w 700"/>
                  <a:gd name="T79" fmla="*/ 457 h 1017"/>
                  <a:gd name="T80" fmla="*/ 391 w 700"/>
                  <a:gd name="T81" fmla="*/ 468 h 1017"/>
                  <a:gd name="T82" fmla="*/ 400 w 700"/>
                  <a:gd name="T83" fmla="*/ 474 h 1017"/>
                  <a:gd name="T84" fmla="*/ 413 w 700"/>
                  <a:gd name="T85" fmla="*/ 476 h 1017"/>
                  <a:gd name="T86" fmla="*/ 318 w 700"/>
                  <a:gd name="T87" fmla="*/ 885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00" h="1017">
                    <a:moveTo>
                      <a:pt x="695" y="430"/>
                    </a:moveTo>
                    <a:lnTo>
                      <a:pt x="695" y="430"/>
                    </a:lnTo>
                    <a:lnTo>
                      <a:pt x="691" y="424"/>
                    </a:lnTo>
                    <a:lnTo>
                      <a:pt x="685" y="418"/>
                    </a:lnTo>
                    <a:lnTo>
                      <a:pt x="676" y="414"/>
                    </a:lnTo>
                    <a:lnTo>
                      <a:pt x="667" y="413"/>
                    </a:lnTo>
                    <a:lnTo>
                      <a:pt x="445" y="413"/>
                    </a:lnTo>
                    <a:lnTo>
                      <a:pt x="445" y="31"/>
                    </a:lnTo>
                    <a:lnTo>
                      <a:pt x="445" y="31"/>
                    </a:lnTo>
                    <a:lnTo>
                      <a:pt x="444" y="27"/>
                    </a:lnTo>
                    <a:lnTo>
                      <a:pt x="443" y="21"/>
                    </a:lnTo>
                    <a:lnTo>
                      <a:pt x="441" y="17"/>
                    </a:lnTo>
                    <a:lnTo>
                      <a:pt x="439" y="13"/>
                    </a:lnTo>
                    <a:lnTo>
                      <a:pt x="436" y="8"/>
                    </a:lnTo>
                    <a:lnTo>
                      <a:pt x="431" y="5"/>
                    </a:lnTo>
                    <a:lnTo>
                      <a:pt x="427" y="3"/>
                    </a:lnTo>
                    <a:lnTo>
                      <a:pt x="423" y="1"/>
                    </a:lnTo>
                    <a:lnTo>
                      <a:pt x="423" y="1"/>
                    </a:lnTo>
                    <a:lnTo>
                      <a:pt x="417" y="0"/>
                    </a:lnTo>
                    <a:lnTo>
                      <a:pt x="413" y="0"/>
                    </a:lnTo>
                    <a:lnTo>
                      <a:pt x="408" y="0"/>
                    </a:lnTo>
                    <a:lnTo>
                      <a:pt x="403" y="1"/>
                    </a:lnTo>
                    <a:lnTo>
                      <a:pt x="398" y="3"/>
                    </a:lnTo>
                    <a:lnTo>
                      <a:pt x="394" y="6"/>
                    </a:lnTo>
                    <a:lnTo>
                      <a:pt x="391" y="10"/>
                    </a:lnTo>
                    <a:lnTo>
                      <a:pt x="387" y="13"/>
                    </a:lnTo>
                    <a:lnTo>
                      <a:pt x="5" y="554"/>
                    </a:lnTo>
                    <a:lnTo>
                      <a:pt x="5" y="554"/>
                    </a:lnTo>
                    <a:lnTo>
                      <a:pt x="1" y="562"/>
                    </a:lnTo>
                    <a:lnTo>
                      <a:pt x="0" y="570"/>
                    </a:lnTo>
                    <a:lnTo>
                      <a:pt x="0" y="578"/>
                    </a:lnTo>
                    <a:lnTo>
                      <a:pt x="3" y="587"/>
                    </a:lnTo>
                    <a:lnTo>
                      <a:pt x="3" y="587"/>
                    </a:lnTo>
                    <a:lnTo>
                      <a:pt x="9" y="594"/>
                    </a:lnTo>
                    <a:lnTo>
                      <a:pt x="15" y="600"/>
                    </a:lnTo>
                    <a:lnTo>
                      <a:pt x="23" y="603"/>
                    </a:lnTo>
                    <a:lnTo>
                      <a:pt x="31" y="604"/>
                    </a:lnTo>
                    <a:lnTo>
                      <a:pt x="254" y="604"/>
                    </a:lnTo>
                    <a:lnTo>
                      <a:pt x="254" y="986"/>
                    </a:lnTo>
                    <a:lnTo>
                      <a:pt x="254" y="986"/>
                    </a:lnTo>
                    <a:lnTo>
                      <a:pt x="254" y="991"/>
                    </a:lnTo>
                    <a:lnTo>
                      <a:pt x="255" y="996"/>
                    </a:lnTo>
                    <a:lnTo>
                      <a:pt x="258" y="1000"/>
                    </a:lnTo>
                    <a:lnTo>
                      <a:pt x="261" y="1004"/>
                    </a:lnTo>
                    <a:lnTo>
                      <a:pt x="264" y="1008"/>
                    </a:lnTo>
                    <a:lnTo>
                      <a:pt x="267" y="1012"/>
                    </a:lnTo>
                    <a:lnTo>
                      <a:pt x="272" y="1014"/>
                    </a:lnTo>
                    <a:lnTo>
                      <a:pt x="276" y="1016"/>
                    </a:lnTo>
                    <a:lnTo>
                      <a:pt x="276" y="1016"/>
                    </a:lnTo>
                    <a:lnTo>
                      <a:pt x="281" y="1017"/>
                    </a:lnTo>
                    <a:lnTo>
                      <a:pt x="285" y="1017"/>
                    </a:lnTo>
                    <a:lnTo>
                      <a:pt x="285" y="1017"/>
                    </a:lnTo>
                    <a:lnTo>
                      <a:pt x="293" y="1017"/>
                    </a:lnTo>
                    <a:lnTo>
                      <a:pt x="300" y="1014"/>
                    </a:lnTo>
                    <a:lnTo>
                      <a:pt x="307" y="1009"/>
                    </a:lnTo>
                    <a:lnTo>
                      <a:pt x="312" y="1004"/>
                    </a:lnTo>
                    <a:lnTo>
                      <a:pt x="693" y="463"/>
                    </a:lnTo>
                    <a:lnTo>
                      <a:pt x="693" y="463"/>
                    </a:lnTo>
                    <a:lnTo>
                      <a:pt x="697" y="456"/>
                    </a:lnTo>
                    <a:lnTo>
                      <a:pt x="700" y="447"/>
                    </a:lnTo>
                    <a:lnTo>
                      <a:pt x="699" y="439"/>
                    </a:lnTo>
                    <a:lnTo>
                      <a:pt x="695" y="430"/>
                    </a:lnTo>
                    <a:lnTo>
                      <a:pt x="695" y="430"/>
                    </a:lnTo>
                    <a:close/>
                    <a:moveTo>
                      <a:pt x="318" y="885"/>
                    </a:moveTo>
                    <a:lnTo>
                      <a:pt x="318" y="572"/>
                    </a:lnTo>
                    <a:lnTo>
                      <a:pt x="318" y="572"/>
                    </a:lnTo>
                    <a:lnTo>
                      <a:pt x="318" y="565"/>
                    </a:lnTo>
                    <a:lnTo>
                      <a:pt x="315" y="560"/>
                    </a:lnTo>
                    <a:lnTo>
                      <a:pt x="312" y="555"/>
                    </a:lnTo>
                    <a:lnTo>
                      <a:pt x="308" y="549"/>
                    </a:lnTo>
                    <a:lnTo>
                      <a:pt x="304" y="546"/>
                    </a:lnTo>
                    <a:lnTo>
                      <a:pt x="298" y="543"/>
                    </a:lnTo>
                    <a:lnTo>
                      <a:pt x="292" y="541"/>
                    </a:lnTo>
                    <a:lnTo>
                      <a:pt x="285" y="541"/>
                    </a:lnTo>
                    <a:lnTo>
                      <a:pt x="93" y="541"/>
                    </a:lnTo>
                    <a:lnTo>
                      <a:pt x="381" y="132"/>
                    </a:lnTo>
                    <a:lnTo>
                      <a:pt x="381" y="445"/>
                    </a:lnTo>
                    <a:lnTo>
                      <a:pt x="381" y="445"/>
                    </a:lnTo>
                    <a:lnTo>
                      <a:pt x="382" y="452"/>
                    </a:lnTo>
                    <a:lnTo>
                      <a:pt x="384" y="457"/>
                    </a:lnTo>
                    <a:lnTo>
                      <a:pt x="386" y="462"/>
                    </a:lnTo>
                    <a:lnTo>
                      <a:pt x="391" y="468"/>
                    </a:lnTo>
                    <a:lnTo>
                      <a:pt x="395" y="471"/>
                    </a:lnTo>
                    <a:lnTo>
                      <a:pt x="400" y="474"/>
                    </a:lnTo>
                    <a:lnTo>
                      <a:pt x="407" y="476"/>
                    </a:lnTo>
                    <a:lnTo>
                      <a:pt x="413" y="476"/>
                    </a:lnTo>
                    <a:lnTo>
                      <a:pt x="606" y="476"/>
                    </a:lnTo>
                    <a:lnTo>
                      <a:pt x="318" y="885"/>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2" name="组合 11"/>
          <p:cNvGrpSpPr/>
          <p:nvPr/>
        </p:nvGrpSpPr>
        <p:grpSpPr>
          <a:xfrm>
            <a:off x="5257666" y="2274570"/>
            <a:ext cx="1251824" cy="1251824"/>
            <a:chOff x="7010221" y="2664460"/>
            <a:chExt cx="1669098" cy="1669098"/>
          </a:xfrm>
        </p:grpSpPr>
        <p:sp>
          <p:nvSpPr>
            <p:cNvPr id="13" name="任意多边形 53"/>
            <p:cNvSpPr/>
            <p:nvPr/>
          </p:nvSpPr>
          <p:spPr>
            <a:xfrm>
              <a:off x="701022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7269460" y="2923699"/>
              <a:ext cx="1150620" cy="1150620"/>
              <a:chOff x="7269460" y="2923699"/>
              <a:chExt cx="1150620" cy="1150620"/>
            </a:xfrm>
          </p:grpSpPr>
          <p:sp>
            <p:nvSpPr>
              <p:cNvPr id="15" name="椭圆 14"/>
              <p:cNvSpPr/>
              <p:nvPr/>
            </p:nvSpPr>
            <p:spPr>
              <a:xfrm>
                <a:off x="7269460" y="2923699"/>
                <a:ext cx="1150620" cy="115062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84"/>
              <p:cNvSpPr>
                <a:spLocks noEditPoints="1"/>
              </p:cNvSpPr>
              <p:nvPr/>
            </p:nvSpPr>
            <p:spPr bwMode="auto">
              <a:xfrm>
                <a:off x="7683639" y="3337878"/>
                <a:ext cx="322263" cy="322263"/>
              </a:xfrm>
              <a:custGeom>
                <a:avLst/>
                <a:gdLst>
                  <a:gd name="T0" fmla="*/ 1017 w 1019"/>
                  <a:gd name="T1" fmla="*/ 375 h 1017"/>
                  <a:gd name="T2" fmla="*/ 1014 w 1019"/>
                  <a:gd name="T3" fmla="*/ 366 h 1017"/>
                  <a:gd name="T4" fmla="*/ 757 w 1019"/>
                  <a:gd name="T5" fmla="*/ 13 h 1017"/>
                  <a:gd name="T6" fmla="*/ 750 w 1019"/>
                  <a:gd name="T7" fmla="*/ 6 h 1017"/>
                  <a:gd name="T8" fmla="*/ 749 w 1019"/>
                  <a:gd name="T9" fmla="*/ 5 h 1017"/>
                  <a:gd name="T10" fmla="*/ 739 w 1019"/>
                  <a:gd name="T11" fmla="*/ 1 h 1017"/>
                  <a:gd name="T12" fmla="*/ 739 w 1019"/>
                  <a:gd name="T13" fmla="*/ 1 h 1017"/>
                  <a:gd name="T14" fmla="*/ 286 w 1019"/>
                  <a:gd name="T15" fmla="*/ 0 h 1017"/>
                  <a:gd name="T16" fmla="*/ 279 w 1019"/>
                  <a:gd name="T17" fmla="*/ 1 h 1017"/>
                  <a:gd name="T18" fmla="*/ 278 w 1019"/>
                  <a:gd name="T19" fmla="*/ 1 h 1017"/>
                  <a:gd name="T20" fmla="*/ 269 w 1019"/>
                  <a:gd name="T21" fmla="*/ 5 h 1017"/>
                  <a:gd name="T22" fmla="*/ 267 w 1019"/>
                  <a:gd name="T23" fmla="*/ 6 h 1017"/>
                  <a:gd name="T24" fmla="*/ 6 w 1019"/>
                  <a:gd name="T25" fmla="*/ 363 h 1017"/>
                  <a:gd name="T26" fmla="*/ 5 w 1019"/>
                  <a:gd name="T27" fmla="*/ 365 h 1017"/>
                  <a:gd name="T28" fmla="*/ 3 w 1019"/>
                  <a:gd name="T29" fmla="*/ 369 h 1017"/>
                  <a:gd name="T30" fmla="*/ 1 w 1019"/>
                  <a:gd name="T31" fmla="*/ 373 h 1017"/>
                  <a:gd name="T32" fmla="*/ 0 w 1019"/>
                  <a:gd name="T33" fmla="*/ 382 h 1017"/>
                  <a:gd name="T34" fmla="*/ 0 w 1019"/>
                  <a:gd name="T35" fmla="*/ 386 h 1017"/>
                  <a:gd name="T36" fmla="*/ 3 w 1019"/>
                  <a:gd name="T37" fmla="*/ 395 h 1017"/>
                  <a:gd name="T38" fmla="*/ 4 w 1019"/>
                  <a:gd name="T39" fmla="*/ 396 h 1017"/>
                  <a:gd name="T40" fmla="*/ 7 w 1019"/>
                  <a:gd name="T41" fmla="*/ 401 h 1017"/>
                  <a:gd name="T42" fmla="*/ 485 w 1019"/>
                  <a:gd name="T43" fmla="*/ 1007 h 1017"/>
                  <a:gd name="T44" fmla="*/ 490 w 1019"/>
                  <a:gd name="T45" fmla="*/ 1011 h 1017"/>
                  <a:gd name="T46" fmla="*/ 493 w 1019"/>
                  <a:gd name="T47" fmla="*/ 1013 h 1017"/>
                  <a:gd name="T48" fmla="*/ 496 w 1019"/>
                  <a:gd name="T49" fmla="*/ 1015 h 1017"/>
                  <a:gd name="T50" fmla="*/ 501 w 1019"/>
                  <a:gd name="T51" fmla="*/ 1017 h 1017"/>
                  <a:gd name="T52" fmla="*/ 509 w 1019"/>
                  <a:gd name="T53" fmla="*/ 1017 h 1017"/>
                  <a:gd name="T54" fmla="*/ 509 w 1019"/>
                  <a:gd name="T55" fmla="*/ 1017 h 1017"/>
                  <a:gd name="T56" fmla="*/ 515 w 1019"/>
                  <a:gd name="T57" fmla="*/ 1017 h 1017"/>
                  <a:gd name="T58" fmla="*/ 518 w 1019"/>
                  <a:gd name="T59" fmla="*/ 1016 h 1017"/>
                  <a:gd name="T60" fmla="*/ 524 w 1019"/>
                  <a:gd name="T61" fmla="*/ 1013 h 1017"/>
                  <a:gd name="T62" fmla="*/ 525 w 1019"/>
                  <a:gd name="T63" fmla="*/ 1013 h 1017"/>
                  <a:gd name="T64" fmla="*/ 532 w 1019"/>
                  <a:gd name="T65" fmla="*/ 1007 h 1017"/>
                  <a:gd name="T66" fmla="*/ 1008 w 1019"/>
                  <a:gd name="T67" fmla="*/ 404 h 1017"/>
                  <a:gd name="T68" fmla="*/ 1015 w 1019"/>
                  <a:gd name="T69" fmla="*/ 394 h 1017"/>
                  <a:gd name="T70" fmla="*/ 1019 w 1019"/>
                  <a:gd name="T71" fmla="*/ 382 h 1017"/>
                  <a:gd name="T72" fmla="*/ 691 w 1019"/>
                  <a:gd name="T73" fmla="*/ 63 h 1017"/>
                  <a:gd name="T74" fmla="*/ 327 w 1019"/>
                  <a:gd name="T75" fmla="*/ 63 h 1017"/>
                  <a:gd name="T76" fmla="*/ 328 w 1019"/>
                  <a:gd name="T77" fmla="*/ 350 h 1017"/>
                  <a:gd name="T78" fmla="*/ 97 w 1019"/>
                  <a:gd name="T79" fmla="*/ 413 h 1017"/>
                  <a:gd name="T80" fmla="*/ 97 w 1019"/>
                  <a:gd name="T81" fmla="*/ 413 h 1017"/>
                  <a:gd name="T82" fmla="*/ 610 w 1019"/>
                  <a:gd name="T83" fmla="*/ 413 h 1017"/>
                  <a:gd name="T84" fmla="*/ 675 w 1019"/>
                  <a:gd name="T85" fmla="*/ 413 h 1017"/>
                  <a:gd name="T86" fmla="*/ 689 w 1019"/>
                  <a:gd name="T87" fmla="*/ 350 h 1017"/>
                  <a:gd name="T88" fmla="*/ 689 w 1019"/>
                  <a:gd name="T89" fmla="*/ 35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19" h="1017">
                    <a:moveTo>
                      <a:pt x="1018" y="376"/>
                    </a:moveTo>
                    <a:lnTo>
                      <a:pt x="1018" y="376"/>
                    </a:lnTo>
                    <a:lnTo>
                      <a:pt x="1017" y="375"/>
                    </a:lnTo>
                    <a:lnTo>
                      <a:pt x="1017" y="375"/>
                    </a:lnTo>
                    <a:lnTo>
                      <a:pt x="1015" y="371"/>
                    </a:lnTo>
                    <a:lnTo>
                      <a:pt x="1014" y="366"/>
                    </a:lnTo>
                    <a:lnTo>
                      <a:pt x="1011" y="363"/>
                    </a:lnTo>
                    <a:lnTo>
                      <a:pt x="1008" y="358"/>
                    </a:lnTo>
                    <a:lnTo>
                      <a:pt x="757" y="13"/>
                    </a:lnTo>
                    <a:lnTo>
                      <a:pt x="757" y="13"/>
                    </a:lnTo>
                    <a:lnTo>
                      <a:pt x="754" y="10"/>
                    </a:lnTo>
                    <a:lnTo>
                      <a:pt x="750" y="6"/>
                    </a:lnTo>
                    <a:lnTo>
                      <a:pt x="750" y="6"/>
                    </a:lnTo>
                    <a:lnTo>
                      <a:pt x="749" y="5"/>
                    </a:lnTo>
                    <a:lnTo>
                      <a:pt x="749" y="5"/>
                    </a:lnTo>
                    <a:lnTo>
                      <a:pt x="744" y="2"/>
                    </a:lnTo>
                    <a:lnTo>
                      <a:pt x="739" y="1"/>
                    </a:lnTo>
                    <a:lnTo>
                      <a:pt x="739" y="1"/>
                    </a:lnTo>
                    <a:lnTo>
                      <a:pt x="739" y="1"/>
                    </a:lnTo>
                    <a:lnTo>
                      <a:pt x="739" y="1"/>
                    </a:lnTo>
                    <a:lnTo>
                      <a:pt x="739" y="1"/>
                    </a:lnTo>
                    <a:lnTo>
                      <a:pt x="739" y="1"/>
                    </a:lnTo>
                    <a:lnTo>
                      <a:pt x="731" y="0"/>
                    </a:lnTo>
                    <a:lnTo>
                      <a:pt x="286" y="0"/>
                    </a:lnTo>
                    <a:lnTo>
                      <a:pt x="286" y="0"/>
                    </a:lnTo>
                    <a:lnTo>
                      <a:pt x="279" y="1"/>
                    </a:lnTo>
                    <a:lnTo>
                      <a:pt x="279" y="1"/>
                    </a:lnTo>
                    <a:lnTo>
                      <a:pt x="278" y="1"/>
                    </a:lnTo>
                    <a:lnTo>
                      <a:pt x="278" y="1"/>
                    </a:lnTo>
                    <a:lnTo>
                      <a:pt x="278" y="1"/>
                    </a:lnTo>
                    <a:lnTo>
                      <a:pt x="278" y="1"/>
                    </a:lnTo>
                    <a:lnTo>
                      <a:pt x="273" y="2"/>
                    </a:lnTo>
                    <a:lnTo>
                      <a:pt x="269" y="5"/>
                    </a:lnTo>
                    <a:lnTo>
                      <a:pt x="269" y="5"/>
                    </a:lnTo>
                    <a:lnTo>
                      <a:pt x="267" y="6"/>
                    </a:lnTo>
                    <a:lnTo>
                      <a:pt x="267" y="6"/>
                    </a:lnTo>
                    <a:lnTo>
                      <a:pt x="263" y="10"/>
                    </a:lnTo>
                    <a:lnTo>
                      <a:pt x="260" y="13"/>
                    </a:lnTo>
                    <a:lnTo>
                      <a:pt x="6" y="363"/>
                    </a:lnTo>
                    <a:lnTo>
                      <a:pt x="6" y="363"/>
                    </a:lnTo>
                    <a:lnTo>
                      <a:pt x="5" y="365"/>
                    </a:lnTo>
                    <a:lnTo>
                      <a:pt x="5" y="365"/>
                    </a:lnTo>
                    <a:lnTo>
                      <a:pt x="3" y="368"/>
                    </a:lnTo>
                    <a:lnTo>
                      <a:pt x="3" y="368"/>
                    </a:lnTo>
                    <a:lnTo>
                      <a:pt x="3" y="369"/>
                    </a:lnTo>
                    <a:lnTo>
                      <a:pt x="3" y="369"/>
                    </a:lnTo>
                    <a:lnTo>
                      <a:pt x="1" y="373"/>
                    </a:lnTo>
                    <a:lnTo>
                      <a:pt x="1" y="373"/>
                    </a:lnTo>
                    <a:lnTo>
                      <a:pt x="0" y="378"/>
                    </a:lnTo>
                    <a:lnTo>
                      <a:pt x="0" y="378"/>
                    </a:lnTo>
                    <a:lnTo>
                      <a:pt x="0" y="382"/>
                    </a:lnTo>
                    <a:lnTo>
                      <a:pt x="0" y="382"/>
                    </a:lnTo>
                    <a:lnTo>
                      <a:pt x="0" y="386"/>
                    </a:lnTo>
                    <a:lnTo>
                      <a:pt x="0" y="386"/>
                    </a:lnTo>
                    <a:lnTo>
                      <a:pt x="1" y="390"/>
                    </a:lnTo>
                    <a:lnTo>
                      <a:pt x="1" y="390"/>
                    </a:lnTo>
                    <a:lnTo>
                      <a:pt x="3" y="395"/>
                    </a:lnTo>
                    <a:lnTo>
                      <a:pt x="3" y="395"/>
                    </a:lnTo>
                    <a:lnTo>
                      <a:pt x="4" y="396"/>
                    </a:lnTo>
                    <a:lnTo>
                      <a:pt x="4" y="396"/>
                    </a:lnTo>
                    <a:lnTo>
                      <a:pt x="5" y="398"/>
                    </a:lnTo>
                    <a:lnTo>
                      <a:pt x="5" y="398"/>
                    </a:lnTo>
                    <a:lnTo>
                      <a:pt x="7" y="401"/>
                    </a:lnTo>
                    <a:lnTo>
                      <a:pt x="483" y="1005"/>
                    </a:lnTo>
                    <a:lnTo>
                      <a:pt x="483" y="1005"/>
                    </a:lnTo>
                    <a:lnTo>
                      <a:pt x="485" y="1007"/>
                    </a:lnTo>
                    <a:lnTo>
                      <a:pt x="485" y="1007"/>
                    </a:lnTo>
                    <a:lnTo>
                      <a:pt x="490" y="1011"/>
                    </a:lnTo>
                    <a:lnTo>
                      <a:pt x="490" y="1011"/>
                    </a:lnTo>
                    <a:lnTo>
                      <a:pt x="492" y="1013"/>
                    </a:lnTo>
                    <a:lnTo>
                      <a:pt x="492" y="1013"/>
                    </a:lnTo>
                    <a:lnTo>
                      <a:pt x="493" y="1013"/>
                    </a:lnTo>
                    <a:lnTo>
                      <a:pt x="493" y="1013"/>
                    </a:lnTo>
                    <a:lnTo>
                      <a:pt x="496" y="1015"/>
                    </a:lnTo>
                    <a:lnTo>
                      <a:pt x="496" y="1015"/>
                    </a:lnTo>
                    <a:lnTo>
                      <a:pt x="500" y="1016"/>
                    </a:lnTo>
                    <a:lnTo>
                      <a:pt x="500" y="1016"/>
                    </a:lnTo>
                    <a:lnTo>
                      <a:pt x="501" y="1017"/>
                    </a:lnTo>
                    <a:lnTo>
                      <a:pt x="501" y="1017"/>
                    </a:lnTo>
                    <a:lnTo>
                      <a:pt x="509" y="1017"/>
                    </a:lnTo>
                    <a:lnTo>
                      <a:pt x="509" y="1017"/>
                    </a:lnTo>
                    <a:lnTo>
                      <a:pt x="509" y="1017"/>
                    </a:lnTo>
                    <a:lnTo>
                      <a:pt x="509" y="1017"/>
                    </a:lnTo>
                    <a:lnTo>
                      <a:pt x="509" y="1017"/>
                    </a:lnTo>
                    <a:lnTo>
                      <a:pt x="509" y="1017"/>
                    </a:lnTo>
                    <a:lnTo>
                      <a:pt x="509" y="1017"/>
                    </a:lnTo>
                    <a:lnTo>
                      <a:pt x="515" y="1017"/>
                    </a:lnTo>
                    <a:lnTo>
                      <a:pt x="515" y="1017"/>
                    </a:lnTo>
                    <a:lnTo>
                      <a:pt x="518" y="1016"/>
                    </a:lnTo>
                    <a:lnTo>
                      <a:pt x="518" y="1016"/>
                    </a:lnTo>
                    <a:lnTo>
                      <a:pt x="521" y="1015"/>
                    </a:lnTo>
                    <a:lnTo>
                      <a:pt x="521" y="1015"/>
                    </a:lnTo>
                    <a:lnTo>
                      <a:pt x="524" y="1013"/>
                    </a:lnTo>
                    <a:lnTo>
                      <a:pt x="524" y="1013"/>
                    </a:lnTo>
                    <a:lnTo>
                      <a:pt x="525" y="1013"/>
                    </a:lnTo>
                    <a:lnTo>
                      <a:pt x="525" y="1013"/>
                    </a:lnTo>
                    <a:lnTo>
                      <a:pt x="527" y="1011"/>
                    </a:lnTo>
                    <a:lnTo>
                      <a:pt x="527" y="1011"/>
                    </a:lnTo>
                    <a:lnTo>
                      <a:pt x="532" y="1007"/>
                    </a:lnTo>
                    <a:lnTo>
                      <a:pt x="532" y="1007"/>
                    </a:lnTo>
                    <a:lnTo>
                      <a:pt x="534" y="1005"/>
                    </a:lnTo>
                    <a:lnTo>
                      <a:pt x="1008" y="404"/>
                    </a:lnTo>
                    <a:lnTo>
                      <a:pt x="1008" y="404"/>
                    </a:lnTo>
                    <a:lnTo>
                      <a:pt x="1012" y="400"/>
                    </a:lnTo>
                    <a:lnTo>
                      <a:pt x="1015" y="394"/>
                    </a:lnTo>
                    <a:lnTo>
                      <a:pt x="1018" y="388"/>
                    </a:lnTo>
                    <a:lnTo>
                      <a:pt x="1019" y="382"/>
                    </a:lnTo>
                    <a:lnTo>
                      <a:pt x="1019" y="382"/>
                    </a:lnTo>
                    <a:lnTo>
                      <a:pt x="1018" y="376"/>
                    </a:lnTo>
                    <a:lnTo>
                      <a:pt x="1018" y="376"/>
                    </a:lnTo>
                    <a:close/>
                    <a:moveTo>
                      <a:pt x="691" y="63"/>
                    </a:moveTo>
                    <a:lnTo>
                      <a:pt x="625" y="350"/>
                    </a:lnTo>
                    <a:lnTo>
                      <a:pt x="393" y="350"/>
                    </a:lnTo>
                    <a:lnTo>
                      <a:pt x="327" y="63"/>
                    </a:lnTo>
                    <a:lnTo>
                      <a:pt x="691" y="63"/>
                    </a:lnTo>
                    <a:close/>
                    <a:moveTo>
                      <a:pt x="271" y="106"/>
                    </a:moveTo>
                    <a:lnTo>
                      <a:pt x="328" y="350"/>
                    </a:lnTo>
                    <a:lnTo>
                      <a:pt x="94" y="350"/>
                    </a:lnTo>
                    <a:lnTo>
                      <a:pt x="271" y="106"/>
                    </a:lnTo>
                    <a:close/>
                    <a:moveTo>
                      <a:pt x="97" y="413"/>
                    </a:moveTo>
                    <a:lnTo>
                      <a:pt x="343" y="413"/>
                    </a:lnTo>
                    <a:lnTo>
                      <a:pt x="446" y="854"/>
                    </a:lnTo>
                    <a:lnTo>
                      <a:pt x="97" y="413"/>
                    </a:lnTo>
                    <a:close/>
                    <a:moveTo>
                      <a:pt x="509" y="845"/>
                    </a:moveTo>
                    <a:lnTo>
                      <a:pt x="408" y="413"/>
                    </a:lnTo>
                    <a:lnTo>
                      <a:pt x="610" y="413"/>
                    </a:lnTo>
                    <a:lnTo>
                      <a:pt x="509" y="845"/>
                    </a:lnTo>
                    <a:close/>
                    <a:moveTo>
                      <a:pt x="572" y="854"/>
                    </a:moveTo>
                    <a:lnTo>
                      <a:pt x="675" y="413"/>
                    </a:lnTo>
                    <a:lnTo>
                      <a:pt x="920" y="413"/>
                    </a:lnTo>
                    <a:lnTo>
                      <a:pt x="572" y="854"/>
                    </a:lnTo>
                    <a:close/>
                    <a:moveTo>
                      <a:pt x="689" y="350"/>
                    </a:moveTo>
                    <a:lnTo>
                      <a:pt x="746" y="106"/>
                    </a:lnTo>
                    <a:lnTo>
                      <a:pt x="923" y="350"/>
                    </a:lnTo>
                    <a:lnTo>
                      <a:pt x="689" y="350"/>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17" name="组合 16"/>
          <p:cNvGrpSpPr/>
          <p:nvPr/>
        </p:nvGrpSpPr>
        <p:grpSpPr>
          <a:xfrm>
            <a:off x="2634511" y="2274570"/>
            <a:ext cx="1251824" cy="1251824"/>
            <a:chOff x="3512681" y="2664460"/>
            <a:chExt cx="1669098" cy="1669098"/>
          </a:xfrm>
        </p:grpSpPr>
        <p:sp>
          <p:nvSpPr>
            <p:cNvPr id="18" name="任意多边形 58"/>
            <p:cNvSpPr/>
            <p:nvPr/>
          </p:nvSpPr>
          <p:spPr>
            <a:xfrm>
              <a:off x="351268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9" name="组合 18"/>
            <p:cNvGrpSpPr/>
            <p:nvPr/>
          </p:nvGrpSpPr>
          <p:grpSpPr>
            <a:xfrm>
              <a:off x="3771920" y="2923699"/>
              <a:ext cx="1150620" cy="1150620"/>
              <a:chOff x="3771920" y="2923699"/>
              <a:chExt cx="1150620" cy="1150620"/>
            </a:xfrm>
          </p:grpSpPr>
          <p:sp>
            <p:nvSpPr>
              <p:cNvPr id="20" name="椭圆 19"/>
              <p:cNvSpPr/>
              <p:nvPr/>
            </p:nvSpPr>
            <p:spPr>
              <a:xfrm>
                <a:off x="3771920" y="2923699"/>
                <a:ext cx="1150620" cy="11506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Freeform 96"/>
              <p:cNvSpPr>
                <a:spLocks noEditPoints="1"/>
              </p:cNvSpPr>
              <p:nvPr/>
            </p:nvSpPr>
            <p:spPr bwMode="auto">
              <a:xfrm>
                <a:off x="4186099" y="3337878"/>
                <a:ext cx="322263" cy="322263"/>
              </a:xfrm>
              <a:custGeom>
                <a:avLst/>
                <a:gdLst>
                  <a:gd name="T0" fmla="*/ 658 w 1017"/>
                  <a:gd name="T1" fmla="*/ 2 h 1017"/>
                  <a:gd name="T2" fmla="*/ 600 w 1017"/>
                  <a:gd name="T3" fmla="*/ 16 h 1017"/>
                  <a:gd name="T4" fmla="*/ 551 w 1017"/>
                  <a:gd name="T5" fmla="*/ 36 h 1017"/>
                  <a:gd name="T6" fmla="*/ 513 w 1017"/>
                  <a:gd name="T7" fmla="*/ 61 h 1017"/>
                  <a:gd name="T8" fmla="*/ 393 w 1017"/>
                  <a:gd name="T9" fmla="*/ 10 h 1017"/>
                  <a:gd name="T10" fmla="*/ 269 w 1017"/>
                  <a:gd name="T11" fmla="*/ 3 h 1017"/>
                  <a:gd name="T12" fmla="*/ 166 w 1017"/>
                  <a:gd name="T13" fmla="*/ 39 h 1017"/>
                  <a:gd name="T14" fmla="*/ 82 w 1017"/>
                  <a:gd name="T15" fmla="*/ 104 h 1017"/>
                  <a:gd name="T16" fmla="*/ 24 w 1017"/>
                  <a:gd name="T17" fmla="*/ 194 h 1017"/>
                  <a:gd name="T18" fmla="*/ 0 w 1017"/>
                  <a:gd name="T19" fmla="*/ 301 h 1017"/>
                  <a:gd name="T20" fmla="*/ 13 w 1017"/>
                  <a:gd name="T21" fmla="*/ 451 h 1017"/>
                  <a:gd name="T22" fmla="*/ 74 w 1017"/>
                  <a:gd name="T23" fmla="*/ 625 h 1017"/>
                  <a:gd name="T24" fmla="*/ 182 w 1017"/>
                  <a:gd name="T25" fmla="*/ 784 h 1017"/>
                  <a:gd name="T26" fmla="*/ 333 w 1017"/>
                  <a:gd name="T27" fmla="*/ 919 h 1017"/>
                  <a:gd name="T28" fmla="*/ 494 w 1017"/>
                  <a:gd name="T29" fmla="*/ 1014 h 1017"/>
                  <a:gd name="T30" fmla="*/ 550 w 1017"/>
                  <a:gd name="T31" fmla="*/ 1000 h 1017"/>
                  <a:gd name="T32" fmla="*/ 730 w 1017"/>
                  <a:gd name="T33" fmla="*/ 883 h 1017"/>
                  <a:gd name="T34" fmla="*/ 869 w 1017"/>
                  <a:gd name="T35" fmla="*/ 740 h 1017"/>
                  <a:gd name="T36" fmla="*/ 964 w 1017"/>
                  <a:gd name="T37" fmla="*/ 577 h 1017"/>
                  <a:gd name="T38" fmla="*/ 1013 w 1017"/>
                  <a:gd name="T39" fmla="*/ 398 h 1017"/>
                  <a:gd name="T40" fmla="*/ 1014 w 1017"/>
                  <a:gd name="T41" fmla="*/ 269 h 1017"/>
                  <a:gd name="T42" fmla="*/ 978 w 1017"/>
                  <a:gd name="T43" fmla="*/ 166 h 1017"/>
                  <a:gd name="T44" fmla="*/ 913 w 1017"/>
                  <a:gd name="T45" fmla="*/ 82 h 1017"/>
                  <a:gd name="T46" fmla="*/ 823 w 1017"/>
                  <a:gd name="T47" fmla="*/ 25 h 1017"/>
                  <a:gd name="T48" fmla="*/ 715 w 1017"/>
                  <a:gd name="T49" fmla="*/ 0 h 1017"/>
                  <a:gd name="T50" fmla="*/ 433 w 1017"/>
                  <a:gd name="T51" fmla="*/ 909 h 1017"/>
                  <a:gd name="T52" fmla="*/ 281 w 1017"/>
                  <a:gd name="T53" fmla="*/ 794 h 1017"/>
                  <a:gd name="T54" fmla="*/ 167 w 1017"/>
                  <a:gd name="T55" fmla="*/ 659 h 1017"/>
                  <a:gd name="T56" fmla="*/ 93 w 1017"/>
                  <a:gd name="T57" fmla="*/ 506 h 1017"/>
                  <a:gd name="T58" fmla="*/ 63 w 1017"/>
                  <a:gd name="T59" fmla="*/ 342 h 1017"/>
                  <a:gd name="T60" fmla="*/ 75 w 1017"/>
                  <a:gd name="T61" fmla="*/ 242 h 1017"/>
                  <a:gd name="T62" fmla="*/ 176 w 1017"/>
                  <a:gd name="T63" fmla="*/ 107 h 1017"/>
                  <a:gd name="T64" fmla="*/ 304 w 1017"/>
                  <a:gd name="T65" fmla="*/ 63 h 1017"/>
                  <a:gd name="T66" fmla="*/ 411 w 1017"/>
                  <a:gd name="T67" fmla="*/ 81 h 1017"/>
                  <a:gd name="T68" fmla="*/ 414 w 1017"/>
                  <a:gd name="T69" fmla="*/ 178 h 1017"/>
                  <a:gd name="T70" fmla="*/ 383 w 1017"/>
                  <a:gd name="T71" fmla="*/ 288 h 1017"/>
                  <a:gd name="T72" fmla="*/ 390 w 1017"/>
                  <a:gd name="T73" fmla="*/ 340 h 1017"/>
                  <a:gd name="T74" fmla="*/ 425 w 1017"/>
                  <a:gd name="T75" fmla="*/ 348 h 1017"/>
                  <a:gd name="T76" fmla="*/ 445 w 1017"/>
                  <a:gd name="T77" fmla="*/ 317 h 1017"/>
                  <a:gd name="T78" fmla="*/ 462 w 1017"/>
                  <a:gd name="T79" fmla="*/ 224 h 1017"/>
                  <a:gd name="T80" fmla="*/ 511 w 1017"/>
                  <a:gd name="T81" fmla="*/ 146 h 1017"/>
                  <a:gd name="T82" fmla="*/ 549 w 1017"/>
                  <a:gd name="T83" fmla="*/ 113 h 1017"/>
                  <a:gd name="T84" fmla="*/ 591 w 1017"/>
                  <a:gd name="T85" fmla="*/ 88 h 1017"/>
                  <a:gd name="T86" fmla="*/ 628 w 1017"/>
                  <a:gd name="T87" fmla="*/ 74 h 1017"/>
                  <a:gd name="T88" fmla="*/ 675 w 1017"/>
                  <a:gd name="T89" fmla="*/ 64 h 1017"/>
                  <a:gd name="T90" fmla="*/ 750 w 1017"/>
                  <a:gd name="T91" fmla="*/ 69 h 1017"/>
                  <a:gd name="T92" fmla="*/ 896 w 1017"/>
                  <a:gd name="T93" fmla="*/ 157 h 1017"/>
                  <a:gd name="T94" fmla="*/ 952 w 1017"/>
                  <a:gd name="T95" fmla="*/ 292 h 1017"/>
                  <a:gd name="T96" fmla="*/ 946 w 1017"/>
                  <a:gd name="T97" fmla="*/ 413 h 1017"/>
                  <a:gd name="T98" fmla="*/ 897 w 1017"/>
                  <a:gd name="T99" fmla="*/ 573 h 1017"/>
                  <a:gd name="T100" fmla="*/ 805 w 1017"/>
                  <a:gd name="T101" fmla="*/ 719 h 1017"/>
                  <a:gd name="T102" fmla="*/ 675 w 1017"/>
                  <a:gd name="T103" fmla="*/ 846 h 1017"/>
                  <a:gd name="T104" fmla="*/ 508 w 1017"/>
                  <a:gd name="T105" fmla="*/ 950 h 1017"/>
                  <a:gd name="T106" fmla="*/ 677 w 1017"/>
                  <a:gd name="T107" fmla="*/ 136 h 1017"/>
                  <a:gd name="T108" fmla="*/ 669 w 1017"/>
                  <a:gd name="T109" fmla="*/ 172 h 1017"/>
                  <a:gd name="T110" fmla="*/ 699 w 1017"/>
                  <a:gd name="T111" fmla="*/ 191 h 1017"/>
                  <a:gd name="T112" fmla="*/ 780 w 1017"/>
                  <a:gd name="T113" fmla="*/ 220 h 1017"/>
                  <a:gd name="T114" fmla="*/ 824 w 1017"/>
                  <a:gd name="T115" fmla="*/ 292 h 1017"/>
                  <a:gd name="T116" fmla="*/ 835 w 1017"/>
                  <a:gd name="T117" fmla="*/ 340 h 1017"/>
                  <a:gd name="T118" fmla="*/ 870 w 1017"/>
                  <a:gd name="T119" fmla="*/ 348 h 1017"/>
                  <a:gd name="T120" fmla="*/ 890 w 1017"/>
                  <a:gd name="T121" fmla="*/ 317 h 1017"/>
                  <a:gd name="T122" fmla="*/ 846 w 1017"/>
                  <a:gd name="T123" fmla="*/ 196 h 1017"/>
                  <a:gd name="T124" fmla="*/ 738 w 1017"/>
                  <a:gd name="T125" fmla="*/ 13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699" y="0"/>
                    </a:moveTo>
                    <a:lnTo>
                      <a:pt x="699" y="0"/>
                    </a:lnTo>
                    <a:lnTo>
                      <a:pt x="684" y="0"/>
                    </a:lnTo>
                    <a:lnTo>
                      <a:pt x="669" y="1"/>
                    </a:lnTo>
                    <a:lnTo>
                      <a:pt x="669" y="1"/>
                    </a:lnTo>
                    <a:lnTo>
                      <a:pt x="658" y="2"/>
                    </a:lnTo>
                    <a:lnTo>
                      <a:pt x="658" y="2"/>
                    </a:lnTo>
                    <a:lnTo>
                      <a:pt x="641" y="5"/>
                    </a:lnTo>
                    <a:lnTo>
                      <a:pt x="641" y="5"/>
                    </a:lnTo>
                    <a:lnTo>
                      <a:pt x="628" y="7"/>
                    </a:lnTo>
                    <a:lnTo>
                      <a:pt x="628" y="7"/>
                    </a:lnTo>
                    <a:lnTo>
                      <a:pt x="613" y="12"/>
                    </a:lnTo>
                    <a:lnTo>
                      <a:pt x="613" y="12"/>
                    </a:lnTo>
                    <a:lnTo>
                      <a:pt x="600" y="16"/>
                    </a:lnTo>
                    <a:lnTo>
                      <a:pt x="600" y="16"/>
                    </a:lnTo>
                    <a:lnTo>
                      <a:pt x="588" y="20"/>
                    </a:lnTo>
                    <a:lnTo>
                      <a:pt x="588" y="20"/>
                    </a:lnTo>
                    <a:lnTo>
                      <a:pt x="573" y="27"/>
                    </a:lnTo>
                    <a:lnTo>
                      <a:pt x="558" y="33"/>
                    </a:lnTo>
                    <a:lnTo>
                      <a:pt x="558" y="33"/>
                    </a:lnTo>
                    <a:lnTo>
                      <a:pt x="551" y="36"/>
                    </a:lnTo>
                    <a:lnTo>
                      <a:pt x="551" y="36"/>
                    </a:lnTo>
                    <a:lnTo>
                      <a:pt x="535" y="45"/>
                    </a:lnTo>
                    <a:lnTo>
                      <a:pt x="535" y="45"/>
                    </a:lnTo>
                    <a:lnTo>
                      <a:pt x="528" y="50"/>
                    </a:lnTo>
                    <a:lnTo>
                      <a:pt x="528" y="50"/>
                    </a:lnTo>
                    <a:lnTo>
                      <a:pt x="513" y="61"/>
                    </a:lnTo>
                    <a:lnTo>
                      <a:pt x="513" y="61"/>
                    </a:lnTo>
                    <a:lnTo>
                      <a:pt x="508" y="63"/>
                    </a:lnTo>
                    <a:lnTo>
                      <a:pt x="508" y="63"/>
                    </a:lnTo>
                    <a:lnTo>
                      <a:pt x="487" y="49"/>
                    </a:lnTo>
                    <a:lnTo>
                      <a:pt x="465" y="36"/>
                    </a:lnTo>
                    <a:lnTo>
                      <a:pt x="442" y="26"/>
                    </a:lnTo>
                    <a:lnTo>
                      <a:pt x="418" y="16"/>
                    </a:lnTo>
                    <a:lnTo>
                      <a:pt x="393" y="10"/>
                    </a:lnTo>
                    <a:lnTo>
                      <a:pt x="369" y="4"/>
                    </a:lnTo>
                    <a:lnTo>
                      <a:pt x="343" y="1"/>
                    </a:lnTo>
                    <a:lnTo>
                      <a:pt x="317" y="0"/>
                    </a:lnTo>
                    <a:lnTo>
                      <a:pt x="317" y="0"/>
                    </a:lnTo>
                    <a:lnTo>
                      <a:pt x="301" y="0"/>
                    </a:lnTo>
                    <a:lnTo>
                      <a:pt x="285" y="1"/>
                    </a:lnTo>
                    <a:lnTo>
                      <a:pt x="269" y="3"/>
                    </a:lnTo>
                    <a:lnTo>
                      <a:pt x="253" y="6"/>
                    </a:lnTo>
                    <a:lnTo>
                      <a:pt x="238" y="10"/>
                    </a:lnTo>
                    <a:lnTo>
                      <a:pt x="223" y="14"/>
                    </a:lnTo>
                    <a:lnTo>
                      <a:pt x="208" y="19"/>
                    </a:lnTo>
                    <a:lnTo>
                      <a:pt x="194" y="25"/>
                    </a:lnTo>
                    <a:lnTo>
                      <a:pt x="180" y="31"/>
                    </a:lnTo>
                    <a:lnTo>
                      <a:pt x="166" y="39"/>
                    </a:lnTo>
                    <a:lnTo>
                      <a:pt x="152" y="46"/>
                    </a:lnTo>
                    <a:lnTo>
                      <a:pt x="139" y="55"/>
                    </a:lnTo>
                    <a:lnTo>
                      <a:pt x="127" y="63"/>
                    </a:lnTo>
                    <a:lnTo>
                      <a:pt x="116" y="73"/>
                    </a:lnTo>
                    <a:lnTo>
                      <a:pt x="104" y="82"/>
                    </a:lnTo>
                    <a:lnTo>
                      <a:pt x="93" y="93"/>
                    </a:lnTo>
                    <a:lnTo>
                      <a:pt x="82" y="104"/>
                    </a:lnTo>
                    <a:lnTo>
                      <a:pt x="72" y="116"/>
                    </a:lnTo>
                    <a:lnTo>
                      <a:pt x="63" y="128"/>
                    </a:lnTo>
                    <a:lnTo>
                      <a:pt x="53" y="140"/>
                    </a:lnTo>
                    <a:lnTo>
                      <a:pt x="46" y="153"/>
                    </a:lnTo>
                    <a:lnTo>
                      <a:pt x="37" y="166"/>
                    </a:lnTo>
                    <a:lnTo>
                      <a:pt x="31" y="180"/>
                    </a:lnTo>
                    <a:lnTo>
                      <a:pt x="24" y="194"/>
                    </a:lnTo>
                    <a:lnTo>
                      <a:pt x="19" y="208"/>
                    </a:lnTo>
                    <a:lnTo>
                      <a:pt x="14" y="223"/>
                    </a:lnTo>
                    <a:lnTo>
                      <a:pt x="9" y="238"/>
                    </a:lnTo>
                    <a:lnTo>
                      <a:pt x="6" y="254"/>
                    </a:lnTo>
                    <a:lnTo>
                      <a:pt x="3" y="269"/>
                    </a:lnTo>
                    <a:lnTo>
                      <a:pt x="1" y="285"/>
                    </a:lnTo>
                    <a:lnTo>
                      <a:pt x="0" y="301"/>
                    </a:lnTo>
                    <a:lnTo>
                      <a:pt x="0" y="317"/>
                    </a:lnTo>
                    <a:lnTo>
                      <a:pt x="0" y="317"/>
                    </a:lnTo>
                    <a:lnTo>
                      <a:pt x="0" y="344"/>
                    </a:lnTo>
                    <a:lnTo>
                      <a:pt x="2" y="371"/>
                    </a:lnTo>
                    <a:lnTo>
                      <a:pt x="4" y="398"/>
                    </a:lnTo>
                    <a:lnTo>
                      <a:pt x="8" y="425"/>
                    </a:lnTo>
                    <a:lnTo>
                      <a:pt x="13" y="451"/>
                    </a:lnTo>
                    <a:lnTo>
                      <a:pt x="18" y="476"/>
                    </a:lnTo>
                    <a:lnTo>
                      <a:pt x="25" y="502"/>
                    </a:lnTo>
                    <a:lnTo>
                      <a:pt x="33" y="527"/>
                    </a:lnTo>
                    <a:lnTo>
                      <a:pt x="41" y="552"/>
                    </a:lnTo>
                    <a:lnTo>
                      <a:pt x="51" y="577"/>
                    </a:lnTo>
                    <a:lnTo>
                      <a:pt x="62" y="602"/>
                    </a:lnTo>
                    <a:lnTo>
                      <a:pt x="74" y="625"/>
                    </a:lnTo>
                    <a:lnTo>
                      <a:pt x="87" y="649"/>
                    </a:lnTo>
                    <a:lnTo>
                      <a:pt x="100" y="673"/>
                    </a:lnTo>
                    <a:lnTo>
                      <a:pt x="116" y="696"/>
                    </a:lnTo>
                    <a:lnTo>
                      <a:pt x="131" y="719"/>
                    </a:lnTo>
                    <a:lnTo>
                      <a:pt x="147" y="740"/>
                    </a:lnTo>
                    <a:lnTo>
                      <a:pt x="164" y="763"/>
                    </a:lnTo>
                    <a:lnTo>
                      <a:pt x="182" y="784"/>
                    </a:lnTo>
                    <a:lnTo>
                      <a:pt x="201" y="805"/>
                    </a:lnTo>
                    <a:lnTo>
                      <a:pt x="222" y="825"/>
                    </a:lnTo>
                    <a:lnTo>
                      <a:pt x="242" y="845"/>
                    </a:lnTo>
                    <a:lnTo>
                      <a:pt x="264" y="865"/>
                    </a:lnTo>
                    <a:lnTo>
                      <a:pt x="286" y="883"/>
                    </a:lnTo>
                    <a:lnTo>
                      <a:pt x="310" y="902"/>
                    </a:lnTo>
                    <a:lnTo>
                      <a:pt x="333" y="919"/>
                    </a:lnTo>
                    <a:lnTo>
                      <a:pt x="358" y="937"/>
                    </a:lnTo>
                    <a:lnTo>
                      <a:pt x="384" y="954"/>
                    </a:lnTo>
                    <a:lnTo>
                      <a:pt x="411" y="970"/>
                    </a:lnTo>
                    <a:lnTo>
                      <a:pt x="437" y="985"/>
                    </a:lnTo>
                    <a:lnTo>
                      <a:pt x="465" y="1000"/>
                    </a:lnTo>
                    <a:lnTo>
                      <a:pt x="494" y="1014"/>
                    </a:lnTo>
                    <a:lnTo>
                      <a:pt x="494" y="1014"/>
                    </a:lnTo>
                    <a:lnTo>
                      <a:pt x="501" y="1017"/>
                    </a:lnTo>
                    <a:lnTo>
                      <a:pt x="508" y="1017"/>
                    </a:lnTo>
                    <a:lnTo>
                      <a:pt x="508" y="1017"/>
                    </a:lnTo>
                    <a:lnTo>
                      <a:pt x="515" y="1017"/>
                    </a:lnTo>
                    <a:lnTo>
                      <a:pt x="522" y="1014"/>
                    </a:lnTo>
                    <a:lnTo>
                      <a:pt x="522" y="1014"/>
                    </a:lnTo>
                    <a:lnTo>
                      <a:pt x="550" y="1000"/>
                    </a:lnTo>
                    <a:lnTo>
                      <a:pt x="578" y="985"/>
                    </a:lnTo>
                    <a:lnTo>
                      <a:pt x="606" y="970"/>
                    </a:lnTo>
                    <a:lnTo>
                      <a:pt x="632" y="954"/>
                    </a:lnTo>
                    <a:lnTo>
                      <a:pt x="657" y="937"/>
                    </a:lnTo>
                    <a:lnTo>
                      <a:pt x="683" y="919"/>
                    </a:lnTo>
                    <a:lnTo>
                      <a:pt x="707" y="902"/>
                    </a:lnTo>
                    <a:lnTo>
                      <a:pt x="730" y="883"/>
                    </a:lnTo>
                    <a:lnTo>
                      <a:pt x="753" y="865"/>
                    </a:lnTo>
                    <a:lnTo>
                      <a:pt x="774" y="845"/>
                    </a:lnTo>
                    <a:lnTo>
                      <a:pt x="795" y="825"/>
                    </a:lnTo>
                    <a:lnTo>
                      <a:pt x="815" y="805"/>
                    </a:lnTo>
                    <a:lnTo>
                      <a:pt x="833" y="784"/>
                    </a:lnTo>
                    <a:lnTo>
                      <a:pt x="852" y="763"/>
                    </a:lnTo>
                    <a:lnTo>
                      <a:pt x="869" y="740"/>
                    </a:lnTo>
                    <a:lnTo>
                      <a:pt x="886" y="719"/>
                    </a:lnTo>
                    <a:lnTo>
                      <a:pt x="901" y="696"/>
                    </a:lnTo>
                    <a:lnTo>
                      <a:pt x="916" y="673"/>
                    </a:lnTo>
                    <a:lnTo>
                      <a:pt x="929" y="649"/>
                    </a:lnTo>
                    <a:lnTo>
                      <a:pt x="942" y="625"/>
                    </a:lnTo>
                    <a:lnTo>
                      <a:pt x="953" y="602"/>
                    </a:lnTo>
                    <a:lnTo>
                      <a:pt x="964" y="577"/>
                    </a:lnTo>
                    <a:lnTo>
                      <a:pt x="974" y="552"/>
                    </a:lnTo>
                    <a:lnTo>
                      <a:pt x="984" y="527"/>
                    </a:lnTo>
                    <a:lnTo>
                      <a:pt x="991" y="502"/>
                    </a:lnTo>
                    <a:lnTo>
                      <a:pt x="997" y="476"/>
                    </a:lnTo>
                    <a:lnTo>
                      <a:pt x="1004" y="451"/>
                    </a:lnTo>
                    <a:lnTo>
                      <a:pt x="1008" y="425"/>
                    </a:lnTo>
                    <a:lnTo>
                      <a:pt x="1013" y="398"/>
                    </a:lnTo>
                    <a:lnTo>
                      <a:pt x="1015" y="371"/>
                    </a:lnTo>
                    <a:lnTo>
                      <a:pt x="1017" y="344"/>
                    </a:lnTo>
                    <a:lnTo>
                      <a:pt x="1017" y="317"/>
                    </a:lnTo>
                    <a:lnTo>
                      <a:pt x="1017" y="317"/>
                    </a:lnTo>
                    <a:lnTo>
                      <a:pt x="1017" y="301"/>
                    </a:lnTo>
                    <a:lnTo>
                      <a:pt x="1016" y="285"/>
                    </a:lnTo>
                    <a:lnTo>
                      <a:pt x="1014" y="269"/>
                    </a:lnTo>
                    <a:lnTo>
                      <a:pt x="1010" y="254"/>
                    </a:lnTo>
                    <a:lnTo>
                      <a:pt x="1007" y="238"/>
                    </a:lnTo>
                    <a:lnTo>
                      <a:pt x="1003" y="223"/>
                    </a:lnTo>
                    <a:lnTo>
                      <a:pt x="997" y="208"/>
                    </a:lnTo>
                    <a:lnTo>
                      <a:pt x="992" y="194"/>
                    </a:lnTo>
                    <a:lnTo>
                      <a:pt x="986" y="180"/>
                    </a:lnTo>
                    <a:lnTo>
                      <a:pt x="978" y="166"/>
                    </a:lnTo>
                    <a:lnTo>
                      <a:pt x="971" y="153"/>
                    </a:lnTo>
                    <a:lnTo>
                      <a:pt x="962" y="140"/>
                    </a:lnTo>
                    <a:lnTo>
                      <a:pt x="953" y="128"/>
                    </a:lnTo>
                    <a:lnTo>
                      <a:pt x="944" y="116"/>
                    </a:lnTo>
                    <a:lnTo>
                      <a:pt x="934" y="104"/>
                    </a:lnTo>
                    <a:lnTo>
                      <a:pt x="923" y="93"/>
                    </a:lnTo>
                    <a:lnTo>
                      <a:pt x="913" y="82"/>
                    </a:lnTo>
                    <a:lnTo>
                      <a:pt x="901" y="73"/>
                    </a:lnTo>
                    <a:lnTo>
                      <a:pt x="889" y="63"/>
                    </a:lnTo>
                    <a:lnTo>
                      <a:pt x="876" y="55"/>
                    </a:lnTo>
                    <a:lnTo>
                      <a:pt x="863" y="46"/>
                    </a:lnTo>
                    <a:lnTo>
                      <a:pt x="850" y="39"/>
                    </a:lnTo>
                    <a:lnTo>
                      <a:pt x="837" y="31"/>
                    </a:lnTo>
                    <a:lnTo>
                      <a:pt x="823" y="25"/>
                    </a:lnTo>
                    <a:lnTo>
                      <a:pt x="809" y="19"/>
                    </a:lnTo>
                    <a:lnTo>
                      <a:pt x="794" y="14"/>
                    </a:lnTo>
                    <a:lnTo>
                      <a:pt x="779" y="10"/>
                    </a:lnTo>
                    <a:lnTo>
                      <a:pt x="763" y="6"/>
                    </a:lnTo>
                    <a:lnTo>
                      <a:pt x="747" y="3"/>
                    </a:lnTo>
                    <a:lnTo>
                      <a:pt x="731" y="1"/>
                    </a:lnTo>
                    <a:lnTo>
                      <a:pt x="715" y="0"/>
                    </a:lnTo>
                    <a:lnTo>
                      <a:pt x="699" y="0"/>
                    </a:lnTo>
                    <a:lnTo>
                      <a:pt x="699" y="0"/>
                    </a:lnTo>
                    <a:close/>
                    <a:moveTo>
                      <a:pt x="508" y="950"/>
                    </a:moveTo>
                    <a:lnTo>
                      <a:pt x="508" y="950"/>
                    </a:lnTo>
                    <a:lnTo>
                      <a:pt x="482" y="937"/>
                    </a:lnTo>
                    <a:lnTo>
                      <a:pt x="457" y="924"/>
                    </a:lnTo>
                    <a:lnTo>
                      <a:pt x="433" y="909"/>
                    </a:lnTo>
                    <a:lnTo>
                      <a:pt x="408" y="894"/>
                    </a:lnTo>
                    <a:lnTo>
                      <a:pt x="386" y="879"/>
                    </a:lnTo>
                    <a:lnTo>
                      <a:pt x="363" y="863"/>
                    </a:lnTo>
                    <a:lnTo>
                      <a:pt x="342" y="846"/>
                    </a:lnTo>
                    <a:lnTo>
                      <a:pt x="320" y="829"/>
                    </a:lnTo>
                    <a:lnTo>
                      <a:pt x="300" y="812"/>
                    </a:lnTo>
                    <a:lnTo>
                      <a:pt x="281" y="794"/>
                    </a:lnTo>
                    <a:lnTo>
                      <a:pt x="263" y="776"/>
                    </a:lnTo>
                    <a:lnTo>
                      <a:pt x="244" y="757"/>
                    </a:lnTo>
                    <a:lnTo>
                      <a:pt x="227" y="738"/>
                    </a:lnTo>
                    <a:lnTo>
                      <a:pt x="211" y="719"/>
                    </a:lnTo>
                    <a:lnTo>
                      <a:pt x="196" y="699"/>
                    </a:lnTo>
                    <a:lnTo>
                      <a:pt x="181" y="679"/>
                    </a:lnTo>
                    <a:lnTo>
                      <a:pt x="167" y="659"/>
                    </a:lnTo>
                    <a:lnTo>
                      <a:pt x="154" y="637"/>
                    </a:lnTo>
                    <a:lnTo>
                      <a:pt x="141" y="617"/>
                    </a:lnTo>
                    <a:lnTo>
                      <a:pt x="131" y="595"/>
                    </a:lnTo>
                    <a:lnTo>
                      <a:pt x="120" y="573"/>
                    </a:lnTo>
                    <a:lnTo>
                      <a:pt x="110" y="551"/>
                    </a:lnTo>
                    <a:lnTo>
                      <a:pt x="102" y="529"/>
                    </a:lnTo>
                    <a:lnTo>
                      <a:pt x="93" y="506"/>
                    </a:lnTo>
                    <a:lnTo>
                      <a:pt x="87" y="484"/>
                    </a:lnTo>
                    <a:lnTo>
                      <a:pt x="80" y="460"/>
                    </a:lnTo>
                    <a:lnTo>
                      <a:pt x="75" y="437"/>
                    </a:lnTo>
                    <a:lnTo>
                      <a:pt x="70" y="413"/>
                    </a:lnTo>
                    <a:lnTo>
                      <a:pt x="67" y="389"/>
                    </a:lnTo>
                    <a:lnTo>
                      <a:pt x="65" y="366"/>
                    </a:lnTo>
                    <a:lnTo>
                      <a:pt x="63" y="342"/>
                    </a:lnTo>
                    <a:lnTo>
                      <a:pt x="63" y="317"/>
                    </a:lnTo>
                    <a:lnTo>
                      <a:pt x="63" y="317"/>
                    </a:lnTo>
                    <a:lnTo>
                      <a:pt x="63" y="305"/>
                    </a:lnTo>
                    <a:lnTo>
                      <a:pt x="64" y="292"/>
                    </a:lnTo>
                    <a:lnTo>
                      <a:pt x="66" y="279"/>
                    </a:lnTo>
                    <a:lnTo>
                      <a:pt x="68" y="267"/>
                    </a:lnTo>
                    <a:lnTo>
                      <a:pt x="75" y="242"/>
                    </a:lnTo>
                    <a:lnTo>
                      <a:pt x="83" y="219"/>
                    </a:lnTo>
                    <a:lnTo>
                      <a:pt x="94" y="196"/>
                    </a:lnTo>
                    <a:lnTo>
                      <a:pt x="106" y="176"/>
                    </a:lnTo>
                    <a:lnTo>
                      <a:pt x="121" y="157"/>
                    </a:lnTo>
                    <a:lnTo>
                      <a:pt x="137" y="138"/>
                    </a:lnTo>
                    <a:lnTo>
                      <a:pt x="155" y="121"/>
                    </a:lnTo>
                    <a:lnTo>
                      <a:pt x="176" y="107"/>
                    </a:lnTo>
                    <a:lnTo>
                      <a:pt x="196" y="94"/>
                    </a:lnTo>
                    <a:lnTo>
                      <a:pt x="219" y="84"/>
                    </a:lnTo>
                    <a:lnTo>
                      <a:pt x="242" y="75"/>
                    </a:lnTo>
                    <a:lnTo>
                      <a:pt x="266" y="69"/>
                    </a:lnTo>
                    <a:lnTo>
                      <a:pt x="279" y="66"/>
                    </a:lnTo>
                    <a:lnTo>
                      <a:pt x="291" y="64"/>
                    </a:lnTo>
                    <a:lnTo>
                      <a:pt x="304" y="63"/>
                    </a:lnTo>
                    <a:lnTo>
                      <a:pt x="317" y="63"/>
                    </a:lnTo>
                    <a:lnTo>
                      <a:pt x="317" y="63"/>
                    </a:lnTo>
                    <a:lnTo>
                      <a:pt x="337" y="64"/>
                    </a:lnTo>
                    <a:lnTo>
                      <a:pt x="356" y="66"/>
                    </a:lnTo>
                    <a:lnTo>
                      <a:pt x="374" y="70"/>
                    </a:lnTo>
                    <a:lnTo>
                      <a:pt x="392" y="75"/>
                    </a:lnTo>
                    <a:lnTo>
                      <a:pt x="411" y="81"/>
                    </a:lnTo>
                    <a:lnTo>
                      <a:pt x="428" y="89"/>
                    </a:lnTo>
                    <a:lnTo>
                      <a:pt x="444" y="98"/>
                    </a:lnTo>
                    <a:lnTo>
                      <a:pt x="460" y="108"/>
                    </a:lnTo>
                    <a:lnTo>
                      <a:pt x="460" y="108"/>
                    </a:lnTo>
                    <a:lnTo>
                      <a:pt x="443" y="130"/>
                    </a:lnTo>
                    <a:lnTo>
                      <a:pt x="427" y="153"/>
                    </a:lnTo>
                    <a:lnTo>
                      <a:pt x="414" y="178"/>
                    </a:lnTo>
                    <a:lnTo>
                      <a:pt x="402" y="204"/>
                    </a:lnTo>
                    <a:lnTo>
                      <a:pt x="398" y="218"/>
                    </a:lnTo>
                    <a:lnTo>
                      <a:pt x="393" y="231"/>
                    </a:lnTo>
                    <a:lnTo>
                      <a:pt x="389" y="245"/>
                    </a:lnTo>
                    <a:lnTo>
                      <a:pt x="386" y="258"/>
                    </a:lnTo>
                    <a:lnTo>
                      <a:pt x="384" y="273"/>
                    </a:lnTo>
                    <a:lnTo>
                      <a:pt x="383" y="288"/>
                    </a:lnTo>
                    <a:lnTo>
                      <a:pt x="382" y="302"/>
                    </a:lnTo>
                    <a:lnTo>
                      <a:pt x="381" y="317"/>
                    </a:lnTo>
                    <a:lnTo>
                      <a:pt x="381" y="317"/>
                    </a:lnTo>
                    <a:lnTo>
                      <a:pt x="382" y="324"/>
                    </a:lnTo>
                    <a:lnTo>
                      <a:pt x="384" y="330"/>
                    </a:lnTo>
                    <a:lnTo>
                      <a:pt x="386" y="336"/>
                    </a:lnTo>
                    <a:lnTo>
                      <a:pt x="390" y="340"/>
                    </a:lnTo>
                    <a:lnTo>
                      <a:pt x="394" y="344"/>
                    </a:lnTo>
                    <a:lnTo>
                      <a:pt x="400" y="348"/>
                    </a:lnTo>
                    <a:lnTo>
                      <a:pt x="406" y="349"/>
                    </a:lnTo>
                    <a:lnTo>
                      <a:pt x="413" y="350"/>
                    </a:lnTo>
                    <a:lnTo>
                      <a:pt x="413" y="350"/>
                    </a:lnTo>
                    <a:lnTo>
                      <a:pt x="419" y="349"/>
                    </a:lnTo>
                    <a:lnTo>
                      <a:pt x="425" y="348"/>
                    </a:lnTo>
                    <a:lnTo>
                      <a:pt x="431" y="344"/>
                    </a:lnTo>
                    <a:lnTo>
                      <a:pt x="435" y="340"/>
                    </a:lnTo>
                    <a:lnTo>
                      <a:pt x="440" y="336"/>
                    </a:lnTo>
                    <a:lnTo>
                      <a:pt x="442" y="330"/>
                    </a:lnTo>
                    <a:lnTo>
                      <a:pt x="444" y="324"/>
                    </a:lnTo>
                    <a:lnTo>
                      <a:pt x="445" y="317"/>
                    </a:lnTo>
                    <a:lnTo>
                      <a:pt x="445" y="317"/>
                    </a:lnTo>
                    <a:lnTo>
                      <a:pt x="445" y="304"/>
                    </a:lnTo>
                    <a:lnTo>
                      <a:pt x="446" y="290"/>
                    </a:lnTo>
                    <a:lnTo>
                      <a:pt x="448" y="276"/>
                    </a:lnTo>
                    <a:lnTo>
                      <a:pt x="450" y="263"/>
                    </a:lnTo>
                    <a:lnTo>
                      <a:pt x="453" y="250"/>
                    </a:lnTo>
                    <a:lnTo>
                      <a:pt x="458" y="237"/>
                    </a:lnTo>
                    <a:lnTo>
                      <a:pt x="462" y="224"/>
                    </a:lnTo>
                    <a:lnTo>
                      <a:pt x="467" y="211"/>
                    </a:lnTo>
                    <a:lnTo>
                      <a:pt x="474" y="199"/>
                    </a:lnTo>
                    <a:lnTo>
                      <a:pt x="480" y="189"/>
                    </a:lnTo>
                    <a:lnTo>
                      <a:pt x="487" y="177"/>
                    </a:lnTo>
                    <a:lnTo>
                      <a:pt x="495" y="166"/>
                    </a:lnTo>
                    <a:lnTo>
                      <a:pt x="503" y="155"/>
                    </a:lnTo>
                    <a:lnTo>
                      <a:pt x="511" y="146"/>
                    </a:lnTo>
                    <a:lnTo>
                      <a:pt x="521" y="136"/>
                    </a:lnTo>
                    <a:lnTo>
                      <a:pt x="531" y="128"/>
                    </a:lnTo>
                    <a:lnTo>
                      <a:pt x="531" y="128"/>
                    </a:lnTo>
                    <a:lnTo>
                      <a:pt x="546" y="115"/>
                    </a:lnTo>
                    <a:lnTo>
                      <a:pt x="546" y="115"/>
                    </a:lnTo>
                    <a:lnTo>
                      <a:pt x="549" y="113"/>
                    </a:lnTo>
                    <a:lnTo>
                      <a:pt x="549" y="113"/>
                    </a:lnTo>
                    <a:lnTo>
                      <a:pt x="565" y="102"/>
                    </a:lnTo>
                    <a:lnTo>
                      <a:pt x="565" y="102"/>
                    </a:lnTo>
                    <a:lnTo>
                      <a:pt x="569" y="100"/>
                    </a:lnTo>
                    <a:lnTo>
                      <a:pt x="569" y="100"/>
                    </a:lnTo>
                    <a:lnTo>
                      <a:pt x="584" y="91"/>
                    </a:lnTo>
                    <a:lnTo>
                      <a:pt x="584" y="91"/>
                    </a:lnTo>
                    <a:lnTo>
                      <a:pt x="591" y="88"/>
                    </a:lnTo>
                    <a:lnTo>
                      <a:pt x="591" y="88"/>
                    </a:lnTo>
                    <a:lnTo>
                      <a:pt x="606" y="81"/>
                    </a:lnTo>
                    <a:lnTo>
                      <a:pt x="606" y="81"/>
                    </a:lnTo>
                    <a:lnTo>
                      <a:pt x="613" y="78"/>
                    </a:lnTo>
                    <a:lnTo>
                      <a:pt x="613" y="78"/>
                    </a:lnTo>
                    <a:lnTo>
                      <a:pt x="628" y="74"/>
                    </a:lnTo>
                    <a:lnTo>
                      <a:pt x="628" y="74"/>
                    </a:lnTo>
                    <a:lnTo>
                      <a:pt x="637" y="72"/>
                    </a:lnTo>
                    <a:lnTo>
                      <a:pt x="637" y="72"/>
                    </a:lnTo>
                    <a:lnTo>
                      <a:pt x="651" y="69"/>
                    </a:lnTo>
                    <a:lnTo>
                      <a:pt x="651" y="69"/>
                    </a:lnTo>
                    <a:lnTo>
                      <a:pt x="664" y="66"/>
                    </a:lnTo>
                    <a:lnTo>
                      <a:pt x="664" y="66"/>
                    </a:lnTo>
                    <a:lnTo>
                      <a:pt x="675" y="64"/>
                    </a:lnTo>
                    <a:lnTo>
                      <a:pt x="675" y="64"/>
                    </a:lnTo>
                    <a:lnTo>
                      <a:pt x="699" y="63"/>
                    </a:lnTo>
                    <a:lnTo>
                      <a:pt x="699" y="63"/>
                    </a:lnTo>
                    <a:lnTo>
                      <a:pt x="712" y="63"/>
                    </a:lnTo>
                    <a:lnTo>
                      <a:pt x="725" y="64"/>
                    </a:lnTo>
                    <a:lnTo>
                      <a:pt x="738" y="66"/>
                    </a:lnTo>
                    <a:lnTo>
                      <a:pt x="750" y="69"/>
                    </a:lnTo>
                    <a:lnTo>
                      <a:pt x="774" y="75"/>
                    </a:lnTo>
                    <a:lnTo>
                      <a:pt x="798" y="84"/>
                    </a:lnTo>
                    <a:lnTo>
                      <a:pt x="820" y="94"/>
                    </a:lnTo>
                    <a:lnTo>
                      <a:pt x="841" y="107"/>
                    </a:lnTo>
                    <a:lnTo>
                      <a:pt x="860" y="121"/>
                    </a:lnTo>
                    <a:lnTo>
                      <a:pt x="878" y="138"/>
                    </a:lnTo>
                    <a:lnTo>
                      <a:pt x="896" y="157"/>
                    </a:lnTo>
                    <a:lnTo>
                      <a:pt x="910" y="176"/>
                    </a:lnTo>
                    <a:lnTo>
                      <a:pt x="922" y="196"/>
                    </a:lnTo>
                    <a:lnTo>
                      <a:pt x="933" y="219"/>
                    </a:lnTo>
                    <a:lnTo>
                      <a:pt x="942" y="242"/>
                    </a:lnTo>
                    <a:lnTo>
                      <a:pt x="948" y="267"/>
                    </a:lnTo>
                    <a:lnTo>
                      <a:pt x="950" y="279"/>
                    </a:lnTo>
                    <a:lnTo>
                      <a:pt x="952" y="292"/>
                    </a:lnTo>
                    <a:lnTo>
                      <a:pt x="953" y="305"/>
                    </a:lnTo>
                    <a:lnTo>
                      <a:pt x="953" y="317"/>
                    </a:lnTo>
                    <a:lnTo>
                      <a:pt x="953" y="317"/>
                    </a:lnTo>
                    <a:lnTo>
                      <a:pt x="952" y="342"/>
                    </a:lnTo>
                    <a:lnTo>
                      <a:pt x="951" y="366"/>
                    </a:lnTo>
                    <a:lnTo>
                      <a:pt x="949" y="389"/>
                    </a:lnTo>
                    <a:lnTo>
                      <a:pt x="946" y="413"/>
                    </a:lnTo>
                    <a:lnTo>
                      <a:pt x="942" y="437"/>
                    </a:lnTo>
                    <a:lnTo>
                      <a:pt x="936" y="460"/>
                    </a:lnTo>
                    <a:lnTo>
                      <a:pt x="930" y="484"/>
                    </a:lnTo>
                    <a:lnTo>
                      <a:pt x="923" y="506"/>
                    </a:lnTo>
                    <a:lnTo>
                      <a:pt x="915" y="529"/>
                    </a:lnTo>
                    <a:lnTo>
                      <a:pt x="906" y="551"/>
                    </a:lnTo>
                    <a:lnTo>
                      <a:pt x="897" y="573"/>
                    </a:lnTo>
                    <a:lnTo>
                      <a:pt x="886" y="595"/>
                    </a:lnTo>
                    <a:lnTo>
                      <a:pt x="875" y="617"/>
                    </a:lnTo>
                    <a:lnTo>
                      <a:pt x="862" y="637"/>
                    </a:lnTo>
                    <a:lnTo>
                      <a:pt x="849" y="659"/>
                    </a:lnTo>
                    <a:lnTo>
                      <a:pt x="835" y="679"/>
                    </a:lnTo>
                    <a:lnTo>
                      <a:pt x="820" y="699"/>
                    </a:lnTo>
                    <a:lnTo>
                      <a:pt x="805" y="719"/>
                    </a:lnTo>
                    <a:lnTo>
                      <a:pt x="788" y="738"/>
                    </a:lnTo>
                    <a:lnTo>
                      <a:pt x="771" y="757"/>
                    </a:lnTo>
                    <a:lnTo>
                      <a:pt x="754" y="776"/>
                    </a:lnTo>
                    <a:lnTo>
                      <a:pt x="735" y="794"/>
                    </a:lnTo>
                    <a:lnTo>
                      <a:pt x="715" y="812"/>
                    </a:lnTo>
                    <a:lnTo>
                      <a:pt x="695" y="829"/>
                    </a:lnTo>
                    <a:lnTo>
                      <a:pt x="675" y="846"/>
                    </a:lnTo>
                    <a:lnTo>
                      <a:pt x="653" y="863"/>
                    </a:lnTo>
                    <a:lnTo>
                      <a:pt x="631" y="879"/>
                    </a:lnTo>
                    <a:lnTo>
                      <a:pt x="607" y="894"/>
                    </a:lnTo>
                    <a:lnTo>
                      <a:pt x="583" y="909"/>
                    </a:lnTo>
                    <a:lnTo>
                      <a:pt x="559" y="924"/>
                    </a:lnTo>
                    <a:lnTo>
                      <a:pt x="534" y="937"/>
                    </a:lnTo>
                    <a:lnTo>
                      <a:pt x="508" y="950"/>
                    </a:lnTo>
                    <a:lnTo>
                      <a:pt x="508" y="950"/>
                    </a:lnTo>
                    <a:close/>
                    <a:moveTo>
                      <a:pt x="699" y="126"/>
                    </a:moveTo>
                    <a:lnTo>
                      <a:pt x="699" y="126"/>
                    </a:lnTo>
                    <a:lnTo>
                      <a:pt x="693" y="128"/>
                    </a:lnTo>
                    <a:lnTo>
                      <a:pt x="686" y="130"/>
                    </a:lnTo>
                    <a:lnTo>
                      <a:pt x="681" y="132"/>
                    </a:lnTo>
                    <a:lnTo>
                      <a:pt x="677" y="136"/>
                    </a:lnTo>
                    <a:lnTo>
                      <a:pt x="672" y="140"/>
                    </a:lnTo>
                    <a:lnTo>
                      <a:pt x="669" y="147"/>
                    </a:lnTo>
                    <a:lnTo>
                      <a:pt x="668" y="152"/>
                    </a:lnTo>
                    <a:lnTo>
                      <a:pt x="667" y="159"/>
                    </a:lnTo>
                    <a:lnTo>
                      <a:pt x="667" y="159"/>
                    </a:lnTo>
                    <a:lnTo>
                      <a:pt x="668" y="165"/>
                    </a:lnTo>
                    <a:lnTo>
                      <a:pt x="669" y="172"/>
                    </a:lnTo>
                    <a:lnTo>
                      <a:pt x="672" y="177"/>
                    </a:lnTo>
                    <a:lnTo>
                      <a:pt x="677" y="181"/>
                    </a:lnTo>
                    <a:lnTo>
                      <a:pt x="681" y="185"/>
                    </a:lnTo>
                    <a:lnTo>
                      <a:pt x="686" y="188"/>
                    </a:lnTo>
                    <a:lnTo>
                      <a:pt x="693" y="190"/>
                    </a:lnTo>
                    <a:lnTo>
                      <a:pt x="699" y="191"/>
                    </a:lnTo>
                    <a:lnTo>
                      <a:pt x="699" y="191"/>
                    </a:lnTo>
                    <a:lnTo>
                      <a:pt x="712" y="191"/>
                    </a:lnTo>
                    <a:lnTo>
                      <a:pt x="725" y="193"/>
                    </a:lnTo>
                    <a:lnTo>
                      <a:pt x="737" y="196"/>
                    </a:lnTo>
                    <a:lnTo>
                      <a:pt x="749" y="201"/>
                    </a:lnTo>
                    <a:lnTo>
                      <a:pt x="759" y="206"/>
                    </a:lnTo>
                    <a:lnTo>
                      <a:pt x="770" y="212"/>
                    </a:lnTo>
                    <a:lnTo>
                      <a:pt x="780" y="220"/>
                    </a:lnTo>
                    <a:lnTo>
                      <a:pt x="789" y="227"/>
                    </a:lnTo>
                    <a:lnTo>
                      <a:pt x="797" y="237"/>
                    </a:lnTo>
                    <a:lnTo>
                      <a:pt x="804" y="247"/>
                    </a:lnTo>
                    <a:lnTo>
                      <a:pt x="811" y="257"/>
                    </a:lnTo>
                    <a:lnTo>
                      <a:pt x="816" y="268"/>
                    </a:lnTo>
                    <a:lnTo>
                      <a:pt x="820" y="280"/>
                    </a:lnTo>
                    <a:lnTo>
                      <a:pt x="824" y="292"/>
                    </a:lnTo>
                    <a:lnTo>
                      <a:pt x="826" y="305"/>
                    </a:lnTo>
                    <a:lnTo>
                      <a:pt x="826" y="317"/>
                    </a:lnTo>
                    <a:lnTo>
                      <a:pt x="826" y="317"/>
                    </a:lnTo>
                    <a:lnTo>
                      <a:pt x="827" y="324"/>
                    </a:lnTo>
                    <a:lnTo>
                      <a:pt x="829" y="330"/>
                    </a:lnTo>
                    <a:lnTo>
                      <a:pt x="831" y="336"/>
                    </a:lnTo>
                    <a:lnTo>
                      <a:pt x="835" y="340"/>
                    </a:lnTo>
                    <a:lnTo>
                      <a:pt x="840" y="344"/>
                    </a:lnTo>
                    <a:lnTo>
                      <a:pt x="845" y="348"/>
                    </a:lnTo>
                    <a:lnTo>
                      <a:pt x="852" y="349"/>
                    </a:lnTo>
                    <a:lnTo>
                      <a:pt x="858" y="350"/>
                    </a:lnTo>
                    <a:lnTo>
                      <a:pt x="858" y="350"/>
                    </a:lnTo>
                    <a:lnTo>
                      <a:pt x="864" y="349"/>
                    </a:lnTo>
                    <a:lnTo>
                      <a:pt x="870" y="348"/>
                    </a:lnTo>
                    <a:lnTo>
                      <a:pt x="876" y="344"/>
                    </a:lnTo>
                    <a:lnTo>
                      <a:pt x="881" y="340"/>
                    </a:lnTo>
                    <a:lnTo>
                      <a:pt x="885" y="336"/>
                    </a:lnTo>
                    <a:lnTo>
                      <a:pt x="887" y="330"/>
                    </a:lnTo>
                    <a:lnTo>
                      <a:pt x="889" y="324"/>
                    </a:lnTo>
                    <a:lnTo>
                      <a:pt x="890" y="317"/>
                    </a:lnTo>
                    <a:lnTo>
                      <a:pt x="890" y="317"/>
                    </a:lnTo>
                    <a:lnTo>
                      <a:pt x="889" y="298"/>
                    </a:lnTo>
                    <a:lnTo>
                      <a:pt x="886" y="279"/>
                    </a:lnTo>
                    <a:lnTo>
                      <a:pt x="882" y="261"/>
                    </a:lnTo>
                    <a:lnTo>
                      <a:pt x="875" y="243"/>
                    </a:lnTo>
                    <a:lnTo>
                      <a:pt x="867" y="227"/>
                    </a:lnTo>
                    <a:lnTo>
                      <a:pt x="857" y="211"/>
                    </a:lnTo>
                    <a:lnTo>
                      <a:pt x="846" y="196"/>
                    </a:lnTo>
                    <a:lnTo>
                      <a:pt x="833" y="183"/>
                    </a:lnTo>
                    <a:lnTo>
                      <a:pt x="820" y="170"/>
                    </a:lnTo>
                    <a:lnTo>
                      <a:pt x="805" y="160"/>
                    </a:lnTo>
                    <a:lnTo>
                      <a:pt x="789" y="150"/>
                    </a:lnTo>
                    <a:lnTo>
                      <a:pt x="773" y="142"/>
                    </a:lnTo>
                    <a:lnTo>
                      <a:pt x="756" y="135"/>
                    </a:lnTo>
                    <a:lnTo>
                      <a:pt x="738" y="131"/>
                    </a:lnTo>
                    <a:lnTo>
                      <a:pt x="719" y="128"/>
                    </a:lnTo>
                    <a:lnTo>
                      <a:pt x="699" y="126"/>
                    </a:lnTo>
                    <a:lnTo>
                      <a:pt x="699" y="126"/>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grpSp>
        <p:nvGrpSpPr>
          <p:cNvPr id="22" name="组合 21"/>
          <p:cNvGrpSpPr/>
          <p:nvPr/>
        </p:nvGrpSpPr>
        <p:grpSpPr>
          <a:xfrm>
            <a:off x="3946088" y="2274570"/>
            <a:ext cx="1251824" cy="1251824"/>
            <a:chOff x="5261451" y="2664460"/>
            <a:chExt cx="1669098" cy="1669098"/>
          </a:xfrm>
        </p:grpSpPr>
        <p:sp>
          <p:nvSpPr>
            <p:cNvPr id="23" name="任意多边形 63"/>
            <p:cNvSpPr/>
            <p:nvPr/>
          </p:nvSpPr>
          <p:spPr>
            <a:xfrm>
              <a:off x="5261451" y="2664460"/>
              <a:ext cx="1669098" cy="1669098"/>
            </a:xfrm>
            <a:custGeom>
              <a:avLst/>
              <a:gdLst>
                <a:gd name="connsiteX0" fmla="*/ 800633 w 1669098"/>
                <a:gd name="connsiteY0" fmla="*/ 0 h 1669098"/>
                <a:gd name="connsiteX1" fmla="*/ 868465 w 1669098"/>
                <a:gd name="connsiteY1" fmla="*/ 0 h 1669098"/>
                <a:gd name="connsiteX2" fmla="*/ 885423 w 1669098"/>
                <a:gd name="connsiteY2" fmla="*/ 16958 h 1669098"/>
                <a:gd name="connsiteX3" fmla="*/ 885423 w 1669098"/>
                <a:gd name="connsiteY3" fmla="*/ 76706 h 1669098"/>
                <a:gd name="connsiteX4" fmla="*/ 912297 w 1669098"/>
                <a:gd name="connsiteY4" fmla="*/ 78063 h 1669098"/>
                <a:gd name="connsiteX5" fmla="*/ 981741 w 1669098"/>
                <a:gd name="connsiteY5" fmla="*/ 88661 h 1669098"/>
                <a:gd name="connsiteX6" fmla="*/ 997017 w 1669098"/>
                <a:gd name="connsiteY6" fmla="*/ 31650 h 1669098"/>
                <a:gd name="connsiteX7" fmla="*/ 1017786 w 1669098"/>
                <a:gd name="connsiteY7" fmla="*/ 19658 h 1669098"/>
                <a:gd name="connsiteX8" fmla="*/ 1083307 w 1669098"/>
                <a:gd name="connsiteY8" fmla="*/ 37215 h 1669098"/>
                <a:gd name="connsiteX9" fmla="*/ 1095298 w 1669098"/>
                <a:gd name="connsiteY9" fmla="*/ 57984 h 1669098"/>
                <a:gd name="connsiteX10" fmla="*/ 1079226 w 1669098"/>
                <a:gd name="connsiteY10" fmla="*/ 117966 h 1669098"/>
                <a:gd name="connsiteX11" fmla="*/ 1130536 w 1669098"/>
                <a:gd name="connsiteY11" fmla="*/ 133894 h 1669098"/>
                <a:gd name="connsiteX12" fmla="*/ 1168448 w 1669098"/>
                <a:gd name="connsiteY12" fmla="*/ 154472 h 1669098"/>
                <a:gd name="connsiteX13" fmla="*/ 1199286 w 1669098"/>
                <a:gd name="connsiteY13" fmla="*/ 101058 h 1669098"/>
                <a:gd name="connsiteX14" fmla="*/ 1222451 w 1669098"/>
                <a:gd name="connsiteY14" fmla="*/ 94851 h 1669098"/>
                <a:gd name="connsiteX15" fmla="*/ 1281196 w 1669098"/>
                <a:gd name="connsiteY15" fmla="*/ 128766 h 1669098"/>
                <a:gd name="connsiteX16" fmla="*/ 1287403 w 1669098"/>
                <a:gd name="connsiteY16" fmla="*/ 151932 h 1669098"/>
                <a:gd name="connsiteX17" fmla="*/ 1257903 w 1669098"/>
                <a:gd name="connsiteY17" fmla="*/ 203027 h 1669098"/>
                <a:gd name="connsiteX18" fmla="*/ 1259703 w 1669098"/>
                <a:gd name="connsiteY18" fmla="*/ 204003 h 1669098"/>
                <a:gd name="connsiteX19" fmla="*/ 1332821 w 1669098"/>
                <a:gd name="connsiteY19" fmla="*/ 264331 h 1669098"/>
                <a:gd name="connsiteX20" fmla="*/ 1376700 w 1669098"/>
                <a:gd name="connsiteY20" fmla="*/ 220452 h 1669098"/>
                <a:gd name="connsiteX21" fmla="*/ 1400682 w 1669098"/>
                <a:gd name="connsiteY21" fmla="*/ 220452 h 1669098"/>
                <a:gd name="connsiteX22" fmla="*/ 1448646 w 1669098"/>
                <a:gd name="connsiteY22" fmla="*/ 268416 h 1669098"/>
                <a:gd name="connsiteX23" fmla="*/ 1448646 w 1669098"/>
                <a:gd name="connsiteY23" fmla="*/ 292398 h 1669098"/>
                <a:gd name="connsiteX24" fmla="*/ 1404767 w 1669098"/>
                <a:gd name="connsiteY24" fmla="*/ 336277 h 1669098"/>
                <a:gd name="connsiteX25" fmla="*/ 1465095 w 1669098"/>
                <a:gd name="connsiteY25" fmla="*/ 409395 h 1669098"/>
                <a:gd name="connsiteX26" fmla="*/ 1466071 w 1669098"/>
                <a:gd name="connsiteY26" fmla="*/ 411195 h 1669098"/>
                <a:gd name="connsiteX27" fmla="*/ 1517167 w 1669098"/>
                <a:gd name="connsiteY27" fmla="*/ 381695 h 1669098"/>
                <a:gd name="connsiteX28" fmla="*/ 1540332 w 1669098"/>
                <a:gd name="connsiteY28" fmla="*/ 387902 h 1669098"/>
                <a:gd name="connsiteX29" fmla="*/ 1574248 w 1669098"/>
                <a:gd name="connsiteY29" fmla="*/ 446647 h 1669098"/>
                <a:gd name="connsiteX30" fmla="*/ 1568041 w 1669098"/>
                <a:gd name="connsiteY30" fmla="*/ 469812 h 1669098"/>
                <a:gd name="connsiteX31" fmla="*/ 1514626 w 1669098"/>
                <a:gd name="connsiteY31" fmla="*/ 500651 h 1669098"/>
                <a:gd name="connsiteX32" fmla="*/ 1535204 w 1669098"/>
                <a:gd name="connsiteY32" fmla="*/ 538562 h 1669098"/>
                <a:gd name="connsiteX33" fmla="*/ 1551132 w 1669098"/>
                <a:gd name="connsiteY33" fmla="*/ 589872 h 1669098"/>
                <a:gd name="connsiteX34" fmla="*/ 1611114 w 1669098"/>
                <a:gd name="connsiteY34" fmla="*/ 573800 h 1669098"/>
                <a:gd name="connsiteX35" fmla="*/ 1631883 w 1669098"/>
                <a:gd name="connsiteY35" fmla="*/ 585792 h 1669098"/>
                <a:gd name="connsiteX36" fmla="*/ 1649440 w 1669098"/>
                <a:gd name="connsiteY36" fmla="*/ 651312 h 1669098"/>
                <a:gd name="connsiteX37" fmla="*/ 1637448 w 1669098"/>
                <a:gd name="connsiteY37" fmla="*/ 672081 h 1669098"/>
                <a:gd name="connsiteX38" fmla="*/ 1580437 w 1669098"/>
                <a:gd name="connsiteY38" fmla="*/ 687357 h 1669098"/>
                <a:gd name="connsiteX39" fmla="*/ 1591035 w 1669098"/>
                <a:gd name="connsiteY39" fmla="*/ 756801 h 1669098"/>
                <a:gd name="connsiteX40" fmla="*/ 1592392 w 1669098"/>
                <a:gd name="connsiteY40" fmla="*/ 783675 h 1669098"/>
                <a:gd name="connsiteX41" fmla="*/ 1652140 w 1669098"/>
                <a:gd name="connsiteY41" fmla="*/ 783675 h 1669098"/>
                <a:gd name="connsiteX42" fmla="*/ 1669098 w 1669098"/>
                <a:gd name="connsiteY42" fmla="*/ 800633 h 1669098"/>
                <a:gd name="connsiteX43" fmla="*/ 1669098 w 1669098"/>
                <a:gd name="connsiteY43" fmla="*/ 868465 h 1669098"/>
                <a:gd name="connsiteX44" fmla="*/ 1652140 w 1669098"/>
                <a:gd name="connsiteY44" fmla="*/ 885423 h 1669098"/>
                <a:gd name="connsiteX45" fmla="*/ 1592392 w 1669098"/>
                <a:gd name="connsiteY45" fmla="*/ 885423 h 1669098"/>
                <a:gd name="connsiteX46" fmla="*/ 1591035 w 1669098"/>
                <a:gd name="connsiteY46" fmla="*/ 912297 h 1669098"/>
                <a:gd name="connsiteX47" fmla="*/ 1580437 w 1669098"/>
                <a:gd name="connsiteY47" fmla="*/ 981741 h 1669098"/>
                <a:gd name="connsiteX48" fmla="*/ 1637448 w 1669098"/>
                <a:gd name="connsiteY48" fmla="*/ 997017 h 1669098"/>
                <a:gd name="connsiteX49" fmla="*/ 1649440 w 1669098"/>
                <a:gd name="connsiteY49" fmla="*/ 1017786 h 1669098"/>
                <a:gd name="connsiteX50" fmla="*/ 1631883 w 1669098"/>
                <a:gd name="connsiteY50" fmla="*/ 1083307 h 1669098"/>
                <a:gd name="connsiteX51" fmla="*/ 1611114 w 1669098"/>
                <a:gd name="connsiteY51" fmla="*/ 1095298 h 1669098"/>
                <a:gd name="connsiteX52" fmla="*/ 1551132 w 1669098"/>
                <a:gd name="connsiteY52" fmla="*/ 1079226 h 1669098"/>
                <a:gd name="connsiteX53" fmla="*/ 1535204 w 1669098"/>
                <a:gd name="connsiteY53" fmla="*/ 1130536 h 1669098"/>
                <a:gd name="connsiteX54" fmla="*/ 1514626 w 1669098"/>
                <a:gd name="connsiteY54" fmla="*/ 1168447 h 1669098"/>
                <a:gd name="connsiteX55" fmla="*/ 1568041 w 1669098"/>
                <a:gd name="connsiteY55" fmla="*/ 1199286 h 1669098"/>
                <a:gd name="connsiteX56" fmla="*/ 1574248 w 1669098"/>
                <a:gd name="connsiteY56" fmla="*/ 1222451 h 1669098"/>
                <a:gd name="connsiteX57" fmla="*/ 1540332 w 1669098"/>
                <a:gd name="connsiteY57" fmla="*/ 1281196 h 1669098"/>
                <a:gd name="connsiteX58" fmla="*/ 1517167 w 1669098"/>
                <a:gd name="connsiteY58" fmla="*/ 1287403 h 1669098"/>
                <a:gd name="connsiteX59" fmla="*/ 1466071 w 1669098"/>
                <a:gd name="connsiteY59" fmla="*/ 1257903 h 1669098"/>
                <a:gd name="connsiteX60" fmla="*/ 1465095 w 1669098"/>
                <a:gd name="connsiteY60" fmla="*/ 1259703 h 1669098"/>
                <a:gd name="connsiteX61" fmla="*/ 1404767 w 1669098"/>
                <a:gd name="connsiteY61" fmla="*/ 1332821 h 1669098"/>
                <a:gd name="connsiteX62" fmla="*/ 1448646 w 1669098"/>
                <a:gd name="connsiteY62" fmla="*/ 1376700 h 1669098"/>
                <a:gd name="connsiteX63" fmla="*/ 1448646 w 1669098"/>
                <a:gd name="connsiteY63" fmla="*/ 1400682 h 1669098"/>
                <a:gd name="connsiteX64" fmla="*/ 1400682 w 1669098"/>
                <a:gd name="connsiteY64" fmla="*/ 1448647 h 1669098"/>
                <a:gd name="connsiteX65" fmla="*/ 1376700 w 1669098"/>
                <a:gd name="connsiteY65" fmla="*/ 1448647 h 1669098"/>
                <a:gd name="connsiteX66" fmla="*/ 1332820 w 1669098"/>
                <a:gd name="connsiteY66" fmla="*/ 1404767 h 1669098"/>
                <a:gd name="connsiteX67" fmla="*/ 1259703 w 1669098"/>
                <a:gd name="connsiteY67" fmla="*/ 1465095 h 1669098"/>
                <a:gd name="connsiteX68" fmla="*/ 1257903 w 1669098"/>
                <a:gd name="connsiteY68" fmla="*/ 1466071 h 1669098"/>
                <a:gd name="connsiteX69" fmla="*/ 1287403 w 1669098"/>
                <a:gd name="connsiteY69" fmla="*/ 1517167 h 1669098"/>
                <a:gd name="connsiteX70" fmla="*/ 1281196 w 1669098"/>
                <a:gd name="connsiteY70" fmla="*/ 1540332 h 1669098"/>
                <a:gd name="connsiteX71" fmla="*/ 1222451 w 1669098"/>
                <a:gd name="connsiteY71" fmla="*/ 1574248 h 1669098"/>
                <a:gd name="connsiteX72" fmla="*/ 1199286 w 1669098"/>
                <a:gd name="connsiteY72" fmla="*/ 1568041 h 1669098"/>
                <a:gd name="connsiteX73" fmla="*/ 1168447 w 1669098"/>
                <a:gd name="connsiteY73" fmla="*/ 1514626 h 1669098"/>
                <a:gd name="connsiteX74" fmla="*/ 1130536 w 1669098"/>
                <a:gd name="connsiteY74" fmla="*/ 1535204 h 1669098"/>
                <a:gd name="connsiteX75" fmla="*/ 1079226 w 1669098"/>
                <a:gd name="connsiteY75" fmla="*/ 1551132 h 1669098"/>
                <a:gd name="connsiteX76" fmla="*/ 1095298 w 1669098"/>
                <a:gd name="connsiteY76" fmla="*/ 1611114 h 1669098"/>
                <a:gd name="connsiteX77" fmla="*/ 1083307 w 1669098"/>
                <a:gd name="connsiteY77" fmla="*/ 1631883 h 1669098"/>
                <a:gd name="connsiteX78" fmla="*/ 1017786 w 1669098"/>
                <a:gd name="connsiteY78" fmla="*/ 1649440 h 1669098"/>
                <a:gd name="connsiteX79" fmla="*/ 997017 w 1669098"/>
                <a:gd name="connsiteY79" fmla="*/ 1637448 h 1669098"/>
                <a:gd name="connsiteX80" fmla="*/ 981741 w 1669098"/>
                <a:gd name="connsiteY80" fmla="*/ 1580437 h 1669098"/>
                <a:gd name="connsiteX81" fmla="*/ 912297 w 1669098"/>
                <a:gd name="connsiteY81" fmla="*/ 1591035 h 1669098"/>
                <a:gd name="connsiteX82" fmla="*/ 885423 w 1669098"/>
                <a:gd name="connsiteY82" fmla="*/ 1592392 h 1669098"/>
                <a:gd name="connsiteX83" fmla="*/ 885423 w 1669098"/>
                <a:gd name="connsiteY83" fmla="*/ 1652140 h 1669098"/>
                <a:gd name="connsiteX84" fmla="*/ 868465 w 1669098"/>
                <a:gd name="connsiteY84" fmla="*/ 1669098 h 1669098"/>
                <a:gd name="connsiteX85" fmla="*/ 800633 w 1669098"/>
                <a:gd name="connsiteY85" fmla="*/ 1669098 h 1669098"/>
                <a:gd name="connsiteX86" fmla="*/ 783675 w 1669098"/>
                <a:gd name="connsiteY86" fmla="*/ 1652140 h 1669098"/>
                <a:gd name="connsiteX87" fmla="*/ 783675 w 1669098"/>
                <a:gd name="connsiteY87" fmla="*/ 1592392 h 1669098"/>
                <a:gd name="connsiteX88" fmla="*/ 756801 w 1669098"/>
                <a:gd name="connsiteY88" fmla="*/ 1591035 h 1669098"/>
                <a:gd name="connsiteX89" fmla="*/ 687357 w 1669098"/>
                <a:gd name="connsiteY89" fmla="*/ 1580437 h 1669098"/>
                <a:gd name="connsiteX90" fmla="*/ 672081 w 1669098"/>
                <a:gd name="connsiteY90" fmla="*/ 1637448 h 1669098"/>
                <a:gd name="connsiteX91" fmla="*/ 651312 w 1669098"/>
                <a:gd name="connsiteY91" fmla="*/ 1649440 h 1669098"/>
                <a:gd name="connsiteX92" fmla="*/ 585791 w 1669098"/>
                <a:gd name="connsiteY92" fmla="*/ 1631883 h 1669098"/>
                <a:gd name="connsiteX93" fmla="*/ 573800 w 1669098"/>
                <a:gd name="connsiteY93" fmla="*/ 1611114 h 1669098"/>
                <a:gd name="connsiteX94" fmla="*/ 589872 w 1669098"/>
                <a:gd name="connsiteY94" fmla="*/ 1551132 h 1669098"/>
                <a:gd name="connsiteX95" fmla="*/ 538562 w 1669098"/>
                <a:gd name="connsiteY95" fmla="*/ 1535204 h 1669098"/>
                <a:gd name="connsiteX96" fmla="*/ 500651 w 1669098"/>
                <a:gd name="connsiteY96" fmla="*/ 1514626 h 1669098"/>
                <a:gd name="connsiteX97" fmla="*/ 469812 w 1669098"/>
                <a:gd name="connsiteY97" fmla="*/ 1568041 h 1669098"/>
                <a:gd name="connsiteX98" fmla="*/ 446647 w 1669098"/>
                <a:gd name="connsiteY98" fmla="*/ 1574248 h 1669098"/>
                <a:gd name="connsiteX99" fmla="*/ 387902 w 1669098"/>
                <a:gd name="connsiteY99" fmla="*/ 1540332 h 1669098"/>
                <a:gd name="connsiteX100" fmla="*/ 381695 w 1669098"/>
                <a:gd name="connsiteY100" fmla="*/ 1517167 h 1669098"/>
                <a:gd name="connsiteX101" fmla="*/ 411195 w 1669098"/>
                <a:gd name="connsiteY101" fmla="*/ 1466071 h 1669098"/>
                <a:gd name="connsiteX102" fmla="*/ 409395 w 1669098"/>
                <a:gd name="connsiteY102" fmla="*/ 1465095 h 1669098"/>
                <a:gd name="connsiteX103" fmla="*/ 336278 w 1669098"/>
                <a:gd name="connsiteY103" fmla="*/ 1404767 h 1669098"/>
                <a:gd name="connsiteX104" fmla="*/ 292398 w 1669098"/>
                <a:gd name="connsiteY104" fmla="*/ 1448647 h 1669098"/>
                <a:gd name="connsiteX105" fmla="*/ 268416 w 1669098"/>
                <a:gd name="connsiteY105" fmla="*/ 1448647 h 1669098"/>
                <a:gd name="connsiteX106" fmla="*/ 220452 w 1669098"/>
                <a:gd name="connsiteY106" fmla="*/ 1400682 h 1669098"/>
                <a:gd name="connsiteX107" fmla="*/ 220452 w 1669098"/>
                <a:gd name="connsiteY107" fmla="*/ 1376700 h 1669098"/>
                <a:gd name="connsiteX108" fmla="*/ 264331 w 1669098"/>
                <a:gd name="connsiteY108" fmla="*/ 1332821 h 1669098"/>
                <a:gd name="connsiteX109" fmla="*/ 204003 w 1669098"/>
                <a:gd name="connsiteY109" fmla="*/ 1259703 h 1669098"/>
                <a:gd name="connsiteX110" fmla="*/ 203027 w 1669098"/>
                <a:gd name="connsiteY110" fmla="*/ 1257903 h 1669098"/>
                <a:gd name="connsiteX111" fmla="*/ 151931 w 1669098"/>
                <a:gd name="connsiteY111" fmla="*/ 1287403 h 1669098"/>
                <a:gd name="connsiteX112" fmla="*/ 128766 w 1669098"/>
                <a:gd name="connsiteY112" fmla="*/ 1281196 h 1669098"/>
                <a:gd name="connsiteX113" fmla="*/ 94850 w 1669098"/>
                <a:gd name="connsiteY113" fmla="*/ 1222451 h 1669098"/>
                <a:gd name="connsiteX114" fmla="*/ 101057 w 1669098"/>
                <a:gd name="connsiteY114" fmla="*/ 1199286 h 1669098"/>
                <a:gd name="connsiteX115" fmla="*/ 154472 w 1669098"/>
                <a:gd name="connsiteY115" fmla="*/ 1168447 h 1669098"/>
                <a:gd name="connsiteX116" fmla="*/ 133894 w 1669098"/>
                <a:gd name="connsiteY116" fmla="*/ 1130536 h 1669098"/>
                <a:gd name="connsiteX117" fmla="*/ 117966 w 1669098"/>
                <a:gd name="connsiteY117" fmla="*/ 1079226 h 1669098"/>
                <a:gd name="connsiteX118" fmla="*/ 57984 w 1669098"/>
                <a:gd name="connsiteY118" fmla="*/ 1095298 h 1669098"/>
                <a:gd name="connsiteX119" fmla="*/ 37215 w 1669098"/>
                <a:gd name="connsiteY119" fmla="*/ 1083307 h 1669098"/>
                <a:gd name="connsiteX120" fmla="*/ 19658 w 1669098"/>
                <a:gd name="connsiteY120" fmla="*/ 1017786 h 1669098"/>
                <a:gd name="connsiteX121" fmla="*/ 31650 w 1669098"/>
                <a:gd name="connsiteY121" fmla="*/ 997017 h 1669098"/>
                <a:gd name="connsiteX122" fmla="*/ 88661 w 1669098"/>
                <a:gd name="connsiteY122" fmla="*/ 981741 h 1669098"/>
                <a:gd name="connsiteX123" fmla="*/ 78063 w 1669098"/>
                <a:gd name="connsiteY123" fmla="*/ 912297 h 1669098"/>
                <a:gd name="connsiteX124" fmla="*/ 76706 w 1669098"/>
                <a:gd name="connsiteY124" fmla="*/ 885423 h 1669098"/>
                <a:gd name="connsiteX125" fmla="*/ 16958 w 1669098"/>
                <a:gd name="connsiteY125" fmla="*/ 885423 h 1669098"/>
                <a:gd name="connsiteX126" fmla="*/ 0 w 1669098"/>
                <a:gd name="connsiteY126" fmla="*/ 868465 h 1669098"/>
                <a:gd name="connsiteX127" fmla="*/ 0 w 1669098"/>
                <a:gd name="connsiteY127" fmla="*/ 800633 h 1669098"/>
                <a:gd name="connsiteX128" fmla="*/ 16958 w 1669098"/>
                <a:gd name="connsiteY128" fmla="*/ 783675 h 1669098"/>
                <a:gd name="connsiteX129" fmla="*/ 76706 w 1669098"/>
                <a:gd name="connsiteY129" fmla="*/ 783675 h 1669098"/>
                <a:gd name="connsiteX130" fmla="*/ 78063 w 1669098"/>
                <a:gd name="connsiteY130" fmla="*/ 756801 h 1669098"/>
                <a:gd name="connsiteX131" fmla="*/ 88661 w 1669098"/>
                <a:gd name="connsiteY131" fmla="*/ 687357 h 1669098"/>
                <a:gd name="connsiteX132" fmla="*/ 31650 w 1669098"/>
                <a:gd name="connsiteY132" fmla="*/ 672081 h 1669098"/>
                <a:gd name="connsiteX133" fmla="*/ 19658 w 1669098"/>
                <a:gd name="connsiteY133" fmla="*/ 651312 h 1669098"/>
                <a:gd name="connsiteX134" fmla="*/ 37215 w 1669098"/>
                <a:gd name="connsiteY134" fmla="*/ 585792 h 1669098"/>
                <a:gd name="connsiteX135" fmla="*/ 57984 w 1669098"/>
                <a:gd name="connsiteY135" fmla="*/ 573800 h 1669098"/>
                <a:gd name="connsiteX136" fmla="*/ 117966 w 1669098"/>
                <a:gd name="connsiteY136" fmla="*/ 589872 h 1669098"/>
                <a:gd name="connsiteX137" fmla="*/ 133894 w 1669098"/>
                <a:gd name="connsiteY137" fmla="*/ 538562 h 1669098"/>
                <a:gd name="connsiteX138" fmla="*/ 154472 w 1669098"/>
                <a:gd name="connsiteY138" fmla="*/ 500651 h 1669098"/>
                <a:gd name="connsiteX139" fmla="*/ 101057 w 1669098"/>
                <a:gd name="connsiteY139" fmla="*/ 469812 h 1669098"/>
                <a:gd name="connsiteX140" fmla="*/ 94850 w 1669098"/>
                <a:gd name="connsiteY140" fmla="*/ 446647 h 1669098"/>
                <a:gd name="connsiteX141" fmla="*/ 128766 w 1669098"/>
                <a:gd name="connsiteY141" fmla="*/ 387902 h 1669098"/>
                <a:gd name="connsiteX142" fmla="*/ 151931 w 1669098"/>
                <a:gd name="connsiteY142" fmla="*/ 381695 h 1669098"/>
                <a:gd name="connsiteX143" fmla="*/ 203027 w 1669098"/>
                <a:gd name="connsiteY143" fmla="*/ 411195 h 1669098"/>
                <a:gd name="connsiteX144" fmla="*/ 204003 w 1669098"/>
                <a:gd name="connsiteY144" fmla="*/ 409395 h 1669098"/>
                <a:gd name="connsiteX145" fmla="*/ 264331 w 1669098"/>
                <a:gd name="connsiteY145" fmla="*/ 336277 h 1669098"/>
                <a:gd name="connsiteX146" fmla="*/ 220452 w 1669098"/>
                <a:gd name="connsiteY146" fmla="*/ 292398 h 1669098"/>
                <a:gd name="connsiteX147" fmla="*/ 220452 w 1669098"/>
                <a:gd name="connsiteY147" fmla="*/ 268416 h 1669098"/>
                <a:gd name="connsiteX148" fmla="*/ 268416 w 1669098"/>
                <a:gd name="connsiteY148" fmla="*/ 220452 h 1669098"/>
                <a:gd name="connsiteX149" fmla="*/ 292398 w 1669098"/>
                <a:gd name="connsiteY149" fmla="*/ 220452 h 1669098"/>
                <a:gd name="connsiteX150" fmla="*/ 336277 w 1669098"/>
                <a:gd name="connsiteY150" fmla="*/ 264331 h 1669098"/>
                <a:gd name="connsiteX151" fmla="*/ 409395 w 1669098"/>
                <a:gd name="connsiteY151" fmla="*/ 204003 h 1669098"/>
                <a:gd name="connsiteX152" fmla="*/ 411195 w 1669098"/>
                <a:gd name="connsiteY152" fmla="*/ 203027 h 1669098"/>
                <a:gd name="connsiteX153" fmla="*/ 381695 w 1669098"/>
                <a:gd name="connsiteY153" fmla="*/ 151932 h 1669098"/>
                <a:gd name="connsiteX154" fmla="*/ 387902 w 1669098"/>
                <a:gd name="connsiteY154" fmla="*/ 128766 h 1669098"/>
                <a:gd name="connsiteX155" fmla="*/ 446647 w 1669098"/>
                <a:gd name="connsiteY155" fmla="*/ 94850 h 1669098"/>
                <a:gd name="connsiteX156" fmla="*/ 469812 w 1669098"/>
                <a:gd name="connsiteY156" fmla="*/ 101057 h 1669098"/>
                <a:gd name="connsiteX157" fmla="*/ 500651 w 1669098"/>
                <a:gd name="connsiteY157" fmla="*/ 154472 h 1669098"/>
                <a:gd name="connsiteX158" fmla="*/ 538562 w 1669098"/>
                <a:gd name="connsiteY158" fmla="*/ 133894 h 1669098"/>
                <a:gd name="connsiteX159" fmla="*/ 589872 w 1669098"/>
                <a:gd name="connsiteY159" fmla="*/ 117966 h 1669098"/>
                <a:gd name="connsiteX160" fmla="*/ 573800 w 1669098"/>
                <a:gd name="connsiteY160" fmla="*/ 57984 h 1669098"/>
                <a:gd name="connsiteX161" fmla="*/ 585791 w 1669098"/>
                <a:gd name="connsiteY161" fmla="*/ 37215 h 1669098"/>
                <a:gd name="connsiteX162" fmla="*/ 651312 w 1669098"/>
                <a:gd name="connsiteY162" fmla="*/ 19658 h 1669098"/>
                <a:gd name="connsiteX163" fmla="*/ 672081 w 1669098"/>
                <a:gd name="connsiteY163" fmla="*/ 31650 h 1669098"/>
                <a:gd name="connsiteX164" fmla="*/ 687357 w 1669098"/>
                <a:gd name="connsiteY164" fmla="*/ 88661 h 1669098"/>
                <a:gd name="connsiteX165" fmla="*/ 756801 w 1669098"/>
                <a:gd name="connsiteY165" fmla="*/ 78063 h 1669098"/>
                <a:gd name="connsiteX166" fmla="*/ 783675 w 1669098"/>
                <a:gd name="connsiteY166" fmla="*/ 76706 h 1669098"/>
                <a:gd name="connsiteX167" fmla="*/ 783675 w 1669098"/>
                <a:gd name="connsiteY167" fmla="*/ 16958 h 1669098"/>
                <a:gd name="connsiteX168" fmla="*/ 800633 w 1669098"/>
                <a:gd name="connsiteY168" fmla="*/ 0 h 1669098"/>
                <a:gd name="connsiteX169" fmla="*/ 834549 w 1669098"/>
                <a:gd name="connsiteY169" fmla="*/ 187960 h 1669098"/>
                <a:gd name="connsiteX170" fmla="*/ 187960 w 1669098"/>
                <a:gd name="connsiteY170" fmla="*/ 834549 h 1669098"/>
                <a:gd name="connsiteX171" fmla="*/ 834549 w 1669098"/>
                <a:gd name="connsiteY171" fmla="*/ 1481138 h 1669098"/>
                <a:gd name="connsiteX172" fmla="*/ 1481138 w 1669098"/>
                <a:gd name="connsiteY172" fmla="*/ 834549 h 1669098"/>
                <a:gd name="connsiteX173" fmla="*/ 834549 w 1669098"/>
                <a:gd name="connsiteY173" fmla="*/ 187960 h 1669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Lst>
              <a:rect l="l" t="t" r="r" b="b"/>
              <a:pathLst>
                <a:path w="1669098" h="1669098">
                  <a:moveTo>
                    <a:pt x="800633" y="0"/>
                  </a:moveTo>
                  <a:lnTo>
                    <a:pt x="868465" y="0"/>
                  </a:lnTo>
                  <a:cubicBezTo>
                    <a:pt x="877831" y="0"/>
                    <a:pt x="885423" y="7592"/>
                    <a:pt x="885423" y="16958"/>
                  </a:cubicBezTo>
                  <a:lnTo>
                    <a:pt x="885423" y="76706"/>
                  </a:lnTo>
                  <a:lnTo>
                    <a:pt x="912297" y="78063"/>
                  </a:lnTo>
                  <a:lnTo>
                    <a:pt x="981741" y="88661"/>
                  </a:lnTo>
                  <a:lnTo>
                    <a:pt x="997017" y="31650"/>
                  </a:lnTo>
                  <a:cubicBezTo>
                    <a:pt x="999441" y="22603"/>
                    <a:pt x="1008739" y="17235"/>
                    <a:pt x="1017786" y="19658"/>
                  </a:cubicBezTo>
                  <a:lnTo>
                    <a:pt x="1083307" y="37215"/>
                  </a:lnTo>
                  <a:cubicBezTo>
                    <a:pt x="1092353" y="39639"/>
                    <a:pt x="1097722" y="48937"/>
                    <a:pt x="1095298" y="57984"/>
                  </a:cubicBezTo>
                  <a:lnTo>
                    <a:pt x="1079226" y="117966"/>
                  </a:lnTo>
                  <a:lnTo>
                    <a:pt x="1130536" y="133894"/>
                  </a:lnTo>
                  <a:lnTo>
                    <a:pt x="1168448" y="154472"/>
                  </a:lnTo>
                  <a:lnTo>
                    <a:pt x="1199286" y="101058"/>
                  </a:lnTo>
                  <a:cubicBezTo>
                    <a:pt x="1203969" y="92946"/>
                    <a:pt x="1214340" y="90168"/>
                    <a:pt x="1222451" y="94851"/>
                  </a:cubicBezTo>
                  <a:lnTo>
                    <a:pt x="1281196" y="128766"/>
                  </a:lnTo>
                  <a:cubicBezTo>
                    <a:pt x="1289307" y="133449"/>
                    <a:pt x="1292086" y="143820"/>
                    <a:pt x="1287403" y="151932"/>
                  </a:cubicBezTo>
                  <a:lnTo>
                    <a:pt x="1257903" y="203027"/>
                  </a:lnTo>
                  <a:lnTo>
                    <a:pt x="1259703" y="204003"/>
                  </a:lnTo>
                  <a:lnTo>
                    <a:pt x="1332821" y="264331"/>
                  </a:lnTo>
                  <a:lnTo>
                    <a:pt x="1376700" y="220452"/>
                  </a:lnTo>
                  <a:cubicBezTo>
                    <a:pt x="1383323" y="213829"/>
                    <a:pt x="1394059" y="213829"/>
                    <a:pt x="1400682" y="220452"/>
                  </a:cubicBezTo>
                  <a:lnTo>
                    <a:pt x="1448646" y="268416"/>
                  </a:lnTo>
                  <a:cubicBezTo>
                    <a:pt x="1455269" y="275039"/>
                    <a:pt x="1455269" y="285776"/>
                    <a:pt x="1448646" y="292398"/>
                  </a:cubicBezTo>
                  <a:lnTo>
                    <a:pt x="1404767" y="336277"/>
                  </a:lnTo>
                  <a:lnTo>
                    <a:pt x="1465095" y="409395"/>
                  </a:lnTo>
                  <a:lnTo>
                    <a:pt x="1466071" y="411195"/>
                  </a:lnTo>
                  <a:lnTo>
                    <a:pt x="1517167" y="381695"/>
                  </a:lnTo>
                  <a:cubicBezTo>
                    <a:pt x="1525278" y="377012"/>
                    <a:pt x="1535649" y="379791"/>
                    <a:pt x="1540332" y="387902"/>
                  </a:cubicBezTo>
                  <a:lnTo>
                    <a:pt x="1574248" y="446647"/>
                  </a:lnTo>
                  <a:cubicBezTo>
                    <a:pt x="1578931" y="454758"/>
                    <a:pt x="1576152" y="465129"/>
                    <a:pt x="1568041" y="469812"/>
                  </a:cubicBezTo>
                  <a:lnTo>
                    <a:pt x="1514626" y="500651"/>
                  </a:lnTo>
                  <a:lnTo>
                    <a:pt x="1535204" y="538562"/>
                  </a:lnTo>
                  <a:lnTo>
                    <a:pt x="1551132" y="589872"/>
                  </a:lnTo>
                  <a:lnTo>
                    <a:pt x="1611114" y="573800"/>
                  </a:lnTo>
                  <a:cubicBezTo>
                    <a:pt x="1620161" y="571376"/>
                    <a:pt x="1629459" y="576745"/>
                    <a:pt x="1631883" y="585792"/>
                  </a:cubicBezTo>
                  <a:lnTo>
                    <a:pt x="1649440" y="651312"/>
                  </a:lnTo>
                  <a:cubicBezTo>
                    <a:pt x="1651864" y="660359"/>
                    <a:pt x="1646495" y="669657"/>
                    <a:pt x="1637448" y="672081"/>
                  </a:cubicBezTo>
                  <a:lnTo>
                    <a:pt x="1580437" y="687357"/>
                  </a:lnTo>
                  <a:lnTo>
                    <a:pt x="1591035" y="756801"/>
                  </a:lnTo>
                  <a:lnTo>
                    <a:pt x="1592392" y="783675"/>
                  </a:lnTo>
                  <a:lnTo>
                    <a:pt x="1652140" y="783675"/>
                  </a:lnTo>
                  <a:cubicBezTo>
                    <a:pt x="1661506" y="783675"/>
                    <a:pt x="1669098" y="791267"/>
                    <a:pt x="1669098" y="800633"/>
                  </a:cubicBezTo>
                  <a:lnTo>
                    <a:pt x="1669098" y="868465"/>
                  </a:lnTo>
                  <a:cubicBezTo>
                    <a:pt x="1669098" y="877831"/>
                    <a:pt x="1661506" y="885423"/>
                    <a:pt x="1652140" y="885423"/>
                  </a:cubicBezTo>
                  <a:lnTo>
                    <a:pt x="1592392" y="885423"/>
                  </a:lnTo>
                  <a:lnTo>
                    <a:pt x="1591035" y="912297"/>
                  </a:lnTo>
                  <a:lnTo>
                    <a:pt x="1580437" y="981741"/>
                  </a:lnTo>
                  <a:lnTo>
                    <a:pt x="1637448" y="997017"/>
                  </a:lnTo>
                  <a:cubicBezTo>
                    <a:pt x="1646495" y="999441"/>
                    <a:pt x="1651864" y="1008739"/>
                    <a:pt x="1649440" y="1017786"/>
                  </a:cubicBezTo>
                  <a:lnTo>
                    <a:pt x="1631883" y="1083307"/>
                  </a:lnTo>
                  <a:cubicBezTo>
                    <a:pt x="1629459" y="1092353"/>
                    <a:pt x="1620161" y="1097722"/>
                    <a:pt x="1611114" y="1095298"/>
                  </a:cubicBezTo>
                  <a:lnTo>
                    <a:pt x="1551132" y="1079226"/>
                  </a:lnTo>
                  <a:lnTo>
                    <a:pt x="1535204" y="1130536"/>
                  </a:lnTo>
                  <a:lnTo>
                    <a:pt x="1514626" y="1168447"/>
                  </a:lnTo>
                  <a:lnTo>
                    <a:pt x="1568041" y="1199286"/>
                  </a:lnTo>
                  <a:cubicBezTo>
                    <a:pt x="1576152" y="1203969"/>
                    <a:pt x="1578931" y="1214340"/>
                    <a:pt x="1574248" y="1222451"/>
                  </a:cubicBezTo>
                  <a:lnTo>
                    <a:pt x="1540332" y="1281196"/>
                  </a:lnTo>
                  <a:cubicBezTo>
                    <a:pt x="1535649" y="1289307"/>
                    <a:pt x="1525278" y="1292086"/>
                    <a:pt x="1517167" y="1287403"/>
                  </a:cubicBezTo>
                  <a:lnTo>
                    <a:pt x="1466071" y="1257903"/>
                  </a:lnTo>
                  <a:lnTo>
                    <a:pt x="1465095" y="1259703"/>
                  </a:lnTo>
                  <a:lnTo>
                    <a:pt x="1404767" y="1332821"/>
                  </a:lnTo>
                  <a:lnTo>
                    <a:pt x="1448646" y="1376700"/>
                  </a:lnTo>
                  <a:cubicBezTo>
                    <a:pt x="1455269" y="1383323"/>
                    <a:pt x="1455269" y="1394059"/>
                    <a:pt x="1448646" y="1400682"/>
                  </a:cubicBezTo>
                  <a:lnTo>
                    <a:pt x="1400682" y="1448647"/>
                  </a:lnTo>
                  <a:cubicBezTo>
                    <a:pt x="1394059" y="1455269"/>
                    <a:pt x="1383323" y="1455269"/>
                    <a:pt x="1376700" y="1448647"/>
                  </a:cubicBezTo>
                  <a:lnTo>
                    <a:pt x="1332820" y="1404767"/>
                  </a:lnTo>
                  <a:lnTo>
                    <a:pt x="1259703" y="1465095"/>
                  </a:lnTo>
                  <a:lnTo>
                    <a:pt x="1257903" y="1466071"/>
                  </a:lnTo>
                  <a:lnTo>
                    <a:pt x="1287403" y="1517167"/>
                  </a:lnTo>
                  <a:cubicBezTo>
                    <a:pt x="1292086" y="1525278"/>
                    <a:pt x="1289307" y="1535649"/>
                    <a:pt x="1281196" y="1540332"/>
                  </a:cubicBezTo>
                  <a:lnTo>
                    <a:pt x="1222451" y="1574248"/>
                  </a:lnTo>
                  <a:cubicBezTo>
                    <a:pt x="1214340" y="1578931"/>
                    <a:pt x="1203969" y="1576152"/>
                    <a:pt x="1199286" y="1568041"/>
                  </a:cubicBezTo>
                  <a:lnTo>
                    <a:pt x="1168447" y="1514626"/>
                  </a:lnTo>
                  <a:lnTo>
                    <a:pt x="1130536" y="1535204"/>
                  </a:lnTo>
                  <a:lnTo>
                    <a:pt x="1079226" y="1551132"/>
                  </a:lnTo>
                  <a:lnTo>
                    <a:pt x="1095298" y="1611114"/>
                  </a:lnTo>
                  <a:cubicBezTo>
                    <a:pt x="1097722" y="1620161"/>
                    <a:pt x="1092353" y="1629459"/>
                    <a:pt x="1083307" y="1631883"/>
                  </a:cubicBezTo>
                  <a:lnTo>
                    <a:pt x="1017786" y="1649440"/>
                  </a:lnTo>
                  <a:cubicBezTo>
                    <a:pt x="1008739" y="1651864"/>
                    <a:pt x="999441" y="1646495"/>
                    <a:pt x="997017" y="1637448"/>
                  </a:cubicBezTo>
                  <a:lnTo>
                    <a:pt x="981741" y="1580437"/>
                  </a:lnTo>
                  <a:lnTo>
                    <a:pt x="912297" y="1591035"/>
                  </a:lnTo>
                  <a:lnTo>
                    <a:pt x="885423" y="1592392"/>
                  </a:lnTo>
                  <a:lnTo>
                    <a:pt x="885423" y="1652140"/>
                  </a:lnTo>
                  <a:cubicBezTo>
                    <a:pt x="885423" y="1661506"/>
                    <a:pt x="877831" y="1669098"/>
                    <a:pt x="868465" y="1669098"/>
                  </a:cubicBezTo>
                  <a:lnTo>
                    <a:pt x="800633" y="1669098"/>
                  </a:lnTo>
                  <a:cubicBezTo>
                    <a:pt x="791267" y="1669098"/>
                    <a:pt x="783675" y="1661506"/>
                    <a:pt x="783675" y="1652140"/>
                  </a:cubicBezTo>
                  <a:lnTo>
                    <a:pt x="783675" y="1592392"/>
                  </a:lnTo>
                  <a:lnTo>
                    <a:pt x="756801" y="1591035"/>
                  </a:lnTo>
                  <a:lnTo>
                    <a:pt x="687357" y="1580437"/>
                  </a:lnTo>
                  <a:lnTo>
                    <a:pt x="672081" y="1637448"/>
                  </a:lnTo>
                  <a:cubicBezTo>
                    <a:pt x="669657" y="1646495"/>
                    <a:pt x="660359" y="1651864"/>
                    <a:pt x="651312" y="1649440"/>
                  </a:cubicBezTo>
                  <a:lnTo>
                    <a:pt x="585791" y="1631883"/>
                  </a:lnTo>
                  <a:cubicBezTo>
                    <a:pt x="576745" y="1629459"/>
                    <a:pt x="571376" y="1620161"/>
                    <a:pt x="573800" y="1611114"/>
                  </a:cubicBezTo>
                  <a:lnTo>
                    <a:pt x="589872" y="1551132"/>
                  </a:lnTo>
                  <a:lnTo>
                    <a:pt x="538562" y="1535204"/>
                  </a:lnTo>
                  <a:lnTo>
                    <a:pt x="500651" y="1514626"/>
                  </a:lnTo>
                  <a:lnTo>
                    <a:pt x="469812" y="1568041"/>
                  </a:lnTo>
                  <a:cubicBezTo>
                    <a:pt x="465129" y="1576152"/>
                    <a:pt x="454758" y="1578931"/>
                    <a:pt x="446647" y="1574248"/>
                  </a:cubicBezTo>
                  <a:lnTo>
                    <a:pt x="387902" y="1540332"/>
                  </a:lnTo>
                  <a:cubicBezTo>
                    <a:pt x="379791" y="1535649"/>
                    <a:pt x="377012" y="1525278"/>
                    <a:pt x="381695" y="1517167"/>
                  </a:cubicBezTo>
                  <a:lnTo>
                    <a:pt x="411195" y="1466071"/>
                  </a:lnTo>
                  <a:lnTo>
                    <a:pt x="409395" y="1465095"/>
                  </a:lnTo>
                  <a:lnTo>
                    <a:pt x="336278" y="1404767"/>
                  </a:lnTo>
                  <a:lnTo>
                    <a:pt x="292398" y="1448647"/>
                  </a:lnTo>
                  <a:cubicBezTo>
                    <a:pt x="285775" y="1455269"/>
                    <a:pt x="275039" y="1455269"/>
                    <a:pt x="268416" y="1448647"/>
                  </a:cubicBezTo>
                  <a:lnTo>
                    <a:pt x="220452" y="1400682"/>
                  </a:lnTo>
                  <a:cubicBezTo>
                    <a:pt x="213829" y="1394059"/>
                    <a:pt x="213829" y="1383323"/>
                    <a:pt x="220452" y="1376700"/>
                  </a:cubicBezTo>
                  <a:lnTo>
                    <a:pt x="264331" y="1332821"/>
                  </a:lnTo>
                  <a:lnTo>
                    <a:pt x="204003" y="1259703"/>
                  </a:lnTo>
                  <a:lnTo>
                    <a:pt x="203027" y="1257903"/>
                  </a:lnTo>
                  <a:lnTo>
                    <a:pt x="151931" y="1287403"/>
                  </a:lnTo>
                  <a:cubicBezTo>
                    <a:pt x="143820" y="1292086"/>
                    <a:pt x="133449" y="1289307"/>
                    <a:pt x="128766" y="1281196"/>
                  </a:cubicBezTo>
                  <a:lnTo>
                    <a:pt x="94850" y="1222451"/>
                  </a:lnTo>
                  <a:cubicBezTo>
                    <a:pt x="90167" y="1214340"/>
                    <a:pt x="92946" y="1203969"/>
                    <a:pt x="101057" y="1199286"/>
                  </a:cubicBezTo>
                  <a:lnTo>
                    <a:pt x="154472" y="1168447"/>
                  </a:lnTo>
                  <a:lnTo>
                    <a:pt x="133894" y="1130536"/>
                  </a:lnTo>
                  <a:lnTo>
                    <a:pt x="117966" y="1079226"/>
                  </a:lnTo>
                  <a:lnTo>
                    <a:pt x="57984" y="1095298"/>
                  </a:lnTo>
                  <a:cubicBezTo>
                    <a:pt x="48937" y="1097722"/>
                    <a:pt x="39639" y="1092353"/>
                    <a:pt x="37215" y="1083307"/>
                  </a:cubicBezTo>
                  <a:lnTo>
                    <a:pt x="19658" y="1017786"/>
                  </a:lnTo>
                  <a:cubicBezTo>
                    <a:pt x="17234" y="1008739"/>
                    <a:pt x="22603" y="999441"/>
                    <a:pt x="31650" y="997017"/>
                  </a:cubicBezTo>
                  <a:lnTo>
                    <a:pt x="88661" y="981741"/>
                  </a:lnTo>
                  <a:lnTo>
                    <a:pt x="78063" y="912297"/>
                  </a:lnTo>
                  <a:lnTo>
                    <a:pt x="76706" y="885423"/>
                  </a:lnTo>
                  <a:lnTo>
                    <a:pt x="16958" y="885423"/>
                  </a:lnTo>
                  <a:cubicBezTo>
                    <a:pt x="7592" y="885423"/>
                    <a:pt x="0" y="877831"/>
                    <a:pt x="0" y="868465"/>
                  </a:cubicBezTo>
                  <a:lnTo>
                    <a:pt x="0" y="800633"/>
                  </a:lnTo>
                  <a:cubicBezTo>
                    <a:pt x="0" y="791267"/>
                    <a:pt x="7592" y="783675"/>
                    <a:pt x="16958" y="783675"/>
                  </a:cubicBezTo>
                  <a:lnTo>
                    <a:pt x="76706" y="783675"/>
                  </a:lnTo>
                  <a:lnTo>
                    <a:pt x="78063" y="756801"/>
                  </a:lnTo>
                  <a:lnTo>
                    <a:pt x="88661" y="687357"/>
                  </a:lnTo>
                  <a:lnTo>
                    <a:pt x="31650" y="672081"/>
                  </a:lnTo>
                  <a:cubicBezTo>
                    <a:pt x="22603" y="669657"/>
                    <a:pt x="17234" y="660359"/>
                    <a:pt x="19658" y="651312"/>
                  </a:cubicBezTo>
                  <a:lnTo>
                    <a:pt x="37215" y="585792"/>
                  </a:lnTo>
                  <a:cubicBezTo>
                    <a:pt x="39639" y="576745"/>
                    <a:pt x="48937" y="571376"/>
                    <a:pt x="57984" y="573800"/>
                  </a:cubicBezTo>
                  <a:lnTo>
                    <a:pt x="117966" y="589872"/>
                  </a:lnTo>
                  <a:lnTo>
                    <a:pt x="133894" y="538562"/>
                  </a:lnTo>
                  <a:lnTo>
                    <a:pt x="154472" y="500651"/>
                  </a:lnTo>
                  <a:lnTo>
                    <a:pt x="101057" y="469812"/>
                  </a:lnTo>
                  <a:cubicBezTo>
                    <a:pt x="92946" y="465129"/>
                    <a:pt x="90167" y="454758"/>
                    <a:pt x="94850" y="446647"/>
                  </a:cubicBezTo>
                  <a:lnTo>
                    <a:pt x="128766" y="387902"/>
                  </a:lnTo>
                  <a:cubicBezTo>
                    <a:pt x="133449" y="379791"/>
                    <a:pt x="143820" y="377012"/>
                    <a:pt x="151931" y="381695"/>
                  </a:cubicBezTo>
                  <a:lnTo>
                    <a:pt x="203027" y="411195"/>
                  </a:lnTo>
                  <a:lnTo>
                    <a:pt x="204003" y="409395"/>
                  </a:lnTo>
                  <a:lnTo>
                    <a:pt x="264331" y="336277"/>
                  </a:lnTo>
                  <a:lnTo>
                    <a:pt x="220452" y="292398"/>
                  </a:lnTo>
                  <a:cubicBezTo>
                    <a:pt x="213829" y="285776"/>
                    <a:pt x="213829" y="275039"/>
                    <a:pt x="220452" y="268416"/>
                  </a:cubicBezTo>
                  <a:lnTo>
                    <a:pt x="268416" y="220452"/>
                  </a:lnTo>
                  <a:cubicBezTo>
                    <a:pt x="275039" y="213829"/>
                    <a:pt x="285775" y="213829"/>
                    <a:pt x="292398" y="220452"/>
                  </a:cubicBezTo>
                  <a:lnTo>
                    <a:pt x="336277" y="264331"/>
                  </a:lnTo>
                  <a:lnTo>
                    <a:pt x="409395" y="204003"/>
                  </a:lnTo>
                  <a:lnTo>
                    <a:pt x="411195" y="203027"/>
                  </a:lnTo>
                  <a:lnTo>
                    <a:pt x="381695" y="151932"/>
                  </a:lnTo>
                  <a:cubicBezTo>
                    <a:pt x="377012" y="143820"/>
                    <a:pt x="379791" y="133449"/>
                    <a:pt x="387902" y="128766"/>
                  </a:cubicBezTo>
                  <a:lnTo>
                    <a:pt x="446647" y="94850"/>
                  </a:lnTo>
                  <a:cubicBezTo>
                    <a:pt x="454758" y="90167"/>
                    <a:pt x="465129" y="92946"/>
                    <a:pt x="469812" y="101057"/>
                  </a:cubicBezTo>
                  <a:lnTo>
                    <a:pt x="500651" y="154472"/>
                  </a:lnTo>
                  <a:lnTo>
                    <a:pt x="538562" y="133894"/>
                  </a:lnTo>
                  <a:lnTo>
                    <a:pt x="589872" y="117966"/>
                  </a:lnTo>
                  <a:lnTo>
                    <a:pt x="573800" y="57984"/>
                  </a:lnTo>
                  <a:cubicBezTo>
                    <a:pt x="571376" y="48937"/>
                    <a:pt x="576745" y="39639"/>
                    <a:pt x="585791" y="37215"/>
                  </a:cubicBezTo>
                  <a:lnTo>
                    <a:pt x="651312" y="19658"/>
                  </a:lnTo>
                  <a:cubicBezTo>
                    <a:pt x="660359" y="17235"/>
                    <a:pt x="669657" y="22603"/>
                    <a:pt x="672081" y="31650"/>
                  </a:cubicBezTo>
                  <a:lnTo>
                    <a:pt x="687357" y="88661"/>
                  </a:lnTo>
                  <a:lnTo>
                    <a:pt x="756801" y="78063"/>
                  </a:lnTo>
                  <a:lnTo>
                    <a:pt x="783675" y="76706"/>
                  </a:lnTo>
                  <a:lnTo>
                    <a:pt x="783675" y="16958"/>
                  </a:lnTo>
                  <a:cubicBezTo>
                    <a:pt x="783675" y="7592"/>
                    <a:pt x="791267" y="0"/>
                    <a:pt x="800633" y="0"/>
                  </a:cubicBezTo>
                  <a:close/>
                  <a:moveTo>
                    <a:pt x="834549" y="187960"/>
                  </a:moveTo>
                  <a:cubicBezTo>
                    <a:pt x="477448" y="187960"/>
                    <a:pt x="187960" y="477448"/>
                    <a:pt x="187960" y="834549"/>
                  </a:cubicBezTo>
                  <a:cubicBezTo>
                    <a:pt x="187960" y="1191650"/>
                    <a:pt x="477448" y="1481138"/>
                    <a:pt x="834549" y="1481138"/>
                  </a:cubicBezTo>
                  <a:cubicBezTo>
                    <a:pt x="1191650" y="1481138"/>
                    <a:pt x="1481138" y="1191650"/>
                    <a:pt x="1481138" y="834549"/>
                  </a:cubicBezTo>
                  <a:cubicBezTo>
                    <a:pt x="1481138" y="477448"/>
                    <a:pt x="1191650" y="187960"/>
                    <a:pt x="834549" y="18796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p:cNvGrpSpPr/>
            <p:nvPr/>
          </p:nvGrpSpPr>
          <p:grpSpPr>
            <a:xfrm>
              <a:off x="5520690" y="2923699"/>
              <a:ext cx="1150620" cy="1150620"/>
              <a:chOff x="5520690" y="2923699"/>
              <a:chExt cx="1150620" cy="1150620"/>
            </a:xfrm>
          </p:grpSpPr>
          <p:sp>
            <p:nvSpPr>
              <p:cNvPr id="25" name="椭圆 24"/>
              <p:cNvSpPr/>
              <p:nvPr/>
            </p:nvSpPr>
            <p:spPr>
              <a:xfrm>
                <a:off x="5520690" y="2923699"/>
                <a:ext cx="1150620" cy="115062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Freeform 112"/>
              <p:cNvSpPr>
                <a:spLocks noEditPoints="1"/>
              </p:cNvSpPr>
              <p:nvPr/>
            </p:nvSpPr>
            <p:spPr bwMode="auto">
              <a:xfrm>
                <a:off x="5934869" y="3337878"/>
                <a:ext cx="322263" cy="322263"/>
              </a:xfrm>
              <a:custGeom>
                <a:avLst/>
                <a:gdLst>
                  <a:gd name="T0" fmla="*/ 1016 w 1017"/>
                  <a:gd name="T1" fmla="*/ 371 h 1017"/>
                  <a:gd name="T2" fmla="*/ 1011 w 1017"/>
                  <a:gd name="T3" fmla="*/ 363 h 1017"/>
                  <a:gd name="T4" fmla="*/ 1004 w 1017"/>
                  <a:gd name="T5" fmla="*/ 355 h 1017"/>
                  <a:gd name="T6" fmla="*/ 996 w 1017"/>
                  <a:gd name="T7" fmla="*/ 351 h 1017"/>
                  <a:gd name="T8" fmla="*/ 986 w 1017"/>
                  <a:gd name="T9" fmla="*/ 350 h 1017"/>
                  <a:gd name="T10" fmla="*/ 539 w 1017"/>
                  <a:gd name="T11" fmla="*/ 21 h 1017"/>
                  <a:gd name="T12" fmla="*/ 537 w 1017"/>
                  <a:gd name="T13" fmla="*/ 17 h 1017"/>
                  <a:gd name="T14" fmla="*/ 531 w 1017"/>
                  <a:gd name="T15" fmla="*/ 8 h 1017"/>
                  <a:gd name="T16" fmla="*/ 523 w 1017"/>
                  <a:gd name="T17" fmla="*/ 3 h 1017"/>
                  <a:gd name="T18" fmla="*/ 514 w 1017"/>
                  <a:gd name="T19" fmla="*/ 0 h 1017"/>
                  <a:gd name="T20" fmla="*/ 509 w 1017"/>
                  <a:gd name="T21" fmla="*/ 0 h 1017"/>
                  <a:gd name="T22" fmla="*/ 499 w 1017"/>
                  <a:gd name="T23" fmla="*/ 1 h 1017"/>
                  <a:gd name="T24" fmla="*/ 490 w 1017"/>
                  <a:gd name="T25" fmla="*/ 5 h 1017"/>
                  <a:gd name="T26" fmla="*/ 483 w 1017"/>
                  <a:gd name="T27" fmla="*/ 13 h 1017"/>
                  <a:gd name="T28" fmla="*/ 479 w 1017"/>
                  <a:gd name="T29" fmla="*/ 21 h 1017"/>
                  <a:gd name="T30" fmla="*/ 31 w 1017"/>
                  <a:gd name="T31" fmla="*/ 350 h 1017"/>
                  <a:gd name="T32" fmla="*/ 27 w 1017"/>
                  <a:gd name="T33" fmla="*/ 350 h 1017"/>
                  <a:gd name="T34" fmla="*/ 17 w 1017"/>
                  <a:gd name="T35" fmla="*/ 353 h 1017"/>
                  <a:gd name="T36" fmla="*/ 10 w 1017"/>
                  <a:gd name="T37" fmla="*/ 358 h 1017"/>
                  <a:gd name="T38" fmla="*/ 3 w 1017"/>
                  <a:gd name="T39" fmla="*/ 367 h 1017"/>
                  <a:gd name="T40" fmla="*/ 1 w 1017"/>
                  <a:gd name="T41" fmla="*/ 371 h 1017"/>
                  <a:gd name="T42" fmla="*/ 0 w 1017"/>
                  <a:gd name="T43" fmla="*/ 381 h 1017"/>
                  <a:gd name="T44" fmla="*/ 1 w 1017"/>
                  <a:gd name="T45" fmla="*/ 390 h 1017"/>
                  <a:gd name="T46" fmla="*/ 5 w 1017"/>
                  <a:gd name="T47" fmla="*/ 399 h 1017"/>
                  <a:gd name="T48" fmla="*/ 12 w 1017"/>
                  <a:gd name="T49" fmla="*/ 407 h 1017"/>
                  <a:gd name="T50" fmla="*/ 160 w 1017"/>
                  <a:gd name="T51" fmla="*/ 975 h 1017"/>
                  <a:gd name="T52" fmla="*/ 159 w 1017"/>
                  <a:gd name="T53" fmla="*/ 981 h 1017"/>
                  <a:gd name="T54" fmla="*/ 159 w 1017"/>
                  <a:gd name="T55" fmla="*/ 990 h 1017"/>
                  <a:gd name="T56" fmla="*/ 162 w 1017"/>
                  <a:gd name="T57" fmla="*/ 1000 h 1017"/>
                  <a:gd name="T58" fmla="*/ 167 w 1017"/>
                  <a:gd name="T59" fmla="*/ 1007 h 1017"/>
                  <a:gd name="T60" fmla="*/ 172 w 1017"/>
                  <a:gd name="T61" fmla="*/ 1012 h 1017"/>
                  <a:gd name="T62" fmla="*/ 180 w 1017"/>
                  <a:gd name="T63" fmla="*/ 1016 h 1017"/>
                  <a:gd name="T64" fmla="*/ 190 w 1017"/>
                  <a:gd name="T65" fmla="*/ 1017 h 1017"/>
                  <a:gd name="T66" fmla="*/ 200 w 1017"/>
                  <a:gd name="T67" fmla="*/ 1016 h 1017"/>
                  <a:gd name="T68" fmla="*/ 209 w 1017"/>
                  <a:gd name="T69" fmla="*/ 1012 h 1017"/>
                  <a:gd name="T70" fmla="*/ 808 w 1017"/>
                  <a:gd name="T71" fmla="*/ 1012 h 1017"/>
                  <a:gd name="T72" fmla="*/ 812 w 1017"/>
                  <a:gd name="T73" fmla="*/ 1014 h 1017"/>
                  <a:gd name="T74" fmla="*/ 822 w 1017"/>
                  <a:gd name="T75" fmla="*/ 1017 h 1017"/>
                  <a:gd name="T76" fmla="*/ 826 w 1017"/>
                  <a:gd name="T77" fmla="*/ 1017 h 1017"/>
                  <a:gd name="T78" fmla="*/ 837 w 1017"/>
                  <a:gd name="T79" fmla="*/ 1016 h 1017"/>
                  <a:gd name="T80" fmla="*/ 846 w 1017"/>
                  <a:gd name="T81" fmla="*/ 1012 h 1017"/>
                  <a:gd name="T82" fmla="*/ 850 w 1017"/>
                  <a:gd name="T83" fmla="*/ 1007 h 1017"/>
                  <a:gd name="T84" fmla="*/ 855 w 1017"/>
                  <a:gd name="T85" fmla="*/ 1000 h 1017"/>
                  <a:gd name="T86" fmla="*/ 858 w 1017"/>
                  <a:gd name="T87" fmla="*/ 990 h 1017"/>
                  <a:gd name="T88" fmla="*/ 858 w 1017"/>
                  <a:gd name="T89" fmla="*/ 981 h 1017"/>
                  <a:gd name="T90" fmla="*/ 737 w 1017"/>
                  <a:gd name="T91" fmla="*/ 616 h 1017"/>
                  <a:gd name="T92" fmla="*/ 1005 w 1017"/>
                  <a:gd name="T93" fmla="*/ 407 h 1017"/>
                  <a:gd name="T94" fmla="*/ 1012 w 1017"/>
                  <a:gd name="T95" fmla="*/ 399 h 1017"/>
                  <a:gd name="T96" fmla="*/ 1016 w 1017"/>
                  <a:gd name="T97" fmla="*/ 390 h 1017"/>
                  <a:gd name="T98" fmla="*/ 1017 w 1017"/>
                  <a:gd name="T99" fmla="*/ 381 h 1017"/>
                  <a:gd name="T100" fmla="*/ 1016 w 1017"/>
                  <a:gd name="T101" fmla="*/ 371 h 1017"/>
                  <a:gd name="T102" fmla="*/ 124 w 1017"/>
                  <a:gd name="T103" fmla="*/ 413 h 1017"/>
                  <a:gd name="T104" fmla="*/ 302 w 1017"/>
                  <a:gd name="T105" fmla="*/ 551 h 1017"/>
                  <a:gd name="T106" fmla="*/ 766 w 1017"/>
                  <a:gd name="T107" fmla="*/ 904 h 1017"/>
                  <a:gd name="T108" fmla="*/ 527 w 1017"/>
                  <a:gd name="T109" fmla="*/ 737 h 1017"/>
                  <a:gd name="T110" fmla="*/ 518 w 1017"/>
                  <a:gd name="T111" fmla="*/ 733 h 1017"/>
                  <a:gd name="T112" fmla="*/ 509 w 1017"/>
                  <a:gd name="T113" fmla="*/ 732 h 1017"/>
                  <a:gd name="T114" fmla="*/ 504 w 1017"/>
                  <a:gd name="T115" fmla="*/ 732 h 1017"/>
                  <a:gd name="T116" fmla="*/ 495 w 1017"/>
                  <a:gd name="T117" fmla="*/ 735 h 1017"/>
                  <a:gd name="T118" fmla="*/ 251 w 1017"/>
                  <a:gd name="T119" fmla="*/ 904 h 1017"/>
                  <a:gd name="T120" fmla="*/ 766 w 1017"/>
                  <a:gd name="T121" fmla="*/ 904 h 1017"/>
                  <a:gd name="T122" fmla="*/ 670 w 1017"/>
                  <a:gd name="T123" fmla="*/ 413 h 1017"/>
                  <a:gd name="T124" fmla="*/ 716 w 1017"/>
                  <a:gd name="T125" fmla="*/ 551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17" h="1017">
                    <a:moveTo>
                      <a:pt x="1016" y="371"/>
                    </a:moveTo>
                    <a:lnTo>
                      <a:pt x="1016" y="371"/>
                    </a:lnTo>
                    <a:lnTo>
                      <a:pt x="1014" y="367"/>
                    </a:lnTo>
                    <a:lnTo>
                      <a:pt x="1011" y="363"/>
                    </a:lnTo>
                    <a:lnTo>
                      <a:pt x="1008" y="358"/>
                    </a:lnTo>
                    <a:lnTo>
                      <a:pt x="1004" y="355"/>
                    </a:lnTo>
                    <a:lnTo>
                      <a:pt x="1000" y="353"/>
                    </a:lnTo>
                    <a:lnTo>
                      <a:pt x="996" y="351"/>
                    </a:lnTo>
                    <a:lnTo>
                      <a:pt x="990" y="350"/>
                    </a:lnTo>
                    <a:lnTo>
                      <a:pt x="986" y="350"/>
                    </a:lnTo>
                    <a:lnTo>
                      <a:pt x="648" y="350"/>
                    </a:lnTo>
                    <a:lnTo>
                      <a:pt x="539" y="21"/>
                    </a:lnTo>
                    <a:lnTo>
                      <a:pt x="539" y="21"/>
                    </a:lnTo>
                    <a:lnTo>
                      <a:pt x="537" y="17"/>
                    </a:lnTo>
                    <a:lnTo>
                      <a:pt x="534" y="13"/>
                    </a:lnTo>
                    <a:lnTo>
                      <a:pt x="531" y="8"/>
                    </a:lnTo>
                    <a:lnTo>
                      <a:pt x="527" y="5"/>
                    </a:lnTo>
                    <a:lnTo>
                      <a:pt x="523" y="3"/>
                    </a:lnTo>
                    <a:lnTo>
                      <a:pt x="518" y="1"/>
                    </a:lnTo>
                    <a:lnTo>
                      <a:pt x="514" y="0"/>
                    </a:lnTo>
                    <a:lnTo>
                      <a:pt x="509" y="0"/>
                    </a:lnTo>
                    <a:lnTo>
                      <a:pt x="509" y="0"/>
                    </a:lnTo>
                    <a:lnTo>
                      <a:pt x="503" y="0"/>
                    </a:lnTo>
                    <a:lnTo>
                      <a:pt x="499" y="1"/>
                    </a:lnTo>
                    <a:lnTo>
                      <a:pt x="495" y="3"/>
                    </a:lnTo>
                    <a:lnTo>
                      <a:pt x="490" y="5"/>
                    </a:lnTo>
                    <a:lnTo>
                      <a:pt x="486" y="8"/>
                    </a:lnTo>
                    <a:lnTo>
                      <a:pt x="483" y="13"/>
                    </a:lnTo>
                    <a:lnTo>
                      <a:pt x="481" y="17"/>
                    </a:lnTo>
                    <a:lnTo>
                      <a:pt x="479" y="21"/>
                    </a:lnTo>
                    <a:lnTo>
                      <a:pt x="369" y="350"/>
                    </a:lnTo>
                    <a:lnTo>
                      <a:pt x="31" y="350"/>
                    </a:lnTo>
                    <a:lnTo>
                      <a:pt x="31" y="350"/>
                    </a:lnTo>
                    <a:lnTo>
                      <a:pt x="27" y="350"/>
                    </a:lnTo>
                    <a:lnTo>
                      <a:pt x="21" y="351"/>
                    </a:lnTo>
                    <a:lnTo>
                      <a:pt x="17" y="353"/>
                    </a:lnTo>
                    <a:lnTo>
                      <a:pt x="13" y="355"/>
                    </a:lnTo>
                    <a:lnTo>
                      <a:pt x="10" y="358"/>
                    </a:lnTo>
                    <a:lnTo>
                      <a:pt x="6" y="363"/>
                    </a:lnTo>
                    <a:lnTo>
                      <a:pt x="3" y="367"/>
                    </a:lnTo>
                    <a:lnTo>
                      <a:pt x="1" y="371"/>
                    </a:lnTo>
                    <a:lnTo>
                      <a:pt x="1" y="371"/>
                    </a:lnTo>
                    <a:lnTo>
                      <a:pt x="0" y="375"/>
                    </a:lnTo>
                    <a:lnTo>
                      <a:pt x="0" y="381"/>
                    </a:lnTo>
                    <a:lnTo>
                      <a:pt x="0" y="386"/>
                    </a:lnTo>
                    <a:lnTo>
                      <a:pt x="1" y="390"/>
                    </a:lnTo>
                    <a:lnTo>
                      <a:pt x="3" y="395"/>
                    </a:lnTo>
                    <a:lnTo>
                      <a:pt x="5" y="399"/>
                    </a:lnTo>
                    <a:lnTo>
                      <a:pt x="9" y="403"/>
                    </a:lnTo>
                    <a:lnTo>
                      <a:pt x="12" y="407"/>
                    </a:lnTo>
                    <a:lnTo>
                      <a:pt x="280" y="616"/>
                    </a:lnTo>
                    <a:lnTo>
                      <a:pt x="160" y="975"/>
                    </a:lnTo>
                    <a:lnTo>
                      <a:pt x="160" y="975"/>
                    </a:lnTo>
                    <a:lnTo>
                      <a:pt x="159" y="981"/>
                    </a:lnTo>
                    <a:lnTo>
                      <a:pt x="159" y="986"/>
                    </a:lnTo>
                    <a:lnTo>
                      <a:pt x="159" y="990"/>
                    </a:lnTo>
                    <a:lnTo>
                      <a:pt x="160" y="996"/>
                    </a:lnTo>
                    <a:lnTo>
                      <a:pt x="162" y="1000"/>
                    </a:lnTo>
                    <a:lnTo>
                      <a:pt x="164" y="1004"/>
                    </a:lnTo>
                    <a:lnTo>
                      <a:pt x="167" y="1007"/>
                    </a:lnTo>
                    <a:lnTo>
                      <a:pt x="172" y="1012"/>
                    </a:lnTo>
                    <a:lnTo>
                      <a:pt x="172" y="1012"/>
                    </a:lnTo>
                    <a:lnTo>
                      <a:pt x="176" y="1014"/>
                    </a:lnTo>
                    <a:lnTo>
                      <a:pt x="180" y="1016"/>
                    </a:lnTo>
                    <a:lnTo>
                      <a:pt x="186" y="1017"/>
                    </a:lnTo>
                    <a:lnTo>
                      <a:pt x="190" y="1017"/>
                    </a:lnTo>
                    <a:lnTo>
                      <a:pt x="195" y="1017"/>
                    </a:lnTo>
                    <a:lnTo>
                      <a:pt x="200" y="1016"/>
                    </a:lnTo>
                    <a:lnTo>
                      <a:pt x="204" y="1014"/>
                    </a:lnTo>
                    <a:lnTo>
                      <a:pt x="209" y="1012"/>
                    </a:lnTo>
                    <a:lnTo>
                      <a:pt x="509" y="801"/>
                    </a:lnTo>
                    <a:lnTo>
                      <a:pt x="808" y="1012"/>
                    </a:lnTo>
                    <a:lnTo>
                      <a:pt x="808" y="1012"/>
                    </a:lnTo>
                    <a:lnTo>
                      <a:pt x="812" y="1014"/>
                    </a:lnTo>
                    <a:lnTo>
                      <a:pt x="818" y="1016"/>
                    </a:lnTo>
                    <a:lnTo>
                      <a:pt x="822" y="1017"/>
                    </a:lnTo>
                    <a:lnTo>
                      <a:pt x="826" y="1017"/>
                    </a:lnTo>
                    <a:lnTo>
                      <a:pt x="826" y="1017"/>
                    </a:lnTo>
                    <a:lnTo>
                      <a:pt x="832" y="1017"/>
                    </a:lnTo>
                    <a:lnTo>
                      <a:pt x="837" y="1016"/>
                    </a:lnTo>
                    <a:lnTo>
                      <a:pt x="841" y="1014"/>
                    </a:lnTo>
                    <a:lnTo>
                      <a:pt x="846" y="1012"/>
                    </a:lnTo>
                    <a:lnTo>
                      <a:pt x="846" y="1012"/>
                    </a:lnTo>
                    <a:lnTo>
                      <a:pt x="850" y="1007"/>
                    </a:lnTo>
                    <a:lnTo>
                      <a:pt x="853" y="1004"/>
                    </a:lnTo>
                    <a:lnTo>
                      <a:pt x="855" y="1000"/>
                    </a:lnTo>
                    <a:lnTo>
                      <a:pt x="857" y="996"/>
                    </a:lnTo>
                    <a:lnTo>
                      <a:pt x="858" y="990"/>
                    </a:lnTo>
                    <a:lnTo>
                      <a:pt x="858" y="986"/>
                    </a:lnTo>
                    <a:lnTo>
                      <a:pt x="858" y="981"/>
                    </a:lnTo>
                    <a:lnTo>
                      <a:pt x="857" y="975"/>
                    </a:lnTo>
                    <a:lnTo>
                      <a:pt x="737" y="616"/>
                    </a:lnTo>
                    <a:lnTo>
                      <a:pt x="1005" y="407"/>
                    </a:lnTo>
                    <a:lnTo>
                      <a:pt x="1005" y="407"/>
                    </a:lnTo>
                    <a:lnTo>
                      <a:pt x="1009" y="403"/>
                    </a:lnTo>
                    <a:lnTo>
                      <a:pt x="1012" y="399"/>
                    </a:lnTo>
                    <a:lnTo>
                      <a:pt x="1014" y="395"/>
                    </a:lnTo>
                    <a:lnTo>
                      <a:pt x="1016" y="390"/>
                    </a:lnTo>
                    <a:lnTo>
                      <a:pt x="1017" y="386"/>
                    </a:lnTo>
                    <a:lnTo>
                      <a:pt x="1017" y="381"/>
                    </a:lnTo>
                    <a:lnTo>
                      <a:pt x="1017" y="375"/>
                    </a:lnTo>
                    <a:lnTo>
                      <a:pt x="1016" y="371"/>
                    </a:lnTo>
                    <a:lnTo>
                      <a:pt x="1016" y="371"/>
                    </a:lnTo>
                    <a:close/>
                    <a:moveTo>
                      <a:pt x="124" y="413"/>
                    </a:moveTo>
                    <a:lnTo>
                      <a:pt x="348" y="413"/>
                    </a:lnTo>
                    <a:lnTo>
                      <a:pt x="302" y="551"/>
                    </a:lnTo>
                    <a:lnTo>
                      <a:pt x="124" y="413"/>
                    </a:lnTo>
                    <a:close/>
                    <a:moveTo>
                      <a:pt x="766" y="904"/>
                    </a:moveTo>
                    <a:lnTo>
                      <a:pt x="527" y="737"/>
                    </a:lnTo>
                    <a:lnTo>
                      <a:pt x="527" y="737"/>
                    </a:lnTo>
                    <a:lnTo>
                      <a:pt x="523" y="735"/>
                    </a:lnTo>
                    <a:lnTo>
                      <a:pt x="518" y="733"/>
                    </a:lnTo>
                    <a:lnTo>
                      <a:pt x="513" y="732"/>
                    </a:lnTo>
                    <a:lnTo>
                      <a:pt x="509" y="732"/>
                    </a:lnTo>
                    <a:lnTo>
                      <a:pt x="509" y="732"/>
                    </a:lnTo>
                    <a:lnTo>
                      <a:pt x="504" y="732"/>
                    </a:lnTo>
                    <a:lnTo>
                      <a:pt x="499" y="733"/>
                    </a:lnTo>
                    <a:lnTo>
                      <a:pt x="495" y="735"/>
                    </a:lnTo>
                    <a:lnTo>
                      <a:pt x="490" y="737"/>
                    </a:lnTo>
                    <a:lnTo>
                      <a:pt x="251" y="904"/>
                    </a:lnTo>
                    <a:lnTo>
                      <a:pt x="509" y="132"/>
                    </a:lnTo>
                    <a:lnTo>
                      <a:pt x="766" y="904"/>
                    </a:lnTo>
                    <a:close/>
                    <a:moveTo>
                      <a:pt x="716" y="551"/>
                    </a:moveTo>
                    <a:lnTo>
                      <a:pt x="670" y="413"/>
                    </a:lnTo>
                    <a:lnTo>
                      <a:pt x="893" y="413"/>
                    </a:lnTo>
                    <a:lnTo>
                      <a:pt x="716" y="551"/>
                    </a:lnTo>
                    <a:close/>
                  </a:path>
                </a:pathLst>
              </a:custGeom>
              <a:solidFill>
                <a:schemeClr val="bg1"/>
              </a:solidFill>
              <a:ln>
                <a:noFill/>
              </a:ln>
            </p:spPr>
            <p:txBody>
              <a:bodyPr vert="horz" wrap="square" lIns="91440" tIns="45720" rIns="91440" bIns="45720" numCol="1" anchor="t" anchorCtr="0" compatLnSpc="1"/>
              <a:lstStyle/>
              <a:p>
                <a:endParaRPr lang="zh-CN" altLang="en-US">
                  <a:solidFill>
                    <a:schemeClr val="tx2"/>
                  </a:solidFill>
                </a:endParaRPr>
              </a:p>
            </p:txBody>
          </p:sp>
        </p:grpSp>
      </p:grpSp>
      <p:sp>
        <p:nvSpPr>
          <p:cNvPr id="44" name="矩形 47"/>
          <p:cNvSpPr>
            <a:spLocks noChangeArrowheads="1"/>
          </p:cNvSpPr>
          <p:nvPr/>
        </p:nvSpPr>
        <p:spPr bwMode="auto">
          <a:xfrm>
            <a:off x="1115616"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47" name="矩形 47"/>
          <p:cNvSpPr>
            <a:spLocks noChangeArrowheads="1"/>
          </p:cNvSpPr>
          <p:nvPr/>
        </p:nvSpPr>
        <p:spPr bwMode="auto">
          <a:xfrm>
            <a:off x="2414952" y="365187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0" name="矩形 47"/>
          <p:cNvSpPr>
            <a:spLocks noChangeArrowheads="1"/>
          </p:cNvSpPr>
          <p:nvPr/>
        </p:nvSpPr>
        <p:spPr bwMode="auto">
          <a:xfrm>
            <a:off x="3639088"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1" name="矩形 47"/>
          <p:cNvSpPr>
            <a:spLocks noChangeArrowheads="1"/>
          </p:cNvSpPr>
          <p:nvPr/>
        </p:nvSpPr>
        <p:spPr bwMode="auto">
          <a:xfrm>
            <a:off x="5007240" y="365187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2" name="矩形 47"/>
          <p:cNvSpPr>
            <a:spLocks noChangeArrowheads="1"/>
          </p:cNvSpPr>
          <p:nvPr/>
        </p:nvSpPr>
        <p:spPr bwMode="auto">
          <a:xfrm>
            <a:off x="6228184" y="14916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par>
                                <p:cTn id="10" presetID="53" presetClass="entr" presetSubtype="16" fill="hold" nodeType="withEffect">
                                  <p:stCondLst>
                                    <p:cond delay="25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500"/>
                                  </p:stCondLst>
                                  <p:childTnLst>
                                    <p:set>
                                      <p:cBhvr>
                                        <p:cTn id="16" dur="1" fill="hold">
                                          <p:stCondLst>
                                            <p:cond delay="0"/>
                                          </p:stCondLst>
                                        </p:cTn>
                                        <p:tgtEl>
                                          <p:spTgt spid="22"/>
                                        </p:tgtEl>
                                        <p:attrNameLst>
                                          <p:attrName>style.visibility</p:attrName>
                                        </p:attrNameLst>
                                      </p:cBhvr>
                                      <p:to>
                                        <p:strVal val="visible"/>
                                      </p:to>
                                    </p:set>
                                    <p:anim calcmode="lin" valueType="num">
                                      <p:cBhvr>
                                        <p:cTn id="17" dur="500" fill="hold"/>
                                        <p:tgtEl>
                                          <p:spTgt spid="22"/>
                                        </p:tgtEl>
                                        <p:attrNameLst>
                                          <p:attrName>ppt_w</p:attrName>
                                        </p:attrNameLst>
                                      </p:cBhvr>
                                      <p:tavLst>
                                        <p:tav tm="0">
                                          <p:val>
                                            <p:fltVal val="0"/>
                                          </p:val>
                                        </p:tav>
                                        <p:tav tm="100000">
                                          <p:val>
                                            <p:strVal val="#ppt_w"/>
                                          </p:val>
                                        </p:tav>
                                      </p:tavLst>
                                    </p:anim>
                                    <p:anim calcmode="lin" valueType="num">
                                      <p:cBhvr>
                                        <p:cTn id="18" dur="500" fill="hold"/>
                                        <p:tgtEl>
                                          <p:spTgt spid="22"/>
                                        </p:tgtEl>
                                        <p:attrNameLst>
                                          <p:attrName>ppt_h</p:attrName>
                                        </p:attrNameLst>
                                      </p:cBhvr>
                                      <p:tavLst>
                                        <p:tav tm="0">
                                          <p:val>
                                            <p:fltVal val="0"/>
                                          </p:val>
                                        </p:tav>
                                        <p:tav tm="100000">
                                          <p:val>
                                            <p:strVal val="#ppt_h"/>
                                          </p:val>
                                        </p:tav>
                                      </p:tavLst>
                                    </p:anim>
                                    <p:animEffect transition="in" filter="fade">
                                      <p:cBhvr>
                                        <p:cTn id="19" dur="500"/>
                                        <p:tgtEl>
                                          <p:spTgt spid="22"/>
                                        </p:tgtEl>
                                      </p:cBhvr>
                                    </p:animEffect>
                                  </p:childTnLst>
                                </p:cTn>
                              </p:par>
                              <p:par>
                                <p:cTn id="20" presetID="53" presetClass="entr" presetSubtype="16" fill="hold" nodeType="withEffect">
                                  <p:stCondLst>
                                    <p:cond delay="75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par>
                                <p:cTn id="25" presetID="53" presetClass="entr" presetSubtype="16" fill="hold" nodeType="withEffect">
                                  <p:stCondLst>
                                    <p:cond delay="100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childTnLst>
                          </p:cTn>
                        </p:par>
                        <p:par>
                          <p:cTn id="34" fill="hold">
                            <p:stCondLst>
                              <p:cond delay="1000"/>
                            </p:stCondLst>
                            <p:childTnLst>
                              <p:par>
                                <p:cTn id="35" presetID="10" presetClass="entr" presetSubtype="0"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childTnLst>
                          </p:cTn>
                        </p:par>
                        <p:par>
                          <p:cTn id="38" fill="hold">
                            <p:stCondLst>
                              <p:cond delay="1500"/>
                            </p:stCondLst>
                            <p:childTnLst>
                              <p:par>
                                <p:cTn id="39" presetID="10" presetClass="entr" presetSubtype="0"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fade">
                                      <p:cBhvr>
                                        <p:cTn id="41" dur="500"/>
                                        <p:tgtEl>
                                          <p:spTgt spid="50"/>
                                        </p:tgtEl>
                                      </p:cBhvr>
                                    </p:animEffect>
                                  </p:childTnLst>
                                </p:cTn>
                              </p:par>
                            </p:childTnLst>
                          </p:cTn>
                        </p:par>
                        <p:par>
                          <p:cTn id="42" fill="hold">
                            <p:stCondLst>
                              <p:cond delay="2000"/>
                            </p:stCondLst>
                            <p:childTnLst>
                              <p:par>
                                <p:cTn id="43" presetID="10" presetClass="entr" presetSubtype="0" fill="hold" grpId="0"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childTnLst>
                          </p:cTn>
                        </p:par>
                        <p:par>
                          <p:cTn id="46" fill="hold">
                            <p:stCondLst>
                              <p:cond delay="2500"/>
                            </p:stCondLst>
                            <p:childTnLst>
                              <p:par>
                                <p:cTn id="47" presetID="10" presetClass="entr" presetSubtype="0"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7" grpId="0"/>
      <p:bldP spid="50" grpId="0"/>
      <p:bldP spid="51" grpId="0"/>
      <p:bldP spid="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p:nvPr/>
        </p:nvGrpSpPr>
        <p:grpSpPr>
          <a:xfrm>
            <a:off x="951150" y="1189328"/>
            <a:ext cx="4310877" cy="2764847"/>
            <a:chOff x="763170" y="1585667"/>
            <a:chExt cx="5748467" cy="3686665"/>
          </a:xfrm>
        </p:grpSpPr>
        <p:graphicFrame>
          <p:nvGraphicFramePr>
            <p:cNvPr id="11" name="Chart 10"/>
            <p:cNvGraphicFramePr/>
            <p:nvPr/>
          </p:nvGraphicFramePr>
          <p:xfrm>
            <a:off x="763170" y="1585667"/>
            <a:ext cx="5748467" cy="3686665"/>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091389" y="2166128"/>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TextBox 12"/>
            <p:cNvSpPr txBox="1"/>
            <p:nvPr/>
          </p:nvSpPr>
          <p:spPr>
            <a:xfrm>
              <a:off x="2964225" y="3149801"/>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20%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TextBox 13"/>
            <p:cNvSpPr txBox="1"/>
            <p:nvPr/>
          </p:nvSpPr>
          <p:spPr>
            <a:xfrm>
              <a:off x="1164942" y="3665314"/>
              <a:ext cx="1443289" cy="615587"/>
            </a:xfrm>
            <a:prstGeom prst="rect">
              <a:avLst/>
            </a:prstGeom>
            <a:noFill/>
          </p:spPr>
          <p:txBody>
            <a:bodyPr wrap="none" rtlCol="0">
              <a:spAutoFit/>
            </a:bodyPr>
            <a:lstStyle/>
            <a:p>
              <a:pPr algn="ctr">
                <a:lnSpc>
                  <a:spcPct val="120000"/>
                </a:lnSpc>
              </a:pPr>
              <a:r>
                <a:rPr lang="zh-CN" alt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a:p>
              <a:pPr algn="ctr">
                <a:lnSpc>
                  <a:spcPct val="120000"/>
                </a:lnSpc>
              </a:pPr>
              <a:r>
                <a:rPr lang="en-US"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rPr>
                <a:t>60%</a:t>
              </a:r>
              <a:endParaRPr lang="en-GB" sz="1000" dirty="0">
                <a:solidFill>
                  <a:schemeClr val="bg1"/>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14"/>
            <p:cNvGrpSpPr/>
            <p:nvPr/>
          </p:nvGrpSpPr>
          <p:grpSpPr>
            <a:xfrm>
              <a:off x="5520531" y="3883595"/>
              <a:ext cx="465138" cy="435769"/>
              <a:chOff x="5368132" y="3540125"/>
              <a:chExt cx="465138" cy="435769"/>
            </a:xfrm>
            <a:solidFill>
              <a:schemeClr val="bg2"/>
            </a:solidFill>
          </p:grpSpPr>
          <p:sp>
            <p:nvSpPr>
              <p:cNvPr id="1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1450"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1450"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nvGrpSpPr>
            <p:cNvPr id="4" name="Group 17"/>
            <p:cNvGrpSpPr/>
            <p:nvPr/>
          </p:nvGrpSpPr>
          <p:grpSpPr>
            <a:xfrm>
              <a:off x="5520532" y="2636674"/>
              <a:ext cx="465138" cy="391319"/>
              <a:chOff x="5368132" y="2625725"/>
              <a:chExt cx="465138" cy="391319"/>
            </a:xfrm>
            <a:solidFill>
              <a:schemeClr val="bg2"/>
            </a:solidFill>
          </p:grpSpPr>
          <p:sp>
            <p:nvSpPr>
              <p:cNvPr id="19" name="AutoShape 120"/>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1450"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AutoShape 121"/>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1450"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1" name="AutoShape 122"/>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solidFill>
                <a:schemeClr val="bg1"/>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0090" tIns="20090" rIns="20090" bIns="20090" anchor="ctr"/>
              <a:lstStyle/>
              <a:p>
                <a:pPr algn="ctr" defTabSz="171450" hangingPunct="0">
                  <a:lnSpc>
                    <a:spcPct val="120000"/>
                  </a:lnSpc>
                </a:pPr>
                <a:endParaRPr lang="en-US" sz="1000" dirty="0">
                  <a:solidFill>
                    <a:schemeClr val="bg1"/>
                  </a:solidFill>
                  <a:effectLst>
                    <a:outerShdw blurRad="38100" dist="38100" dir="2700000" algn="tl">
                      <a:srgbClr val="000000"/>
                    </a:outerShdw>
                  </a:effectLst>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22" name="TextBox 21"/>
          <p:cNvSpPr txBox="1"/>
          <p:nvPr/>
        </p:nvSpPr>
        <p:spPr>
          <a:xfrm>
            <a:off x="1977667" y="4015303"/>
            <a:ext cx="1064264"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3" name="Rectangle 22"/>
          <p:cNvSpPr/>
          <p:nvPr/>
        </p:nvSpPr>
        <p:spPr>
          <a:xfrm>
            <a:off x="1977668" y="4242762"/>
            <a:ext cx="2566823" cy="281101"/>
          </a:xfrm>
          <a:prstGeom prst="rect">
            <a:avLst/>
          </a:prstGeom>
        </p:spPr>
        <p:txBody>
          <a:bodyPr wrap="square" lIns="65023" tIns="32511" rIns="65023" bIns="32511">
            <a:spAutoFit/>
          </a:bodyPr>
          <a:lstStyle/>
          <a:p>
            <a:r>
              <a:rPr lang="zh-CN" altLang="en-US" sz="7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700" dirty="0">
              <a:solidFill>
                <a:srgbClr val="BDBDBD"/>
              </a:solidFill>
              <a:latin typeface="方正姚体" panose="02010601030101010101" pitchFamily="2" charset="-122"/>
              <a:ea typeface="方正姚体" panose="02010601030101010101" pitchFamily="2" charset="-122"/>
            </a:endParaRPr>
          </a:p>
        </p:txBody>
      </p:sp>
      <p:grpSp>
        <p:nvGrpSpPr>
          <p:cNvPr id="5" name="Group 4"/>
          <p:cNvGrpSpPr/>
          <p:nvPr/>
        </p:nvGrpSpPr>
        <p:grpSpPr>
          <a:xfrm>
            <a:off x="5226951" y="1624650"/>
            <a:ext cx="2969930" cy="1886833"/>
            <a:chOff x="7500839" y="1971109"/>
            <a:chExt cx="3960341" cy="2618680"/>
          </a:xfrm>
        </p:grpSpPr>
        <p:sp>
          <p:nvSpPr>
            <p:cNvPr id="24" name="Rectangle 23"/>
            <p:cNvSpPr/>
            <p:nvPr/>
          </p:nvSpPr>
          <p:spPr>
            <a:xfrm>
              <a:off x="7500839" y="1971109"/>
              <a:ext cx="3960341" cy="26186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7684311" y="2202009"/>
              <a:ext cx="1490315" cy="384439"/>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6" name="Rectangle 25"/>
            <p:cNvSpPr/>
            <p:nvPr/>
          </p:nvSpPr>
          <p:spPr>
            <a:xfrm>
              <a:off x="7684866" y="2627613"/>
              <a:ext cx="3670521" cy="384439"/>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sp>
          <p:nvSpPr>
            <p:cNvPr id="27" name="Rectangle 26"/>
            <p:cNvSpPr/>
            <p:nvPr/>
          </p:nvSpPr>
          <p:spPr>
            <a:xfrm>
              <a:off x="7684866" y="3673005"/>
              <a:ext cx="3670521" cy="384439"/>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grpSp>
      <p:sp>
        <p:nvSpPr>
          <p:cNvPr id="28" name="TextBox 27"/>
          <p:cNvSpPr txBox="1"/>
          <p:nvPr/>
        </p:nvSpPr>
        <p:spPr>
          <a:xfrm>
            <a:off x="5226952" y="3881766"/>
            <a:ext cx="1064264" cy="250323"/>
          </a:xfrm>
          <a:prstGeom prst="rect">
            <a:avLst/>
          </a:prstGeom>
          <a:noFill/>
        </p:spPr>
        <p:txBody>
          <a:bodyPr wrap="none" lIns="65023" tIns="32511" rIns="65023" bIns="32511"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9" name="Rectangle 28"/>
          <p:cNvSpPr/>
          <p:nvPr/>
        </p:nvSpPr>
        <p:spPr>
          <a:xfrm>
            <a:off x="5223096" y="4109226"/>
            <a:ext cx="2894450" cy="250323"/>
          </a:xfrm>
          <a:prstGeom prst="rect">
            <a:avLst/>
          </a:prstGeom>
        </p:spPr>
        <p:txBody>
          <a:bodyPr wrap="square" lIns="65023" tIns="32511" rIns="65023" bIns="32511">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6" presetClass="entr" presetSubtype="21"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barn(inVertical)">
                                      <p:cBhvr>
                                        <p:cTn id="19" dur="500"/>
                                        <p:tgtEl>
                                          <p:spTgt spid="22"/>
                                        </p:tgtEl>
                                      </p:cBhvr>
                                    </p:animEffect>
                                  </p:childTnLst>
                                </p:cTn>
                              </p:par>
                            </p:childTnLst>
                          </p:cTn>
                        </p:par>
                        <p:par>
                          <p:cTn id="20" fill="hold">
                            <p:stCondLst>
                              <p:cond delay="2500"/>
                            </p:stCondLst>
                            <p:childTnLst>
                              <p:par>
                                <p:cTn id="21" presetID="16" presetClass="entr" presetSubtype="21"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inVertical)">
                                      <p:cBhvr>
                                        <p:cTn id="23" dur="500"/>
                                        <p:tgtEl>
                                          <p:spTgt spid="23"/>
                                        </p:tgtEl>
                                      </p:cBhvr>
                                    </p:animEffect>
                                  </p:childTnLst>
                                </p:cTn>
                              </p:par>
                            </p:childTnLst>
                          </p:cTn>
                        </p:par>
                        <p:par>
                          <p:cTn id="24" fill="hold">
                            <p:stCondLst>
                              <p:cond delay="3000"/>
                            </p:stCondLst>
                            <p:childTnLst>
                              <p:par>
                                <p:cTn id="25" presetID="16" presetClass="entr" presetSubtype="21"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barn(inVertical)">
                                      <p:cBhvr>
                                        <p:cTn id="27" dur="500"/>
                                        <p:tgtEl>
                                          <p:spTgt spid="28"/>
                                        </p:tgtEl>
                                      </p:cBhvr>
                                    </p:animEffect>
                                  </p:childTnLst>
                                </p:cTn>
                              </p:par>
                            </p:childTnLst>
                          </p:cTn>
                        </p:par>
                        <p:par>
                          <p:cTn id="28" fill="hold">
                            <p:stCondLst>
                              <p:cond delay="3500"/>
                            </p:stCondLst>
                            <p:childTnLst>
                              <p:par>
                                <p:cTn id="29" presetID="16" presetClass="entr" presetSubtype="21"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314338" y="1060051"/>
            <a:ext cx="2692820" cy="3205403"/>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4068402" y="1060049"/>
            <a:ext cx="4272864" cy="1249834"/>
          </a:xfrm>
          <a:prstGeom prst="rect">
            <a:avLst/>
          </a:prstGeom>
          <a:blipFill>
            <a:blip r:embed="rId3"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endParaRPr>
          </a:p>
        </p:txBody>
      </p:sp>
      <p:sp>
        <p:nvSpPr>
          <p:cNvPr id="4" name="矩形 3"/>
          <p:cNvSpPr/>
          <p:nvPr/>
        </p:nvSpPr>
        <p:spPr>
          <a:xfrm>
            <a:off x="4068402" y="2946329"/>
            <a:ext cx="4272864" cy="1319124"/>
          </a:xfrm>
          <a:prstGeom prst="rect">
            <a:avLst/>
          </a:prstGeom>
          <a:blipFill>
            <a:blip r:embed="rId4" cstate="prin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lIns="68589" tIns="34295" rIns="68589" bIns="34295" rtlCol="0" anchor="ctr"/>
          <a:lstStyle/>
          <a:p>
            <a:pPr algn="ctr"/>
            <a:endParaRPr lang="zh-CN" altLang="en-US">
              <a:solidFill>
                <a:schemeClr val="tx1">
                  <a:lumMod val="75000"/>
                  <a:lumOff val="25000"/>
                </a:schemeClr>
              </a:solidFill>
            </a:endParaRPr>
          </a:p>
        </p:txBody>
      </p:sp>
      <p:sp>
        <p:nvSpPr>
          <p:cNvPr id="5" name="文本框 21"/>
          <p:cNvSpPr txBox="1"/>
          <p:nvPr/>
        </p:nvSpPr>
        <p:spPr>
          <a:xfrm>
            <a:off x="1724243" y="1292516"/>
            <a:ext cx="2216009" cy="3761418"/>
          </a:xfrm>
          <a:prstGeom prst="rect">
            <a:avLst/>
          </a:prstGeom>
          <a:noFill/>
          <a:effectLst/>
        </p:spPr>
        <p:txBody>
          <a:bodyPr wrap="none" lIns="68589" tIns="34295" rIns="68589" bIns="34295" rtlCol="0">
            <a:spAutoFit/>
          </a:bodyPr>
          <a:lstStyle/>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并选择只保留文字。您的内容打在这里，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或者通过复制您的文本后，在此框中选</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择粘贴，并选择只保留文字。您的内容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打在这里，或者通过复制您的文本后，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您的文本后，在此框中选择粘贴，</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并选择只保留文字。您的内容打在这里，</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或者通过复制您的文本后，在此框中选</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择粘贴，并选择只保留文字。您的内容</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打在这里，或者通过复制您的文本后，</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r>
              <a:rPr lang="zh-CN" altLang="en-US" sz="900" dirty="0">
                <a:solidFill>
                  <a:schemeClr val="tx1">
                    <a:lumMod val="50000"/>
                    <a:lumOff val="50000"/>
                  </a:schemeClr>
                </a:solidFill>
                <a:latin typeface="微软雅黑" panose="020B0503020204020204" pitchFamily="34" charset="-122"/>
                <a:ea typeface="微软雅黑" panose="020B0503020204020204" pitchFamily="34" charset="-122"/>
              </a:rPr>
              <a:t>在此框中选择粘贴，并选择只保留文字。</a:t>
            </a:r>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9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3000" dirty="0">
              <a:solidFill>
                <a:schemeClr val="tx1">
                  <a:lumMod val="50000"/>
                  <a:lumOff val="50000"/>
                </a:schemeClr>
              </a:solidFill>
              <a:latin typeface="微软雅黑" panose="020B0503020204020204" pitchFamily="34" charset="-122"/>
              <a:ea typeface="微软雅黑" panose="020B0503020204020204" pitchFamily="34" charset="-122"/>
            </a:endParaRPr>
          </a:p>
          <a:p>
            <a:endParaRPr lang="en-US" altLang="zh-CN" sz="3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nvGrpSpPr>
          <p:cNvPr id="6" name="组合 5"/>
          <p:cNvGrpSpPr/>
          <p:nvPr/>
        </p:nvGrpSpPr>
        <p:grpSpPr>
          <a:xfrm>
            <a:off x="4068402" y="2356826"/>
            <a:ext cx="2106144" cy="1022138"/>
            <a:chOff x="5423593" y="3785503"/>
            <a:chExt cx="2807705" cy="1362851"/>
          </a:xfrm>
        </p:grpSpPr>
        <p:sp>
          <p:nvSpPr>
            <p:cNvPr id="7" name="任意多边形 6"/>
            <p:cNvSpPr/>
            <p:nvPr/>
          </p:nvSpPr>
          <p:spPr>
            <a:xfrm>
              <a:off x="5423593" y="3785503"/>
              <a:ext cx="2807705" cy="1362851"/>
            </a:xfrm>
            <a:custGeom>
              <a:avLst/>
              <a:gdLst>
                <a:gd name="connsiteX0" fmla="*/ 0 w 2807705"/>
                <a:gd name="connsiteY0" fmla="*/ 0 h 1362851"/>
                <a:gd name="connsiteX1" fmla="*/ 2807705 w 2807705"/>
                <a:gd name="connsiteY1" fmla="*/ 0 h 1362851"/>
                <a:gd name="connsiteX2" fmla="*/ 2807705 w 2807705"/>
                <a:gd name="connsiteY2" fmla="*/ 723414 h 1362851"/>
                <a:gd name="connsiteX3" fmla="*/ 1745089 w 2807705"/>
                <a:gd name="connsiteY3" fmla="*/ 723414 h 1362851"/>
                <a:gd name="connsiteX4" fmla="*/ 1403852 w 2807705"/>
                <a:gd name="connsiteY4" fmla="*/ 1362851 h 1362851"/>
                <a:gd name="connsiteX5" fmla="*/ 1062614 w 2807705"/>
                <a:gd name="connsiteY5" fmla="*/ 723414 h 1362851"/>
                <a:gd name="connsiteX6" fmla="*/ 0 w 2807705"/>
                <a:gd name="connsiteY6" fmla="*/ 723414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0" y="0"/>
                  </a:moveTo>
                  <a:lnTo>
                    <a:pt x="2807705" y="0"/>
                  </a:lnTo>
                  <a:lnTo>
                    <a:pt x="2807705" y="723414"/>
                  </a:lnTo>
                  <a:lnTo>
                    <a:pt x="1745089" y="723414"/>
                  </a:lnTo>
                  <a:lnTo>
                    <a:pt x="1403852" y="1362851"/>
                  </a:lnTo>
                  <a:lnTo>
                    <a:pt x="1062614" y="723414"/>
                  </a:lnTo>
                  <a:lnTo>
                    <a:pt x="0" y="72341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8" name="文本框 22"/>
            <p:cNvSpPr txBox="1"/>
            <p:nvPr/>
          </p:nvSpPr>
          <p:spPr>
            <a:xfrm>
              <a:off x="6235318" y="3901779"/>
              <a:ext cx="1203539" cy="410243"/>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6235121" y="1877251"/>
            <a:ext cx="2106144" cy="1022139"/>
            <a:chOff x="8312051" y="3146066"/>
            <a:chExt cx="2807705" cy="1362851"/>
          </a:xfrm>
        </p:grpSpPr>
        <p:sp>
          <p:nvSpPr>
            <p:cNvPr id="10" name="任意多边形 9"/>
            <p:cNvSpPr/>
            <p:nvPr/>
          </p:nvSpPr>
          <p:spPr>
            <a:xfrm>
              <a:off x="8312051" y="3146066"/>
              <a:ext cx="2807705" cy="1362851"/>
            </a:xfrm>
            <a:custGeom>
              <a:avLst/>
              <a:gdLst>
                <a:gd name="connsiteX0" fmla="*/ 1403852 w 2807705"/>
                <a:gd name="connsiteY0" fmla="*/ 0 h 1362851"/>
                <a:gd name="connsiteX1" fmla="*/ 1745089 w 2807705"/>
                <a:gd name="connsiteY1" fmla="*/ 639437 h 1362851"/>
                <a:gd name="connsiteX2" fmla="*/ 2807705 w 2807705"/>
                <a:gd name="connsiteY2" fmla="*/ 639437 h 1362851"/>
                <a:gd name="connsiteX3" fmla="*/ 2807705 w 2807705"/>
                <a:gd name="connsiteY3" fmla="*/ 1362851 h 1362851"/>
                <a:gd name="connsiteX4" fmla="*/ 0 w 2807705"/>
                <a:gd name="connsiteY4" fmla="*/ 1362851 h 1362851"/>
                <a:gd name="connsiteX5" fmla="*/ 0 w 2807705"/>
                <a:gd name="connsiteY5" fmla="*/ 639437 h 1362851"/>
                <a:gd name="connsiteX6" fmla="*/ 1062614 w 2807705"/>
                <a:gd name="connsiteY6" fmla="*/ 639437 h 1362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07705" h="1362851">
                  <a:moveTo>
                    <a:pt x="1403852" y="0"/>
                  </a:moveTo>
                  <a:lnTo>
                    <a:pt x="1745089" y="639437"/>
                  </a:lnTo>
                  <a:lnTo>
                    <a:pt x="2807705" y="639437"/>
                  </a:lnTo>
                  <a:lnTo>
                    <a:pt x="2807705" y="1362851"/>
                  </a:lnTo>
                  <a:lnTo>
                    <a:pt x="0" y="1362851"/>
                  </a:lnTo>
                  <a:lnTo>
                    <a:pt x="0" y="639437"/>
                  </a:lnTo>
                  <a:lnTo>
                    <a:pt x="1062614" y="63943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solidFill>
                  <a:schemeClr val="bg1"/>
                </a:solidFill>
              </a:endParaRPr>
            </a:p>
          </p:txBody>
        </p:sp>
        <p:sp>
          <p:nvSpPr>
            <p:cNvPr id="11" name="文本框 23"/>
            <p:cNvSpPr txBox="1"/>
            <p:nvPr/>
          </p:nvSpPr>
          <p:spPr>
            <a:xfrm>
              <a:off x="9115138" y="3880104"/>
              <a:ext cx="1203539" cy="410242"/>
            </a:xfrm>
            <a:prstGeom prst="rect">
              <a:avLst/>
            </a:prstGeom>
            <a:noFill/>
            <a:effectLst/>
          </p:spPr>
          <p:txBody>
            <a:bodyPr wrap="none" rtlCol="0">
              <a:spAutoFit/>
            </a:bodyPr>
            <a:lstStyle/>
            <a:p>
              <a:r>
                <a:rPr lang="zh-CN" altLang="en-US" sz="1400" dirty="0">
                  <a:solidFill>
                    <a:schemeClr val="bg1"/>
                  </a:solidFill>
                  <a:latin typeface="微软雅黑" panose="020B0503020204020204" pitchFamily="34" charset="-122"/>
                  <a:ea typeface="微软雅黑" panose="020B0503020204020204" pitchFamily="34" charset="-122"/>
                </a:rPr>
                <a:t>添加标题</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outVertical)">
                                      <p:cBhvr>
                                        <p:cTn id="16" dur="500"/>
                                        <p:tgtEl>
                                          <p:spTgt spid="4"/>
                                        </p:tgtEl>
                                      </p:cBhvr>
                                    </p:animEffect>
                                  </p:childTnLst>
                                </p:cTn>
                              </p:par>
                            </p:childTnLst>
                          </p:cTn>
                        </p:par>
                        <p:par>
                          <p:cTn id="17" fill="hold">
                            <p:stCondLst>
                              <p:cond delay="1500"/>
                            </p:stCondLst>
                            <p:childTnLst>
                              <p:par>
                                <p:cTn id="18" presetID="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0-#ppt_h/2"/>
                                          </p:val>
                                        </p:tav>
                                        <p:tav tm="100000">
                                          <p:val>
                                            <p:strVal val="#ppt_y"/>
                                          </p:val>
                                        </p:tav>
                                      </p:tavLst>
                                    </p:anim>
                                  </p:childTnLst>
                                </p:cTn>
                              </p:par>
                            </p:childTnLst>
                          </p:cTn>
                        </p:par>
                        <p:par>
                          <p:cTn id="22" fill="hold">
                            <p:stCondLst>
                              <p:cond delay="2000"/>
                            </p:stCondLst>
                            <p:childTnLst>
                              <p:par>
                                <p:cTn id="23" presetID="6" presetClass="entr" presetSubtype="16"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circle(in)">
                                      <p:cBhvr>
                                        <p:cTn id="25" dur="2000"/>
                                        <p:tgtEl>
                                          <p:spTgt spid="2"/>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p:nvPr/>
        </p:nvGrpSpPr>
        <p:grpSpPr>
          <a:xfrm>
            <a:off x="4572000" y="1356615"/>
            <a:ext cx="3189194" cy="2700300"/>
            <a:chOff x="4806253" y="1988840"/>
            <a:chExt cx="4252259" cy="3600400"/>
          </a:xfrm>
        </p:grpSpPr>
        <p:grpSp>
          <p:nvGrpSpPr>
            <p:cNvPr id="3" name="Group 49"/>
            <p:cNvGrpSpPr/>
            <p:nvPr/>
          </p:nvGrpSpPr>
          <p:grpSpPr>
            <a:xfrm>
              <a:off x="4806253" y="2982218"/>
              <a:ext cx="613472" cy="613472"/>
              <a:chOff x="4806253" y="2982218"/>
              <a:chExt cx="613472" cy="613472"/>
            </a:xfrm>
          </p:grpSpPr>
          <p:sp>
            <p:nvSpPr>
              <p:cNvPr id="44" name="Oval 8"/>
              <p:cNvSpPr/>
              <p:nvPr/>
            </p:nvSpPr>
            <p:spPr>
              <a:xfrm>
                <a:off x="4806253" y="2982218"/>
                <a:ext cx="613472" cy="613472"/>
              </a:xfrm>
              <a:prstGeom prst="ellipse">
                <a:avLst/>
              </a:prstGeom>
              <a:solidFill>
                <a:schemeClr val="accent2">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5" name="Freeform: Shape 9"/>
              <p:cNvSpPr/>
              <p:nvPr/>
            </p:nvSpPr>
            <p:spPr bwMode="auto">
              <a:xfrm>
                <a:off x="5000294" y="3171416"/>
                <a:ext cx="225388" cy="225388"/>
              </a:xfrm>
              <a:custGeom>
                <a:avLst/>
                <a:gdLst>
                  <a:gd name="T0" fmla="*/ 177354294 w 21600"/>
                  <a:gd name="T1" fmla="*/ 119619947 h 21600"/>
                  <a:gd name="T2" fmla="*/ 181994773 w 21600"/>
                  <a:gd name="T3" fmla="*/ 90970153 h 21600"/>
                  <a:gd name="T4" fmla="*/ 90997440 w 21600"/>
                  <a:gd name="T5" fmla="*/ 0 h 21600"/>
                  <a:gd name="T6" fmla="*/ 0 w 21600"/>
                  <a:gd name="T7" fmla="*/ 90970153 h 21600"/>
                  <a:gd name="T8" fmla="*/ 90997440 w 21600"/>
                  <a:gd name="T9" fmla="*/ 181941690 h 21600"/>
                  <a:gd name="T10" fmla="*/ 119632265 w 21600"/>
                  <a:gd name="T11" fmla="*/ 177314796 h 21600"/>
                  <a:gd name="T12" fmla="*/ 140353873 w 21600"/>
                  <a:gd name="T13" fmla="*/ 198036404 h 21600"/>
                  <a:gd name="T14" fmla="*/ 184433669 w 21600"/>
                  <a:gd name="T15" fmla="*/ 198036404 h 21600"/>
                  <a:gd name="T16" fmla="*/ 184433669 w 21600"/>
                  <a:gd name="T17" fmla="*/ 242088912 h 21600"/>
                  <a:gd name="T18" fmla="*/ 184513921 w 21600"/>
                  <a:gd name="T19" fmla="*/ 242169283 h 21600"/>
                  <a:gd name="T20" fmla="*/ 228567695 w 21600"/>
                  <a:gd name="T21" fmla="*/ 242169283 h 21600"/>
                  <a:gd name="T22" fmla="*/ 228567695 w 21600"/>
                  <a:gd name="T23" fmla="*/ 286223057 h 21600"/>
                  <a:gd name="T24" fmla="*/ 228660384 w 21600"/>
                  <a:gd name="T25" fmla="*/ 286302043 h 21600"/>
                  <a:gd name="T26" fmla="*/ 286355233 w 21600"/>
                  <a:gd name="T27" fmla="*/ 286302043 h 21600"/>
                  <a:gd name="T28" fmla="*/ 286355233 w 21600"/>
                  <a:gd name="T29" fmla="*/ 286355233 h 21600"/>
                  <a:gd name="T30" fmla="*/ 286355233 w 21600"/>
                  <a:gd name="T31" fmla="*/ 228580132 h 21600"/>
                  <a:gd name="T32" fmla="*/ 177354294 w 21600"/>
                  <a:gd name="T33" fmla="*/ 119619947 h 21600"/>
                  <a:gd name="T34" fmla="*/ 72066037 w 21600"/>
                  <a:gd name="T35" fmla="*/ 102106942 h 21600"/>
                  <a:gd name="T36" fmla="*/ 41349250 w 21600"/>
                  <a:gd name="T37" fmla="*/ 71416187 h 21600"/>
                  <a:gd name="T38" fmla="*/ 72066037 w 21600"/>
                  <a:gd name="T39" fmla="*/ 40712996 h 21600"/>
                  <a:gd name="T40" fmla="*/ 102769110 w 21600"/>
                  <a:gd name="T41" fmla="*/ 71416187 h 21600"/>
                  <a:gd name="T42" fmla="*/ 72066037 w 21600"/>
                  <a:gd name="T43" fmla="*/ 102106942 h 21600"/>
                  <a:gd name="T44" fmla="*/ 72066037 w 21600"/>
                  <a:gd name="T45" fmla="*/ 102106942 h 21600"/>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1600" h="21600">
                    <a:moveTo>
                      <a:pt x="13378" y="9023"/>
                    </a:moveTo>
                    <a:cubicBezTo>
                      <a:pt x="13604" y="8343"/>
                      <a:pt x="13728" y="7617"/>
                      <a:pt x="13728" y="6862"/>
                    </a:cubicBezTo>
                    <a:cubicBezTo>
                      <a:pt x="13728" y="3072"/>
                      <a:pt x="10655" y="0"/>
                      <a:pt x="6864" y="0"/>
                    </a:cubicBezTo>
                    <a:cubicBezTo>
                      <a:pt x="3073" y="0"/>
                      <a:pt x="0" y="3072"/>
                      <a:pt x="0" y="6862"/>
                    </a:cubicBezTo>
                    <a:cubicBezTo>
                      <a:pt x="0" y="10652"/>
                      <a:pt x="3073" y="13724"/>
                      <a:pt x="6864" y="13724"/>
                    </a:cubicBezTo>
                    <a:cubicBezTo>
                      <a:pt x="7619" y="13724"/>
                      <a:pt x="8345" y="13600"/>
                      <a:pt x="9024" y="13375"/>
                    </a:cubicBezTo>
                    <a:lnTo>
                      <a:pt x="10587" y="14938"/>
                    </a:lnTo>
                    <a:lnTo>
                      <a:pt x="13912" y="14938"/>
                    </a:lnTo>
                    <a:lnTo>
                      <a:pt x="13912" y="18261"/>
                    </a:lnTo>
                    <a:lnTo>
                      <a:pt x="13918" y="18267"/>
                    </a:lnTo>
                    <a:lnTo>
                      <a:pt x="17241" y="18267"/>
                    </a:lnTo>
                    <a:lnTo>
                      <a:pt x="17241" y="21590"/>
                    </a:lnTo>
                    <a:lnTo>
                      <a:pt x="17248" y="21596"/>
                    </a:lnTo>
                    <a:lnTo>
                      <a:pt x="21600" y="21596"/>
                    </a:lnTo>
                    <a:lnTo>
                      <a:pt x="21600" y="21600"/>
                    </a:lnTo>
                    <a:lnTo>
                      <a:pt x="21600" y="17242"/>
                    </a:lnTo>
                    <a:lnTo>
                      <a:pt x="13378" y="9023"/>
                    </a:lnTo>
                    <a:close/>
                    <a:moveTo>
                      <a:pt x="5436" y="7702"/>
                    </a:moveTo>
                    <a:cubicBezTo>
                      <a:pt x="4157" y="7702"/>
                      <a:pt x="3119" y="6665"/>
                      <a:pt x="3119" y="5387"/>
                    </a:cubicBezTo>
                    <a:cubicBezTo>
                      <a:pt x="3119" y="4108"/>
                      <a:pt x="4157" y="3071"/>
                      <a:pt x="5436" y="3071"/>
                    </a:cubicBezTo>
                    <a:cubicBezTo>
                      <a:pt x="6715" y="3071"/>
                      <a:pt x="7752" y="4108"/>
                      <a:pt x="7752" y="5387"/>
                    </a:cubicBezTo>
                    <a:cubicBezTo>
                      <a:pt x="7751" y="6665"/>
                      <a:pt x="6715" y="7702"/>
                      <a:pt x="5436" y="7702"/>
                    </a:cubicBezTo>
                    <a:close/>
                    <a:moveTo>
                      <a:pt x="5436" y="7702"/>
                    </a:moveTo>
                  </a:path>
                </a:pathLst>
              </a:custGeom>
              <a:solidFill>
                <a:schemeClr val="bg1"/>
              </a:solidFill>
              <a:ln>
                <a:noFill/>
              </a:ln>
            </p:spPr>
            <p:txBody>
              <a:bodyPr anchor="ctr"/>
              <a:lstStyle/>
              <a:p>
                <a:pPr algn="ctr"/>
                <a:endParaRPr/>
              </a:p>
            </p:txBody>
          </p:sp>
        </p:grpSp>
        <p:grpSp>
          <p:nvGrpSpPr>
            <p:cNvPr id="4" name="Group 50"/>
            <p:cNvGrpSpPr/>
            <p:nvPr/>
          </p:nvGrpSpPr>
          <p:grpSpPr>
            <a:xfrm>
              <a:off x="4806253" y="3975596"/>
              <a:ext cx="613472" cy="613472"/>
              <a:chOff x="4806253" y="3975596"/>
              <a:chExt cx="613472" cy="613472"/>
            </a:xfrm>
          </p:grpSpPr>
          <p:sp>
            <p:nvSpPr>
              <p:cNvPr id="42" name="Oval 11"/>
              <p:cNvSpPr/>
              <p:nvPr/>
            </p:nvSpPr>
            <p:spPr>
              <a:xfrm>
                <a:off x="4806253" y="3975596"/>
                <a:ext cx="613472" cy="613472"/>
              </a:xfrm>
              <a:prstGeom prst="ellipse">
                <a:avLst/>
              </a:prstGeom>
              <a:solidFill>
                <a:schemeClr val="accent3">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sp>
            <p:nvSpPr>
              <p:cNvPr id="43" name="Freeform: Shape 12"/>
              <p:cNvSpPr/>
              <p:nvPr/>
            </p:nvSpPr>
            <p:spPr bwMode="auto">
              <a:xfrm>
                <a:off x="5003891" y="4174066"/>
                <a:ext cx="197601" cy="225388"/>
              </a:xfrm>
              <a:custGeom>
                <a:avLst/>
                <a:gdLst>
                  <a:gd name="T0" fmla="*/ 145512959 w 21600"/>
                  <a:gd name="T1" fmla="*/ 203073433 h 21600"/>
                  <a:gd name="T2" fmla="*/ 145802623 w 21600"/>
                  <a:gd name="T3" fmla="*/ 194761133 h 21600"/>
                  <a:gd name="T4" fmla="*/ 145802623 w 21600"/>
                  <a:gd name="T5" fmla="*/ 125373600 h 21600"/>
                  <a:gd name="T6" fmla="*/ 104926995 w 21600"/>
                  <a:gd name="T7" fmla="*/ 39943277 h 21600"/>
                  <a:gd name="T8" fmla="*/ 105749513 w 21600"/>
                  <a:gd name="T9" fmla="*/ 31392540 h 21600"/>
                  <a:gd name="T10" fmla="*/ 84532065 w 21600"/>
                  <a:gd name="T11" fmla="*/ 0 h 21600"/>
                  <a:gd name="T12" fmla="*/ 63314533 w 21600"/>
                  <a:gd name="T13" fmla="*/ 31392540 h 21600"/>
                  <a:gd name="T14" fmla="*/ 64145452 w 21600"/>
                  <a:gd name="T15" fmla="*/ 39996478 h 21600"/>
                  <a:gd name="T16" fmla="*/ 23363023 w 21600"/>
                  <a:gd name="T17" fmla="*/ 125385918 h 21600"/>
                  <a:gd name="T18" fmla="*/ 23363023 w 21600"/>
                  <a:gd name="T19" fmla="*/ 194761133 h 21600"/>
                  <a:gd name="T20" fmla="*/ 23645246 w 21600"/>
                  <a:gd name="T21" fmla="*/ 203100602 h 21600"/>
                  <a:gd name="T22" fmla="*/ 0 w 21600"/>
                  <a:gd name="T23" fmla="*/ 236998693 h 21600"/>
                  <a:gd name="T24" fmla="*/ 9272957 w 21600"/>
                  <a:gd name="T25" fmla="*/ 250706436 h 21600"/>
                  <a:gd name="T26" fmla="*/ 63534281 w 21600"/>
                  <a:gd name="T27" fmla="*/ 250706436 h 21600"/>
                  <a:gd name="T28" fmla="*/ 63314533 w 21600"/>
                  <a:gd name="T29" fmla="*/ 254962705 h 21600"/>
                  <a:gd name="T30" fmla="*/ 84532065 w 21600"/>
                  <a:gd name="T31" fmla="*/ 286355233 h 21600"/>
                  <a:gd name="T32" fmla="*/ 105749513 w 21600"/>
                  <a:gd name="T33" fmla="*/ 254962705 h 21600"/>
                  <a:gd name="T34" fmla="*/ 105529766 w 21600"/>
                  <a:gd name="T35" fmla="*/ 250706436 h 21600"/>
                  <a:gd name="T36" fmla="*/ 159908522 w 21600"/>
                  <a:gd name="T37" fmla="*/ 250706436 h 21600"/>
                  <a:gd name="T38" fmla="*/ 169173962 w 21600"/>
                  <a:gd name="T39" fmla="*/ 236998693 h 21600"/>
                  <a:gd name="T40" fmla="*/ 145512959 w 21600"/>
                  <a:gd name="T41" fmla="*/ 203073433 h 21600"/>
                  <a:gd name="T42" fmla="*/ 72721479 w 21600"/>
                  <a:gd name="T43" fmla="*/ 31392540 h 21600"/>
                  <a:gd name="T44" fmla="*/ 84532065 w 21600"/>
                  <a:gd name="T45" fmla="*/ 13920288 h 21600"/>
                  <a:gd name="T46" fmla="*/ 96343451 w 21600"/>
                  <a:gd name="T47" fmla="*/ 31392540 h 21600"/>
                  <a:gd name="T48" fmla="*/ 95802281 w 21600"/>
                  <a:gd name="T49" fmla="*/ 36338135 h 21600"/>
                  <a:gd name="T50" fmla="*/ 84587024 w 21600"/>
                  <a:gd name="T51" fmla="*/ 34799986 h 21600"/>
                  <a:gd name="T52" fmla="*/ 73269292 w 21600"/>
                  <a:gd name="T53" fmla="*/ 36364156 h 21600"/>
                  <a:gd name="T54" fmla="*/ 72721479 w 21600"/>
                  <a:gd name="T55" fmla="*/ 31392540 h 21600"/>
                  <a:gd name="T56" fmla="*/ 72721479 w 21600"/>
                  <a:gd name="T57" fmla="*/ 31392540 h 2160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1600" h="21600">
                    <a:moveTo>
                      <a:pt x="18579" y="15318"/>
                    </a:moveTo>
                    <a:cubicBezTo>
                      <a:pt x="18603" y="15119"/>
                      <a:pt x="18616" y="14912"/>
                      <a:pt x="18616" y="14691"/>
                    </a:cubicBezTo>
                    <a:lnTo>
                      <a:pt x="18616" y="9457"/>
                    </a:lnTo>
                    <a:cubicBezTo>
                      <a:pt x="18616" y="6480"/>
                      <a:pt x="16437" y="3949"/>
                      <a:pt x="13397" y="3013"/>
                    </a:cubicBezTo>
                    <a:cubicBezTo>
                      <a:pt x="13464" y="2807"/>
                      <a:pt x="13502" y="2592"/>
                      <a:pt x="13502" y="2368"/>
                    </a:cubicBezTo>
                    <a:cubicBezTo>
                      <a:pt x="13502" y="1061"/>
                      <a:pt x="12289" y="0"/>
                      <a:pt x="10793" y="0"/>
                    </a:cubicBezTo>
                    <a:cubicBezTo>
                      <a:pt x="9297" y="0"/>
                      <a:pt x="8084" y="1060"/>
                      <a:pt x="8084" y="2368"/>
                    </a:cubicBezTo>
                    <a:cubicBezTo>
                      <a:pt x="8084" y="2593"/>
                      <a:pt x="8122" y="2810"/>
                      <a:pt x="8190" y="3017"/>
                    </a:cubicBezTo>
                    <a:cubicBezTo>
                      <a:pt x="5156" y="3956"/>
                      <a:pt x="2983" y="6484"/>
                      <a:pt x="2983" y="9458"/>
                    </a:cubicBezTo>
                    <a:lnTo>
                      <a:pt x="2983" y="14691"/>
                    </a:lnTo>
                    <a:cubicBezTo>
                      <a:pt x="2983" y="14912"/>
                      <a:pt x="2996" y="15121"/>
                      <a:pt x="3019" y="15320"/>
                    </a:cubicBezTo>
                    <a:lnTo>
                      <a:pt x="0" y="17877"/>
                    </a:lnTo>
                    <a:cubicBezTo>
                      <a:pt x="0" y="18448"/>
                      <a:pt x="530" y="18911"/>
                      <a:pt x="1184" y="18911"/>
                    </a:cubicBezTo>
                    <a:lnTo>
                      <a:pt x="8112" y="18911"/>
                    </a:lnTo>
                    <a:cubicBezTo>
                      <a:pt x="8096" y="19017"/>
                      <a:pt x="8084" y="19123"/>
                      <a:pt x="8084" y="19232"/>
                    </a:cubicBezTo>
                    <a:cubicBezTo>
                      <a:pt x="8084" y="20540"/>
                      <a:pt x="9297" y="21600"/>
                      <a:pt x="10793" y="21600"/>
                    </a:cubicBezTo>
                    <a:cubicBezTo>
                      <a:pt x="12289" y="21600"/>
                      <a:pt x="13502" y="20540"/>
                      <a:pt x="13502" y="19232"/>
                    </a:cubicBezTo>
                    <a:cubicBezTo>
                      <a:pt x="13502" y="19123"/>
                      <a:pt x="13490" y="19016"/>
                      <a:pt x="13474" y="18911"/>
                    </a:cubicBezTo>
                    <a:lnTo>
                      <a:pt x="20417" y="18911"/>
                    </a:lnTo>
                    <a:cubicBezTo>
                      <a:pt x="21070" y="18911"/>
                      <a:pt x="21600" y="18448"/>
                      <a:pt x="21600" y="17877"/>
                    </a:cubicBezTo>
                    <a:lnTo>
                      <a:pt x="18579" y="15318"/>
                    </a:lnTo>
                    <a:close/>
                    <a:moveTo>
                      <a:pt x="9285" y="2368"/>
                    </a:moveTo>
                    <a:cubicBezTo>
                      <a:pt x="9285" y="1641"/>
                      <a:pt x="9962" y="1050"/>
                      <a:pt x="10793" y="1050"/>
                    </a:cubicBezTo>
                    <a:cubicBezTo>
                      <a:pt x="11624" y="1050"/>
                      <a:pt x="12301" y="1641"/>
                      <a:pt x="12301" y="2368"/>
                    </a:cubicBezTo>
                    <a:cubicBezTo>
                      <a:pt x="12301" y="2498"/>
                      <a:pt x="12272" y="2622"/>
                      <a:pt x="12232" y="2741"/>
                    </a:cubicBezTo>
                    <a:cubicBezTo>
                      <a:pt x="11767" y="2666"/>
                      <a:pt x="11289" y="2625"/>
                      <a:pt x="10800" y="2625"/>
                    </a:cubicBezTo>
                    <a:cubicBezTo>
                      <a:pt x="10306" y="2625"/>
                      <a:pt x="9824" y="2666"/>
                      <a:pt x="9355" y="2743"/>
                    </a:cubicBezTo>
                    <a:cubicBezTo>
                      <a:pt x="9314" y="2623"/>
                      <a:pt x="9285" y="2499"/>
                      <a:pt x="9285" y="2368"/>
                    </a:cubicBezTo>
                    <a:close/>
                    <a:moveTo>
                      <a:pt x="9285" y="2368"/>
                    </a:moveTo>
                  </a:path>
                </a:pathLst>
              </a:custGeom>
              <a:solidFill>
                <a:schemeClr val="bg1"/>
              </a:solidFill>
              <a:ln>
                <a:noFill/>
              </a:ln>
            </p:spPr>
            <p:txBody>
              <a:bodyPr anchor="ctr"/>
              <a:lstStyle/>
              <a:p>
                <a:pPr algn="ctr"/>
                <a:endParaRPr/>
              </a:p>
            </p:txBody>
          </p:sp>
        </p:grpSp>
        <p:grpSp>
          <p:nvGrpSpPr>
            <p:cNvPr id="5" name="Group 51"/>
            <p:cNvGrpSpPr/>
            <p:nvPr/>
          </p:nvGrpSpPr>
          <p:grpSpPr>
            <a:xfrm>
              <a:off x="4806253" y="4968974"/>
              <a:ext cx="613472" cy="613472"/>
              <a:chOff x="4806253" y="4968974"/>
              <a:chExt cx="613472" cy="613472"/>
            </a:xfrm>
          </p:grpSpPr>
          <p:sp>
            <p:nvSpPr>
              <p:cNvPr id="35" name="Oval 17"/>
              <p:cNvSpPr/>
              <p:nvPr/>
            </p:nvSpPr>
            <p:spPr>
              <a:xfrm>
                <a:off x="4806253" y="4968974"/>
                <a:ext cx="613472" cy="613472"/>
              </a:xfrm>
              <a:prstGeom prst="ellipse">
                <a:avLst/>
              </a:prstGeom>
              <a:solidFill>
                <a:schemeClr val="accent4">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6" name="Group 18"/>
              <p:cNvGrpSpPr/>
              <p:nvPr/>
            </p:nvGrpSpPr>
            <p:grpSpPr bwMode="auto">
              <a:xfrm>
                <a:off x="4999337" y="5167444"/>
                <a:ext cx="225387" cy="225387"/>
                <a:chOff x="0" y="0"/>
                <a:chExt cx="577" cy="574"/>
              </a:xfrm>
              <a:solidFill>
                <a:schemeClr val="bg1"/>
              </a:solidFill>
            </p:grpSpPr>
            <p:sp>
              <p:nvSpPr>
                <p:cNvPr id="37" name="Freeform: Shape 19"/>
                <p:cNvSpPr/>
                <p:nvPr/>
              </p:nvSpPr>
              <p:spPr bwMode="auto">
                <a:xfrm>
                  <a:off x="368" y="368"/>
                  <a:ext cx="205" cy="204"/>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600" h="21600">
                      <a:moveTo>
                        <a:pt x="18447" y="8564"/>
                      </a:moveTo>
                      <a:lnTo>
                        <a:pt x="6893" y="0"/>
                      </a:lnTo>
                      <a:lnTo>
                        <a:pt x="0" y="6909"/>
                      </a:lnTo>
                      <a:lnTo>
                        <a:pt x="8514" y="18507"/>
                      </a:lnTo>
                      <a:cubicBezTo>
                        <a:pt x="10541" y="16972"/>
                        <a:pt x="14706" y="18290"/>
                        <a:pt x="18327" y="21600"/>
                      </a:cubicBezTo>
                      <a:lnTo>
                        <a:pt x="21600" y="18319"/>
                      </a:lnTo>
                      <a:cubicBezTo>
                        <a:pt x="18344" y="14739"/>
                        <a:pt x="17015" y="10625"/>
                        <a:pt x="18447" y="8564"/>
                      </a:cubicBezTo>
                      <a:close/>
                      <a:moveTo>
                        <a:pt x="14477" y="14461"/>
                      </a:moveTo>
                      <a:cubicBezTo>
                        <a:pt x="13723" y="15214"/>
                        <a:pt x="12501" y="15214"/>
                        <a:pt x="11748" y="14461"/>
                      </a:cubicBezTo>
                      <a:cubicBezTo>
                        <a:pt x="10995" y="13705"/>
                        <a:pt x="10995" y="12479"/>
                        <a:pt x="11749" y="11725"/>
                      </a:cubicBezTo>
                      <a:cubicBezTo>
                        <a:pt x="12502" y="10969"/>
                        <a:pt x="13724" y="10969"/>
                        <a:pt x="14477" y="11725"/>
                      </a:cubicBezTo>
                      <a:cubicBezTo>
                        <a:pt x="15230" y="12479"/>
                        <a:pt x="15230" y="13705"/>
                        <a:pt x="14477" y="14461"/>
                      </a:cubicBezTo>
                      <a:close/>
                      <a:moveTo>
                        <a:pt x="14477" y="14461"/>
                      </a:moveTo>
                    </a:path>
                  </a:pathLst>
                </a:custGeom>
                <a:grpFill/>
                <a:ln>
                  <a:noFill/>
                </a:ln>
              </p:spPr>
              <p:txBody>
                <a:bodyPr anchor="ctr"/>
                <a:lstStyle/>
                <a:p>
                  <a:pPr algn="ctr"/>
                  <a:endParaRPr/>
                </a:p>
              </p:txBody>
            </p:sp>
            <p:sp>
              <p:nvSpPr>
                <p:cNvPr id="38" name="Freeform: Shape 20"/>
                <p:cNvSpPr/>
                <p:nvPr/>
              </p:nvSpPr>
              <p:spPr bwMode="auto">
                <a:xfrm>
                  <a:off x="328" y="304"/>
                  <a:ext cx="107" cy="13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600" h="21600">
                      <a:moveTo>
                        <a:pt x="14544" y="0"/>
                      </a:moveTo>
                      <a:lnTo>
                        <a:pt x="13967" y="562"/>
                      </a:lnTo>
                      <a:cubicBezTo>
                        <a:pt x="14018" y="3961"/>
                        <a:pt x="12593" y="7264"/>
                        <a:pt x="9866" y="9922"/>
                      </a:cubicBezTo>
                      <a:lnTo>
                        <a:pt x="24" y="19504"/>
                      </a:lnTo>
                      <a:cubicBezTo>
                        <a:pt x="18" y="19554"/>
                        <a:pt x="6" y="19602"/>
                        <a:pt x="0" y="19652"/>
                      </a:cubicBezTo>
                      <a:lnTo>
                        <a:pt x="2371" y="21600"/>
                      </a:lnTo>
                      <a:lnTo>
                        <a:pt x="21600" y="5798"/>
                      </a:lnTo>
                      <a:lnTo>
                        <a:pt x="14544" y="0"/>
                      </a:lnTo>
                      <a:close/>
                      <a:moveTo>
                        <a:pt x="14544" y="0"/>
                      </a:moveTo>
                    </a:path>
                  </a:pathLst>
                </a:custGeom>
                <a:grpFill/>
                <a:ln>
                  <a:noFill/>
                </a:ln>
              </p:spPr>
              <p:txBody>
                <a:bodyPr anchor="ctr"/>
                <a:lstStyle/>
                <a:p>
                  <a:pPr algn="ctr"/>
                  <a:endParaRPr/>
                </a:p>
              </p:txBody>
            </p:sp>
            <p:sp>
              <p:nvSpPr>
                <p:cNvPr id="39" name="Freeform: Shape 21"/>
                <p:cNvSpPr/>
                <p:nvPr/>
              </p:nvSpPr>
              <p:spPr bwMode="auto">
                <a:xfrm>
                  <a:off x="0" y="0"/>
                  <a:ext cx="297" cy="289"/>
                </a:xfrm>
                <a:custGeom>
                  <a:avLst/>
                  <a:gdLst>
                    <a:gd name="T0" fmla="*/ 0 w 21222"/>
                    <a:gd name="T1" fmla="*/ 0 h 21211"/>
                    <a:gd name="T2" fmla="*/ 0 w 21222"/>
                    <a:gd name="T3" fmla="*/ 0 h 21211"/>
                    <a:gd name="T4" fmla="*/ 0 w 21222"/>
                    <a:gd name="T5" fmla="*/ 0 h 21211"/>
                    <a:gd name="T6" fmla="*/ 0 w 21222"/>
                    <a:gd name="T7" fmla="*/ 0 h 21211"/>
                    <a:gd name="T8" fmla="*/ 0 w 21222"/>
                    <a:gd name="T9" fmla="*/ 0 h 21211"/>
                    <a:gd name="T10" fmla="*/ 0 w 21222"/>
                    <a:gd name="T11" fmla="*/ 0 h 21211"/>
                    <a:gd name="T12" fmla="*/ 0 w 21222"/>
                    <a:gd name="T13" fmla="*/ 0 h 21211"/>
                    <a:gd name="T14" fmla="*/ 0 w 21222"/>
                    <a:gd name="T15" fmla="*/ 0 h 21211"/>
                    <a:gd name="T16" fmla="*/ 0 w 21222"/>
                    <a:gd name="T17" fmla="*/ 0 h 2121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222" h="21211">
                      <a:moveTo>
                        <a:pt x="15153" y="21211"/>
                      </a:moveTo>
                      <a:lnTo>
                        <a:pt x="17409" y="18463"/>
                      </a:lnTo>
                      <a:cubicBezTo>
                        <a:pt x="18368" y="17292"/>
                        <a:pt x="19694" y="16530"/>
                        <a:pt x="21146" y="16293"/>
                      </a:cubicBezTo>
                      <a:lnTo>
                        <a:pt x="21222" y="16201"/>
                      </a:lnTo>
                      <a:lnTo>
                        <a:pt x="6603" y="1165"/>
                      </a:lnTo>
                      <a:cubicBezTo>
                        <a:pt x="5093" y="-389"/>
                        <a:pt x="2643" y="-389"/>
                        <a:pt x="1133" y="1165"/>
                      </a:cubicBezTo>
                      <a:cubicBezTo>
                        <a:pt x="-378" y="2718"/>
                        <a:pt x="-378" y="5237"/>
                        <a:pt x="1133" y="6791"/>
                      </a:cubicBezTo>
                      <a:lnTo>
                        <a:pt x="15153" y="21211"/>
                      </a:lnTo>
                      <a:close/>
                      <a:moveTo>
                        <a:pt x="15153" y="21211"/>
                      </a:moveTo>
                    </a:path>
                  </a:pathLst>
                </a:custGeom>
                <a:grpFill/>
                <a:ln>
                  <a:noFill/>
                </a:ln>
              </p:spPr>
              <p:txBody>
                <a:bodyPr anchor="ctr"/>
                <a:lstStyle/>
                <a:p>
                  <a:pPr algn="ctr"/>
                  <a:endParaRPr/>
                </a:p>
              </p:txBody>
            </p:sp>
            <p:sp>
              <p:nvSpPr>
                <p:cNvPr id="40" name="Freeform: Shape 22"/>
                <p:cNvSpPr/>
                <p:nvPr/>
              </p:nvSpPr>
              <p:spPr bwMode="auto">
                <a:xfrm>
                  <a:off x="0" y="328"/>
                  <a:ext cx="298" cy="246"/>
                </a:xfrm>
                <a:custGeom>
                  <a:avLst/>
                  <a:gdLst>
                    <a:gd name="T0" fmla="*/ 0 w 21116"/>
                    <a:gd name="T1" fmla="*/ 0 h 21374"/>
                    <a:gd name="T2" fmla="*/ 0 w 21116"/>
                    <a:gd name="T3" fmla="*/ 0 h 21374"/>
                    <a:gd name="T4" fmla="*/ 0 w 21116"/>
                    <a:gd name="T5" fmla="*/ 0 h 21374"/>
                    <a:gd name="T6" fmla="*/ 0 w 21116"/>
                    <a:gd name="T7" fmla="*/ 0 h 21374"/>
                    <a:gd name="T8" fmla="*/ 0 w 21116"/>
                    <a:gd name="T9" fmla="*/ 0 h 21374"/>
                    <a:gd name="T10" fmla="*/ 0 w 21116"/>
                    <a:gd name="T11" fmla="*/ 0 h 21374"/>
                    <a:gd name="T12" fmla="*/ 0 w 21116"/>
                    <a:gd name="T13" fmla="*/ 0 h 21374"/>
                    <a:gd name="T14" fmla="*/ 0 w 21116"/>
                    <a:gd name="T15" fmla="*/ 0 h 21374"/>
                    <a:gd name="T16" fmla="*/ 0 w 21116"/>
                    <a:gd name="T17" fmla="*/ 0 h 213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116" h="21374">
                      <a:moveTo>
                        <a:pt x="17024" y="721"/>
                      </a:moveTo>
                      <a:cubicBezTo>
                        <a:pt x="16543" y="427"/>
                        <a:pt x="16052" y="191"/>
                        <a:pt x="15571" y="0"/>
                      </a:cubicBezTo>
                      <a:cubicBezTo>
                        <a:pt x="13915" y="235"/>
                        <a:pt x="7378" y="2037"/>
                        <a:pt x="6834" y="8291"/>
                      </a:cubicBezTo>
                      <a:cubicBezTo>
                        <a:pt x="6063" y="17146"/>
                        <a:pt x="1254" y="15657"/>
                        <a:pt x="153" y="15771"/>
                      </a:cubicBezTo>
                      <a:cubicBezTo>
                        <a:pt x="-484" y="15837"/>
                        <a:pt x="743" y="21126"/>
                        <a:pt x="6046" y="21364"/>
                      </a:cubicBezTo>
                      <a:cubicBezTo>
                        <a:pt x="11298" y="21600"/>
                        <a:pt x="20647" y="17485"/>
                        <a:pt x="21032" y="7006"/>
                      </a:cubicBezTo>
                      <a:lnTo>
                        <a:pt x="21116" y="6884"/>
                      </a:lnTo>
                      <a:cubicBezTo>
                        <a:pt x="20449" y="3612"/>
                        <a:pt x="18811" y="1844"/>
                        <a:pt x="17024" y="721"/>
                      </a:cubicBezTo>
                      <a:close/>
                      <a:moveTo>
                        <a:pt x="17024" y="721"/>
                      </a:moveTo>
                    </a:path>
                  </a:pathLst>
                </a:custGeom>
                <a:grpFill/>
                <a:ln>
                  <a:noFill/>
                </a:ln>
              </p:spPr>
              <p:txBody>
                <a:bodyPr anchor="ctr"/>
                <a:lstStyle/>
                <a:p>
                  <a:pPr algn="ctr"/>
                  <a:endParaRPr/>
                </a:p>
              </p:txBody>
            </p:sp>
            <p:sp>
              <p:nvSpPr>
                <p:cNvPr id="41" name="Freeform: Shape 23"/>
                <p:cNvSpPr/>
                <p:nvPr/>
              </p:nvSpPr>
              <p:spPr bwMode="auto">
                <a:xfrm>
                  <a:off x="240" y="0"/>
                  <a:ext cx="337" cy="385"/>
                </a:xfrm>
                <a:custGeom>
                  <a:avLst/>
                  <a:gdLst>
                    <a:gd name="T0" fmla="*/ 0 w 21345"/>
                    <a:gd name="T1" fmla="*/ 0 h 21376"/>
                    <a:gd name="T2" fmla="*/ 0 w 21345"/>
                    <a:gd name="T3" fmla="*/ 0 h 21376"/>
                    <a:gd name="T4" fmla="*/ 0 w 21345"/>
                    <a:gd name="T5" fmla="*/ 0 h 21376"/>
                    <a:gd name="T6" fmla="*/ 0 w 21345"/>
                    <a:gd name="T7" fmla="*/ 0 h 21376"/>
                    <a:gd name="T8" fmla="*/ 0 w 21345"/>
                    <a:gd name="T9" fmla="*/ 0 h 21376"/>
                    <a:gd name="T10" fmla="*/ 0 w 21345"/>
                    <a:gd name="T11" fmla="*/ 0 h 21376"/>
                    <a:gd name="T12" fmla="*/ 0 w 21345"/>
                    <a:gd name="T13" fmla="*/ 0 h 21376"/>
                    <a:gd name="T14" fmla="*/ 0 w 21345"/>
                    <a:gd name="T15" fmla="*/ 0 h 21376"/>
                    <a:gd name="T16" fmla="*/ 0 w 21345"/>
                    <a:gd name="T17" fmla="*/ 0 h 21376"/>
                    <a:gd name="T18" fmla="*/ 0 w 21345"/>
                    <a:gd name="T19" fmla="*/ 0 h 21376"/>
                    <a:gd name="T20" fmla="*/ 0 w 21345"/>
                    <a:gd name="T21" fmla="*/ 0 h 21376"/>
                    <a:gd name="T22" fmla="*/ 0 w 21345"/>
                    <a:gd name="T23" fmla="*/ 0 h 2137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1345" h="21376">
                      <a:moveTo>
                        <a:pt x="7963" y="16438"/>
                      </a:moveTo>
                      <a:lnTo>
                        <a:pt x="20844" y="3060"/>
                      </a:lnTo>
                      <a:cubicBezTo>
                        <a:pt x="21600" y="2274"/>
                        <a:pt x="21488" y="1102"/>
                        <a:pt x="20592" y="438"/>
                      </a:cubicBezTo>
                      <a:cubicBezTo>
                        <a:pt x="19696" y="-224"/>
                        <a:pt x="18359" y="-125"/>
                        <a:pt x="17602" y="661"/>
                      </a:cubicBezTo>
                      <a:lnTo>
                        <a:pt x="4720" y="14039"/>
                      </a:lnTo>
                      <a:cubicBezTo>
                        <a:pt x="3698" y="14005"/>
                        <a:pt x="2666" y="14368"/>
                        <a:pt x="1957" y="15106"/>
                      </a:cubicBezTo>
                      <a:lnTo>
                        <a:pt x="0" y="17139"/>
                      </a:lnTo>
                      <a:cubicBezTo>
                        <a:pt x="266" y="17232"/>
                        <a:pt x="533" y="17334"/>
                        <a:pt x="800" y="17450"/>
                      </a:cubicBezTo>
                      <a:cubicBezTo>
                        <a:pt x="2456" y="18154"/>
                        <a:pt x="4079" y="19406"/>
                        <a:pt x="4942" y="21376"/>
                      </a:cubicBezTo>
                      <a:lnTo>
                        <a:pt x="7225" y="19005"/>
                      </a:lnTo>
                      <a:cubicBezTo>
                        <a:pt x="7936" y="18266"/>
                        <a:pt x="8172" y="17316"/>
                        <a:pt x="7963" y="16438"/>
                      </a:cubicBezTo>
                      <a:close/>
                      <a:moveTo>
                        <a:pt x="7963" y="16438"/>
                      </a:moveTo>
                    </a:path>
                  </a:pathLst>
                </a:custGeom>
                <a:grpFill/>
                <a:ln>
                  <a:noFill/>
                </a:ln>
              </p:spPr>
              <p:txBody>
                <a:bodyPr anchor="ctr"/>
                <a:lstStyle/>
                <a:p>
                  <a:pPr algn="ctr"/>
                  <a:endParaRPr/>
                </a:p>
              </p:txBody>
            </p:sp>
          </p:grpSp>
        </p:grpSp>
        <p:grpSp>
          <p:nvGrpSpPr>
            <p:cNvPr id="7" name="Group 48"/>
            <p:cNvGrpSpPr/>
            <p:nvPr/>
          </p:nvGrpSpPr>
          <p:grpSpPr>
            <a:xfrm>
              <a:off x="4806253" y="1988840"/>
              <a:ext cx="613472" cy="613472"/>
              <a:chOff x="4806253" y="1988840"/>
              <a:chExt cx="613472" cy="613472"/>
            </a:xfrm>
          </p:grpSpPr>
          <p:sp>
            <p:nvSpPr>
              <p:cNvPr id="25" name="Oval 25"/>
              <p:cNvSpPr/>
              <p:nvPr/>
            </p:nvSpPr>
            <p:spPr>
              <a:xfrm>
                <a:off x="4806253" y="1988840"/>
                <a:ext cx="613472" cy="613472"/>
              </a:xfrm>
              <a:prstGeom prst="ellipse">
                <a:avLst/>
              </a:prstGeom>
              <a:solidFill>
                <a:schemeClr val="accent1">
                  <a:lumMod val="100000"/>
                </a:schemeClr>
              </a:solid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endParaRPr/>
              </a:p>
            </p:txBody>
          </p:sp>
          <p:grpSp>
            <p:nvGrpSpPr>
              <p:cNvPr id="8" name="Group 26"/>
              <p:cNvGrpSpPr/>
              <p:nvPr/>
            </p:nvGrpSpPr>
            <p:grpSpPr bwMode="auto">
              <a:xfrm>
                <a:off x="4998751" y="2166682"/>
                <a:ext cx="228478" cy="223844"/>
                <a:chOff x="0" y="0"/>
                <a:chExt cx="581" cy="573"/>
              </a:xfrm>
              <a:solidFill>
                <a:schemeClr val="bg1"/>
              </a:solidFill>
            </p:grpSpPr>
            <p:sp>
              <p:nvSpPr>
                <p:cNvPr id="27" name="Freeform: Shape 27"/>
                <p:cNvSpPr/>
                <p:nvPr/>
              </p:nvSpPr>
              <p:spPr bwMode="auto">
                <a:xfrm>
                  <a:off x="256" y="0"/>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28" name="Freeform: Shape 28"/>
                <p:cNvSpPr/>
                <p:nvPr/>
              </p:nvSpPr>
              <p:spPr bwMode="auto">
                <a:xfrm>
                  <a:off x="256" y="392"/>
                  <a:ext cx="72" cy="181"/>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0799" y="0"/>
                      </a:moveTo>
                      <a:cubicBezTo>
                        <a:pt x="4833" y="0"/>
                        <a:pt x="0" y="1476"/>
                        <a:pt x="0" y="3295"/>
                      </a:cubicBezTo>
                      <a:lnTo>
                        <a:pt x="0" y="18305"/>
                      </a:lnTo>
                      <a:cubicBezTo>
                        <a:pt x="0" y="20125"/>
                        <a:pt x="4833" y="21600"/>
                        <a:pt x="10799" y="21600"/>
                      </a:cubicBezTo>
                      <a:cubicBezTo>
                        <a:pt x="16762" y="21600"/>
                        <a:pt x="21600" y="20125"/>
                        <a:pt x="21600" y="18305"/>
                      </a:cubicBezTo>
                      <a:lnTo>
                        <a:pt x="21600" y="3295"/>
                      </a:lnTo>
                      <a:cubicBezTo>
                        <a:pt x="21600" y="1476"/>
                        <a:pt x="16762" y="0"/>
                        <a:pt x="10799" y="0"/>
                      </a:cubicBezTo>
                      <a:close/>
                      <a:moveTo>
                        <a:pt x="10799" y="0"/>
                      </a:moveTo>
                    </a:path>
                  </a:pathLst>
                </a:custGeom>
                <a:grpFill/>
                <a:ln>
                  <a:noFill/>
                </a:ln>
              </p:spPr>
              <p:txBody>
                <a:bodyPr anchor="ctr"/>
                <a:lstStyle/>
                <a:p>
                  <a:pPr algn="ctr"/>
                  <a:endParaRPr/>
                </a:p>
              </p:txBody>
            </p:sp>
            <p:sp>
              <p:nvSpPr>
                <p:cNvPr id="29" name="Freeform: Shape 29"/>
                <p:cNvSpPr/>
                <p:nvPr/>
              </p:nvSpPr>
              <p:spPr bwMode="auto">
                <a:xfrm>
                  <a:off x="40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18305" y="0"/>
                      </a:moveTo>
                      <a:lnTo>
                        <a:pt x="3295" y="0"/>
                      </a:lnTo>
                      <a:cubicBezTo>
                        <a:pt x="1475" y="0"/>
                        <a:pt x="0" y="4834"/>
                        <a:pt x="0" y="10798"/>
                      </a:cubicBezTo>
                      <a:cubicBezTo>
                        <a:pt x="0" y="16762"/>
                        <a:pt x="1475" y="21600"/>
                        <a:pt x="3295" y="21600"/>
                      </a:cubicBezTo>
                      <a:lnTo>
                        <a:pt x="18305" y="21600"/>
                      </a:lnTo>
                      <a:cubicBezTo>
                        <a:pt x="20124" y="21600"/>
                        <a:pt x="21600" y="16762"/>
                        <a:pt x="21600" y="10798"/>
                      </a:cubicBezTo>
                      <a:cubicBezTo>
                        <a:pt x="21600" y="4834"/>
                        <a:pt x="20124" y="0"/>
                        <a:pt x="18305" y="0"/>
                      </a:cubicBezTo>
                      <a:close/>
                      <a:moveTo>
                        <a:pt x="18305" y="0"/>
                      </a:moveTo>
                    </a:path>
                  </a:pathLst>
                </a:custGeom>
                <a:grpFill/>
                <a:ln>
                  <a:noFill/>
                </a:ln>
              </p:spPr>
              <p:txBody>
                <a:bodyPr anchor="ctr"/>
                <a:lstStyle/>
                <a:p>
                  <a:pPr algn="ctr"/>
                  <a:endParaRPr/>
                </a:p>
              </p:txBody>
            </p:sp>
            <p:sp>
              <p:nvSpPr>
                <p:cNvPr id="30" name="Freeform: Shape 30"/>
                <p:cNvSpPr/>
                <p:nvPr/>
              </p:nvSpPr>
              <p:spPr bwMode="auto">
                <a:xfrm>
                  <a:off x="0" y="248"/>
                  <a:ext cx="181" cy="7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0798"/>
                      </a:moveTo>
                      <a:cubicBezTo>
                        <a:pt x="21600" y="4834"/>
                        <a:pt x="20124" y="0"/>
                        <a:pt x="18304" y="0"/>
                      </a:cubicBezTo>
                      <a:lnTo>
                        <a:pt x="3295" y="0"/>
                      </a:lnTo>
                      <a:cubicBezTo>
                        <a:pt x="1475" y="0"/>
                        <a:pt x="0" y="4834"/>
                        <a:pt x="0" y="10798"/>
                      </a:cubicBezTo>
                      <a:cubicBezTo>
                        <a:pt x="0" y="16762"/>
                        <a:pt x="1475" y="21600"/>
                        <a:pt x="3295" y="21600"/>
                      </a:cubicBezTo>
                      <a:lnTo>
                        <a:pt x="18304" y="21600"/>
                      </a:lnTo>
                      <a:cubicBezTo>
                        <a:pt x="20124" y="21600"/>
                        <a:pt x="21600" y="16764"/>
                        <a:pt x="21600" y="10798"/>
                      </a:cubicBezTo>
                      <a:close/>
                      <a:moveTo>
                        <a:pt x="21600" y="10798"/>
                      </a:moveTo>
                    </a:path>
                  </a:pathLst>
                </a:custGeom>
                <a:grpFill/>
                <a:ln>
                  <a:noFill/>
                </a:ln>
              </p:spPr>
              <p:txBody>
                <a:bodyPr anchor="ctr"/>
                <a:lstStyle/>
                <a:p>
                  <a:pPr algn="ctr"/>
                  <a:endParaRPr/>
                </a:p>
              </p:txBody>
            </p:sp>
            <p:sp>
              <p:nvSpPr>
                <p:cNvPr id="31" name="Freeform: Shape 31"/>
                <p:cNvSpPr/>
                <p:nvPr/>
              </p:nvSpPr>
              <p:spPr bwMode="auto">
                <a:xfrm>
                  <a:off x="352" y="64"/>
                  <a:ext cx="153" cy="153"/>
                </a:xfrm>
                <a:custGeom>
                  <a:avLst/>
                  <a:gdLst>
                    <a:gd name="T0" fmla="*/ 0 w 20488"/>
                    <a:gd name="T1" fmla="*/ 0 h 20489"/>
                    <a:gd name="T2" fmla="*/ 0 w 20488"/>
                    <a:gd name="T3" fmla="*/ 0 h 20489"/>
                    <a:gd name="T4" fmla="*/ 0 w 20488"/>
                    <a:gd name="T5" fmla="*/ 0 h 20489"/>
                    <a:gd name="T6" fmla="*/ 0 w 20488"/>
                    <a:gd name="T7" fmla="*/ 0 h 20489"/>
                    <a:gd name="T8" fmla="*/ 0 w 20488"/>
                    <a:gd name="T9" fmla="*/ 0 h 20489"/>
                    <a:gd name="T10" fmla="*/ 0 w 20488"/>
                    <a:gd name="T11" fmla="*/ 0 h 20489"/>
                    <a:gd name="T12" fmla="*/ 0 w 20488"/>
                    <a:gd name="T13" fmla="*/ 0 h 20489"/>
                    <a:gd name="T14" fmla="*/ 0 w 20488"/>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8" h="20489">
                      <a:moveTo>
                        <a:pt x="7697" y="19601"/>
                      </a:moveTo>
                      <a:lnTo>
                        <a:pt x="19601" y="7697"/>
                      </a:lnTo>
                      <a:cubicBezTo>
                        <a:pt x="21044" y="6253"/>
                        <a:pt x="20690" y="3557"/>
                        <a:pt x="18809" y="1678"/>
                      </a:cubicBezTo>
                      <a:cubicBezTo>
                        <a:pt x="16928" y="-203"/>
                        <a:pt x="14234" y="-555"/>
                        <a:pt x="12792" y="887"/>
                      </a:cubicBezTo>
                      <a:lnTo>
                        <a:pt x="888" y="12791"/>
                      </a:lnTo>
                      <a:cubicBezTo>
                        <a:pt x="-556" y="14235"/>
                        <a:pt x="-202" y="16928"/>
                        <a:pt x="1679" y="18809"/>
                      </a:cubicBezTo>
                      <a:cubicBezTo>
                        <a:pt x="3558" y="20690"/>
                        <a:pt x="6252" y="21045"/>
                        <a:pt x="7697" y="19601"/>
                      </a:cubicBezTo>
                      <a:close/>
                      <a:moveTo>
                        <a:pt x="7697" y="19601"/>
                      </a:moveTo>
                    </a:path>
                  </a:pathLst>
                </a:custGeom>
                <a:grpFill/>
                <a:ln>
                  <a:noFill/>
                </a:ln>
              </p:spPr>
              <p:txBody>
                <a:bodyPr anchor="ctr"/>
                <a:lstStyle/>
                <a:p>
                  <a:pPr algn="ctr"/>
                  <a:endParaRPr/>
                </a:p>
              </p:txBody>
            </p:sp>
            <p:sp>
              <p:nvSpPr>
                <p:cNvPr id="32" name="Freeform: Shape 32"/>
                <p:cNvSpPr/>
                <p:nvPr/>
              </p:nvSpPr>
              <p:spPr bwMode="auto">
                <a:xfrm>
                  <a:off x="72" y="344"/>
                  <a:ext cx="153" cy="153"/>
                </a:xfrm>
                <a:custGeom>
                  <a:avLst/>
                  <a:gdLst>
                    <a:gd name="T0" fmla="*/ 0 w 20489"/>
                    <a:gd name="T1" fmla="*/ 0 h 20488"/>
                    <a:gd name="T2" fmla="*/ 0 w 20489"/>
                    <a:gd name="T3" fmla="*/ 0 h 20488"/>
                    <a:gd name="T4" fmla="*/ 0 w 20489"/>
                    <a:gd name="T5" fmla="*/ 0 h 20488"/>
                    <a:gd name="T6" fmla="*/ 0 w 20489"/>
                    <a:gd name="T7" fmla="*/ 0 h 20488"/>
                    <a:gd name="T8" fmla="*/ 0 w 20489"/>
                    <a:gd name="T9" fmla="*/ 0 h 20488"/>
                    <a:gd name="T10" fmla="*/ 0 w 20489"/>
                    <a:gd name="T11" fmla="*/ 0 h 20488"/>
                    <a:gd name="T12" fmla="*/ 0 w 20489"/>
                    <a:gd name="T13" fmla="*/ 0 h 20488"/>
                    <a:gd name="T14" fmla="*/ 0 w 20489"/>
                    <a:gd name="T15" fmla="*/ 0 h 2048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8">
                      <a:moveTo>
                        <a:pt x="12792" y="888"/>
                      </a:moveTo>
                      <a:lnTo>
                        <a:pt x="888" y="12792"/>
                      </a:lnTo>
                      <a:cubicBezTo>
                        <a:pt x="-556" y="14236"/>
                        <a:pt x="-202" y="16929"/>
                        <a:pt x="1679" y="18809"/>
                      </a:cubicBezTo>
                      <a:cubicBezTo>
                        <a:pt x="3558" y="20689"/>
                        <a:pt x="6253" y="21044"/>
                        <a:pt x="7697" y="19601"/>
                      </a:cubicBezTo>
                      <a:lnTo>
                        <a:pt x="19601" y="7697"/>
                      </a:lnTo>
                      <a:cubicBezTo>
                        <a:pt x="21044" y="6254"/>
                        <a:pt x="20690" y="3559"/>
                        <a:pt x="18810" y="1679"/>
                      </a:cubicBezTo>
                      <a:cubicBezTo>
                        <a:pt x="16929" y="-203"/>
                        <a:pt x="14235" y="-556"/>
                        <a:pt x="12792" y="888"/>
                      </a:cubicBezTo>
                      <a:close/>
                      <a:moveTo>
                        <a:pt x="12792" y="888"/>
                      </a:moveTo>
                    </a:path>
                  </a:pathLst>
                </a:custGeom>
                <a:grpFill/>
                <a:ln>
                  <a:noFill/>
                </a:ln>
              </p:spPr>
              <p:txBody>
                <a:bodyPr anchor="ctr"/>
                <a:lstStyle/>
                <a:p>
                  <a:pPr algn="ctr"/>
                  <a:endParaRPr/>
                </a:p>
              </p:txBody>
            </p:sp>
            <p:sp>
              <p:nvSpPr>
                <p:cNvPr id="33" name="Freeform: Shape 33"/>
                <p:cNvSpPr/>
                <p:nvPr/>
              </p:nvSpPr>
              <p:spPr bwMode="auto">
                <a:xfrm>
                  <a:off x="352" y="344"/>
                  <a:ext cx="153" cy="153"/>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7696" y="888"/>
                      </a:moveTo>
                      <a:cubicBezTo>
                        <a:pt x="6251" y="-556"/>
                        <a:pt x="3559" y="-202"/>
                        <a:pt x="1679" y="1678"/>
                      </a:cubicBezTo>
                      <a:cubicBezTo>
                        <a:pt x="-201" y="3558"/>
                        <a:pt x="-556" y="6251"/>
                        <a:pt x="888" y="7697"/>
                      </a:cubicBezTo>
                      <a:lnTo>
                        <a:pt x="12792" y="19601"/>
                      </a:lnTo>
                      <a:cubicBezTo>
                        <a:pt x="14236" y="21044"/>
                        <a:pt x="16932" y="20690"/>
                        <a:pt x="18811" y="18810"/>
                      </a:cubicBezTo>
                      <a:cubicBezTo>
                        <a:pt x="20691" y="16929"/>
                        <a:pt x="21044" y="14236"/>
                        <a:pt x="19601" y="12793"/>
                      </a:cubicBezTo>
                      <a:lnTo>
                        <a:pt x="7696" y="888"/>
                      </a:lnTo>
                      <a:close/>
                      <a:moveTo>
                        <a:pt x="7696" y="888"/>
                      </a:moveTo>
                    </a:path>
                  </a:pathLst>
                </a:custGeom>
                <a:grpFill/>
                <a:ln>
                  <a:noFill/>
                </a:ln>
              </p:spPr>
              <p:txBody>
                <a:bodyPr anchor="ctr"/>
                <a:lstStyle/>
                <a:p>
                  <a:pPr algn="ctr"/>
                  <a:endParaRPr/>
                </a:p>
              </p:txBody>
            </p:sp>
            <p:sp>
              <p:nvSpPr>
                <p:cNvPr id="34" name="Freeform: Shape 34"/>
                <p:cNvSpPr/>
                <p:nvPr/>
              </p:nvSpPr>
              <p:spPr bwMode="auto">
                <a:xfrm>
                  <a:off x="71" y="71"/>
                  <a:ext cx="154" cy="154"/>
                </a:xfrm>
                <a:custGeom>
                  <a:avLst/>
                  <a:gdLst>
                    <a:gd name="T0" fmla="*/ 0 w 20489"/>
                    <a:gd name="T1" fmla="*/ 0 h 20489"/>
                    <a:gd name="T2" fmla="*/ 0 w 20489"/>
                    <a:gd name="T3" fmla="*/ 0 h 20489"/>
                    <a:gd name="T4" fmla="*/ 0 w 20489"/>
                    <a:gd name="T5" fmla="*/ 0 h 20489"/>
                    <a:gd name="T6" fmla="*/ 0 w 20489"/>
                    <a:gd name="T7" fmla="*/ 0 h 20489"/>
                    <a:gd name="T8" fmla="*/ 0 w 20489"/>
                    <a:gd name="T9" fmla="*/ 0 h 20489"/>
                    <a:gd name="T10" fmla="*/ 0 w 20489"/>
                    <a:gd name="T11" fmla="*/ 0 h 20489"/>
                    <a:gd name="T12" fmla="*/ 0 w 20489"/>
                    <a:gd name="T13" fmla="*/ 0 h 20489"/>
                    <a:gd name="T14" fmla="*/ 0 w 20489"/>
                    <a:gd name="T15" fmla="*/ 0 h 2048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0489" h="20489">
                      <a:moveTo>
                        <a:pt x="12792" y="19602"/>
                      </a:moveTo>
                      <a:cubicBezTo>
                        <a:pt x="14235" y="21045"/>
                        <a:pt x="16930" y="20691"/>
                        <a:pt x="18811" y="18810"/>
                      </a:cubicBezTo>
                      <a:cubicBezTo>
                        <a:pt x="20691" y="16930"/>
                        <a:pt x="21044" y="14236"/>
                        <a:pt x="19601" y="12793"/>
                      </a:cubicBezTo>
                      <a:lnTo>
                        <a:pt x="7696" y="888"/>
                      </a:lnTo>
                      <a:cubicBezTo>
                        <a:pt x="6252" y="-555"/>
                        <a:pt x="3560" y="-202"/>
                        <a:pt x="1679" y="1679"/>
                      </a:cubicBezTo>
                      <a:cubicBezTo>
                        <a:pt x="-201" y="3559"/>
                        <a:pt x="-556" y="6254"/>
                        <a:pt x="887" y="7697"/>
                      </a:cubicBezTo>
                      <a:lnTo>
                        <a:pt x="12792" y="19602"/>
                      </a:lnTo>
                      <a:close/>
                      <a:moveTo>
                        <a:pt x="12792" y="19602"/>
                      </a:moveTo>
                    </a:path>
                  </a:pathLst>
                </a:custGeom>
                <a:grpFill/>
                <a:ln>
                  <a:noFill/>
                </a:ln>
              </p:spPr>
              <p:txBody>
                <a:bodyPr anchor="ctr"/>
                <a:lstStyle/>
                <a:p>
                  <a:pPr algn="ctr"/>
                  <a:endParaRPr/>
                </a:p>
              </p:txBody>
            </p:sp>
          </p:grpSp>
        </p:grpSp>
        <p:grpSp>
          <p:nvGrpSpPr>
            <p:cNvPr id="9" name="Group 38"/>
            <p:cNvGrpSpPr/>
            <p:nvPr/>
          </p:nvGrpSpPr>
          <p:grpSpPr>
            <a:xfrm>
              <a:off x="5552033" y="2043175"/>
              <a:ext cx="3506479" cy="565931"/>
              <a:chOff x="5505845" y="1952090"/>
              <a:chExt cx="3506479" cy="565931"/>
            </a:xfrm>
          </p:grpSpPr>
          <p:sp>
            <p:nvSpPr>
              <p:cNvPr id="23" name="TextBox 35"/>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1"/>
                    </a:solidFill>
                  </a:rPr>
                  <a:t>标题文本预设</a:t>
                </a:r>
              </a:p>
            </p:txBody>
          </p:sp>
          <p:sp>
            <p:nvSpPr>
              <p:cNvPr id="24" name="TextBox 36"/>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rPr>
                  <a:t>此部分内容作为文字排版占位显示（建议使用主题字体）</a:t>
                </a:r>
              </a:p>
            </p:txBody>
          </p:sp>
        </p:grpSp>
        <p:grpSp>
          <p:nvGrpSpPr>
            <p:cNvPr id="10" name="Group 39"/>
            <p:cNvGrpSpPr/>
            <p:nvPr/>
          </p:nvGrpSpPr>
          <p:grpSpPr>
            <a:xfrm>
              <a:off x="5552033" y="3036553"/>
              <a:ext cx="3506479" cy="565931"/>
              <a:chOff x="5505845" y="1952090"/>
              <a:chExt cx="3506479" cy="565931"/>
            </a:xfrm>
          </p:grpSpPr>
          <p:sp>
            <p:nvSpPr>
              <p:cNvPr id="21" name="TextBox 40"/>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2"/>
                    </a:solidFill>
                  </a:rPr>
                  <a:t>标题文本预设</a:t>
                </a:r>
              </a:p>
            </p:txBody>
          </p:sp>
          <p:sp>
            <p:nvSpPr>
              <p:cNvPr id="22" name="TextBox 41"/>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dirty="0">
                    <a:solidFill>
                      <a:sysClr val="windowText" lastClr="000000"/>
                    </a:solidFill>
                  </a:rPr>
                  <a:t>此部分内容作为文字排版占位显示（建议使用主题字体）</a:t>
                </a:r>
              </a:p>
            </p:txBody>
          </p:sp>
        </p:grpSp>
        <p:grpSp>
          <p:nvGrpSpPr>
            <p:cNvPr id="11" name="Group 42"/>
            <p:cNvGrpSpPr/>
            <p:nvPr/>
          </p:nvGrpSpPr>
          <p:grpSpPr>
            <a:xfrm>
              <a:off x="5552033" y="4029931"/>
              <a:ext cx="3506479" cy="565931"/>
              <a:chOff x="5505845" y="1952090"/>
              <a:chExt cx="3506479" cy="565931"/>
            </a:xfrm>
          </p:grpSpPr>
          <p:sp>
            <p:nvSpPr>
              <p:cNvPr id="19" name="TextBox 43"/>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3">
                        <a:lumMod val="100000"/>
                      </a:schemeClr>
                    </a:solidFill>
                  </a:rPr>
                  <a:t>标题文本预设</a:t>
                </a:r>
              </a:p>
            </p:txBody>
          </p:sp>
          <p:sp>
            <p:nvSpPr>
              <p:cNvPr id="20" name="TextBox 44"/>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rPr>
                  <a:t>此部分内容作为文字排版占位显示（建议使用主题字体）</a:t>
                </a:r>
              </a:p>
            </p:txBody>
          </p:sp>
        </p:grpSp>
        <p:grpSp>
          <p:nvGrpSpPr>
            <p:cNvPr id="12" name="Group 45"/>
            <p:cNvGrpSpPr/>
            <p:nvPr/>
          </p:nvGrpSpPr>
          <p:grpSpPr>
            <a:xfrm>
              <a:off x="5552033" y="5023309"/>
              <a:ext cx="3506479" cy="565931"/>
              <a:chOff x="5505845" y="1952090"/>
              <a:chExt cx="3506479" cy="565931"/>
            </a:xfrm>
          </p:grpSpPr>
          <p:sp>
            <p:nvSpPr>
              <p:cNvPr id="17" name="TextBox 46"/>
              <p:cNvSpPr txBox="1"/>
              <p:nvPr/>
            </p:nvSpPr>
            <p:spPr>
              <a:xfrm>
                <a:off x="5505845" y="1952090"/>
                <a:ext cx="3506479" cy="203389"/>
              </a:xfrm>
              <a:prstGeom prst="rect">
                <a:avLst/>
              </a:prstGeom>
              <a:noFill/>
            </p:spPr>
            <p:txBody>
              <a:bodyPr wrap="none" lIns="0" tIns="0" rIns="0" bIns="0" anchor="ctr" anchorCtr="0">
                <a:normAutofit fontScale="77500" lnSpcReduction="20000"/>
              </a:bodyPr>
              <a:lstStyle/>
              <a:p>
                <a:r>
                  <a:rPr lang="zh-CN" altLang="en-US" sz="1600" b="1">
                    <a:solidFill>
                      <a:schemeClr val="accent4">
                        <a:lumMod val="100000"/>
                      </a:schemeClr>
                    </a:solidFill>
                  </a:rPr>
                  <a:t>标题文本预设</a:t>
                </a:r>
              </a:p>
            </p:txBody>
          </p:sp>
          <p:sp>
            <p:nvSpPr>
              <p:cNvPr id="18" name="TextBox 47"/>
              <p:cNvSpPr txBox="1"/>
              <p:nvPr/>
            </p:nvSpPr>
            <p:spPr>
              <a:xfrm>
                <a:off x="5505845" y="2216608"/>
                <a:ext cx="3506479" cy="301413"/>
              </a:xfrm>
              <a:prstGeom prst="rect">
                <a:avLst/>
              </a:prstGeom>
              <a:noFill/>
            </p:spPr>
            <p:txBody>
              <a:bodyPr wrap="square" lIns="0" tIns="0" rIns="0" bIns="0" anchor="t" anchorCtr="0">
                <a:normAutofit fontScale="77500" lnSpcReduction="20000"/>
              </a:bodyPr>
              <a:lstStyle/>
              <a:p>
                <a:pPr>
                  <a:lnSpc>
                    <a:spcPct val="120000"/>
                  </a:lnSpc>
                </a:pPr>
                <a:r>
                  <a:rPr lang="zh-CN" altLang="en-US" sz="1050">
                    <a:solidFill>
                      <a:sysClr val="windowText" lastClr="000000"/>
                    </a:solidFill>
                  </a:rPr>
                  <a:t>此部分内容作为文字排版占位显示（建议使用主题字体）</a:t>
                </a:r>
              </a:p>
            </p:txBody>
          </p:sp>
        </p:grpSp>
      </p:grpSp>
      <p:sp>
        <p:nvSpPr>
          <p:cNvPr id="48" name="矩形 2"/>
          <p:cNvSpPr/>
          <p:nvPr/>
        </p:nvSpPr>
        <p:spPr>
          <a:xfrm>
            <a:off x="-3204864" y="1635646"/>
            <a:ext cx="5364088" cy="11521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矩形 2"/>
          <p:cNvSpPr/>
          <p:nvPr/>
        </p:nvSpPr>
        <p:spPr>
          <a:xfrm>
            <a:off x="-1970942"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3" name="Group 5"/>
          <p:cNvGrpSpPr/>
          <p:nvPr/>
        </p:nvGrpSpPr>
        <p:grpSpPr>
          <a:xfrm>
            <a:off x="1200003" y="2645497"/>
            <a:ext cx="959221" cy="579863"/>
            <a:chOff x="5555940" y="620209"/>
            <a:chExt cx="1278961" cy="773150"/>
          </a:xfrm>
        </p:grpSpPr>
        <p:sp>
          <p:nvSpPr>
            <p:cNvPr id="46" name="TextBox 2"/>
            <p:cNvSpPr txBox="1"/>
            <p:nvPr/>
          </p:nvSpPr>
          <p:spPr>
            <a:xfrm>
              <a:off x="5555940" y="620209"/>
              <a:ext cx="1278961" cy="492443"/>
            </a:xfrm>
            <a:prstGeom prst="rect">
              <a:avLst/>
            </a:prstGeom>
            <a:noFill/>
          </p:spPr>
          <p:txBody>
            <a:bodyPr wrap="square" lIns="0" tIns="0" rIns="0" bIns="0">
              <a:normAutofit fontScale="92500" lnSpcReduction="20000"/>
            </a:bodyPr>
            <a:lstStyle/>
            <a:p>
              <a:r>
                <a:rPr lang="zh-CN" altLang="en-US" sz="3200" dirty="0">
                  <a:solidFill>
                    <a:schemeClr val="bg1"/>
                  </a:solidFill>
                </a:rPr>
                <a:t>目录</a:t>
              </a:r>
            </a:p>
          </p:txBody>
        </p:sp>
        <p:sp>
          <p:nvSpPr>
            <p:cNvPr id="47" name="TextBox 3"/>
            <p:cNvSpPr txBox="1"/>
            <p:nvPr/>
          </p:nvSpPr>
          <p:spPr>
            <a:xfrm>
              <a:off x="5555940" y="1116360"/>
              <a:ext cx="1269578" cy="276999"/>
            </a:xfrm>
            <a:prstGeom prst="rect">
              <a:avLst/>
            </a:prstGeom>
            <a:noFill/>
          </p:spPr>
          <p:txBody>
            <a:bodyPr wrap="none" lIns="0" tIns="0" rIns="0" bIns="0">
              <a:normAutofit fontScale="92500" lnSpcReduction="20000"/>
            </a:bodyPr>
            <a:lstStyle/>
            <a:p>
              <a:r>
                <a:rPr lang="en-US" altLang="zh-CN" dirty="0">
                  <a:solidFill>
                    <a:schemeClr val="bg1"/>
                  </a:solidFill>
                </a:rPr>
                <a:t>CONTENTS</a:t>
              </a:r>
            </a:p>
          </p:txBody>
        </p:sp>
      </p:grpSp>
      <p:cxnSp>
        <p:nvCxnSpPr>
          <p:cNvPr id="52" name="直接连接符 51"/>
          <p:cNvCxnSpPr/>
          <p:nvPr/>
        </p:nvCxnSpPr>
        <p:spPr>
          <a:xfrm flipH="1">
            <a:off x="2296295"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2132147"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0-#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0-#ppt_w/2"/>
                                          </p:val>
                                        </p:tav>
                                        <p:tav tm="100000">
                                          <p:val>
                                            <p:strVal val="#ppt_x"/>
                                          </p:val>
                                        </p:tav>
                                      </p:tavLst>
                                    </p:anim>
                                    <p:anim calcmode="lin" valueType="num">
                                      <p:cBhvr additive="base">
                                        <p:cTn id="12" dur="500" fill="hold"/>
                                        <p:tgtEl>
                                          <p:spTgt spid="5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up)">
                                      <p:cBhvr>
                                        <p:cTn id="22" dur="500"/>
                                        <p:tgtEl>
                                          <p:spTgt spid="52"/>
                                        </p:tgtEl>
                                      </p:cBhvr>
                                    </p:animEffect>
                                  </p:childTnLst>
                                </p:cTn>
                              </p:par>
                            </p:childTnLst>
                          </p:cTn>
                        </p:par>
                        <p:par>
                          <p:cTn id="23" fill="hold">
                            <p:stCondLst>
                              <p:cond delay="1500"/>
                            </p:stCondLst>
                            <p:childTnLst>
                              <p:par>
                                <p:cTn id="24" presetID="22" presetClass="entr" presetSubtype="4" fill="hold" nodeType="after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wipe(down)">
                                      <p:cBhvr>
                                        <p:cTn id="26" dur="500"/>
                                        <p:tgtEl>
                                          <p:spTgt spid="53"/>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fade">
                                      <p:cBhvr>
                                        <p:cTn id="30" dur="1000"/>
                                        <p:tgtEl>
                                          <p:spTgt spid="2"/>
                                        </p:tgtEl>
                                      </p:cBhvr>
                                    </p:animEffect>
                                    <p:anim calcmode="lin" valueType="num">
                                      <p:cBhvr>
                                        <p:cTn id="31" dur="1000" fill="hold"/>
                                        <p:tgtEl>
                                          <p:spTgt spid="2"/>
                                        </p:tgtEl>
                                        <p:attrNameLst>
                                          <p:attrName>ppt_x</p:attrName>
                                        </p:attrNameLst>
                                      </p:cBhvr>
                                      <p:tavLst>
                                        <p:tav tm="0">
                                          <p:val>
                                            <p:strVal val="#ppt_x"/>
                                          </p:val>
                                        </p:tav>
                                        <p:tav tm="100000">
                                          <p:val>
                                            <p:strVal val="#ppt_x"/>
                                          </p:val>
                                        </p:tav>
                                      </p:tavLst>
                                    </p:anim>
                                    <p:anim calcmode="lin" valueType="num">
                                      <p:cBhvr>
                                        <p:cTn id="32"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04</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5"/>
          <p:cNvGrpSpPr/>
          <p:nvPr/>
        </p:nvGrpSpPr>
        <p:grpSpPr>
          <a:xfrm>
            <a:off x="4981891" y="1607071"/>
            <a:ext cx="2742310" cy="2613821"/>
            <a:chOff x="3238876" y="2221460"/>
            <a:chExt cx="2906947" cy="2771748"/>
          </a:xfrm>
        </p:grpSpPr>
        <p:sp>
          <p:nvSpPr>
            <p:cNvPr id="7" name="Freeform 46"/>
            <p:cNvSpPr>
              <a:spLocks noEditPoints="1"/>
            </p:cNvSpPr>
            <p:nvPr/>
          </p:nvSpPr>
          <p:spPr bwMode="auto">
            <a:xfrm>
              <a:off x="3238876" y="2221460"/>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1"/>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9" name="Freeform 46"/>
            <p:cNvSpPr>
              <a:spLocks noEditPoints="1"/>
            </p:cNvSpPr>
            <p:nvPr/>
          </p:nvSpPr>
          <p:spPr bwMode="auto">
            <a:xfrm>
              <a:off x="3238876" y="295510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2"/>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0" name="Freeform 46"/>
            <p:cNvSpPr>
              <a:spLocks noEditPoints="1"/>
            </p:cNvSpPr>
            <p:nvPr/>
          </p:nvSpPr>
          <p:spPr bwMode="auto">
            <a:xfrm>
              <a:off x="3238876" y="3679311"/>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3"/>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6"/>
            <p:cNvSpPr>
              <a:spLocks noEditPoints="1"/>
            </p:cNvSpPr>
            <p:nvPr/>
          </p:nvSpPr>
          <p:spPr bwMode="auto">
            <a:xfrm>
              <a:off x="3238876" y="4403522"/>
              <a:ext cx="496946" cy="49704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accent4"/>
            </a:solidFill>
            <a:ln w="9525">
              <a:noFill/>
              <a:round/>
            </a:ln>
          </p:spPr>
          <p:txBody>
            <a:bodyPr vert="horz" wrap="square" lIns="91446" tIns="45723" rIns="91446" bIns="45723" numCol="1" anchor="t" anchorCtr="0" compatLnSpc="1"/>
            <a:lstStyle/>
            <a:p>
              <a:pPr>
                <a:lnSpc>
                  <a:spcPct val="120000"/>
                </a:lnSpc>
              </a:pPr>
              <a:endParaRPr lang="en-US"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0"/>
            <p:cNvGrpSpPr/>
            <p:nvPr/>
          </p:nvGrpSpPr>
          <p:grpSpPr>
            <a:xfrm>
              <a:off x="3848548" y="2223372"/>
              <a:ext cx="2297275" cy="434379"/>
              <a:chOff x="1270277" y="1233504"/>
              <a:chExt cx="3991310" cy="434244"/>
            </a:xfrm>
          </p:grpSpPr>
          <p:sp>
            <p:nvSpPr>
              <p:cNvPr id="23"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4" name="Text Placeholder 3"/>
              <p:cNvSpPr txBox="1"/>
              <p:nvPr/>
            </p:nvSpPr>
            <p:spPr>
              <a:xfrm>
                <a:off x="1270277" y="1471985"/>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4" name="Group 30"/>
            <p:cNvGrpSpPr/>
            <p:nvPr/>
          </p:nvGrpSpPr>
          <p:grpSpPr>
            <a:xfrm>
              <a:off x="3848548" y="2957014"/>
              <a:ext cx="2297275" cy="434379"/>
              <a:chOff x="1270277" y="1233504"/>
              <a:chExt cx="3991310" cy="434244"/>
            </a:xfrm>
          </p:grpSpPr>
          <p:sp>
            <p:nvSpPr>
              <p:cNvPr id="21"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2" name="Text Placeholder 3"/>
              <p:cNvSpPr txBox="1"/>
              <p:nvPr/>
            </p:nvSpPr>
            <p:spPr>
              <a:xfrm>
                <a:off x="1270277" y="1471985"/>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5" name="Group 30"/>
            <p:cNvGrpSpPr/>
            <p:nvPr/>
          </p:nvGrpSpPr>
          <p:grpSpPr>
            <a:xfrm>
              <a:off x="3848548" y="3681225"/>
              <a:ext cx="2297275" cy="434377"/>
              <a:chOff x="1270277" y="1233505"/>
              <a:chExt cx="3991310" cy="434242"/>
            </a:xfrm>
          </p:grpSpPr>
          <p:sp>
            <p:nvSpPr>
              <p:cNvPr id="19" name="Text Placeholder 3"/>
              <p:cNvSpPr txBox="1"/>
              <p:nvPr/>
            </p:nvSpPr>
            <p:spPr>
              <a:xfrm>
                <a:off x="1270277" y="1233505"/>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Text Placeholder 3"/>
              <p:cNvSpPr txBox="1"/>
              <p:nvPr/>
            </p:nvSpPr>
            <p:spPr>
              <a:xfrm>
                <a:off x="1270277" y="1471984"/>
                <a:ext cx="3991310" cy="19576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6" name="Group 30"/>
            <p:cNvGrpSpPr/>
            <p:nvPr/>
          </p:nvGrpSpPr>
          <p:grpSpPr>
            <a:xfrm>
              <a:off x="3848548" y="4405434"/>
              <a:ext cx="2297275" cy="587774"/>
              <a:chOff x="1270277" y="1233504"/>
              <a:chExt cx="3991310" cy="587591"/>
            </a:xfrm>
          </p:grpSpPr>
          <p:sp>
            <p:nvSpPr>
              <p:cNvPr id="17" name="Text Placeholder 3"/>
              <p:cNvSpPr txBox="1"/>
              <p:nvPr/>
            </p:nvSpPr>
            <p:spPr>
              <a:xfrm>
                <a:off x="1270277" y="1233504"/>
                <a:ext cx="1983932" cy="23491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a:t>
                </a:r>
                <a:endParaRPr lang="en-US" sz="12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Text Placeholder 3"/>
              <p:cNvSpPr txBox="1"/>
              <p:nvPr/>
            </p:nvSpPr>
            <p:spPr>
              <a:xfrm>
                <a:off x="1270277" y="1471985"/>
                <a:ext cx="3991310" cy="34911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a:lnSpc>
                    <a:spcPct val="120000"/>
                  </a:lnSpc>
                  <a:spcBef>
                    <a:spcPct val="20000"/>
                  </a:spcBef>
                  <a:defRPr/>
                </a:pPr>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a:p>
                <a:pPr algn="l" defTabSz="685800">
                  <a:lnSpc>
                    <a:spcPct val="120000"/>
                  </a:lnSpc>
                  <a:spcBef>
                    <a:spcPct val="20000"/>
                  </a:spcBef>
                  <a:defRPr/>
                </a:pPr>
                <a:r>
                  <a:rPr lang="en-US" altLang="zh-CN" sz="500" dirty="0">
                    <a:solidFill>
                      <a:schemeClr val="bg1">
                        <a:lumMod val="50000"/>
                      </a:schemeClr>
                    </a:solidFill>
                    <a:latin typeface="Arial" panose="020B0604020202020204" pitchFamily="34" charset="0"/>
                    <a:ea typeface="微软雅黑" panose="020B0503020204020204" pitchFamily="34" charset="-122"/>
                    <a:cs typeface="+mn-ea"/>
                    <a:sym typeface="Arial" panose="020B0604020202020204" pitchFamily="34" charset="0"/>
                  </a:rPr>
                  <a:t>.</a:t>
                </a:r>
              </a:p>
            </p:txBody>
          </p:sp>
        </p:grpSp>
      </p:grpSp>
      <p:grpSp>
        <p:nvGrpSpPr>
          <p:cNvPr id="8" name="组合 24"/>
          <p:cNvGrpSpPr/>
          <p:nvPr/>
        </p:nvGrpSpPr>
        <p:grpSpPr>
          <a:xfrm>
            <a:off x="1573284" y="1506140"/>
            <a:ext cx="2783563" cy="2780539"/>
            <a:chOff x="3232150" y="1665288"/>
            <a:chExt cx="2192338" cy="2190750"/>
          </a:xfrm>
        </p:grpSpPr>
        <p:grpSp>
          <p:nvGrpSpPr>
            <p:cNvPr id="11" name="Group 16"/>
            <p:cNvGrpSpPr/>
            <p:nvPr/>
          </p:nvGrpSpPr>
          <p:grpSpPr bwMode="auto">
            <a:xfrm>
              <a:off x="3284538" y="1716088"/>
              <a:ext cx="2087562" cy="2087562"/>
              <a:chOff x="3284240" y="1716038"/>
              <a:chExt cx="2088232" cy="2088232"/>
            </a:xfrm>
          </p:grpSpPr>
          <p:sp>
            <p:nvSpPr>
              <p:cNvPr id="32" name="Pie 9"/>
              <p:cNvSpPr/>
              <p:nvPr/>
            </p:nvSpPr>
            <p:spPr>
              <a:xfrm>
                <a:off x="3284240" y="1716038"/>
                <a:ext cx="2088232" cy="2088232"/>
              </a:xfrm>
              <a:prstGeom prst="pie">
                <a:avLst>
                  <a:gd name="adj1" fmla="val 4111343"/>
                  <a:gd name="adj2" fmla="val 1629722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Pie 36"/>
              <p:cNvSpPr/>
              <p:nvPr/>
            </p:nvSpPr>
            <p:spPr>
              <a:xfrm>
                <a:off x="3284240" y="1716038"/>
                <a:ext cx="2088232" cy="2088232"/>
              </a:xfrm>
              <a:prstGeom prst="pie">
                <a:avLst>
                  <a:gd name="adj1" fmla="val 20518227"/>
                  <a:gd name="adj2" fmla="val 1176276"/>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4" name="Pie 37"/>
              <p:cNvSpPr/>
              <p:nvPr/>
            </p:nvSpPr>
            <p:spPr>
              <a:xfrm>
                <a:off x="3284240" y="1716038"/>
                <a:ext cx="2088232" cy="2088232"/>
              </a:xfrm>
              <a:prstGeom prst="pie">
                <a:avLst>
                  <a:gd name="adj1" fmla="val 16262436"/>
                  <a:gd name="adj2" fmla="val 205433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Pie 40"/>
              <p:cNvSpPr/>
              <p:nvPr/>
            </p:nvSpPr>
            <p:spPr>
              <a:xfrm>
                <a:off x="3284240" y="1716038"/>
                <a:ext cx="2088232" cy="2088232"/>
              </a:xfrm>
              <a:prstGeom prst="pie">
                <a:avLst>
                  <a:gd name="adj1" fmla="val 1145018"/>
                  <a:gd name="adj2" fmla="val 415232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bg-BG" sz="2100" dirty="0">
                  <a:solidFill>
                    <a:schemeClr val="bg1"/>
                  </a:solidFill>
                  <a:latin typeface="微软雅黑" panose="020B0503020204020204" pitchFamily="34" charset="-122"/>
                  <a:ea typeface="微软雅黑" panose="020B0503020204020204" pitchFamily="34" charset="-122"/>
                </a:endParaRPr>
              </a:p>
            </p:txBody>
          </p:sp>
        </p:grpSp>
        <p:sp>
          <p:nvSpPr>
            <p:cNvPr id="27" name="Oval 41"/>
            <p:cNvSpPr/>
            <p:nvPr/>
          </p:nvSpPr>
          <p:spPr>
            <a:xfrm>
              <a:off x="3232150" y="1665288"/>
              <a:ext cx="2192338" cy="219075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zh-CN" altLang="zh-CN" sz="21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8" name="Rectangle 45"/>
            <p:cNvSpPr>
              <a:spLocks noChangeArrowheads="1"/>
            </p:cNvSpPr>
            <p:nvPr/>
          </p:nvSpPr>
          <p:spPr bwMode="auto">
            <a:xfrm>
              <a:off x="3481323" y="2590800"/>
              <a:ext cx="771656" cy="43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000" dirty="0">
                  <a:solidFill>
                    <a:schemeClr val="bg1"/>
                  </a:solidFill>
                  <a:latin typeface="微软雅黑" panose="020B0503020204020204" pitchFamily="34" charset="-122"/>
                  <a:ea typeface="微软雅黑" panose="020B0503020204020204" pitchFamily="34" charset="-122"/>
                </a:rPr>
                <a:t>55%</a:t>
              </a:r>
              <a:endParaRPr lang="bg-BG" altLang="zh-CN" sz="3000" dirty="0">
                <a:solidFill>
                  <a:schemeClr val="bg1"/>
                </a:solidFill>
                <a:latin typeface="微软雅黑" panose="020B0503020204020204" pitchFamily="34" charset="-122"/>
                <a:ea typeface="微软雅黑" panose="020B0503020204020204" pitchFamily="34" charset="-122"/>
              </a:endParaRPr>
            </a:p>
          </p:txBody>
        </p:sp>
        <p:sp>
          <p:nvSpPr>
            <p:cNvPr id="29" name="Rectangle 46"/>
            <p:cNvSpPr>
              <a:spLocks noChangeArrowheads="1"/>
            </p:cNvSpPr>
            <p:nvPr/>
          </p:nvSpPr>
          <p:spPr bwMode="auto">
            <a:xfrm>
              <a:off x="4399295" y="2068513"/>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18%</a:t>
              </a:r>
              <a:endParaRPr lang="bg-BG" altLang="zh-CN" sz="2100" dirty="0">
                <a:solidFill>
                  <a:schemeClr val="bg1"/>
                </a:solidFill>
                <a:latin typeface="微软雅黑" panose="020B0503020204020204" pitchFamily="34" charset="-122"/>
                <a:ea typeface="微软雅黑" panose="020B0503020204020204" pitchFamily="34" charset="-122"/>
              </a:endParaRPr>
            </a:p>
          </p:txBody>
        </p:sp>
        <p:sp>
          <p:nvSpPr>
            <p:cNvPr id="30" name="Rectangle 47"/>
            <p:cNvSpPr>
              <a:spLocks noChangeArrowheads="1"/>
            </p:cNvSpPr>
            <p:nvPr/>
          </p:nvSpPr>
          <p:spPr bwMode="auto">
            <a:xfrm>
              <a:off x="4790613" y="2574925"/>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12%</a:t>
              </a:r>
              <a:endParaRPr lang="bg-BG" altLang="zh-CN" sz="2100" dirty="0">
                <a:solidFill>
                  <a:schemeClr val="bg1"/>
                </a:solidFill>
                <a:latin typeface="微软雅黑" panose="020B0503020204020204" pitchFamily="34" charset="-122"/>
                <a:ea typeface="微软雅黑" panose="020B0503020204020204" pitchFamily="34" charset="-122"/>
              </a:endParaRPr>
            </a:p>
          </p:txBody>
        </p:sp>
        <p:sp>
          <p:nvSpPr>
            <p:cNvPr id="31" name="Rectangle 48"/>
            <p:cNvSpPr>
              <a:spLocks noChangeArrowheads="1"/>
            </p:cNvSpPr>
            <p:nvPr/>
          </p:nvSpPr>
          <p:spPr bwMode="auto">
            <a:xfrm>
              <a:off x="4549312" y="3081338"/>
              <a:ext cx="583539" cy="327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2100" dirty="0">
                  <a:solidFill>
                    <a:schemeClr val="bg1"/>
                  </a:solidFill>
                  <a:latin typeface="微软雅黑" panose="020B0503020204020204" pitchFamily="34" charset="-122"/>
                  <a:ea typeface="微软雅黑" panose="020B0503020204020204" pitchFamily="34" charset="-122"/>
                </a:rPr>
                <a:t>15%</a:t>
              </a:r>
              <a:endParaRPr lang="bg-BG" altLang="zh-CN" sz="21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62"/>
          <p:cNvGrpSpPr/>
          <p:nvPr/>
        </p:nvGrpSpPr>
        <p:grpSpPr>
          <a:xfrm>
            <a:off x="3320399" y="2319047"/>
            <a:ext cx="1412754" cy="2453310"/>
            <a:chOff x="4427198" y="3092063"/>
            <a:chExt cx="1883672" cy="3271080"/>
          </a:xfrm>
        </p:grpSpPr>
        <p:sp>
          <p:nvSpPr>
            <p:cNvPr id="11" name="任意多边形 10"/>
            <p:cNvSpPr/>
            <p:nvPr/>
          </p:nvSpPr>
          <p:spPr>
            <a:xfrm>
              <a:off x="4427198" y="3092063"/>
              <a:ext cx="1883672" cy="1654289"/>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 name="组合 25"/>
            <p:cNvGrpSpPr/>
            <p:nvPr/>
          </p:nvGrpSpPr>
          <p:grpSpPr>
            <a:xfrm>
              <a:off x="4652603" y="4689055"/>
              <a:ext cx="835266" cy="1674088"/>
              <a:chOff x="1647825" y="4345931"/>
              <a:chExt cx="816298" cy="1636071"/>
            </a:xfrm>
            <a:solidFill>
              <a:srgbClr val="5ABCD2"/>
            </a:solidFill>
          </p:grpSpPr>
          <p:sp>
            <p:nvSpPr>
              <p:cNvPr id="27" name="椭圆 26"/>
              <p:cNvSpPr/>
              <p:nvPr/>
            </p:nvSpPr>
            <p:spPr>
              <a:xfrm>
                <a:off x="1888535" y="4345931"/>
                <a:ext cx="275698" cy="27569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8" name="任意多边形 27"/>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9" name="任意多边形 28"/>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0" name="任意多边形 29"/>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1" name="任意多边形 30"/>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32" name="任意多边形 31"/>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7" name="Freeform 22"/>
            <p:cNvSpPr>
              <a:spLocks noEditPoints="1"/>
            </p:cNvSpPr>
            <p:nvPr/>
          </p:nvSpPr>
          <p:spPr bwMode="auto">
            <a:xfrm>
              <a:off x="5144917" y="3279834"/>
              <a:ext cx="441812" cy="518838"/>
            </a:xfrm>
            <a:custGeom>
              <a:avLst/>
              <a:gdLst>
                <a:gd name="T0" fmla="*/ 90 w 641"/>
                <a:gd name="T1" fmla="*/ 424 h 748"/>
                <a:gd name="T2" fmla="*/ 158 w 641"/>
                <a:gd name="T3" fmla="*/ 424 h 748"/>
                <a:gd name="T4" fmla="*/ 205 w 641"/>
                <a:gd name="T5" fmla="*/ 408 h 748"/>
                <a:gd name="T6" fmla="*/ 291 w 641"/>
                <a:gd name="T7" fmla="*/ 588 h 748"/>
                <a:gd name="T8" fmla="*/ 312 w 641"/>
                <a:gd name="T9" fmla="*/ 475 h 748"/>
                <a:gd name="T10" fmla="*/ 297 w 641"/>
                <a:gd name="T11" fmla="*/ 468 h 748"/>
                <a:gd name="T12" fmla="*/ 298 w 641"/>
                <a:gd name="T13" fmla="*/ 452 h 748"/>
                <a:gd name="T14" fmla="*/ 360 w 641"/>
                <a:gd name="T15" fmla="*/ 452 h 748"/>
                <a:gd name="T16" fmla="*/ 360 w 641"/>
                <a:gd name="T17" fmla="*/ 468 h 748"/>
                <a:gd name="T18" fmla="*/ 346 w 641"/>
                <a:gd name="T19" fmla="*/ 475 h 748"/>
                <a:gd name="T20" fmla="*/ 365 w 641"/>
                <a:gd name="T21" fmla="*/ 583 h 748"/>
                <a:gd name="T22" fmla="*/ 439 w 641"/>
                <a:gd name="T23" fmla="*/ 415 h 748"/>
                <a:gd name="T24" fmla="*/ 482 w 641"/>
                <a:gd name="T25" fmla="*/ 420 h 748"/>
                <a:gd name="T26" fmla="*/ 545 w 641"/>
                <a:gd name="T27" fmla="*/ 420 h 748"/>
                <a:gd name="T28" fmla="*/ 632 w 641"/>
                <a:gd name="T29" fmla="*/ 691 h 748"/>
                <a:gd name="T30" fmla="*/ 544 w 641"/>
                <a:gd name="T31" fmla="*/ 722 h 748"/>
                <a:gd name="T32" fmla="*/ 532 w 641"/>
                <a:gd name="T33" fmla="*/ 681 h 748"/>
                <a:gd name="T34" fmla="*/ 504 w 641"/>
                <a:gd name="T35" fmla="*/ 729 h 748"/>
                <a:gd name="T36" fmla="*/ 123 w 641"/>
                <a:gd name="T37" fmla="*/ 731 h 748"/>
                <a:gd name="T38" fmla="*/ 94 w 641"/>
                <a:gd name="T39" fmla="*/ 681 h 748"/>
                <a:gd name="T40" fmla="*/ 81 w 641"/>
                <a:gd name="T41" fmla="*/ 724 h 748"/>
                <a:gd name="T42" fmla="*/ 0 w 641"/>
                <a:gd name="T43" fmla="*/ 691 h 748"/>
                <a:gd name="T44" fmla="*/ 90 w 641"/>
                <a:gd name="T45" fmla="*/ 424 h 748"/>
                <a:gd name="T46" fmla="*/ 185 w 641"/>
                <a:gd name="T47" fmla="*/ 289 h 748"/>
                <a:gd name="T48" fmla="*/ 185 w 641"/>
                <a:gd name="T49" fmla="*/ 289 h 748"/>
                <a:gd name="T50" fmla="*/ 163 w 641"/>
                <a:gd name="T51" fmla="*/ 264 h 748"/>
                <a:gd name="T52" fmla="*/ 155 w 641"/>
                <a:gd name="T53" fmla="*/ 214 h 748"/>
                <a:gd name="T54" fmla="*/ 155 w 641"/>
                <a:gd name="T55" fmla="*/ 207 h 748"/>
                <a:gd name="T56" fmla="*/ 160 w 641"/>
                <a:gd name="T57" fmla="*/ 204 h 748"/>
                <a:gd name="T58" fmla="*/ 164 w 641"/>
                <a:gd name="T59" fmla="*/ 202 h 748"/>
                <a:gd name="T60" fmla="*/ 199 w 641"/>
                <a:gd name="T61" fmla="*/ 47 h 748"/>
                <a:gd name="T62" fmla="*/ 423 w 641"/>
                <a:gd name="T63" fmla="*/ 43 h 748"/>
                <a:gd name="T64" fmla="*/ 466 w 641"/>
                <a:gd name="T65" fmla="*/ 200 h 748"/>
                <a:gd name="T66" fmla="*/ 472 w 641"/>
                <a:gd name="T67" fmla="*/ 204 h 748"/>
                <a:gd name="T68" fmla="*/ 478 w 641"/>
                <a:gd name="T69" fmla="*/ 207 h 748"/>
                <a:gd name="T70" fmla="*/ 478 w 641"/>
                <a:gd name="T71" fmla="*/ 214 h 748"/>
                <a:gd name="T72" fmla="*/ 471 w 641"/>
                <a:gd name="T73" fmla="*/ 263 h 748"/>
                <a:gd name="T74" fmla="*/ 449 w 641"/>
                <a:gd name="T75" fmla="*/ 288 h 748"/>
                <a:gd name="T76" fmla="*/ 328 w 641"/>
                <a:gd name="T77" fmla="*/ 397 h 748"/>
                <a:gd name="T78" fmla="*/ 299 w 641"/>
                <a:gd name="T79" fmla="*/ 395 h 748"/>
                <a:gd name="T80" fmla="*/ 185 w 641"/>
                <a:gd name="T81" fmla="*/ 289 h 7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641" h="748">
                  <a:moveTo>
                    <a:pt x="90" y="424"/>
                  </a:moveTo>
                  <a:cubicBezTo>
                    <a:pt x="114" y="424"/>
                    <a:pt x="137" y="424"/>
                    <a:pt x="158" y="424"/>
                  </a:cubicBezTo>
                  <a:cubicBezTo>
                    <a:pt x="178" y="425"/>
                    <a:pt x="194" y="421"/>
                    <a:pt x="205" y="408"/>
                  </a:cubicBezTo>
                  <a:lnTo>
                    <a:pt x="291" y="588"/>
                  </a:lnTo>
                  <a:lnTo>
                    <a:pt x="312" y="475"/>
                  </a:lnTo>
                  <a:lnTo>
                    <a:pt x="297" y="468"/>
                  </a:lnTo>
                  <a:lnTo>
                    <a:pt x="298" y="452"/>
                  </a:lnTo>
                  <a:lnTo>
                    <a:pt x="360" y="452"/>
                  </a:lnTo>
                  <a:lnTo>
                    <a:pt x="360" y="468"/>
                  </a:lnTo>
                  <a:lnTo>
                    <a:pt x="346" y="475"/>
                  </a:lnTo>
                  <a:lnTo>
                    <a:pt x="365" y="583"/>
                  </a:lnTo>
                  <a:lnTo>
                    <a:pt x="439" y="415"/>
                  </a:lnTo>
                  <a:cubicBezTo>
                    <a:pt x="450" y="420"/>
                    <a:pt x="464" y="422"/>
                    <a:pt x="482" y="420"/>
                  </a:cubicBezTo>
                  <a:cubicBezTo>
                    <a:pt x="502" y="420"/>
                    <a:pt x="523" y="420"/>
                    <a:pt x="545" y="420"/>
                  </a:cubicBezTo>
                  <a:cubicBezTo>
                    <a:pt x="604" y="475"/>
                    <a:pt x="641" y="606"/>
                    <a:pt x="632" y="691"/>
                  </a:cubicBezTo>
                  <a:cubicBezTo>
                    <a:pt x="614" y="704"/>
                    <a:pt x="583" y="714"/>
                    <a:pt x="544" y="722"/>
                  </a:cubicBezTo>
                  <a:lnTo>
                    <a:pt x="532" y="681"/>
                  </a:lnTo>
                  <a:lnTo>
                    <a:pt x="504" y="729"/>
                  </a:lnTo>
                  <a:cubicBezTo>
                    <a:pt x="390" y="746"/>
                    <a:pt x="233" y="748"/>
                    <a:pt x="123" y="731"/>
                  </a:cubicBezTo>
                  <a:lnTo>
                    <a:pt x="94" y="681"/>
                  </a:lnTo>
                  <a:lnTo>
                    <a:pt x="81" y="724"/>
                  </a:lnTo>
                  <a:cubicBezTo>
                    <a:pt x="43" y="716"/>
                    <a:pt x="14" y="705"/>
                    <a:pt x="0" y="691"/>
                  </a:cubicBezTo>
                  <a:cubicBezTo>
                    <a:pt x="1" y="616"/>
                    <a:pt x="15" y="489"/>
                    <a:pt x="90" y="424"/>
                  </a:cubicBezTo>
                  <a:close/>
                  <a:moveTo>
                    <a:pt x="185" y="289"/>
                  </a:moveTo>
                  <a:lnTo>
                    <a:pt x="185" y="289"/>
                  </a:lnTo>
                  <a:cubicBezTo>
                    <a:pt x="175" y="284"/>
                    <a:pt x="168" y="275"/>
                    <a:pt x="163" y="264"/>
                  </a:cubicBezTo>
                  <a:cubicBezTo>
                    <a:pt x="157" y="251"/>
                    <a:pt x="155" y="234"/>
                    <a:pt x="155" y="214"/>
                  </a:cubicBezTo>
                  <a:lnTo>
                    <a:pt x="155" y="207"/>
                  </a:lnTo>
                  <a:lnTo>
                    <a:pt x="160" y="204"/>
                  </a:lnTo>
                  <a:cubicBezTo>
                    <a:pt x="162" y="203"/>
                    <a:pt x="163" y="202"/>
                    <a:pt x="164" y="202"/>
                  </a:cubicBezTo>
                  <a:cubicBezTo>
                    <a:pt x="152" y="117"/>
                    <a:pt x="162" y="78"/>
                    <a:pt x="199" y="47"/>
                  </a:cubicBezTo>
                  <a:cubicBezTo>
                    <a:pt x="256" y="0"/>
                    <a:pt x="365" y="0"/>
                    <a:pt x="423" y="43"/>
                  </a:cubicBezTo>
                  <a:cubicBezTo>
                    <a:pt x="463" y="72"/>
                    <a:pt x="477" y="123"/>
                    <a:pt x="466" y="200"/>
                  </a:cubicBezTo>
                  <a:cubicBezTo>
                    <a:pt x="468" y="201"/>
                    <a:pt x="470" y="202"/>
                    <a:pt x="472" y="204"/>
                  </a:cubicBezTo>
                  <a:lnTo>
                    <a:pt x="478" y="207"/>
                  </a:lnTo>
                  <a:lnTo>
                    <a:pt x="478" y="214"/>
                  </a:lnTo>
                  <a:cubicBezTo>
                    <a:pt x="478" y="233"/>
                    <a:pt x="476" y="250"/>
                    <a:pt x="471" y="263"/>
                  </a:cubicBezTo>
                  <a:cubicBezTo>
                    <a:pt x="466" y="275"/>
                    <a:pt x="459" y="283"/>
                    <a:pt x="449" y="288"/>
                  </a:cubicBezTo>
                  <a:cubicBezTo>
                    <a:pt x="434" y="338"/>
                    <a:pt x="381" y="392"/>
                    <a:pt x="328" y="397"/>
                  </a:cubicBezTo>
                  <a:cubicBezTo>
                    <a:pt x="319" y="398"/>
                    <a:pt x="308" y="398"/>
                    <a:pt x="299" y="395"/>
                  </a:cubicBezTo>
                  <a:cubicBezTo>
                    <a:pt x="241" y="374"/>
                    <a:pt x="203" y="350"/>
                    <a:pt x="185" y="289"/>
                  </a:cubicBezTo>
                  <a:close/>
                </a:path>
              </a:pathLst>
            </a:custGeom>
            <a:solidFill>
              <a:srgbClr val="FDFDFD"/>
            </a:solidFill>
            <a:ln>
              <a:noFill/>
            </a:ln>
          </p:spPr>
          <p:txBody>
            <a:bodyPr vert="horz" wrap="square" lIns="91440" tIns="45720" rIns="91440" bIns="45720" numCol="1" anchor="t" anchorCtr="0" compatLnSpc="1"/>
            <a:lstStyle/>
            <a:p>
              <a:endParaRPr lang="zh-CN" altLang="en-US"/>
            </a:p>
          </p:txBody>
        </p:sp>
        <p:sp>
          <p:nvSpPr>
            <p:cNvPr id="53" name="文本框 52"/>
            <p:cNvSpPr txBox="1"/>
            <p:nvPr/>
          </p:nvSpPr>
          <p:spPr>
            <a:xfrm>
              <a:off x="4673817" y="3855250"/>
              <a:ext cx="1485877" cy="492443"/>
            </a:xfrm>
            <a:prstGeom prst="rect">
              <a:avLst/>
            </a:prstGeom>
            <a:noFill/>
          </p:spPr>
          <p:txBody>
            <a:bodyPr wrap="none" rtlCol="0">
              <a:spAutoFit/>
            </a:bodyPr>
            <a:lstStyle/>
            <a:p>
              <a:r>
                <a:rPr lang="zh-CN" altLang="en-US" b="1" dirty="0">
                  <a:solidFill>
                    <a:srgbClr val="FFFFFF"/>
                  </a:solidFill>
                  <a:latin typeface="幼圆" panose="02010509060101010101" pitchFamily="49" charset="-122"/>
                  <a:ea typeface="幼圆" panose="02010509060101010101" pitchFamily="49" charset="-122"/>
                </a:rPr>
                <a:t>您的标题</a:t>
              </a:r>
            </a:p>
          </p:txBody>
        </p:sp>
      </p:grpSp>
      <p:grpSp>
        <p:nvGrpSpPr>
          <p:cNvPr id="4" name="组合 3"/>
          <p:cNvGrpSpPr/>
          <p:nvPr/>
        </p:nvGrpSpPr>
        <p:grpSpPr>
          <a:xfrm>
            <a:off x="554902" y="2007502"/>
            <a:ext cx="1628399" cy="2793908"/>
            <a:chOff x="739870" y="2676669"/>
            <a:chExt cx="2171198" cy="3725210"/>
          </a:xfrm>
        </p:grpSpPr>
        <p:sp>
          <p:nvSpPr>
            <p:cNvPr id="8" name="任意多边形 7"/>
            <p:cNvSpPr/>
            <p:nvPr/>
          </p:nvSpPr>
          <p:spPr>
            <a:xfrm>
              <a:off x="739870" y="2676669"/>
              <a:ext cx="2171198" cy="1906801"/>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5" name="组合 11"/>
            <p:cNvGrpSpPr/>
            <p:nvPr/>
          </p:nvGrpSpPr>
          <p:grpSpPr>
            <a:xfrm>
              <a:off x="1456308" y="4647468"/>
              <a:ext cx="875343" cy="1754411"/>
              <a:chOff x="1647825" y="4345931"/>
              <a:chExt cx="816298" cy="1636071"/>
            </a:xfrm>
            <a:solidFill>
              <a:srgbClr val="5ABCD2"/>
            </a:solidFill>
          </p:grpSpPr>
          <p:sp>
            <p:nvSpPr>
              <p:cNvPr id="13" name="椭圆 12"/>
              <p:cNvSpPr/>
              <p:nvPr/>
            </p:nvSpPr>
            <p:spPr>
              <a:xfrm>
                <a:off x="1888535" y="4345931"/>
                <a:ext cx="275698" cy="27569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任意多边形 13"/>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任意多边形 14"/>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6" name="任意多边形 15"/>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7" name="任意多边形 16"/>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任意多边形 17"/>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9" name="Freeform 33"/>
            <p:cNvSpPr>
              <a:spLocks noEditPoints="1"/>
            </p:cNvSpPr>
            <p:nvPr/>
          </p:nvSpPr>
          <p:spPr bwMode="auto">
            <a:xfrm>
              <a:off x="1472989" y="2861978"/>
              <a:ext cx="529919" cy="497683"/>
            </a:xfrm>
            <a:custGeom>
              <a:avLst/>
              <a:gdLst>
                <a:gd name="T0" fmla="*/ 21 w 643"/>
                <a:gd name="T1" fmla="*/ 477 h 603"/>
                <a:gd name="T2" fmla="*/ 459 w 643"/>
                <a:gd name="T3" fmla="*/ 359 h 603"/>
                <a:gd name="T4" fmla="*/ 420 w 643"/>
                <a:gd name="T5" fmla="*/ 494 h 603"/>
                <a:gd name="T6" fmla="*/ 407 w 643"/>
                <a:gd name="T7" fmla="*/ 377 h 603"/>
                <a:gd name="T8" fmla="*/ 408 w 643"/>
                <a:gd name="T9" fmla="*/ 272 h 603"/>
                <a:gd name="T10" fmla="*/ 397 w 643"/>
                <a:gd name="T11" fmla="*/ 276 h 603"/>
                <a:gd name="T12" fmla="*/ 405 w 643"/>
                <a:gd name="T13" fmla="*/ 292 h 603"/>
                <a:gd name="T14" fmla="*/ 415 w 643"/>
                <a:gd name="T15" fmla="*/ 288 h 603"/>
                <a:gd name="T16" fmla="*/ 356 w 643"/>
                <a:gd name="T17" fmla="*/ 302 h 603"/>
                <a:gd name="T18" fmla="*/ 360 w 643"/>
                <a:gd name="T19" fmla="*/ 322 h 603"/>
                <a:gd name="T20" fmla="*/ 368 w 643"/>
                <a:gd name="T21" fmla="*/ 315 h 603"/>
                <a:gd name="T22" fmla="*/ 324 w 643"/>
                <a:gd name="T23" fmla="*/ 341 h 603"/>
                <a:gd name="T24" fmla="*/ 319 w 643"/>
                <a:gd name="T25" fmla="*/ 351 h 603"/>
                <a:gd name="T26" fmla="*/ 335 w 643"/>
                <a:gd name="T27" fmla="*/ 359 h 603"/>
                <a:gd name="T28" fmla="*/ 340 w 643"/>
                <a:gd name="T29" fmla="*/ 349 h 603"/>
                <a:gd name="T30" fmla="*/ 305 w 643"/>
                <a:gd name="T31" fmla="*/ 399 h 603"/>
                <a:gd name="T32" fmla="*/ 322 w 643"/>
                <a:gd name="T33" fmla="*/ 411 h 603"/>
                <a:gd name="T34" fmla="*/ 323 w 643"/>
                <a:gd name="T35" fmla="*/ 400 h 603"/>
                <a:gd name="T36" fmla="*/ 308 w 643"/>
                <a:gd name="T37" fmla="*/ 450 h 603"/>
                <a:gd name="T38" fmla="*/ 311 w 643"/>
                <a:gd name="T39" fmla="*/ 461 h 603"/>
                <a:gd name="T40" fmla="*/ 327 w 643"/>
                <a:gd name="T41" fmla="*/ 455 h 603"/>
                <a:gd name="T42" fmla="*/ 324 w 643"/>
                <a:gd name="T43" fmla="*/ 444 h 603"/>
                <a:gd name="T44" fmla="*/ 332 w 643"/>
                <a:gd name="T45" fmla="*/ 505 h 603"/>
                <a:gd name="T46" fmla="*/ 353 w 643"/>
                <a:gd name="T47" fmla="*/ 503 h 603"/>
                <a:gd name="T48" fmla="*/ 346 w 643"/>
                <a:gd name="T49" fmla="*/ 495 h 603"/>
                <a:gd name="T50" fmla="*/ 367 w 643"/>
                <a:gd name="T51" fmla="*/ 541 h 603"/>
                <a:gd name="T52" fmla="*/ 377 w 643"/>
                <a:gd name="T53" fmla="*/ 547 h 603"/>
                <a:gd name="T54" fmla="*/ 386 w 643"/>
                <a:gd name="T55" fmla="*/ 532 h 603"/>
                <a:gd name="T56" fmla="*/ 377 w 643"/>
                <a:gd name="T57" fmla="*/ 526 h 603"/>
                <a:gd name="T58" fmla="*/ 423 w 643"/>
                <a:gd name="T59" fmla="*/ 566 h 603"/>
                <a:gd name="T60" fmla="*/ 434 w 643"/>
                <a:gd name="T61" fmla="*/ 568 h 603"/>
                <a:gd name="T62" fmla="*/ 427 w 643"/>
                <a:gd name="T63" fmla="*/ 549 h 603"/>
                <a:gd name="T64" fmla="*/ 472 w 643"/>
                <a:gd name="T65" fmla="*/ 569 h 603"/>
                <a:gd name="T66" fmla="*/ 484 w 643"/>
                <a:gd name="T67" fmla="*/ 568 h 603"/>
                <a:gd name="T68" fmla="*/ 483 w 643"/>
                <a:gd name="T69" fmla="*/ 550 h 603"/>
                <a:gd name="T70" fmla="*/ 472 w 643"/>
                <a:gd name="T71" fmla="*/ 552 h 603"/>
                <a:gd name="T72" fmla="*/ 530 w 643"/>
                <a:gd name="T73" fmla="*/ 551 h 603"/>
                <a:gd name="T74" fmla="*/ 540 w 643"/>
                <a:gd name="T75" fmla="*/ 545 h 603"/>
                <a:gd name="T76" fmla="*/ 524 w 643"/>
                <a:gd name="T77" fmla="*/ 535 h 603"/>
                <a:gd name="T78" fmla="*/ 570 w 643"/>
                <a:gd name="T79" fmla="*/ 521 h 603"/>
                <a:gd name="T80" fmla="*/ 577 w 643"/>
                <a:gd name="T81" fmla="*/ 512 h 603"/>
                <a:gd name="T82" fmla="*/ 565 w 643"/>
                <a:gd name="T83" fmla="*/ 499 h 603"/>
                <a:gd name="T84" fmla="*/ 559 w 643"/>
                <a:gd name="T85" fmla="*/ 507 h 603"/>
                <a:gd name="T86" fmla="*/ 601 w 643"/>
                <a:gd name="T87" fmla="*/ 469 h 603"/>
                <a:gd name="T88" fmla="*/ 605 w 643"/>
                <a:gd name="T89" fmla="*/ 457 h 603"/>
                <a:gd name="T90" fmla="*/ 586 w 643"/>
                <a:gd name="T91" fmla="*/ 459 h 603"/>
                <a:gd name="T92" fmla="*/ 610 w 643"/>
                <a:gd name="T93" fmla="*/ 419 h 603"/>
                <a:gd name="T94" fmla="*/ 610 w 643"/>
                <a:gd name="T95" fmla="*/ 408 h 603"/>
                <a:gd name="T96" fmla="*/ 592 w 643"/>
                <a:gd name="T97" fmla="*/ 406 h 603"/>
                <a:gd name="T98" fmla="*/ 593 w 643"/>
                <a:gd name="T99" fmla="*/ 417 h 603"/>
                <a:gd name="T100" fmla="*/ 599 w 643"/>
                <a:gd name="T101" fmla="*/ 358 h 603"/>
                <a:gd name="T102" fmla="*/ 594 w 643"/>
                <a:gd name="T103" fmla="*/ 347 h 603"/>
                <a:gd name="T104" fmla="*/ 581 w 643"/>
                <a:gd name="T105" fmla="*/ 363 h 603"/>
                <a:gd name="T106" fmla="*/ 573 w 643"/>
                <a:gd name="T107" fmla="*/ 316 h 603"/>
                <a:gd name="T108" fmla="*/ 565 w 643"/>
                <a:gd name="T109" fmla="*/ 308 h 603"/>
                <a:gd name="T110" fmla="*/ 550 w 643"/>
                <a:gd name="T111" fmla="*/ 318 h 603"/>
                <a:gd name="T112" fmla="*/ 557 w 643"/>
                <a:gd name="T113" fmla="*/ 326 h 603"/>
                <a:gd name="T114" fmla="*/ 524 w 643"/>
                <a:gd name="T115" fmla="*/ 279 h 603"/>
                <a:gd name="T116" fmla="*/ 513 w 643"/>
                <a:gd name="T117" fmla="*/ 274 h 603"/>
                <a:gd name="T118" fmla="*/ 513 w 643"/>
                <a:gd name="T119" fmla="*/ 293 h 603"/>
                <a:gd name="T120" fmla="*/ 457 w 643"/>
                <a:gd name="T121" fmla="*/ 231 h 603"/>
                <a:gd name="T122" fmla="*/ 358 w 643"/>
                <a:gd name="T123" fmla="*/ 9 h 603"/>
                <a:gd name="T124" fmla="*/ 30 w 643"/>
                <a:gd name="T125" fmla="*/ 153 h 6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43" h="603">
                  <a:moveTo>
                    <a:pt x="51" y="448"/>
                  </a:moveTo>
                  <a:cubicBezTo>
                    <a:pt x="83" y="445"/>
                    <a:pt x="115" y="443"/>
                    <a:pt x="147" y="442"/>
                  </a:cubicBezTo>
                  <a:cubicBezTo>
                    <a:pt x="127" y="440"/>
                    <a:pt x="108" y="439"/>
                    <a:pt x="88" y="436"/>
                  </a:cubicBezTo>
                  <a:cubicBezTo>
                    <a:pt x="72" y="435"/>
                    <a:pt x="59" y="423"/>
                    <a:pt x="59" y="407"/>
                  </a:cubicBezTo>
                  <a:cubicBezTo>
                    <a:pt x="59" y="383"/>
                    <a:pt x="59" y="359"/>
                    <a:pt x="59" y="335"/>
                  </a:cubicBezTo>
                  <a:cubicBezTo>
                    <a:pt x="59" y="318"/>
                    <a:pt x="72" y="306"/>
                    <a:pt x="88" y="305"/>
                  </a:cubicBezTo>
                  <a:cubicBezTo>
                    <a:pt x="148" y="299"/>
                    <a:pt x="207" y="297"/>
                    <a:pt x="267" y="298"/>
                  </a:cubicBezTo>
                  <a:cubicBezTo>
                    <a:pt x="245" y="333"/>
                    <a:pt x="233" y="373"/>
                    <a:pt x="233" y="417"/>
                  </a:cubicBezTo>
                  <a:cubicBezTo>
                    <a:pt x="233" y="479"/>
                    <a:pt x="258" y="535"/>
                    <a:pt x="299" y="575"/>
                  </a:cubicBezTo>
                  <a:cubicBezTo>
                    <a:pt x="301" y="578"/>
                    <a:pt x="304" y="581"/>
                    <a:pt x="306" y="583"/>
                  </a:cubicBezTo>
                  <a:cubicBezTo>
                    <a:pt x="221" y="590"/>
                    <a:pt x="136" y="588"/>
                    <a:pt x="51" y="579"/>
                  </a:cubicBezTo>
                  <a:cubicBezTo>
                    <a:pt x="35" y="578"/>
                    <a:pt x="21" y="566"/>
                    <a:pt x="21" y="549"/>
                  </a:cubicBezTo>
                  <a:cubicBezTo>
                    <a:pt x="21" y="526"/>
                    <a:pt x="21" y="501"/>
                    <a:pt x="21" y="477"/>
                  </a:cubicBezTo>
                  <a:cubicBezTo>
                    <a:pt x="21" y="461"/>
                    <a:pt x="35" y="449"/>
                    <a:pt x="51" y="448"/>
                  </a:cubicBezTo>
                  <a:close/>
                  <a:moveTo>
                    <a:pt x="442" y="265"/>
                  </a:moveTo>
                  <a:lnTo>
                    <a:pt x="442" y="265"/>
                  </a:lnTo>
                  <a:cubicBezTo>
                    <a:pt x="454" y="263"/>
                    <a:pt x="467" y="262"/>
                    <a:pt x="479" y="265"/>
                  </a:cubicBezTo>
                  <a:cubicBezTo>
                    <a:pt x="478" y="271"/>
                    <a:pt x="478" y="278"/>
                    <a:pt x="477" y="284"/>
                  </a:cubicBezTo>
                  <a:cubicBezTo>
                    <a:pt x="466" y="283"/>
                    <a:pt x="455" y="283"/>
                    <a:pt x="444" y="284"/>
                  </a:cubicBezTo>
                  <a:cubicBezTo>
                    <a:pt x="443" y="278"/>
                    <a:pt x="443" y="271"/>
                    <a:pt x="442" y="265"/>
                  </a:cubicBezTo>
                  <a:close/>
                  <a:moveTo>
                    <a:pt x="510" y="384"/>
                  </a:moveTo>
                  <a:lnTo>
                    <a:pt x="510" y="384"/>
                  </a:lnTo>
                  <a:lnTo>
                    <a:pt x="467" y="384"/>
                  </a:lnTo>
                  <a:lnTo>
                    <a:pt x="467" y="377"/>
                  </a:lnTo>
                  <a:cubicBezTo>
                    <a:pt x="467" y="369"/>
                    <a:pt x="466" y="364"/>
                    <a:pt x="465" y="362"/>
                  </a:cubicBezTo>
                  <a:cubicBezTo>
                    <a:pt x="464" y="360"/>
                    <a:pt x="462" y="359"/>
                    <a:pt x="459" y="359"/>
                  </a:cubicBezTo>
                  <a:cubicBezTo>
                    <a:pt x="456" y="359"/>
                    <a:pt x="454" y="359"/>
                    <a:pt x="453" y="362"/>
                  </a:cubicBezTo>
                  <a:cubicBezTo>
                    <a:pt x="452" y="364"/>
                    <a:pt x="451" y="367"/>
                    <a:pt x="451" y="371"/>
                  </a:cubicBezTo>
                  <a:cubicBezTo>
                    <a:pt x="451" y="377"/>
                    <a:pt x="452" y="382"/>
                    <a:pt x="455" y="385"/>
                  </a:cubicBezTo>
                  <a:cubicBezTo>
                    <a:pt x="458" y="388"/>
                    <a:pt x="466" y="393"/>
                    <a:pt x="478" y="401"/>
                  </a:cubicBezTo>
                  <a:cubicBezTo>
                    <a:pt x="489" y="407"/>
                    <a:pt x="497" y="413"/>
                    <a:pt x="501" y="416"/>
                  </a:cubicBezTo>
                  <a:cubicBezTo>
                    <a:pt x="505" y="420"/>
                    <a:pt x="508" y="425"/>
                    <a:pt x="511" y="431"/>
                  </a:cubicBezTo>
                  <a:cubicBezTo>
                    <a:pt x="514" y="437"/>
                    <a:pt x="515" y="445"/>
                    <a:pt x="515" y="455"/>
                  </a:cubicBezTo>
                  <a:cubicBezTo>
                    <a:pt x="515" y="471"/>
                    <a:pt x="512" y="483"/>
                    <a:pt x="504" y="491"/>
                  </a:cubicBezTo>
                  <a:cubicBezTo>
                    <a:pt x="497" y="500"/>
                    <a:pt x="485" y="506"/>
                    <a:pt x="471" y="508"/>
                  </a:cubicBezTo>
                  <a:lnTo>
                    <a:pt x="471" y="524"/>
                  </a:lnTo>
                  <a:lnTo>
                    <a:pt x="451" y="524"/>
                  </a:lnTo>
                  <a:lnTo>
                    <a:pt x="451" y="507"/>
                  </a:lnTo>
                  <a:cubicBezTo>
                    <a:pt x="439" y="506"/>
                    <a:pt x="429" y="502"/>
                    <a:pt x="420" y="494"/>
                  </a:cubicBezTo>
                  <a:cubicBezTo>
                    <a:pt x="412" y="486"/>
                    <a:pt x="407" y="473"/>
                    <a:pt x="407" y="453"/>
                  </a:cubicBezTo>
                  <a:lnTo>
                    <a:pt x="407" y="445"/>
                  </a:lnTo>
                  <a:lnTo>
                    <a:pt x="451" y="445"/>
                  </a:lnTo>
                  <a:lnTo>
                    <a:pt x="451" y="456"/>
                  </a:lnTo>
                  <a:cubicBezTo>
                    <a:pt x="451" y="467"/>
                    <a:pt x="451" y="474"/>
                    <a:pt x="452" y="477"/>
                  </a:cubicBezTo>
                  <a:cubicBezTo>
                    <a:pt x="453" y="480"/>
                    <a:pt x="455" y="481"/>
                    <a:pt x="458" y="481"/>
                  </a:cubicBezTo>
                  <a:cubicBezTo>
                    <a:pt x="461" y="481"/>
                    <a:pt x="464" y="480"/>
                    <a:pt x="465" y="478"/>
                  </a:cubicBezTo>
                  <a:cubicBezTo>
                    <a:pt x="466" y="476"/>
                    <a:pt x="467" y="473"/>
                    <a:pt x="467" y="470"/>
                  </a:cubicBezTo>
                  <a:cubicBezTo>
                    <a:pt x="467" y="460"/>
                    <a:pt x="466" y="453"/>
                    <a:pt x="465" y="449"/>
                  </a:cubicBezTo>
                  <a:cubicBezTo>
                    <a:pt x="464" y="445"/>
                    <a:pt x="459" y="440"/>
                    <a:pt x="451" y="435"/>
                  </a:cubicBezTo>
                  <a:cubicBezTo>
                    <a:pt x="438" y="427"/>
                    <a:pt x="429" y="421"/>
                    <a:pt x="424" y="417"/>
                  </a:cubicBezTo>
                  <a:cubicBezTo>
                    <a:pt x="420" y="413"/>
                    <a:pt x="415" y="408"/>
                    <a:pt x="412" y="401"/>
                  </a:cubicBezTo>
                  <a:cubicBezTo>
                    <a:pt x="408" y="393"/>
                    <a:pt x="407" y="385"/>
                    <a:pt x="407" y="377"/>
                  </a:cubicBezTo>
                  <a:cubicBezTo>
                    <a:pt x="407" y="364"/>
                    <a:pt x="410" y="354"/>
                    <a:pt x="418" y="346"/>
                  </a:cubicBezTo>
                  <a:cubicBezTo>
                    <a:pt x="425" y="339"/>
                    <a:pt x="436" y="334"/>
                    <a:pt x="451" y="333"/>
                  </a:cubicBezTo>
                  <a:lnTo>
                    <a:pt x="451" y="319"/>
                  </a:lnTo>
                  <a:lnTo>
                    <a:pt x="471" y="319"/>
                  </a:lnTo>
                  <a:lnTo>
                    <a:pt x="471" y="333"/>
                  </a:lnTo>
                  <a:cubicBezTo>
                    <a:pt x="484" y="334"/>
                    <a:pt x="494" y="339"/>
                    <a:pt x="501" y="346"/>
                  </a:cubicBezTo>
                  <a:cubicBezTo>
                    <a:pt x="507" y="353"/>
                    <a:pt x="511" y="363"/>
                    <a:pt x="511" y="376"/>
                  </a:cubicBezTo>
                  <a:cubicBezTo>
                    <a:pt x="511" y="378"/>
                    <a:pt x="510" y="381"/>
                    <a:pt x="510" y="384"/>
                  </a:cubicBezTo>
                  <a:close/>
                  <a:moveTo>
                    <a:pt x="411" y="271"/>
                  </a:moveTo>
                  <a:lnTo>
                    <a:pt x="411" y="271"/>
                  </a:lnTo>
                  <a:lnTo>
                    <a:pt x="410" y="271"/>
                  </a:lnTo>
                  <a:lnTo>
                    <a:pt x="409" y="271"/>
                  </a:lnTo>
                  <a:lnTo>
                    <a:pt x="408" y="272"/>
                  </a:lnTo>
                  <a:lnTo>
                    <a:pt x="407" y="272"/>
                  </a:lnTo>
                  <a:lnTo>
                    <a:pt x="406" y="272"/>
                  </a:lnTo>
                  <a:lnTo>
                    <a:pt x="405" y="273"/>
                  </a:lnTo>
                  <a:lnTo>
                    <a:pt x="405" y="273"/>
                  </a:lnTo>
                  <a:lnTo>
                    <a:pt x="404" y="273"/>
                  </a:lnTo>
                  <a:lnTo>
                    <a:pt x="403" y="274"/>
                  </a:lnTo>
                  <a:lnTo>
                    <a:pt x="402" y="274"/>
                  </a:lnTo>
                  <a:lnTo>
                    <a:pt x="401" y="274"/>
                  </a:lnTo>
                  <a:lnTo>
                    <a:pt x="400" y="275"/>
                  </a:lnTo>
                  <a:lnTo>
                    <a:pt x="399" y="275"/>
                  </a:lnTo>
                  <a:lnTo>
                    <a:pt x="398" y="275"/>
                  </a:lnTo>
                  <a:lnTo>
                    <a:pt x="398" y="276"/>
                  </a:lnTo>
                  <a:lnTo>
                    <a:pt x="397" y="276"/>
                  </a:lnTo>
                  <a:lnTo>
                    <a:pt x="396" y="277"/>
                  </a:lnTo>
                  <a:lnTo>
                    <a:pt x="395" y="277"/>
                  </a:lnTo>
                  <a:lnTo>
                    <a:pt x="394" y="277"/>
                  </a:lnTo>
                  <a:lnTo>
                    <a:pt x="393" y="278"/>
                  </a:lnTo>
                  <a:lnTo>
                    <a:pt x="393" y="278"/>
                  </a:lnTo>
                  <a:lnTo>
                    <a:pt x="401" y="294"/>
                  </a:lnTo>
                  <a:lnTo>
                    <a:pt x="401" y="294"/>
                  </a:lnTo>
                  <a:lnTo>
                    <a:pt x="401" y="293"/>
                  </a:lnTo>
                  <a:lnTo>
                    <a:pt x="402" y="293"/>
                  </a:lnTo>
                  <a:lnTo>
                    <a:pt x="403" y="293"/>
                  </a:lnTo>
                  <a:lnTo>
                    <a:pt x="404" y="292"/>
                  </a:lnTo>
                  <a:lnTo>
                    <a:pt x="404" y="292"/>
                  </a:lnTo>
                  <a:lnTo>
                    <a:pt x="405" y="292"/>
                  </a:lnTo>
                  <a:lnTo>
                    <a:pt x="406" y="291"/>
                  </a:lnTo>
                  <a:lnTo>
                    <a:pt x="407" y="291"/>
                  </a:lnTo>
                  <a:lnTo>
                    <a:pt x="407" y="291"/>
                  </a:lnTo>
                  <a:lnTo>
                    <a:pt x="408" y="290"/>
                  </a:lnTo>
                  <a:lnTo>
                    <a:pt x="409" y="290"/>
                  </a:lnTo>
                  <a:lnTo>
                    <a:pt x="410" y="290"/>
                  </a:lnTo>
                  <a:lnTo>
                    <a:pt x="411" y="290"/>
                  </a:lnTo>
                  <a:lnTo>
                    <a:pt x="411" y="289"/>
                  </a:lnTo>
                  <a:lnTo>
                    <a:pt x="412" y="289"/>
                  </a:lnTo>
                  <a:lnTo>
                    <a:pt x="413" y="289"/>
                  </a:lnTo>
                  <a:lnTo>
                    <a:pt x="414" y="288"/>
                  </a:lnTo>
                  <a:lnTo>
                    <a:pt x="414" y="288"/>
                  </a:lnTo>
                  <a:lnTo>
                    <a:pt x="415" y="288"/>
                  </a:lnTo>
                  <a:lnTo>
                    <a:pt x="416" y="288"/>
                  </a:lnTo>
                  <a:lnTo>
                    <a:pt x="411" y="271"/>
                  </a:lnTo>
                  <a:close/>
                  <a:moveTo>
                    <a:pt x="361" y="297"/>
                  </a:moveTo>
                  <a:lnTo>
                    <a:pt x="361" y="297"/>
                  </a:lnTo>
                  <a:lnTo>
                    <a:pt x="361" y="297"/>
                  </a:lnTo>
                  <a:lnTo>
                    <a:pt x="360" y="298"/>
                  </a:lnTo>
                  <a:lnTo>
                    <a:pt x="360" y="299"/>
                  </a:lnTo>
                  <a:lnTo>
                    <a:pt x="359" y="299"/>
                  </a:lnTo>
                  <a:lnTo>
                    <a:pt x="358" y="300"/>
                  </a:lnTo>
                  <a:lnTo>
                    <a:pt x="358" y="300"/>
                  </a:lnTo>
                  <a:lnTo>
                    <a:pt x="357" y="301"/>
                  </a:lnTo>
                  <a:lnTo>
                    <a:pt x="356" y="302"/>
                  </a:lnTo>
                  <a:lnTo>
                    <a:pt x="356" y="302"/>
                  </a:lnTo>
                  <a:lnTo>
                    <a:pt x="355" y="303"/>
                  </a:lnTo>
                  <a:lnTo>
                    <a:pt x="354" y="304"/>
                  </a:lnTo>
                  <a:lnTo>
                    <a:pt x="354" y="304"/>
                  </a:lnTo>
                  <a:lnTo>
                    <a:pt x="353" y="305"/>
                  </a:lnTo>
                  <a:lnTo>
                    <a:pt x="352" y="305"/>
                  </a:lnTo>
                  <a:lnTo>
                    <a:pt x="352" y="306"/>
                  </a:lnTo>
                  <a:lnTo>
                    <a:pt x="351" y="307"/>
                  </a:lnTo>
                  <a:lnTo>
                    <a:pt x="350" y="307"/>
                  </a:lnTo>
                  <a:lnTo>
                    <a:pt x="350" y="308"/>
                  </a:lnTo>
                  <a:lnTo>
                    <a:pt x="349" y="309"/>
                  </a:lnTo>
                  <a:lnTo>
                    <a:pt x="348" y="309"/>
                  </a:lnTo>
                  <a:lnTo>
                    <a:pt x="348" y="310"/>
                  </a:lnTo>
                  <a:lnTo>
                    <a:pt x="360" y="322"/>
                  </a:lnTo>
                  <a:lnTo>
                    <a:pt x="361" y="322"/>
                  </a:lnTo>
                  <a:lnTo>
                    <a:pt x="361" y="321"/>
                  </a:lnTo>
                  <a:lnTo>
                    <a:pt x="362" y="320"/>
                  </a:lnTo>
                  <a:lnTo>
                    <a:pt x="363" y="320"/>
                  </a:lnTo>
                  <a:lnTo>
                    <a:pt x="363" y="319"/>
                  </a:lnTo>
                  <a:lnTo>
                    <a:pt x="364" y="319"/>
                  </a:lnTo>
                  <a:lnTo>
                    <a:pt x="364" y="318"/>
                  </a:lnTo>
                  <a:lnTo>
                    <a:pt x="365" y="318"/>
                  </a:lnTo>
                  <a:lnTo>
                    <a:pt x="365" y="317"/>
                  </a:lnTo>
                  <a:lnTo>
                    <a:pt x="366" y="317"/>
                  </a:lnTo>
                  <a:lnTo>
                    <a:pt x="367" y="316"/>
                  </a:lnTo>
                  <a:lnTo>
                    <a:pt x="367" y="315"/>
                  </a:lnTo>
                  <a:lnTo>
                    <a:pt x="368" y="315"/>
                  </a:lnTo>
                  <a:lnTo>
                    <a:pt x="368" y="314"/>
                  </a:lnTo>
                  <a:lnTo>
                    <a:pt x="369" y="314"/>
                  </a:lnTo>
                  <a:lnTo>
                    <a:pt x="370" y="313"/>
                  </a:lnTo>
                  <a:lnTo>
                    <a:pt x="370" y="313"/>
                  </a:lnTo>
                  <a:lnTo>
                    <a:pt x="371" y="312"/>
                  </a:lnTo>
                  <a:lnTo>
                    <a:pt x="372" y="312"/>
                  </a:lnTo>
                  <a:lnTo>
                    <a:pt x="372" y="311"/>
                  </a:lnTo>
                  <a:lnTo>
                    <a:pt x="373" y="311"/>
                  </a:lnTo>
                  <a:lnTo>
                    <a:pt x="361" y="297"/>
                  </a:lnTo>
                  <a:close/>
                  <a:moveTo>
                    <a:pt x="325" y="339"/>
                  </a:moveTo>
                  <a:lnTo>
                    <a:pt x="325" y="339"/>
                  </a:lnTo>
                  <a:lnTo>
                    <a:pt x="325" y="340"/>
                  </a:lnTo>
                  <a:lnTo>
                    <a:pt x="324" y="341"/>
                  </a:lnTo>
                  <a:lnTo>
                    <a:pt x="324" y="341"/>
                  </a:lnTo>
                  <a:lnTo>
                    <a:pt x="323" y="342"/>
                  </a:lnTo>
                  <a:lnTo>
                    <a:pt x="323" y="343"/>
                  </a:lnTo>
                  <a:lnTo>
                    <a:pt x="323" y="344"/>
                  </a:lnTo>
                  <a:lnTo>
                    <a:pt x="322" y="345"/>
                  </a:lnTo>
                  <a:lnTo>
                    <a:pt x="322" y="345"/>
                  </a:lnTo>
                  <a:lnTo>
                    <a:pt x="321" y="346"/>
                  </a:lnTo>
                  <a:lnTo>
                    <a:pt x="321" y="347"/>
                  </a:lnTo>
                  <a:lnTo>
                    <a:pt x="320" y="348"/>
                  </a:lnTo>
                  <a:lnTo>
                    <a:pt x="320" y="349"/>
                  </a:lnTo>
                  <a:lnTo>
                    <a:pt x="320" y="350"/>
                  </a:lnTo>
                  <a:lnTo>
                    <a:pt x="319" y="350"/>
                  </a:lnTo>
                  <a:lnTo>
                    <a:pt x="319" y="351"/>
                  </a:lnTo>
                  <a:lnTo>
                    <a:pt x="318" y="352"/>
                  </a:lnTo>
                  <a:lnTo>
                    <a:pt x="318" y="353"/>
                  </a:lnTo>
                  <a:lnTo>
                    <a:pt x="318" y="354"/>
                  </a:lnTo>
                  <a:lnTo>
                    <a:pt x="317" y="355"/>
                  </a:lnTo>
                  <a:lnTo>
                    <a:pt x="317" y="356"/>
                  </a:lnTo>
                  <a:lnTo>
                    <a:pt x="317" y="356"/>
                  </a:lnTo>
                  <a:lnTo>
                    <a:pt x="333" y="363"/>
                  </a:lnTo>
                  <a:lnTo>
                    <a:pt x="333" y="363"/>
                  </a:lnTo>
                  <a:lnTo>
                    <a:pt x="333" y="362"/>
                  </a:lnTo>
                  <a:lnTo>
                    <a:pt x="334" y="361"/>
                  </a:lnTo>
                  <a:lnTo>
                    <a:pt x="334" y="360"/>
                  </a:lnTo>
                  <a:lnTo>
                    <a:pt x="334" y="360"/>
                  </a:lnTo>
                  <a:lnTo>
                    <a:pt x="335" y="359"/>
                  </a:lnTo>
                  <a:lnTo>
                    <a:pt x="335" y="358"/>
                  </a:lnTo>
                  <a:lnTo>
                    <a:pt x="335" y="357"/>
                  </a:lnTo>
                  <a:lnTo>
                    <a:pt x="336" y="357"/>
                  </a:lnTo>
                  <a:lnTo>
                    <a:pt x="336" y="356"/>
                  </a:lnTo>
                  <a:lnTo>
                    <a:pt x="336" y="355"/>
                  </a:lnTo>
                  <a:lnTo>
                    <a:pt x="337" y="354"/>
                  </a:lnTo>
                  <a:lnTo>
                    <a:pt x="337" y="354"/>
                  </a:lnTo>
                  <a:lnTo>
                    <a:pt x="338" y="353"/>
                  </a:lnTo>
                  <a:lnTo>
                    <a:pt x="338" y="352"/>
                  </a:lnTo>
                  <a:lnTo>
                    <a:pt x="338" y="351"/>
                  </a:lnTo>
                  <a:lnTo>
                    <a:pt x="339" y="351"/>
                  </a:lnTo>
                  <a:lnTo>
                    <a:pt x="339" y="350"/>
                  </a:lnTo>
                  <a:lnTo>
                    <a:pt x="340" y="349"/>
                  </a:lnTo>
                  <a:lnTo>
                    <a:pt x="340" y="349"/>
                  </a:lnTo>
                  <a:lnTo>
                    <a:pt x="340" y="348"/>
                  </a:lnTo>
                  <a:lnTo>
                    <a:pt x="325" y="339"/>
                  </a:lnTo>
                  <a:close/>
                  <a:moveTo>
                    <a:pt x="306" y="392"/>
                  </a:moveTo>
                  <a:lnTo>
                    <a:pt x="306" y="392"/>
                  </a:lnTo>
                  <a:lnTo>
                    <a:pt x="306" y="393"/>
                  </a:lnTo>
                  <a:lnTo>
                    <a:pt x="306" y="394"/>
                  </a:lnTo>
                  <a:lnTo>
                    <a:pt x="306" y="394"/>
                  </a:lnTo>
                  <a:lnTo>
                    <a:pt x="306" y="395"/>
                  </a:lnTo>
                  <a:lnTo>
                    <a:pt x="305" y="396"/>
                  </a:lnTo>
                  <a:lnTo>
                    <a:pt x="305" y="397"/>
                  </a:lnTo>
                  <a:lnTo>
                    <a:pt x="305" y="398"/>
                  </a:lnTo>
                  <a:lnTo>
                    <a:pt x="305" y="399"/>
                  </a:lnTo>
                  <a:lnTo>
                    <a:pt x="305" y="400"/>
                  </a:lnTo>
                  <a:lnTo>
                    <a:pt x="305" y="401"/>
                  </a:lnTo>
                  <a:lnTo>
                    <a:pt x="305" y="402"/>
                  </a:lnTo>
                  <a:lnTo>
                    <a:pt x="305" y="403"/>
                  </a:lnTo>
                  <a:lnTo>
                    <a:pt x="305" y="404"/>
                  </a:lnTo>
                  <a:lnTo>
                    <a:pt x="304" y="405"/>
                  </a:lnTo>
                  <a:lnTo>
                    <a:pt x="304" y="406"/>
                  </a:lnTo>
                  <a:lnTo>
                    <a:pt x="304" y="407"/>
                  </a:lnTo>
                  <a:lnTo>
                    <a:pt x="304" y="408"/>
                  </a:lnTo>
                  <a:lnTo>
                    <a:pt x="304" y="409"/>
                  </a:lnTo>
                  <a:lnTo>
                    <a:pt x="304" y="410"/>
                  </a:lnTo>
                  <a:lnTo>
                    <a:pt x="304" y="410"/>
                  </a:lnTo>
                  <a:lnTo>
                    <a:pt x="322" y="411"/>
                  </a:lnTo>
                  <a:lnTo>
                    <a:pt x="322" y="411"/>
                  </a:lnTo>
                  <a:lnTo>
                    <a:pt x="322" y="410"/>
                  </a:lnTo>
                  <a:lnTo>
                    <a:pt x="322" y="409"/>
                  </a:lnTo>
                  <a:lnTo>
                    <a:pt x="322" y="408"/>
                  </a:lnTo>
                  <a:lnTo>
                    <a:pt x="322" y="407"/>
                  </a:lnTo>
                  <a:lnTo>
                    <a:pt x="322" y="406"/>
                  </a:lnTo>
                  <a:lnTo>
                    <a:pt x="322" y="406"/>
                  </a:lnTo>
                  <a:lnTo>
                    <a:pt x="322" y="405"/>
                  </a:lnTo>
                  <a:lnTo>
                    <a:pt x="322" y="404"/>
                  </a:lnTo>
                  <a:lnTo>
                    <a:pt x="322" y="403"/>
                  </a:lnTo>
                  <a:lnTo>
                    <a:pt x="322" y="402"/>
                  </a:lnTo>
                  <a:lnTo>
                    <a:pt x="323" y="401"/>
                  </a:lnTo>
                  <a:lnTo>
                    <a:pt x="323" y="400"/>
                  </a:lnTo>
                  <a:lnTo>
                    <a:pt x="323" y="400"/>
                  </a:lnTo>
                  <a:lnTo>
                    <a:pt x="323" y="399"/>
                  </a:lnTo>
                  <a:lnTo>
                    <a:pt x="323" y="398"/>
                  </a:lnTo>
                  <a:lnTo>
                    <a:pt x="323" y="397"/>
                  </a:lnTo>
                  <a:lnTo>
                    <a:pt x="323" y="396"/>
                  </a:lnTo>
                  <a:lnTo>
                    <a:pt x="323" y="395"/>
                  </a:lnTo>
                  <a:lnTo>
                    <a:pt x="323" y="395"/>
                  </a:lnTo>
                  <a:lnTo>
                    <a:pt x="306" y="392"/>
                  </a:lnTo>
                  <a:close/>
                  <a:moveTo>
                    <a:pt x="307" y="447"/>
                  </a:moveTo>
                  <a:lnTo>
                    <a:pt x="307" y="447"/>
                  </a:lnTo>
                  <a:lnTo>
                    <a:pt x="307" y="448"/>
                  </a:lnTo>
                  <a:lnTo>
                    <a:pt x="307" y="449"/>
                  </a:lnTo>
                  <a:lnTo>
                    <a:pt x="308" y="450"/>
                  </a:lnTo>
                  <a:lnTo>
                    <a:pt x="308" y="450"/>
                  </a:lnTo>
                  <a:lnTo>
                    <a:pt x="308" y="451"/>
                  </a:lnTo>
                  <a:lnTo>
                    <a:pt x="308" y="452"/>
                  </a:lnTo>
                  <a:lnTo>
                    <a:pt x="308" y="453"/>
                  </a:lnTo>
                  <a:lnTo>
                    <a:pt x="309" y="454"/>
                  </a:lnTo>
                  <a:lnTo>
                    <a:pt x="309" y="455"/>
                  </a:lnTo>
                  <a:lnTo>
                    <a:pt x="309" y="456"/>
                  </a:lnTo>
                  <a:lnTo>
                    <a:pt x="309" y="457"/>
                  </a:lnTo>
                  <a:lnTo>
                    <a:pt x="310" y="458"/>
                  </a:lnTo>
                  <a:lnTo>
                    <a:pt x="310" y="459"/>
                  </a:lnTo>
                  <a:lnTo>
                    <a:pt x="310" y="460"/>
                  </a:lnTo>
                  <a:lnTo>
                    <a:pt x="310" y="461"/>
                  </a:lnTo>
                  <a:lnTo>
                    <a:pt x="311" y="461"/>
                  </a:lnTo>
                  <a:lnTo>
                    <a:pt x="311" y="462"/>
                  </a:lnTo>
                  <a:lnTo>
                    <a:pt x="311" y="463"/>
                  </a:lnTo>
                  <a:lnTo>
                    <a:pt x="312" y="464"/>
                  </a:lnTo>
                  <a:lnTo>
                    <a:pt x="312" y="465"/>
                  </a:lnTo>
                  <a:lnTo>
                    <a:pt x="312" y="465"/>
                  </a:lnTo>
                  <a:lnTo>
                    <a:pt x="329" y="460"/>
                  </a:lnTo>
                  <a:lnTo>
                    <a:pt x="328" y="459"/>
                  </a:lnTo>
                  <a:lnTo>
                    <a:pt x="328" y="459"/>
                  </a:lnTo>
                  <a:lnTo>
                    <a:pt x="328" y="458"/>
                  </a:lnTo>
                  <a:lnTo>
                    <a:pt x="328" y="457"/>
                  </a:lnTo>
                  <a:lnTo>
                    <a:pt x="328" y="456"/>
                  </a:lnTo>
                  <a:lnTo>
                    <a:pt x="327" y="456"/>
                  </a:lnTo>
                  <a:lnTo>
                    <a:pt x="327" y="455"/>
                  </a:lnTo>
                  <a:lnTo>
                    <a:pt x="327" y="454"/>
                  </a:lnTo>
                  <a:lnTo>
                    <a:pt x="327" y="453"/>
                  </a:lnTo>
                  <a:lnTo>
                    <a:pt x="326" y="452"/>
                  </a:lnTo>
                  <a:lnTo>
                    <a:pt x="326" y="452"/>
                  </a:lnTo>
                  <a:lnTo>
                    <a:pt x="326" y="451"/>
                  </a:lnTo>
                  <a:lnTo>
                    <a:pt x="326" y="450"/>
                  </a:lnTo>
                  <a:lnTo>
                    <a:pt x="325" y="449"/>
                  </a:lnTo>
                  <a:lnTo>
                    <a:pt x="325" y="448"/>
                  </a:lnTo>
                  <a:lnTo>
                    <a:pt x="325" y="447"/>
                  </a:lnTo>
                  <a:lnTo>
                    <a:pt x="325" y="447"/>
                  </a:lnTo>
                  <a:lnTo>
                    <a:pt x="325" y="446"/>
                  </a:lnTo>
                  <a:lnTo>
                    <a:pt x="325" y="445"/>
                  </a:lnTo>
                  <a:lnTo>
                    <a:pt x="324" y="444"/>
                  </a:lnTo>
                  <a:lnTo>
                    <a:pt x="324" y="444"/>
                  </a:lnTo>
                  <a:lnTo>
                    <a:pt x="307" y="447"/>
                  </a:lnTo>
                  <a:close/>
                  <a:moveTo>
                    <a:pt x="328" y="499"/>
                  </a:moveTo>
                  <a:lnTo>
                    <a:pt x="328" y="499"/>
                  </a:lnTo>
                  <a:lnTo>
                    <a:pt x="328" y="499"/>
                  </a:lnTo>
                  <a:lnTo>
                    <a:pt x="329" y="500"/>
                  </a:lnTo>
                  <a:lnTo>
                    <a:pt x="329" y="501"/>
                  </a:lnTo>
                  <a:lnTo>
                    <a:pt x="330" y="502"/>
                  </a:lnTo>
                  <a:lnTo>
                    <a:pt x="330" y="502"/>
                  </a:lnTo>
                  <a:lnTo>
                    <a:pt x="331" y="503"/>
                  </a:lnTo>
                  <a:lnTo>
                    <a:pt x="331" y="504"/>
                  </a:lnTo>
                  <a:lnTo>
                    <a:pt x="332" y="505"/>
                  </a:lnTo>
                  <a:lnTo>
                    <a:pt x="332" y="505"/>
                  </a:lnTo>
                  <a:lnTo>
                    <a:pt x="333" y="506"/>
                  </a:lnTo>
                  <a:lnTo>
                    <a:pt x="333" y="507"/>
                  </a:lnTo>
                  <a:lnTo>
                    <a:pt x="334" y="508"/>
                  </a:lnTo>
                  <a:lnTo>
                    <a:pt x="334" y="508"/>
                  </a:lnTo>
                  <a:lnTo>
                    <a:pt x="335" y="509"/>
                  </a:lnTo>
                  <a:lnTo>
                    <a:pt x="336" y="510"/>
                  </a:lnTo>
                  <a:lnTo>
                    <a:pt x="336" y="511"/>
                  </a:lnTo>
                  <a:lnTo>
                    <a:pt x="337" y="511"/>
                  </a:lnTo>
                  <a:lnTo>
                    <a:pt x="337" y="512"/>
                  </a:lnTo>
                  <a:lnTo>
                    <a:pt x="338" y="513"/>
                  </a:lnTo>
                  <a:lnTo>
                    <a:pt x="338" y="514"/>
                  </a:lnTo>
                  <a:lnTo>
                    <a:pt x="339" y="514"/>
                  </a:lnTo>
                  <a:lnTo>
                    <a:pt x="353" y="503"/>
                  </a:lnTo>
                  <a:lnTo>
                    <a:pt x="352" y="502"/>
                  </a:lnTo>
                  <a:lnTo>
                    <a:pt x="352" y="502"/>
                  </a:lnTo>
                  <a:lnTo>
                    <a:pt x="351" y="501"/>
                  </a:lnTo>
                  <a:lnTo>
                    <a:pt x="351" y="500"/>
                  </a:lnTo>
                  <a:lnTo>
                    <a:pt x="350" y="500"/>
                  </a:lnTo>
                  <a:lnTo>
                    <a:pt x="350" y="499"/>
                  </a:lnTo>
                  <a:lnTo>
                    <a:pt x="349" y="499"/>
                  </a:lnTo>
                  <a:lnTo>
                    <a:pt x="349" y="498"/>
                  </a:lnTo>
                  <a:lnTo>
                    <a:pt x="348" y="497"/>
                  </a:lnTo>
                  <a:lnTo>
                    <a:pt x="348" y="497"/>
                  </a:lnTo>
                  <a:lnTo>
                    <a:pt x="347" y="496"/>
                  </a:lnTo>
                  <a:lnTo>
                    <a:pt x="347" y="495"/>
                  </a:lnTo>
                  <a:lnTo>
                    <a:pt x="346" y="495"/>
                  </a:lnTo>
                  <a:lnTo>
                    <a:pt x="346" y="494"/>
                  </a:lnTo>
                  <a:lnTo>
                    <a:pt x="345" y="493"/>
                  </a:lnTo>
                  <a:lnTo>
                    <a:pt x="345" y="493"/>
                  </a:lnTo>
                  <a:lnTo>
                    <a:pt x="344" y="492"/>
                  </a:lnTo>
                  <a:lnTo>
                    <a:pt x="344" y="491"/>
                  </a:lnTo>
                  <a:lnTo>
                    <a:pt x="343" y="491"/>
                  </a:lnTo>
                  <a:lnTo>
                    <a:pt x="343" y="490"/>
                  </a:lnTo>
                  <a:lnTo>
                    <a:pt x="343" y="490"/>
                  </a:lnTo>
                  <a:lnTo>
                    <a:pt x="328" y="499"/>
                  </a:lnTo>
                  <a:close/>
                  <a:moveTo>
                    <a:pt x="366" y="540"/>
                  </a:moveTo>
                  <a:lnTo>
                    <a:pt x="366" y="540"/>
                  </a:lnTo>
                  <a:lnTo>
                    <a:pt x="366" y="540"/>
                  </a:lnTo>
                  <a:lnTo>
                    <a:pt x="367" y="541"/>
                  </a:lnTo>
                  <a:lnTo>
                    <a:pt x="368" y="541"/>
                  </a:lnTo>
                  <a:lnTo>
                    <a:pt x="369" y="542"/>
                  </a:lnTo>
                  <a:lnTo>
                    <a:pt x="369" y="542"/>
                  </a:lnTo>
                  <a:lnTo>
                    <a:pt x="370" y="543"/>
                  </a:lnTo>
                  <a:lnTo>
                    <a:pt x="371" y="543"/>
                  </a:lnTo>
                  <a:lnTo>
                    <a:pt x="372" y="544"/>
                  </a:lnTo>
                  <a:lnTo>
                    <a:pt x="372" y="544"/>
                  </a:lnTo>
                  <a:lnTo>
                    <a:pt x="373" y="545"/>
                  </a:lnTo>
                  <a:lnTo>
                    <a:pt x="374" y="545"/>
                  </a:lnTo>
                  <a:lnTo>
                    <a:pt x="375" y="546"/>
                  </a:lnTo>
                  <a:lnTo>
                    <a:pt x="375" y="546"/>
                  </a:lnTo>
                  <a:lnTo>
                    <a:pt x="376" y="547"/>
                  </a:lnTo>
                  <a:lnTo>
                    <a:pt x="377" y="547"/>
                  </a:lnTo>
                  <a:lnTo>
                    <a:pt x="378" y="548"/>
                  </a:lnTo>
                  <a:lnTo>
                    <a:pt x="379" y="548"/>
                  </a:lnTo>
                  <a:lnTo>
                    <a:pt x="379" y="549"/>
                  </a:lnTo>
                  <a:lnTo>
                    <a:pt x="380" y="549"/>
                  </a:lnTo>
                  <a:lnTo>
                    <a:pt x="381" y="550"/>
                  </a:lnTo>
                  <a:lnTo>
                    <a:pt x="382" y="550"/>
                  </a:lnTo>
                  <a:lnTo>
                    <a:pt x="390" y="535"/>
                  </a:lnTo>
                  <a:lnTo>
                    <a:pt x="390" y="534"/>
                  </a:lnTo>
                  <a:lnTo>
                    <a:pt x="389" y="534"/>
                  </a:lnTo>
                  <a:lnTo>
                    <a:pt x="388" y="534"/>
                  </a:lnTo>
                  <a:lnTo>
                    <a:pt x="388" y="533"/>
                  </a:lnTo>
                  <a:lnTo>
                    <a:pt x="387" y="533"/>
                  </a:lnTo>
                  <a:lnTo>
                    <a:pt x="386" y="532"/>
                  </a:lnTo>
                  <a:lnTo>
                    <a:pt x="385" y="532"/>
                  </a:lnTo>
                  <a:lnTo>
                    <a:pt x="385" y="531"/>
                  </a:lnTo>
                  <a:lnTo>
                    <a:pt x="384" y="531"/>
                  </a:lnTo>
                  <a:lnTo>
                    <a:pt x="383" y="531"/>
                  </a:lnTo>
                  <a:lnTo>
                    <a:pt x="383" y="530"/>
                  </a:lnTo>
                  <a:lnTo>
                    <a:pt x="382" y="530"/>
                  </a:lnTo>
                  <a:lnTo>
                    <a:pt x="381" y="529"/>
                  </a:lnTo>
                  <a:lnTo>
                    <a:pt x="381" y="529"/>
                  </a:lnTo>
                  <a:lnTo>
                    <a:pt x="380" y="528"/>
                  </a:lnTo>
                  <a:lnTo>
                    <a:pt x="379" y="528"/>
                  </a:lnTo>
                  <a:lnTo>
                    <a:pt x="379" y="527"/>
                  </a:lnTo>
                  <a:lnTo>
                    <a:pt x="378" y="527"/>
                  </a:lnTo>
                  <a:lnTo>
                    <a:pt x="377" y="526"/>
                  </a:lnTo>
                  <a:lnTo>
                    <a:pt x="377" y="526"/>
                  </a:lnTo>
                  <a:lnTo>
                    <a:pt x="376" y="526"/>
                  </a:lnTo>
                  <a:lnTo>
                    <a:pt x="366" y="540"/>
                  </a:lnTo>
                  <a:close/>
                  <a:moveTo>
                    <a:pt x="416" y="564"/>
                  </a:moveTo>
                  <a:lnTo>
                    <a:pt x="416" y="564"/>
                  </a:lnTo>
                  <a:lnTo>
                    <a:pt x="416" y="564"/>
                  </a:lnTo>
                  <a:lnTo>
                    <a:pt x="417" y="565"/>
                  </a:lnTo>
                  <a:lnTo>
                    <a:pt x="418" y="565"/>
                  </a:lnTo>
                  <a:lnTo>
                    <a:pt x="419" y="565"/>
                  </a:lnTo>
                  <a:lnTo>
                    <a:pt x="420" y="565"/>
                  </a:lnTo>
                  <a:lnTo>
                    <a:pt x="421" y="566"/>
                  </a:lnTo>
                  <a:lnTo>
                    <a:pt x="422" y="566"/>
                  </a:lnTo>
                  <a:lnTo>
                    <a:pt x="423" y="566"/>
                  </a:lnTo>
                  <a:lnTo>
                    <a:pt x="424" y="566"/>
                  </a:lnTo>
                  <a:lnTo>
                    <a:pt x="424" y="566"/>
                  </a:lnTo>
                  <a:lnTo>
                    <a:pt x="425" y="567"/>
                  </a:lnTo>
                  <a:lnTo>
                    <a:pt x="426" y="567"/>
                  </a:lnTo>
                  <a:lnTo>
                    <a:pt x="427" y="567"/>
                  </a:lnTo>
                  <a:lnTo>
                    <a:pt x="428" y="567"/>
                  </a:lnTo>
                  <a:lnTo>
                    <a:pt x="429" y="567"/>
                  </a:lnTo>
                  <a:lnTo>
                    <a:pt x="430" y="568"/>
                  </a:lnTo>
                  <a:lnTo>
                    <a:pt x="431" y="568"/>
                  </a:lnTo>
                  <a:lnTo>
                    <a:pt x="432" y="568"/>
                  </a:lnTo>
                  <a:lnTo>
                    <a:pt x="433" y="568"/>
                  </a:lnTo>
                  <a:lnTo>
                    <a:pt x="434" y="568"/>
                  </a:lnTo>
                  <a:lnTo>
                    <a:pt x="434" y="568"/>
                  </a:lnTo>
                  <a:lnTo>
                    <a:pt x="437" y="551"/>
                  </a:lnTo>
                  <a:lnTo>
                    <a:pt x="437" y="551"/>
                  </a:lnTo>
                  <a:lnTo>
                    <a:pt x="436" y="551"/>
                  </a:lnTo>
                  <a:lnTo>
                    <a:pt x="435" y="551"/>
                  </a:lnTo>
                  <a:lnTo>
                    <a:pt x="434" y="550"/>
                  </a:lnTo>
                  <a:lnTo>
                    <a:pt x="433" y="550"/>
                  </a:lnTo>
                  <a:lnTo>
                    <a:pt x="432" y="550"/>
                  </a:lnTo>
                  <a:lnTo>
                    <a:pt x="431" y="550"/>
                  </a:lnTo>
                  <a:lnTo>
                    <a:pt x="431" y="550"/>
                  </a:lnTo>
                  <a:lnTo>
                    <a:pt x="430" y="550"/>
                  </a:lnTo>
                  <a:lnTo>
                    <a:pt x="429" y="549"/>
                  </a:lnTo>
                  <a:lnTo>
                    <a:pt x="428" y="549"/>
                  </a:lnTo>
                  <a:lnTo>
                    <a:pt x="427" y="549"/>
                  </a:lnTo>
                  <a:lnTo>
                    <a:pt x="427" y="549"/>
                  </a:lnTo>
                  <a:lnTo>
                    <a:pt x="426" y="549"/>
                  </a:lnTo>
                  <a:lnTo>
                    <a:pt x="425" y="548"/>
                  </a:lnTo>
                  <a:lnTo>
                    <a:pt x="424" y="548"/>
                  </a:lnTo>
                  <a:lnTo>
                    <a:pt x="423" y="548"/>
                  </a:lnTo>
                  <a:lnTo>
                    <a:pt x="422" y="548"/>
                  </a:lnTo>
                  <a:lnTo>
                    <a:pt x="422" y="548"/>
                  </a:lnTo>
                  <a:lnTo>
                    <a:pt x="421" y="547"/>
                  </a:lnTo>
                  <a:lnTo>
                    <a:pt x="421" y="547"/>
                  </a:lnTo>
                  <a:lnTo>
                    <a:pt x="416" y="564"/>
                  </a:lnTo>
                  <a:close/>
                  <a:moveTo>
                    <a:pt x="471" y="569"/>
                  </a:moveTo>
                  <a:lnTo>
                    <a:pt x="471" y="569"/>
                  </a:lnTo>
                  <a:lnTo>
                    <a:pt x="472" y="569"/>
                  </a:lnTo>
                  <a:lnTo>
                    <a:pt x="473" y="569"/>
                  </a:lnTo>
                  <a:lnTo>
                    <a:pt x="474" y="569"/>
                  </a:lnTo>
                  <a:lnTo>
                    <a:pt x="475" y="569"/>
                  </a:lnTo>
                  <a:lnTo>
                    <a:pt x="476" y="569"/>
                  </a:lnTo>
                  <a:lnTo>
                    <a:pt x="477" y="569"/>
                  </a:lnTo>
                  <a:lnTo>
                    <a:pt x="478" y="569"/>
                  </a:lnTo>
                  <a:lnTo>
                    <a:pt x="479" y="568"/>
                  </a:lnTo>
                  <a:lnTo>
                    <a:pt x="480" y="568"/>
                  </a:lnTo>
                  <a:lnTo>
                    <a:pt x="480" y="568"/>
                  </a:lnTo>
                  <a:lnTo>
                    <a:pt x="481" y="568"/>
                  </a:lnTo>
                  <a:lnTo>
                    <a:pt x="482" y="568"/>
                  </a:lnTo>
                  <a:lnTo>
                    <a:pt x="483" y="568"/>
                  </a:lnTo>
                  <a:lnTo>
                    <a:pt x="484" y="568"/>
                  </a:lnTo>
                  <a:lnTo>
                    <a:pt x="485" y="567"/>
                  </a:lnTo>
                  <a:lnTo>
                    <a:pt x="486" y="567"/>
                  </a:lnTo>
                  <a:lnTo>
                    <a:pt x="487" y="567"/>
                  </a:lnTo>
                  <a:lnTo>
                    <a:pt x="488" y="567"/>
                  </a:lnTo>
                  <a:lnTo>
                    <a:pt x="489" y="567"/>
                  </a:lnTo>
                  <a:lnTo>
                    <a:pt x="490" y="566"/>
                  </a:lnTo>
                  <a:lnTo>
                    <a:pt x="490" y="566"/>
                  </a:lnTo>
                  <a:lnTo>
                    <a:pt x="486" y="549"/>
                  </a:lnTo>
                  <a:lnTo>
                    <a:pt x="486" y="549"/>
                  </a:lnTo>
                  <a:lnTo>
                    <a:pt x="485" y="549"/>
                  </a:lnTo>
                  <a:lnTo>
                    <a:pt x="485" y="550"/>
                  </a:lnTo>
                  <a:lnTo>
                    <a:pt x="484" y="550"/>
                  </a:lnTo>
                  <a:lnTo>
                    <a:pt x="483" y="550"/>
                  </a:lnTo>
                  <a:lnTo>
                    <a:pt x="482" y="550"/>
                  </a:lnTo>
                  <a:lnTo>
                    <a:pt x="481" y="550"/>
                  </a:lnTo>
                  <a:lnTo>
                    <a:pt x="480" y="550"/>
                  </a:lnTo>
                  <a:lnTo>
                    <a:pt x="479" y="551"/>
                  </a:lnTo>
                  <a:lnTo>
                    <a:pt x="479" y="551"/>
                  </a:lnTo>
                  <a:lnTo>
                    <a:pt x="478" y="551"/>
                  </a:lnTo>
                  <a:lnTo>
                    <a:pt x="477" y="551"/>
                  </a:lnTo>
                  <a:lnTo>
                    <a:pt x="476" y="551"/>
                  </a:lnTo>
                  <a:lnTo>
                    <a:pt x="475" y="551"/>
                  </a:lnTo>
                  <a:lnTo>
                    <a:pt x="474" y="551"/>
                  </a:lnTo>
                  <a:lnTo>
                    <a:pt x="474" y="551"/>
                  </a:lnTo>
                  <a:lnTo>
                    <a:pt x="473" y="551"/>
                  </a:lnTo>
                  <a:lnTo>
                    <a:pt x="472" y="552"/>
                  </a:lnTo>
                  <a:lnTo>
                    <a:pt x="471" y="552"/>
                  </a:lnTo>
                  <a:lnTo>
                    <a:pt x="470" y="552"/>
                  </a:lnTo>
                  <a:lnTo>
                    <a:pt x="470" y="552"/>
                  </a:lnTo>
                  <a:lnTo>
                    <a:pt x="471" y="569"/>
                  </a:lnTo>
                  <a:close/>
                  <a:moveTo>
                    <a:pt x="525" y="554"/>
                  </a:moveTo>
                  <a:lnTo>
                    <a:pt x="525" y="554"/>
                  </a:lnTo>
                  <a:lnTo>
                    <a:pt x="525" y="554"/>
                  </a:lnTo>
                  <a:lnTo>
                    <a:pt x="526" y="554"/>
                  </a:lnTo>
                  <a:lnTo>
                    <a:pt x="527" y="553"/>
                  </a:lnTo>
                  <a:lnTo>
                    <a:pt x="528" y="553"/>
                  </a:lnTo>
                  <a:lnTo>
                    <a:pt x="529" y="552"/>
                  </a:lnTo>
                  <a:lnTo>
                    <a:pt x="529" y="552"/>
                  </a:lnTo>
                  <a:lnTo>
                    <a:pt x="530" y="551"/>
                  </a:lnTo>
                  <a:lnTo>
                    <a:pt x="531" y="551"/>
                  </a:lnTo>
                  <a:lnTo>
                    <a:pt x="532" y="551"/>
                  </a:lnTo>
                  <a:lnTo>
                    <a:pt x="533" y="550"/>
                  </a:lnTo>
                  <a:lnTo>
                    <a:pt x="533" y="550"/>
                  </a:lnTo>
                  <a:lnTo>
                    <a:pt x="534" y="549"/>
                  </a:lnTo>
                  <a:lnTo>
                    <a:pt x="535" y="549"/>
                  </a:lnTo>
                  <a:lnTo>
                    <a:pt x="536" y="548"/>
                  </a:lnTo>
                  <a:lnTo>
                    <a:pt x="537" y="548"/>
                  </a:lnTo>
                  <a:lnTo>
                    <a:pt x="537" y="547"/>
                  </a:lnTo>
                  <a:lnTo>
                    <a:pt x="538" y="547"/>
                  </a:lnTo>
                  <a:lnTo>
                    <a:pt x="539" y="546"/>
                  </a:lnTo>
                  <a:lnTo>
                    <a:pt x="540" y="546"/>
                  </a:lnTo>
                  <a:lnTo>
                    <a:pt x="540" y="545"/>
                  </a:lnTo>
                  <a:lnTo>
                    <a:pt x="541" y="545"/>
                  </a:lnTo>
                  <a:lnTo>
                    <a:pt x="532" y="530"/>
                  </a:lnTo>
                  <a:lnTo>
                    <a:pt x="531" y="531"/>
                  </a:lnTo>
                  <a:lnTo>
                    <a:pt x="530" y="531"/>
                  </a:lnTo>
                  <a:lnTo>
                    <a:pt x="530" y="531"/>
                  </a:lnTo>
                  <a:lnTo>
                    <a:pt x="529" y="532"/>
                  </a:lnTo>
                  <a:lnTo>
                    <a:pt x="528" y="532"/>
                  </a:lnTo>
                  <a:lnTo>
                    <a:pt x="527" y="533"/>
                  </a:lnTo>
                  <a:lnTo>
                    <a:pt x="527" y="533"/>
                  </a:lnTo>
                  <a:lnTo>
                    <a:pt x="526" y="534"/>
                  </a:lnTo>
                  <a:lnTo>
                    <a:pt x="525" y="534"/>
                  </a:lnTo>
                  <a:lnTo>
                    <a:pt x="525" y="534"/>
                  </a:lnTo>
                  <a:lnTo>
                    <a:pt x="524" y="535"/>
                  </a:lnTo>
                  <a:lnTo>
                    <a:pt x="523" y="535"/>
                  </a:lnTo>
                  <a:lnTo>
                    <a:pt x="522" y="536"/>
                  </a:lnTo>
                  <a:lnTo>
                    <a:pt x="522" y="536"/>
                  </a:lnTo>
                  <a:lnTo>
                    <a:pt x="521" y="536"/>
                  </a:lnTo>
                  <a:lnTo>
                    <a:pt x="520" y="537"/>
                  </a:lnTo>
                  <a:lnTo>
                    <a:pt x="520" y="537"/>
                  </a:lnTo>
                  <a:lnTo>
                    <a:pt x="519" y="538"/>
                  </a:lnTo>
                  <a:lnTo>
                    <a:pt x="518" y="538"/>
                  </a:lnTo>
                  <a:lnTo>
                    <a:pt x="517" y="538"/>
                  </a:lnTo>
                  <a:lnTo>
                    <a:pt x="517" y="538"/>
                  </a:lnTo>
                  <a:lnTo>
                    <a:pt x="525" y="554"/>
                  </a:lnTo>
                  <a:close/>
                  <a:moveTo>
                    <a:pt x="570" y="521"/>
                  </a:moveTo>
                  <a:lnTo>
                    <a:pt x="570" y="521"/>
                  </a:lnTo>
                  <a:lnTo>
                    <a:pt x="570" y="520"/>
                  </a:lnTo>
                  <a:lnTo>
                    <a:pt x="570" y="520"/>
                  </a:lnTo>
                  <a:lnTo>
                    <a:pt x="571" y="519"/>
                  </a:lnTo>
                  <a:lnTo>
                    <a:pt x="572" y="518"/>
                  </a:lnTo>
                  <a:lnTo>
                    <a:pt x="572" y="518"/>
                  </a:lnTo>
                  <a:lnTo>
                    <a:pt x="573" y="517"/>
                  </a:lnTo>
                  <a:lnTo>
                    <a:pt x="574" y="516"/>
                  </a:lnTo>
                  <a:lnTo>
                    <a:pt x="574" y="516"/>
                  </a:lnTo>
                  <a:lnTo>
                    <a:pt x="575" y="515"/>
                  </a:lnTo>
                  <a:lnTo>
                    <a:pt x="575" y="514"/>
                  </a:lnTo>
                  <a:lnTo>
                    <a:pt x="576" y="514"/>
                  </a:lnTo>
                  <a:lnTo>
                    <a:pt x="576" y="513"/>
                  </a:lnTo>
                  <a:lnTo>
                    <a:pt x="577" y="512"/>
                  </a:lnTo>
                  <a:lnTo>
                    <a:pt x="578" y="511"/>
                  </a:lnTo>
                  <a:lnTo>
                    <a:pt x="578" y="511"/>
                  </a:lnTo>
                  <a:lnTo>
                    <a:pt x="579" y="510"/>
                  </a:lnTo>
                  <a:lnTo>
                    <a:pt x="579" y="509"/>
                  </a:lnTo>
                  <a:lnTo>
                    <a:pt x="580" y="508"/>
                  </a:lnTo>
                  <a:lnTo>
                    <a:pt x="580" y="508"/>
                  </a:lnTo>
                  <a:lnTo>
                    <a:pt x="581" y="507"/>
                  </a:lnTo>
                  <a:lnTo>
                    <a:pt x="581" y="506"/>
                  </a:lnTo>
                  <a:lnTo>
                    <a:pt x="567" y="496"/>
                  </a:lnTo>
                  <a:lnTo>
                    <a:pt x="567" y="497"/>
                  </a:lnTo>
                  <a:lnTo>
                    <a:pt x="566" y="497"/>
                  </a:lnTo>
                  <a:lnTo>
                    <a:pt x="566" y="498"/>
                  </a:lnTo>
                  <a:lnTo>
                    <a:pt x="565" y="499"/>
                  </a:lnTo>
                  <a:lnTo>
                    <a:pt x="565" y="499"/>
                  </a:lnTo>
                  <a:lnTo>
                    <a:pt x="564" y="500"/>
                  </a:lnTo>
                  <a:lnTo>
                    <a:pt x="564" y="500"/>
                  </a:lnTo>
                  <a:lnTo>
                    <a:pt x="563" y="501"/>
                  </a:lnTo>
                  <a:lnTo>
                    <a:pt x="563" y="502"/>
                  </a:lnTo>
                  <a:lnTo>
                    <a:pt x="562" y="502"/>
                  </a:lnTo>
                  <a:lnTo>
                    <a:pt x="562" y="503"/>
                  </a:lnTo>
                  <a:lnTo>
                    <a:pt x="561" y="504"/>
                  </a:lnTo>
                  <a:lnTo>
                    <a:pt x="561" y="504"/>
                  </a:lnTo>
                  <a:lnTo>
                    <a:pt x="560" y="505"/>
                  </a:lnTo>
                  <a:lnTo>
                    <a:pt x="560" y="505"/>
                  </a:lnTo>
                  <a:lnTo>
                    <a:pt x="559" y="506"/>
                  </a:lnTo>
                  <a:lnTo>
                    <a:pt x="559" y="507"/>
                  </a:lnTo>
                  <a:lnTo>
                    <a:pt x="558" y="507"/>
                  </a:lnTo>
                  <a:lnTo>
                    <a:pt x="557" y="508"/>
                  </a:lnTo>
                  <a:lnTo>
                    <a:pt x="557" y="509"/>
                  </a:lnTo>
                  <a:lnTo>
                    <a:pt x="557" y="509"/>
                  </a:lnTo>
                  <a:lnTo>
                    <a:pt x="570" y="521"/>
                  </a:lnTo>
                  <a:close/>
                  <a:moveTo>
                    <a:pt x="599" y="474"/>
                  </a:moveTo>
                  <a:lnTo>
                    <a:pt x="599" y="474"/>
                  </a:lnTo>
                  <a:lnTo>
                    <a:pt x="600" y="473"/>
                  </a:lnTo>
                  <a:lnTo>
                    <a:pt x="600" y="472"/>
                  </a:lnTo>
                  <a:lnTo>
                    <a:pt x="600" y="471"/>
                  </a:lnTo>
                  <a:lnTo>
                    <a:pt x="601" y="470"/>
                  </a:lnTo>
                  <a:lnTo>
                    <a:pt x="601" y="469"/>
                  </a:lnTo>
                  <a:lnTo>
                    <a:pt x="601" y="469"/>
                  </a:lnTo>
                  <a:lnTo>
                    <a:pt x="602" y="468"/>
                  </a:lnTo>
                  <a:lnTo>
                    <a:pt x="602" y="467"/>
                  </a:lnTo>
                  <a:lnTo>
                    <a:pt x="602" y="466"/>
                  </a:lnTo>
                  <a:lnTo>
                    <a:pt x="603" y="465"/>
                  </a:lnTo>
                  <a:lnTo>
                    <a:pt x="603" y="464"/>
                  </a:lnTo>
                  <a:lnTo>
                    <a:pt x="603" y="463"/>
                  </a:lnTo>
                  <a:lnTo>
                    <a:pt x="603" y="462"/>
                  </a:lnTo>
                  <a:lnTo>
                    <a:pt x="604" y="461"/>
                  </a:lnTo>
                  <a:lnTo>
                    <a:pt x="604" y="461"/>
                  </a:lnTo>
                  <a:lnTo>
                    <a:pt x="604" y="460"/>
                  </a:lnTo>
                  <a:lnTo>
                    <a:pt x="604" y="459"/>
                  </a:lnTo>
                  <a:lnTo>
                    <a:pt x="605" y="458"/>
                  </a:lnTo>
                  <a:lnTo>
                    <a:pt x="605" y="457"/>
                  </a:lnTo>
                  <a:lnTo>
                    <a:pt x="605" y="456"/>
                  </a:lnTo>
                  <a:lnTo>
                    <a:pt x="605" y="456"/>
                  </a:lnTo>
                  <a:lnTo>
                    <a:pt x="588" y="451"/>
                  </a:lnTo>
                  <a:lnTo>
                    <a:pt x="588" y="452"/>
                  </a:lnTo>
                  <a:lnTo>
                    <a:pt x="588" y="452"/>
                  </a:lnTo>
                  <a:lnTo>
                    <a:pt x="588" y="453"/>
                  </a:lnTo>
                  <a:lnTo>
                    <a:pt x="588" y="454"/>
                  </a:lnTo>
                  <a:lnTo>
                    <a:pt x="587" y="455"/>
                  </a:lnTo>
                  <a:lnTo>
                    <a:pt x="587" y="456"/>
                  </a:lnTo>
                  <a:lnTo>
                    <a:pt x="587" y="456"/>
                  </a:lnTo>
                  <a:lnTo>
                    <a:pt x="587" y="457"/>
                  </a:lnTo>
                  <a:lnTo>
                    <a:pt x="586" y="458"/>
                  </a:lnTo>
                  <a:lnTo>
                    <a:pt x="586" y="459"/>
                  </a:lnTo>
                  <a:lnTo>
                    <a:pt x="586" y="459"/>
                  </a:lnTo>
                  <a:lnTo>
                    <a:pt x="586" y="460"/>
                  </a:lnTo>
                  <a:lnTo>
                    <a:pt x="585" y="461"/>
                  </a:lnTo>
                  <a:lnTo>
                    <a:pt x="585" y="462"/>
                  </a:lnTo>
                  <a:lnTo>
                    <a:pt x="585" y="463"/>
                  </a:lnTo>
                  <a:lnTo>
                    <a:pt x="584" y="463"/>
                  </a:lnTo>
                  <a:lnTo>
                    <a:pt x="584" y="464"/>
                  </a:lnTo>
                  <a:lnTo>
                    <a:pt x="584" y="465"/>
                  </a:lnTo>
                  <a:lnTo>
                    <a:pt x="584" y="466"/>
                  </a:lnTo>
                  <a:lnTo>
                    <a:pt x="583" y="467"/>
                  </a:lnTo>
                  <a:lnTo>
                    <a:pt x="583" y="467"/>
                  </a:lnTo>
                  <a:lnTo>
                    <a:pt x="599" y="474"/>
                  </a:lnTo>
                  <a:close/>
                  <a:moveTo>
                    <a:pt x="610" y="419"/>
                  </a:moveTo>
                  <a:lnTo>
                    <a:pt x="610" y="419"/>
                  </a:lnTo>
                  <a:lnTo>
                    <a:pt x="610" y="419"/>
                  </a:lnTo>
                  <a:lnTo>
                    <a:pt x="610" y="418"/>
                  </a:lnTo>
                  <a:lnTo>
                    <a:pt x="610" y="417"/>
                  </a:lnTo>
                  <a:lnTo>
                    <a:pt x="610" y="416"/>
                  </a:lnTo>
                  <a:lnTo>
                    <a:pt x="610" y="415"/>
                  </a:lnTo>
                  <a:lnTo>
                    <a:pt x="610" y="414"/>
                  </a:lnTo>
                  <a:lnTo>
                    <a:pt x="610" y="413"/>
                  </a:lnTo>
                  <a:lnTo>
                    <a:pt x="610" y="412"/>
                  </a:lnTo>
                  <a:lnTo>
                    <a:pt x="610" y="411"/>
                  </a:lnTo>
                  <a:lnTo>
                    <a:pt x="610" y="410"/>
                  </a:lnTo>
                  <a:lnTo>
                    <a:pt x="610" y="409"/>
                  </a:lnTo>
                  <a:lnTo>
                    <a:pt x="610" y="408"/>
                  </a:lnTo>
                  <a:lnTo>
                    <a:pt x="610" y="407"/>
                  </a:lnTo>
                  <a:lnTo>
                    <a:pt x="610" y="406"/>
                  </a:lnTo>
                  <a:lnTo>
                    <a:pt x="610" y="405"/>
                  </a:lnTo>
                  <a:lnTo>
                    <a:pt x="610" y="404"/>
                  </a:lnTo>
                  <a:lnTo>
                    <a:pt x="610" y="403"/>
                  </a:lnTo>
                  <a:lnTo>
                    <a:pt x="610" y="402"/>
                  </a:lnTo>
                  <a:lnTo>
                    <a:pt x="609" y="401"/>
                  </a:lnTo>
                  <a:lnTo>
                    <a:pt x="609" y="400"/>
                  </a:lnTo>
                  <a:lnTo>
                    <a:pt x="592" y="402"/>
                  </a:lnTo>
                  <a:lnTo>
                    <a:pt x="592" y="403"/>
                  </a:lnTo>
                  <a:lnTo>
                    <a:pt x="592" y="404"/>
                  </a:lnTo>
                  <a:lnTo>
                    <a:pt x="592" y="405"/>
                  </a:lnTo>
                  <a:lnTo>
                    <a:pt x="592" y="406"/>
                  </a:lnTo>
                  <a:lnTo>
                    <a:pt x="592" y="406"/>
                  </a:lnTo>
                  <a:lnTo>
                    <a:pt x="592" y="407"/>
                  </a:lnTo>
                  <a:lnTo>
                    <a:pt x="592" y="408"/>
                  </a:lnTo>
                  <a:lnTo>
                    <a:pt x="592" y="409"/>
                  </a:lnTo>
                  <a:lnTo>
                    <a:pt x="592" y="410"/>
                  </a:lnTo>
                  <a:lnTo>
                    <a:pt x="593" y="411"/>
                  </a:lnTo>
                  <a:lnTo>
                    <a:pt x="593" y="412"/>
                  </a:lnTo>
                  <a:lnTo>
                    <a:pt x="593" y="412"/>
                  </a:lnTo>
                  <a:lnTo>
                    <a:pt x="593" y="413"/>
                  </a:lnTo>
                  <a:lnTo>
                    <a:pt x="593" y="414"/>
                  </a:lnTo>
                  <a:lnTo>
                    <a:pt x="593" y="415"/>
                  </a:lnTo>
                  <a:lnTo>
                    <a:pt x="593" y="416"/>
                  </a:lnTo>
                  <a:lnTo>
                    <a:pt x="593" y="417"/>
                  </a:lnTo>
                  <a:lnTo>
                    <a:pt x="593" y="418"/>
                  </a:lnTo>
                  <a:lnTo>
                    <a:pt x="593" y="419"/>
                  </a:lnTo>
                  <a:lnTo>
                    <a:pt x="593" y="419"/>
                  </a:lnTo>
                  <a:lnTo>
                    <a:pt x="610" y="419"/>
                  </a:lnTo>
                  <a:close/>
                  <a:moveTo>
                    <a:pt x="601" y="364"/>
                  </a:moveTo>
                  <a:lnTo>
                    <a:pt x="601" y="364"/>
                  </a:lnTo>
                  <a:lnTo>
                    <a:pt x="601" y="363"/>
                  </a:lnTo>
                  <a:lnTo>
                    <a:pt x="600" y="362"/>
                  </a:lnTo>
                  <a:lnTo>
                    <a:pt x="600" y="362"/>
                  </a:lnTo>
                  <a:lnTo>
                    <a:pt x="600" y="361"/>
                  </a:lnTo>
                  <a:lnTo>
                    <a:pt x="599" y="360"/>
                  </a:lnTo>
                  <a:lnTo>
                    <a:pt x="599" y="359"/>
                  </a:lnTo>
                  <a:lnTo>
                    <a:pt x="599" y="358"/>
                  </a:lnTo>
                  <a:lnTo>
                    <a:pt x="598" y="357"/>
                  </a:lnTo>
                  <a:lnTo>
                    <a:pt x="598" y="356"/>
                  </a:lnTo>
                  <a:lnTo>
                    <a:pt x="598" y="356"/>
                  </a:lnTo>
                  <a:lnTo>
                    <a:pt x="597" y="355"/>
                  </a:lnTo>
                  <a:lnTo>
                    <a:pt x="597" y="354"/>
                  </a:lnTo>
                  <a:lnTo>
                    <a:pt x="596" y="353"/>
                  </a:lnTo>
                  <a:lnTo>
                    <a:pt x="596" y="352"/>
                  </a:lnTo>
                  <a:lnTo>
                    <a:pt x="596" y="351"/>
                  </a:lnTo>
                  <a:lnTo>
                    <a:pt x="595" y="350"/>
                  </a:lnTo>
                  <a:lnTo>
                    <a:pt x="595" y="350"/>
                  </a:lnTo>
                  <a:lnTo>
                    <a:pt x="594" y="349"/>
                  </a:lnTo>
                  <a:lnTo>
                    <a:pt x="594" y="348"/>
                  </a:lnTo>
                  <a:lnTo>
                    <a:pt x="594" y="347"/>
                  </a:lnTo>
                  <a:lnTo>
                    <a:pt x="593" y="347"/>
                  </a:lnTo>
                  <a:lnTo>
                    <a:pt x="578" y="355"/>
                  </a:lnTo>
                  <a:lnTo>
                    <a:pt x="578" y="355"/>
                  </a:lnTo>
                  <a:lnTo>
                    <a:pt x="578" y="356"/>
                  </a:lnTo>
                  <a:lnTo>
                    <a:pt x="579" y="357"/>
                  </a:lnTo>
                  <a:lnTo>
                    <a:pt x="579" y="357"/>
                  </a:lnTo>
                  <a:lnTo>
                    <a:pt x="579" y="358"/>
                  </a:lnTo>
                  <a:lnTo>
                    <a:pt x="580" y="359"/>
                  </a:lnTo>
                  <a:lnTo>
                    <a:pt x="580" y="360"/>
                  </a:lnTo>
                  <a:lnTo>
                    <a:pt x="580" y="360"/>
                  </a:lnTo>
                  <a:lnTo>
                    <a:pt x="581" y="361"/>
                  </a:lnTo>
                  <a:lnTo>
                    <a:pt x="581" y="362"/>
                  </a:lnTo>
                  <a:lnTo>
                    <a:pt x="581" y="363"/>
                  </a:lnTo>
                  <a:lnTo>
                    <a:pt x="582" y="363"/>
                  </a:lnTo>
                  <a:lnTo>
                    <a:pt x="582" y="364"/>
                  </a:lnTo>
                  <a:lnTo>
                    <a:pt x="582" y="365"/>
                  </a:lnTo>
                  <a:lnTo>
                    <a:pt x="583" y="366"/>
                  </a:lnTo>
                  <a:lnTo>
                    <a:pt x="583" y="366"/>
                  </a:lnTo>
                  <a:lnTo>
                    <a:pt x="583" y="367"/>
                  </a:lnTo>
                  <a:lnTo>
                    <a:pt x="584" y="368"/>
                  </a:lnTo>
                  <a:lnTo>
                    <a:pt x="584" y="369"/>
                  </a:lnTo>
                  <a:lnTo>
                    <a:pt x="584" y="369"/>
                  </a:lnTo>
                  <a:lnTo>
                    <a:pt x="584" y="370"/>
                  </a:lnTo>
                  <a:lnTo>
                    <a:pt x="601" y="364"/>
                  </a:lnTo>
                  <a:close/>
                  <a:moveTo>
                    <a:pt x="573" y="316"/>
                  </a:moveTo>
                  <a:lnTo>
                    <a:pt x="573" y="316"/>
                  </a:lnTo>
                  <a:lnTo>
                    <a:pt x="572" y="316"/>
                  </a:lnTo>
                  <a:lnTo>
                    <a:pt x="572" y="315"/>
                  </a:lnTo>
                  <a:lnTo>
                    <a:pt x="571" y="315"/>
                  </a:lnTo>
                  <a:lnTo>
                    <a:pt x="570" y="314"/>
                  </a:lnTo>
                  <a:lnTo>
                    <a:pt x="570" y="313"/>
                  </a:lnTo>
                  <a:lnTo>
                    <a:pt x="569" y="313"/>
                  </a:lnTo>
                  <a:lnTo>
                    <a:pt x="569" y="312"/>
                  </a:lnTo>
                  <a:lnTo>
                    <a:pt x="568" y="311"/>
                  </a:lnTo>
                  <a:lnTo>
                    <a:pt x="567" y="311"/>
                  </a:lnTo>
                  <a:lnTo>
                    <a:pt x="567" y="310"/>
                  </a:lnTo>
                  <a:lnTo>
                    <a:pt x="566" y="309"/>
                  </a:lnTo>
                  <a:lnTo>
                    <a:pt x="565" y="309"/>
                  </a:lnTo>
                  <a:lnTo>
                    <a:pt x="565" y="308"/>
                  </a:lnTo>
                  <a:lnTo>
                    <a:pt x="564" y="307"/>
                  </a:lnTo>
                  <a:lnTo>
                    <a:pt x="563" y="307"/>
                  </a:lnTo>
                  <a:lnTo>
                    <a:pt x="563" y="306"/>
                  </a:lnTo>
                  <a:lnTo>
                    <a:pt x="562" y="305"/>
                  </a:lnTo>
                  <a:lnTo>
                    <a:pt x="561" y="305"/>
                  </a:lnTo>
                  <a:lnTo>
                    <a:pt x="561" y="304"/>
                  </a:lnTo>
                  <a:lnTo>
                    <a:pt x="560" y="304"/>
                  </a:lnTo>
                  <a:lnTo>
                    <a:pt x="559" y="303"/>
                  </a:lnTo>
                  <a:lnTo>
                    <a:pt x="548" y="316"/>
                  </a:lnTo>
                  <a:lnTo>
                    <a:pt x="548" y="317"/>
                  </a:lnTo>
                  <a:lnTo>
                    <a:pt x="549" y="317"/>
                  </a:lnTo>
                  <a:lnTo>
                    <a:pt x="549" y="318"/>
                  </a:lnTo>
                  <a:lnTo>
                    <a:pt x="550" y="318"/>
                  </a:lnTo>
                  <a:lnTo>
                    <a:pt x="551" y="319"/>
                  </a:lnTo>
                  <a:lnTo>
                    <a:pt x="551" y="319"/>
                  </a:lnTo>
                  <a:lnTo>
                    <a:pt x="552" y="320"/>
                  </a:lnTo>
                  <a:lnTo>
                    <a:pt x="552" y="320"/>
                  </a:lnTo>
                  <a:lnTo>
                    <a:pt x="553" y="321"/>
                  </a:lnTo>
                  <a:lnTo>
                    <a:pt x="554" y="322"/>
                  </a:lnTo>
                  <a:lnTo>
                    <a:pt x="554" y="322"/>
                  </a:lnTo>
                  <a:lnTo>
                    <a:pt x="555" y="323"/>
                  </a:lnTo>
                  <a:lnTo>
                    <a:pt x="555" y="323"/>
                  </a:lnTo>
                  <a:lnTo>
                    <a:pt x="556" y="324"/>
                  </a:lnTo>
                  <a:lnTo>
                    <a:pt x="556" y="325"/>
                  </a:lnTo>
                  <a:lnTo>
                    <a:pt x="557" y="325"/>
                  </a:lnTo>
                  <a:lnTo>
                    <a:pt x="557" y="326"/>
                  </a:lnTo>
                  <a:lnTo>
                    <a:pt x="558" y="326"/>
                  </a:lnTo>
                  <a:lnTo>
                    <a:pt x="559" y="327"/>
                  </a:lnTo>
                  <a:lnTo>
                    <a:pt x="559" y="328"/>
                  </a:lnTo>
                  <a:lnTo>
                    <a:pt x="559" y="328"/>
                  </a:lnTo>
                  <a:lnTo>
                    <a:pt x="573" y="316"/>
                  </a:lnTo>
                  <a:close/>
                  <a:moveTo>
                    <a:pt x="529" y="282"/>
                  </a:moveTo>
                  <a:lnTo>
                    <a:pt x="529" y="282"/>
                  </a:lnTo>
                  <a:lnTo>
                    <a:pt x="529" y="281"/>
                  </a:lnTo>
                  <a:lnTo>
                    <a:pt x="528" y="281"/>
                  </a:lnTo>
                  <a:lnTo>
                    <a:pt x="527" y="280"/>
                  </a:lnTo>
                  <a:lnTo>
                    <a:pt x="526" y="280"/>
                  </a:lnTo>
                  <a:lnTo>
                    <a:pt x="525" y="280"/>
                  </a:lnTo>
                  <a:lnTo>
                    <a:pt x="524" y="279"/>
                  </a:lnTo>
                  <a:lnTo>
                    <a:pt x="524" y="279"/>
                  </a:lnTo>
                  <a:lnTo>
                    <a:pt x="523" y="278"/>
                  </a:lnTo>
                  <a:lnTo>
                    <a:pt x="522" y="278"/>
                  </a:lnTo>
                  <a:lnTo>
                    <a:pt x="521" y="278"/>
                  </a:lnTo>
                  <a:lnTo>
                    <a:pt x="520" y="277"/>
                  </a:lnTo>
                  <a:lnTo>
                    <a:pt x="519" y="277"/>
                  </a:lnTo>
                  <a:lnTo>
                    <a:pt x="518" y="277"/>
                  </a:lnTo>
                  <a:lnTo>
                    <a:pt x="518" y="276"/>
                  </a:lnTo>
                  <a:lnTo>
                    <a:pt x="517" y="276"/>
                  </a:lnTo>
                  <a:lnTo>
                    <a:pt x="516" y="275"/>
                  </a:lnTo>
                  <a:lnTo>
                    <a:pt x="515" y="275"/>
                  </a:lnTo>
                  <a:lnTo>
                    <a:pt x="514" y="275"/>
                  </a:lnTo>
                  <a:lnTo>
                    <a:pt x="513" y="274"/>
                  </a:lnTo>
                  <a:lnTo>
                    <a:pt x="512" y="274"/>
                  </a:lnTo>
                  <a:lnTo>
                    <a:pt x="512" y="274"/>
                  </a:lnTo>
                  <a:lnTo>
                    <a:pt x="506" y="290"/>
                  </a:lnTo>
                  <a:lnTo>
                    <a:pt x="506" y="290"/>
                  </a:lnTo>
                  <a:lnTo>
                    <a:pt x="507" y="291"/>
                  </a:lnTo>
                  <a:lnTo>
                    <a:pt x="508" y="291"/>
                  </a:lnTo>
                  <a:lnTo>
                    <a:pt x="508" y="291"/>
                  </a:lnTo>
                  <a:lnTo>
                    <a:pt x="509" y="292"/>
                  </a:lnTo>
                  <a:lnTo>
                    <a:pt x="510" y="292"/>
                  </a:lnTo>
                  <a:lnTo>
                    <a:pt x="511" y="292"/>
                  </a:lnTo>
                  <a:lnTo>
                    <a:pt x="511" y="293"/>
                  </a:lnTo>
                  <a:lnTo>
                    <a:pt x="512" y="293"/>
                  </a:lnTo>
                  <a:lnTo>
                    <a:pt x="513" y="293"/>
                  </a:lnTo>
                  <a:lnTo>
                    <a:pt x="514" y="294"/>
                  </a:lnTo>
                  <a:lnTo>
                    <a:pt x="514" y="294"/>
                  </a:lnTo>
                  <a:lnTo>
                    <a:pt x="515" y="294"/>
                  </a:lnTo>
                  <a:lnTo>
                    <a:pt x="516" y="295"/>
                  </a:lnTo>
                  <a:lnTo>
                    <a:pt x="517" y="295"/>
                  </a:lnTo>
                  <a:lnTo>
                    <a:pt x="517" y="295"/>
                  </a:lnTo>
                  <a:lnTo>
                    <a:pt x="518" y="296"/>
                  </a:lnTo>
                  <a:lnTo>
                    <a:pt x="519" y="296"/>
                  </a:lnTo>
                  <a:lnTo>
                    <a:pt x="520" y="297"/>
                  </a:lnTo>
                  <a:lnTo>
                    <a:pt x="520" y="297"/>
                  </a:lnTo>
                  <a:lnTo>
                    <a:pt x="521" y="297"/>
                  </a:lnTo>
                  <a:lnTo>
                    <a:pt x="529" y="282"/>
                  </a:lnTo>
                  <a:close/>
                  <a:moveTo>
                    <a:pt x="457" y="231"/>
                  </a:moveTo>
                  <a:lnTo>
                    <a:pt x="457" y="231"/>
                  </a:lnTo>
                  <a:cubicBezTo>
                    <a:pt x="354" y="231"/>
                    <a:pt x="271" y="314"/>
                    <a:pt x="271" y="417"/>
                  </a:cubicBezTo>
                  <a:cubicBezTo>
                    <a:pt x="271" y="520"/>
                    <a:pt x="354" y="603"/>
                    <a:pt x="457" y="603"/>
                  </a:cubicBezTo>
                  <a:cubicBezTo>
                    <a:pt x="560" y="603"/>
                    <a:pt x="643" y="520"/>
                    <a:pt x="643" y="417"/>
                  </a:cubicBezTo>
                  <a:cubicBezTo>
                    <a:pt x="643" y="314"/>
                    <a:pt x="560" y="231"/>
                    <a:pt x="457" y="231"/>
                  </a:cubicBezTo>
                  <a:close/>
                  <a:moveTo>
                    <a:pt x="30" y="153"/>
                  </a:moveTo>
                  <a:lnTo>
                    <a:pt x="30" y="153"/>
                  </a:lnTo>
                  <a:cubicBezTo>
                    <a:pt x="66" y="150"/>
                    <a:pt x="102" y="148"/>
                    <a:pt x="138" y="147"/>
                  </a:cubicBezTo>
                  <a:cubicBezTo>
                    <a:pt x="114" y="146"/>
                    <a:pt x="89" y="144"/>
                    <a:pt x="65" y="141"/>
                  </a:cubicBezTo>
                  <a:cubicBezTo>
                    <a:pt x="49" y="139"/>
                    <a:pt x="35" y="128"/>
                    <a:pt x="35" y="111"/>
                  </a:cubicBezTo>
                  <a:cubicBezTo>
                    <a:pt x="35" y="87"/>
                    <a:pt x="35" y="63"/>
                    <a:pt x="35" y="39"/>
                  </a:cubicBezTo>
                  <a:cubicBezTo>
                    <a:pt x="35" y="23"/>
                    <a:pt x="49" y="11"/>
                    <a:pt x="65" y="9"/>
                  </a:cubicBezTo>
                  <a:cubicBezTo>
                    <a:pt x="163" y="0"/>
                    <a:pt x="260" y="0"/>
                    <a:pt x="358" y="9"/>
                  </a:cubicBezTo>
                  <a:cubicBezTo>
                    <a:pt x="374" y="11"/>
                    <a:pt x="388" y="23"/>
                    <a:pt x="388" y="39"/>
                  </a:cubicBezTo>
                  <a:cubicBezTo>
                    <a:pt x="388" y="63"/>
                    <a:pt x="388" y="87"/>
                    <a:pt x="388" y="111"/>
                  </a:cubicBezTo>
                  <a:cubicBezTo>
                    <a:pt x="388" y="128"/>
                    <a:pt x="374" y="139"/>
                    <a:pt x="358" y="141"/>
                  </a:cubicBezTo>
                  <a:cubicBezTo>
                    <a:pt x="323" y="145"/>
                    <a:pt x="287" y="147"/>
                    <a:pt x="252" y="148"/>
                  </a:cubicBezTo>
                  <a:cubicBezTo>
                    <a:pt x="276" y="150"/>
                    <a:pt x="299" y="151"/>
                    <a:pt x="323" y="153"/>
                  </a:cubicBezTo>
                  <a:cubicBezTo>
                    <a:pt x="339" y="155"/>
                    <a:pt x="353" y="167"/>
                    <a:pt x="353" y="183"/>
                  </a:cubicBezTo>
                  <a:lnTo>
                    <a:pt x="353" y="218"/>
                  </a:lnTo>
                  <a:cubicBezTo>
                    <a:pt x="333" y="229"/>
                    <a:pt x="314" y="242"/>
                    <a:pt x="299" y="258"/>
                  </a:cubicBezTo>
                  <a:cubicBezTo>
                    <a:pt x="289" y="268"/>
                    <a:pt x="280" y="278"/>
                    <a:pt x="272" y="290"/>
                  </a:cubicBezTo>
                  <a:cubicBezTo>
                    <a:pt x="191" y="296"/>
                    <a:pt x="111" y="294"/>
                    <a:pt x="30" y="285"/>
                  </a:cubicBezTo>
                  <a:cubicBezTo>
                    <a:pt x="13" y="283"/>
                    <a:pt x="0" y="272"/>
                    <a:pt x="0" y="255"/>
                  </a:cubicBezTo>
                  <a:cubicBezTo>
                    <a:pt x="0" y="231"/>
                    <a:pt x="0" y="207"/>
                    <a:pt x="0" y="183"/>
                  </a:cubicBezTo>
                  <a:cubicBezTo>
                    <a:pt x="0" y="167"/>
                    <a:pt x="13" y="155"/>
                    <a:pt x="30" y="153"/>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4" name="文本框 53"/>
            <p:cNvSpPr txBox="1"/>
            <p:nvPr/>
          </p:nvSpPr>
          <p:spPr>
            <a:xfrm>
              <a:off x="1015882" y="3624415"/>
              <a:ext cx="1485877" cy="492443"/>
            </a:xfrm>
            <a:prstGeom prst="rect">
              <a:avLst/>
            </a:prstGeom>
            <a:noFill/>
          </p:spPr>
          <p:txBody>
            <a:bodyPr wrap="none" rtlCol="0">
              <a:spAutoFit/>
            </a:bodyPr>
            <a:lstStyle/>
            <a:p>
              <a:r>
                <a:rPr lang="zh-CN" altLang="en-US" b="1" dirty="0">
                  <a:solidFill>
                    <a:srgbClr val="FFFFFF"/>
                  </a:solidFill>
                  <a:latin typeface="幼圆" panose="02010509060101010101" pitchFamily="49" charset="-122"/>
                  <a:ea typeface="幼圆" panose="02010509060101010101" pitchFamily="49" charset="-122"/>
                </a:rPr>
                <a:t>您的标题</a:t>
              </a:r>
            </a:p>
          </p:txBody>
        </p:sp>
      </p:grpSp>
      <p:grpSp>
        <p:nvGrpSpPr>
          <p:cNvPr id="6" name="组合 2"/>
          <p:cNvGrpSpPr/>
          <p:nvPr/>
        </p:nvGrpSpPr>
        <p:grpSpPr>
          <a:xfrm>
            <a:off x="1676015" y="1388526"/>
            <a:ext cx="2151132" cy="3597956"/>
            <a:chOff x="2234687" y="1851368"/>
            <a:chExt cx="2868176" cy="4797274"/>
          </a:xfrm>
        </p:grpSpPr>
        <p:sp>
          <p:nvSpPr>
            <p:cNvPr id="10" name="任意多边形 9"/>
            <p:cNvSpPr/>
            <p:nvPr/>
          </p:nvSpPr>
          <p:spPr>
            <a:xfrm flipH="1">
              <a:off x="2234687" y="1851368"/>
              <a:ext cx="2868176" cy="2518905"/>
            </a:xfrm>
            <a:custGeom>
              <a:avLst/>
              <a:gdLst>
                <a:gd name="connsiteX0" fmla="*/ 1012372 w 2024744"/>
                <a:gd name="connsiteY0" fmla="*/ 0 h 1778181"/>
                <a:gd name="connsiteX1" fmla="*/ 2024744 w 2024744"/>
                <a:gd name="connsiteY1" fmla="*/ 803366 h 1778181"/>
                <a:gd name="connsiteX2" fmla="*/ 1578399 w 2024744"/>
                <a:gd name="connsiteY2" fmla="*/ 1469530 h 1778181"/>
                <a:gd name="connsiteX3" fmla="*/ 1571378 w 2024744"/>
                <a:gd name="connsiteY3" fmla="*/ 1472554 h 1778181"/>
                <a:gd name="connsiteX4" fmla="*/ 1526368 w 2024744"/>
                <a:gd name="connsiteY4" fmla="*/ 1533011 h 1778181"/>
                <a:gd name="connsiteX5" fmla="*/ 1258661 w 2024744"/>
                <a:gd name="connsiteY5" fmla="*/ 1778181 h 1778181"/>
                <a:gd name="connsiteX6" fmla="*/ 1331080 w 2024744"/>
                <a:gd name="connsiteY6" fmla="*/ 1576978 h 1778181"/>
                <a:gd name="connsiteX7" fmla="*/ 1333637 w 2024744"/>
                <a:gd name="connsiteY7" fmla="*/ 1564743 h 1778181"/>
                <a:gd name="connsiteX8" fmla="*/ 1313421 w 2024744"/>
                <a:gd name="connsiteY8" fmla="*/ 1570614 h 1778181"/>
                <a:gd name="connsiteX9" fmla="*/ 1012372 w 2024744"/>
                <a:gd name="connsiteY9" fmla="*/ 1606732 h 1778181"/>
                <a:gd name="connsiteX10" fmla="*/ 0 w 2024744"/>
                <a:gd name="connsiteY10" fmla="*/ 803366 h 1778181"/>
                <a:gd name="connsiteX11" fmla="*/ 1012372 w 2024744"/>
                <a:gd name="connsiteY11" fmla="*/ 0 h 177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4744" h="1778181">
                  <a:moveTo>
                    <a:pt x="1012372" y="0"/>
                  </a:moveTo>
                  <a:cubicBezTo>
                    <a:pt x="1571490" y="0"/>
                    <a:pt x="2024744" y="359679"/>
                    <a:pt x="2024744" y="803366"/>
                  </a:cubicBezTo>
                  <a:cubicBezTo>
                    <a:pt x="2024744" y="1080670"/>
                    <a:pt x="1847692" y="1325159"/>
                    <a:pt x="1578399" y="1469530"/>
                  </a:cubicBezTo>
                  <a:lnTo>
                    <a:pt x="1571378" y="1472554"/>
                  </a:lnTo>
                  <a:lnTo>
                    <a:pt x="1526368" y="1533011"/>
                  </a:lnTo>
                  <a:cubicBezTo>
                    <a:pt x="1453040" y="1624455"/>
                    <a:pt x="1358502" y="1720761"/>
                    <a:pt x="1258661" y="1778181"/>
                  </a:cubicBezTo>
                  <a:cubicBezTo>
                    <a:pt x="1290264" y="1709935"/>
                    <a:pt x="1314011" y="1643260"/>
                    <a:pt x="1331080" y="1576978"/>
                  </a:cubicBezTo>
                  <a:lnTo>
                    <a:pt x="1333637" y="1564743"/>
                  </a:lnTo>
                  <a:lnTo>
                    <a:pt x="1313421" y="1570614"/>
                  </a:lnTo>
                  <a:cubicBezTo>
                    <a:pt x="1218319" y="1594087"/>
                    <a:pt x="1117207" y="1606732"/>
                    <a:pt x="1012372" y="1606732"/>
                  </a:cubicBezTo>
                  <a:cubicBezTo>
                    <a:pt x="453254" y="1606732"/>
                    <a:pt x="0" y="1247053"/>
                    <a:pt x="0" y="803366"/>
                  </a:cubicBezTo>
                  <a:cubicBezTo>
                    <a:pt x="0" y="359679"/>
                    <a:pt x="453254" y="0"/>
                    <a:pt x="101237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7" name="组合 18"/>
            <p:cNvGrpSpPr/>
            <p:nvPr/>
          </p:nvGrpSpPr>
          <p:grpSpPr>
            <a:xfrm>
              <a:off x="3061007" y="4574617"/>
              <a:ext cx="1034810" cy="2074025"/>
              <a:chOff x="1647825" y="4345931"/>
              <a:chExt cx="816298" cy="1636071"/>
            </a:xfrm>
            <a:solidFill>
              <a:srgbClr val="247CAE"/>
            </a:solidFill>
          </p:grpSpPr>
          <p:sp>
            <p:nvSpPr>
              <p:cNvPr id="20" name="椭圆 19"/>
              <p:cNvSpPr/>
              <p:nvPr/>
            </p:nvSpPr>
            <p:spPr>
              <a:xfrm>
                <a:off x="1888535" y="4345931"/>
                <a:ext cx="275698" cy="27569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任意多边形 20"/>
              <p:cNvSpPr/>
              <p:nvPr/>
            </p:nvSpPr>
            <p:spPr>
              <a:xfrm>
                <a:off x="1663381" y="4650115"/>
                <a:ext cx="771956" cy="611131"/>
              </a:xfrm>
              <a:custGeom>
                <a:avLst/>
                <a:gdLst>
                  <a:gd name="connsiteX0" fmla="*/ 101089 w 771956"/>
                  <a:gd name="connsiteY0" fmla="*/ 592751 h 611131"/>
                  <a:gd name="connsiteX1" fmla="*/ 0 w 771956"/>
                  <a:gd name="connsiteY1" fmla="*/ 583561 h 611131"/>
                  <a:gd name="connsiteX2" fmla="*/ 133254 w 771956"/>
                  <a:gd name="connsiteY2" fmla="*/ 87304 h 611131"/>
                  <a:gd name="connsiteX3" fmla="*/ 349218 w 771956"/>
                  <a:gd name="connsiteY3" fmla="*/ 0 h 611131"/>
                  <a:gd name="connsiteX4" fmla="*/ 422738 w 771956"/>
                  <a:gd name="connsiteY4" fmla="*/ 4595 h 611131"/>
                  <a:gd name="connsiteX5" fmla="*/ 634106 w 771956"/>
                  <a:gd name="connsiteY5" fmla="*/ 68924 h 611131"/>
                  <a:gd name="connsiteX6" fmla="*/ 771956 w 771956"/>
                  <a:gd name="connsiteY6" fmla="*/ 588156 h 611131"/>
                  <a:gd name="connsiteX7" fmla="*/ 684651 w 771956"/>
                  <a:gd name="connsiteY7" fmla="*/ 611131 h 611131"/>
                  <a:gd name="connsiteX8" fmla="*/ 583562 w 771956"/>
                  <a:gd name="connsiteY8" fmla="*/ 220558 h 611131"/>
                  <a:gd name="connsiteX9" fmla="*/ 537612 w 771956"/>
                  <a:gd name="connsiteY9" fmla="*/ 238938 h 611131"/>
                  <a:gd name="connsiteX10" fmla="*/ 537612 w 771956"/>
                  <a:gd name="connsiteY10" fmla="*/ 555992 h 611131"/>
                  <a:gd name="connsiteX11" fmla="*/ 225154 w 771956"/>
                  <a:gd name="connsiteY11" fmla="*/ 555992 h 611131"/>
                  <a:gd name="connsiteX12" fmla="*/ 225154 w 771956"/>
                  <a:gd name="connsiteY12" fmla="*/ 229748 h 611131"/>
                  <a:gd name="connsiteX13" fmla="*/ 188394 w 771956"/>
                  <a:gd name="connsiteY13" fmla="*/ 234343 h 611131"/>
                  <a:gd name="connsiteX14" fmla="*/ 101089 w 771956"/>
                  <a:gd name="connsiteY14" fmla="*/ 592751 h 611131"/>
                  <a:gd name="connsiteX0-1" fmla="*/ 101089 w 771956"/>
                  <a:gd name="connsiteY0-2" fmla="*/ 592751 h 611131"/>
                  <a:gd name="connsiteX1-3" fmla="*/ 0 w 771956"/>
                  <a:gd name="connsiteY1-4" fmla="*/ 583561 h 611131"/>
                  <a:gd name="connsiteX2-5" fmla="*/ 133254 w 771956"/>
                  <a:gd name="connsiteY2-6" fmla="*/ 87304 h 611131"/>
                  <a:gd name="connsiteX3-7" fmla="*/ 349218 w 771956"/>
                  <a:gd name="connsiteY3-8" fmla="*/ 0 h 611131"/>
                  <a:gd name="connsiteX4-9" fmla="*/ 422738 w 771956"/>
                  <a:gd name="connsiteY4-10" fmla="*/ 4595 h 611131"/>
                  <a:gd name="connsiteX5-11" fmla="*/ 634106 w 771956"/>
                  <a:gd name="connsiteY5-12" fmla="*/ 68924 h 611131"/>
                  <a:gd name="connsiteX6-13" fmla="*/ 771956 w 771956"/>
                  <a:gd name="connsiteY6-14" fmla="*/ 588156 h 611131"/>
                  <a:gd name="connsiteX7-15" fmla="*/ 684651 w 771956"/>
                  <a:gd name="connsiteY7-16" fmla="*/ 611131 h 611131"/>
                  <a:gd name="connsiteX8-17" fmla="*/ 583562 w 771956"/>
                  <a:gd name="connsiteY8-18" fmla="*/ 220558 h 611131"/>
                  <a:gd name="connsiteX9-19" fmla="*/ 537612 w 771956"/>
                  <a:gd name="connsiteY9-20" fmla="*/ 238938 h 611131"/>
                  <a:gd name="connsiteX10-21" fmla="*/ 537612 w 771956"/>
                  <a:gd name="connsiteY10-22" fmla="*/ 555992 h 611131"/>
                  <a:gd name="connsiteX11-23" fmla="*/ 225154 w 771956"/>
                  <a:gd name="connsiteY11-24" fmla="*/ 555992 h 611131"/>
                  <a:gd name="connsiteX12-25" fmla="*/ 225154 w 771956"/>
                  <a:gd name="connsiteY12-26" fmla="*/ 229748 h 611131"/>
                  <a:gd name="connsiteX13-27" fmla="*/ 188394 w 771956"/>
                  <a:gd name="connsiteY13-28" fmla="*/ 234343 h 611131"/>
                  <a:gd name="connsiteX14-29" fmla="*/ 101089 w 771956"/>
                  <a:gd name="connsiteY14-30" fmla="*/ 592751 h 611131"/>
                  <a:gd name="connsiteX0-31" fmla="*/ 101089 w 771956"/>
                  <a:gd name="connsiteY0-32" fmla="*/ 592751 h 611131"/>
                  <a:gd name="connsiteX1-33" fmla="*/ 0 w 771956"/>
                  <a:gd name="connsiteY1-34" fmla="*/ 583561 h 611131"/>
                  <a:gd name="connsiteX2-35" fmla="*/ 133254 w 771956"/>
                  <a:gd name="connsiteY2-36" fmla="*/ 87304 h 611131"/>
                  <a:gd name="connsiteX3-37" fmla="*/ 349218 w 771956"/>
                  <a:gd name="connsiteY3-38" fmla="*/ 0 h 611131"/>
                  <a:gd name="connsiteX4-39" fmla="*/ 422738 w 771956"/>
                  <a:gd name="connsiteY4-40" fmla="*/ 4595 h 611131"/>
                  <a:gd name="connsiteX5-41" fmla="*/ 634106 w 771956"/>
                  <a:gd name="connsiteY5-42" fmla="*/ 68924 h 611131"/>
                  <a:gd name="connsiteX6-43" fmla="*/ 771956 w 771956"/>
                  <a:gd name="connsiteY6-44" fmla="*/ 588156 h 611131"/>
                  <a:gd name="connsiteX7-45" fmla="*/ 684651 w 771956"/>
                  <a:gd name="connsiteY7-46" fmla="*/ 611131 h 611131"/>
                  <a:gd name="connsiteX8-47" fmla="*/ 583562 w 771956"/>
                  <a:gd name="connsiteY8-48" fmla="*/ 220558 h 611131"/>
                  <a:gd name="connsiteX9-49" fmla="*/ 537612 w 771956"/>
                  <a:gd name="connsiteY9-50" fmla="*/ 238938 h 611131"/>
                  <a:gd name="connsiteX10-51" fmla="*/ 537612 w 771956"/>
                  <a:gd name="connsiteY10-52" fmla="*/ 555992 h 611131"/>
                  <a:gd name="connsiteX11-53" fmla="*/ 225154 w 771956"/>
                  <a:gd name="connsiteY11-54" fmla="*/ 555992 h 611131"/>
                  <a:gd name="connsiteX12-55" fmla="*/ 225154 w 771956"/>
                  <a:gd name="connsiteY12-56" fmla="*/ 229748 h 611131"/>
                  <a:gd name="connsiteX13-57" fmla="*/ 188394 w 771956"/>
                  <a:gd name="connsiteY13-58" fmla="*/ 234343 h 611131"/>
                  <a:gd name="connsiteX14-59" fmla="*/ 101089 w 771956"/>
                  <a:gd name="connsiteY14-60" fmla="*/ 592751 h 611131"/>
                  <a:gd name="connsiteX0-61" fmla="*/ 101089 w 771956"/>
                  <a:gd name="connsiteY0-62" fmla="*/ 592751 h 611131"/>
                  <a:gd name="connsiteX1-63" fmla="*/ 0 w 771956"/>
                  <a:gd name="connsiteY1-64" fmla="*/ 583561 h 611131"/>
                  <a:gd name="connsiteX2-65" fmla="*/ 133254 w 771956"/>
                  <a:gd name="connsiteY2-66" fmla="*/ 87304 h 611131"/>
                  <a:gd name="connsiteX3-67" fmla="*/ 349218 w 771956"/>
                  <a:gd name="connsiteY3-68" fmla="*/ 0 h 611131"/>
                  <a:gd name="connsiteX4-69" fmla="*/ 422738 w 771956"/>
                  <a:gd name="connsiteY4-70" fmla="*/ 4595 h 611131"/>
                  <a:gd name="connsiteX5-71" fmla="*/ 634106 w 771956"/>
                  <a:gd name="connsiteY5-72" fmla="*/ 68924 h 611131"/>
                  <a:gd name="connsiteX6-73" fmla="*/ 771956 w 771956"/>
                  <a:gd name="connsiteY6-74" fmla="*/ 588156 h 611131"/>
                  <a:gd name="connsiteX7-75" fmla="*/ 684651 w 771956"/>
                  <a:gd name="connsiteY7-76" fmla="*/ 611131 h 611131"/>
                  <a:gd name="connsiteX8-77" fmla="*/ 583562 w 771956"/>
                  <a:gd name="connsiteY8-78" fmla="*/ 220558 h 611131"/>
                  <a:gd name="connsiteX9-79" fmla="*/ 537612 w 771956"/>
                  <a:gd name="connsiteY9-80" fmla="*/ 238938 h 611131"/>
                  <a:gd name="connsiteX10-81" fmla="*/ 537612 w 771956"/>
                  <a:gd name="connsiteY10-82" fmla="*/ 555992 h 611131"/>
                  <a:gd name="connsiteX11-83" fmla="*/ 225154 w 771956"/>
                  <a:gd name="connsiteY11-84" fmla="*/ 555992 h 611131"/>
                  <a:gd name="connsiteX12-85" fmla="*/ 225154 w 771956"/>
                  <a:gd name="connsiteY12-86" fmla="*/ 229748 h 611131"/>
                  <a:gd name="connsiteX13-87" fmla="*/ 188394 w 771956"/>
                  <a:gd name="connsiteY13-88" fmla="*/ 234343 h 611131"/>
                  <a:gd name="connsiteX14-89" fmla="*/ 101089 w 771956"/>
                  <a:gd name="connsiteY14-90" fmla="*/ 592751 h 611131"/>
                  <a:gd name="connsiteX0-91" fmla="*/ 101089 w 771956"/>
                  <a:gd name="connsiteY0-92" fmla="*/ 592751 h 611131"/>
                  <a:gd name="connsiteX1-93" fmla="*/ 0 w 771956"/>
                  <a:gd name="connsiteY1-94" fmla="*/ 583561 h 611131"/>
                  <a:gd name="connsiteX2-95" fmla="*/ 133254 w 771956"/>
                  <a:gd name="connsiteY2-96" fmla="*/ 87304 h 611131"/>
                  <a:gd name="connsiteX3-97" fmla="*/ 349218 w 771956"/>
                  <a:gd name="connsiteY3-98" fmla="*/ 0 h 611131"/>
                  <a:gd name="connsiteX4-99" fmla="*/ 422738 w 771956"/>
                  <a:gd name="connsiteY4-100" fmla="*/ 4595 h 611131"/>
                  <a:gd name="connsiteX5-101" fmla="*/ 634106 w 771956"/>
                  <a:gd name="connsiteY5-102" fmla="*/ 68924 h 611131"/>
                  <a:gd name="connsiteX6-103" fmla="*/ 771956 w 771956"/>
                  <a:gd name="connsiteY6-104" fmla="*/ 588156 h 611131"/>
                  <a:gd name="connsiteX7-105" fmla="*/ 684651 w 771956"/>
                  <a:gd name="connsiteY7-106" fmla="*/ 611131 h 611131"/>
                  <a:gd name="connsiteX8-107" fmla="*/ 583562 w 771956"/>
                  <a:gd name="connsiteY8-108" fmla="*/ 220558 h 611131"/>
                  <a:gd name="connsiteX9-109" fmla="*/ 537612 w 771956"/>
                  <a:gd name="connsiteY9-110" fmla="*/ 238938 h 611131"/>
                  <a:gd name="connsiteX10-111" fmla="*/ 537612 w 771956"/>
                  <a:gd name="connsiteY10-112" fmla="*/ 555992 h 611131"/>
                  <a:gd name="connsiteX11-113" fmla="*/ 225154 w 771956"/>
                  <a:gd name="connsiteY11-114" fmla="*/ 555992 h 611131"/>
                  <a:gd name="connsiteX12-115" fmla="*/ 225154 w 771956"/>
                  <a:gd name="connsiteY12-116" fmla="*/ 229748 h 611131"/>
                  <a:gd name="connsiteX13-117" fmla="*/ 188394 w 771956"/>
                  <a:gd name="connsiteY13-118" fmla="*/ 234343 h 611131"/>
                  <a:gd name="connsiteX14-119" fmla="*/ 101089 w 771956"/>
                  <a:gd name="connsiteY14-120" fmla="*/ 592751 h 611131"/>
                  <a:gd name="connsiteX0-121" fmla="*/ 101089 w 771956"/>
                  <a:gd name="connsiteY0-122" fmla="*/ 592751 h 611131"/>
                  <a:gd name="connsiteX1-123" fmla="*/ 0 w 771956"/>
                  <a:gd name="connsiteY1-124" fmla="*/ 583561 h 611131"/>
                  <a:gd name="connsiteX2-125" fmla="*/ 133254 w 771956"/>
                  <a:gd name="connsiteY2-126" fmla="*/ 87304 h 611131"/>
                  <a:gd name="connsiteX3-127" fmla="*/ 349218 w 771956"/>
                  <a:gd name="connsiteY3-128" fmla="*/ 0 h 611131"/>
                  <a:gd name="connsiteX4-129" fmla="*/ 422738 w 771956"/>
                  <a:gd name="connsiteY4-130" fmla="*/ 2214 h 611131"/>
                  <a:gd name="connsiteX5-131" fmla="*/ 634106 w 771956"/>
                  <a:gd name="connsiteY5-132" fmla="*/ 68924 h 611131"/>
                  <a:gd name="connsiteX6-133" fmla="*/ 771956 w 771956"/>
                  <a:gd name="connsiteY6-134" fmla="*/ 588156 h 611131"/>
                  <a:gd name="connsiteX7-135" fmla="*/ 684651 w 771956"/>
                  <a:gd name="connsiteY7-136" fmla="*/ 611131 h 611131"/>
                  <a:gd name="connsiteX8-137" fmla="*/ 583562 w 771956"/>
                  <a:gd name="connsiteY8-138" fmla="*/ 220558 h 611131"/>
                  <a:gd name="connsiteX9-139" fmla="*/ 537612 w 771956"/>
                  <a:gd name="connsiteY9-140" fmla="*/ 238938 h 611131"/>
                  <a:gd name="connsiteX10-141" fmla="*/ 537612 w 771956"/>
                  <a:gd name="connsiteY10-142" fmla="*/ 555992 h 611131"/>
                  <a:gd name="connsiteX11-143" fmla="*/ 225154 w 771956"/>
                  <a:gd name="connsiteY11-144" fmla="*/ 555992 h 611131"/>
                  <a:gd name="connsiteX12-145" fmla="*/ 225154 w 771956"/>
                  <a:gd name="connsiteY12-146" fmla="*/ 229748 h 611131"/>
                  <a:gd name="connsiteX13-147" fmla="*/ 188394 w 771956"/>
                  <a:gd name="connsiteY13-148" fmla="*/ 234343 h 611131"/>
                  <a:gd name="connsiteX14-149" fmla="*/ 101089 w 771956"/>
                  <a:gd name="connsiteY14-150" fmla="*/ 592751 h 611131"/>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771956" h="611131">
                    <a:moveTo>
                      <a:pt x="101089" y="592751"/>
                    </a:moveTo>
                    <a:lnTo>
                      <a:pt x="0" y="583561"/>
                    </a:lnTo>
                    <a:lnTo>
                      <a:pt x="133254" y="87304"/>
                    </a:lnTo>
                    <a:cubicBezTo>
                      <a:pt x="145711" y="62965"/>
                      <a:pt x="277230" y="29101"/>
                      <a:pt x="349218" y="0"/>
                    </a:cubicBezTo>
                    <a:lnTo>
                      <a:pt x="422738" y="2214"/>
                    </a:lnTo>
                    <a:cubicBezTo>
                      <a:pt x="493194" y="23657"/>
                      <a:pt x="625562" y="47481"/>
                      <a:pt x="634106" y="68924"/>
                    </a:cubicBezTo>
                    <a:lnTo>
                      <a:pt x="771956" y="588156"/>
                    </a:lnTo>
                    <a:lnTo>
                      <a:pt x="684651" y="611131"/>
                    </a:lnTo>
                    <a:lnTo>
                      <a:pt x="583562" y="220558"/>
                    </a:lnTo>
                    <a:cubicBezTo>
                      <a:pt x="573008" y="193347"/>
                      <a:pt x="552929" y="232811"/>
                      <a:pt x="537612" y="238938"/>
                    </a:cubicBezTo>
                    <a:lnTo>
                      <a:pt x="537612" y="555992"/>
                    </a:lnTo>
                    <a:lnTo>
                      <a:pt x="225154" y="555992"/>
                    </a:lnTo>
                    <a:lnTo>
                      <a:pt x="225154" y="229748"/>
                    </a:lnTo>
                    <a:cubicBezTo>
                      <a:pt x="212901" y="231280"/>
                      <a:pt x="198266" y="213761"/>
                      <a:pt x="188394" y="234343"/>
                    </a:cubicBezTo>
                    <a:lnTo>
                      <a:pt x="101089" y="59275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2" name="任意多边形 21"/>
              <p:cNvSpPr/>
              <p:nvPr/>
            </p:nvSpPr>
            <p:spPr>
              <a:xfrm>
                <a:off x="1647825"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任意多边形 22"/>
              <p:cNvSpPr/>
              <p:nvPr/>
            </p:nvSpPr>
            <p:spPr>
              <a:xfrm flipH="1">
                <a:off x="2344848" y="5272089"/>
                <a:ext cx="107156" cy="76972"/>
              </a:xfrm>
              <a:custGeom>
                <a:avLst/>
                <a:gdLst>
                  <a:gd name="connsiteX0" fmla="*/ 107156 w 107156"/>
                  <a:gd name="connsiteY0" fmla="*/ 23812 h 76200"/>
                  <a:gd name="connsiteX1" fmla="*/ 0 w 107156"/>
                  <a:gd name="connsiteY1" fmla="*/ 0 h 76200"/>
                  <a:gd name="connsiteX2" fmla="*/ 42863 w 107156"/>
                  <a:gd name="connsiteY2" fmla="*/ 76200 h 76200"/>
                  <a:gd name="connsiteX3" fmla="*/ 107156 w 107156"/>
                  <a:gd name="connsiteY3" fmla="*/ 23812 h 76200"/>
                  <a:gd name="connsiteX0-1" fmla="*/ 107156 w 107156"/>
                  <a:gd name="connsiteY0-2" fmla="*/ 23812 h 76200"/>
                  <a:gd name="connsiteX1-3" fmla="*/ 0 w 107156"/>
                  <a:gd name="connsiteY1-4" fmla="*/ 0 h 76200"/>
                  <a:gd name="connsiteX2-5" fmla="*/ 42863 w 107156"/>
                  <a:gd name="connsiteY2-6" fmla="*/ 76200 h 76200"/>
                  <a:gd name="connsiteX3-7" fmla="*/ 107156 w 107156"/>
                  <a:gd name="connsiteY3-8" fmla="*/ 23812 h 76200"/>
                  <a:gd name="connsiteX0-9" fmla="*/ 107156 w 107156"/>
                  <a:gd name="connsiteY0-10" fmla="*/ 23812 h 76200"/>
                  <a:gd name="connsiteX1-11" fmla="*/ 0 w 107156"/>
                  <a:gd name="connsiteY1-12" fmla="*/ 0 h 76200"/>
                  <a:gd name="connsiteX2-13" fmla="*/ 42863 w 107156"/>
                  <a:gd name="connsiteY2-14" fmla="*/ 76200 h 76200"/>
                  <a:gd name="connsiteX3-15" fmla="*/ 107156 w 107156"/>
                  <a:gd name="connsiteY3-16" fmla="*/ 23812 h 76200"/>
                  <a:gd name="connsiteX0-17" fmla="*/ 107156 w 107156"/>
                  <a:gd name="connsiteY0-18" fmla="*/ 23812 h 76857"/>
                  <a:gd name="connsiteX1-19" fmla="*/ 0 w 107156"/>
                  <a:gd name="connsiteY1-20" fmla="*/ 0 h 76857"/>
                  <a:gd name="connsiteX2-21" fmla="*/ 42863 w 107156"/>
                  <a:gd name="connsiteY2-22" fmla="*/ 76200 h 76857"/>
                  <a:gd name="connsiteX3-23" fmla="*/ 107156 w 107156"/>
                  <a:gd name="connsiteY3-24" fmla="*/ 23812 h 76857"/>
                  <a:gd name="connsiteX0-25" fmla="*/ 107156 w 107156"/>
                  <a:gd name="connsiteY0-26" fmla="*/ 23812 h 76972"/>
                  <a:gd name="connsiteX1-27" fmla="*/ 0 w 107156"/>
                  <a:gd name="connsiteY1-28" fmla="*/ 0 h 76972"/>
                  <a:gd name="connsiteX2-29" fmla="*/ 42863 w 107156"/>
                  <a:gd name="connsiteY2-30" fmla="*/ 76200 h 76972"/>
                  <a:gd name="connsiteX3-31" fmla="*/ 107156 w 107156"/>
                  <a:gd name="connsiteY3-32" fmla="*/ 23812 h 76972"/>
                </a:gdLst>
                <a:ahLst/>
                <a:cxnLst>
                  <a:cxn ang="0">
                    <a:pos x="connsiteX0-1" y="connsiteY0-2"/>
                  </a:cxn>
                  <a:cxn ang="0">
                    <a:pos x="connsiteX1-3" y="connsiteY1-4"/>
                  </a:cxn>
                  <a:cxn ang="0">
                    <a:pos x="connsiteX2-5" y="connsiteY2-6"/>
                  </a:cxn>
                  <a:cxn ang="0">
                    <a:pos x="connsiteX3-7" y="connsiteY3-8"/>
                  </a:cxn>
                </a:cxnLst>
                <a:rect l="l" t="t" r="r" b="b"/>
                <a:pathLst>
                  <a:path w="107156" h="76972">
                    <a:moveTo>
                      <a:pt x="107156" y="23812"/>
                    </a:moveTo>
                    <a:lnTo>
                      <a:pt x="0" y="0"/>
                    </a:lnTo>
                    <a:cubicBezTo>
                      <a:pt x="1" y="56356"/>
                      <a:pt x="16668" y="67469"/>
                      <a:pt x="42863" y="76200"/>
                    </a:cubicBezTo>
                    <a:cubicBezTo>
                      <a:pt x="73819" y="82549"/>
                      <a:pt x="95250" y="48419"/>
                      <a:pt x="107156" y="238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4" name="任意多边形 23"/>
              <p:cNvSpPr/>
              <p:nvPr/>
            </p:nvSpPr>
            <p:spPr>
              <a:xfrm>
                <a:off x="2350293" y="5366534"/>
                <a:ext cx="113830" cy="412760"/>
              </a:xfrm>
              <a:custGeom>
                <a:avLst/>
                <a:gdLst>
                  <a:gd name="connsiteX0" fmla="*/ 34055 w 113830"/>
                  <a:gd name="connsiteY0" fmla="*/ 0 h 412760"/>
                  <a:gd name="connsiteX1" fmla="*/ 79774 w 113830"/>
                  <a:gd name="connsiteY1" fmla="*/ 0 h 412760"/>
                  <a:gd name="connsiteX2" fmla="*/ 79774 w 113830"/>
                  <a:gd name="connsiteY2" fmla="*/ 17472 h 412760"/>
                  <a:gd name="connsiteX3" fmla="*/ 94858 w 113830"/>
                  <a:gd name="connsiteY3" fmla="*/ 17472 h 412760"/>
                  <a:gd name="connsiteX4" fmla="*/ 113830 w 113830"/>
                  <a:gd name="connsiteY4" fmla="*/ 36444 h 412760"/>
                  <a:gd name="connsiteX5" fmla="*/ 113830 w 113830"/>
                  <a:gd name="connsiteY5" fmla="*/ 393788 h 412760"/>
                  <a:gd name="connsiteX6" fmla="*/ 94858 w 113830"/>
                  <a:gd name="connsiteY6" fmla="*/ 412760 h 412760"/>
                  <a:gd name="connsiteX7" fmla="*/ 18972 w 113830"/>
                  <a:gd name="connsiteY7" fmla="*/ 412760 h 412760"/>
                  <a:gd name="connsiteX8" fmla="*/ 0 w 113830"/>
                  <a:gd name="connsiteY8" fmla="*/ 393788 h 412760"/>
                  <a:gd name="connsiteX9" fmla="*/ 0 w 113830"/>
                  <a:gd name="connsiteY9" fmla="*/ 36444 h 412760"/>
                  <a:gd name="connsiteX10" fmla="*/ 18972 w 113830"/>
                  <a:gd name="connsiteY10" fmla="*/ 17472 h 412760"/>
                  <a:gd name="connsiteX11" fmla="*/ 34055 w 113830"/>
                  <a:gd name="connsiteY11" fmla="*/ 17472 h 412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830" h="412760">
                    <a:moveTo>
                      <a:pt x="34055" y="0"/>
                    </a:moveTo>
                    <a:lnTo>
                      <a:pt x="79774" y="0"/>
                    </a:lnTo>
                    <a:lnTo>
                      <a:pt x="79774" y="17472"/>
                    </a:lnTo>
                    <a:lnTo>
                      <a:pt x="94858" y="17472"/>
                    </a:lnTo>
                    <a:cubicBezTo>
                      <a:pt x="105336" y="17472"/>
                      <a:pt x="113830" y="25966"/>
                      <a:pt x="113830" y="36444"/>
                    </a:cubicBezTo>
                    <a:lnTo>
                      <a:pt x="113830" y="393788"/>
                    </a:lnTo>
                    <a:cubicBezTo>
                      <a:pt x="113830" y="404266"/>
                      <a:pt x="105336" y="412760"/>
                      <a:pt x="94858" y="412760"/>
                    </a:cubicBezTo>
                    <a:lnTo>
                      <a:pt x="18972" y="412760"/>
                    </a:lnTo>
                    <a:cubicBezTo>
                      <a:pt x="8494" y="412760"/>
                      <a:pt x="0" y="404266"/>
                      <a:pt x="0" y="393788"/>
                    </a:cubicBezTo>
                    <a:lnTo>
                      <a:pt x="0" y="36444"/>
                    </a:lnTo>
                    <a:cubicBezTo>
                      <a:pt x="0" y="25966"/>
                      <a:pt x="8494" y="17472"/>
                      <a:pt x="18972" y="17472"/>
                    </a:cubicBezTo>
                    <a:lnTo>
                      <a:pt x="34055" y="1747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5" name="任意多边形 24"/>
              <p:cNvSpPr/>
              <p:nvPr/>
            </p:nvSpPr>
            <p:spPr>
              <a:xfrm>
                <a:off x="1900234" y="5253040"/>
                <a:ext cx="311951" cy="728962"/>
              </a:xfrm>
              <a:custGeom>
                <a:avLst/>
                <a:gdLst>
                  <a:gd name="connsiteX0" fmla="*/ 311943 w 311943"/>
                  <a:gd name="connsiteY0" fmla="*/ 647700 h 669131"/>
                  <a:gd name="connsiteX1" fmla="*/ 311943 w 311943"/>
                  <a:gd name="connsiteY1" fmla="*/ 0 h 669131"/>
                  <a:gd name="connsiteX2" fmla="*/ 0 w 311943"/>
                  <a:gd name="connsiteY2" fmla="*/ 0 h 669131"/>
                  <a:gd name="connsiteX3" fmla="*/ 0 w 311943"/>
                  <a:gd name="connsiteY3" fmla="*/ 669131 h 669131"/>
                  <a:gd name="connsiteX4" fmla="*/ 111918 w 311943"/>
                  <a:gd name="connsiteY4" fmla="*/ 669131 h 669131"/>
                  <a:gd name="connsiteX5" fmla="*/ 111918 w 311943"/>
                  <a:gd name="connsiteY5" fmla="*/ 92868 h 669131"/>
                  <a:gd name="connsiteX6" fmla="*/ 192881 w 311943"/>
                  <a:gd name="connsiteY6" fmla="*/ 92868 h 669131"/>
                  <a:gd name="connsiteX7" fmla="*/ 192881 w 311943"/>
                  <a:gd name="connsiteY7" fmla="*/ 652462 h 669131"/>
                  <a:gd name="connsiteX8" fmla="*/ 311943 w 311943"/>
                  <a:gd name="connsiteY8" fmla="*/ 647700 h 669131"/>
                  <a:gd name="connsiteX0-1" fmla="*/ 312037 w 312037"/>
                  <a:gd name="connsiteY0-2" fmla="*/ 647700 h 695589"/>
                  <a:gd name="connsiteX1-3" fmla="*/ 312037 w 312037"/>
                  <a:gd name="connsiteY1-4" fmla="*/ 0 h 695589"/>
                  <a:gd name="connsiteX2-5" fmla="*/ 94 w 312037"/>
                  <a:gd name="connsiteY2-6" fmla="*/ 0 h 695589"/>
                  <a:gd name="connsiteX3-7" fmla="*/ 94 w 312037"/>
                  <a:gd name="connsiteY3-8" fmla="*/ 669131 h 695589"/>
                  <a:gd name="connsiteX4-9" fmla="*/ 112012 w 312037"/>
                  <a:gd name="connsiteY4-10" fmla="*/ 669131 h 695589"/>
                  <a:gd name="connsiteX5-11" fmla="*/ 112012 w 312037"/>
                  <a:gd name="connsiteY5-12" fmla="*/ 92868 h 695589"/>
                  <a:gd name="connsiteX6-13" fmla="*/ 192975 w 312037"/>
                  <a:gd name="connsiteY6-14" fmla="*/ 92868 h 695589"/>
                  <a:gd name="connsiteX7-15" fmla="*/ 192975 w 312037"/>
                  <a:gd name="connsiteY7-16" fmla="*/ 652462 h 695589"/>
                  <a:gd name="connsiteX8-17" fmla="*/ 312037 w 312037"/>
                  <a:gd name="connsiteY8-18" fmla="*/ 647700 h 695589"/>
                  <a:gd name="connsiteX0-19" fmla="*/ 312010 w 312010"/>
                  <a:gd name="connsiteY0-20" fmla="*/ 647700 h 712012"/>
                  <a:gd name="connsiteX1-21" fmla="*/ 312010 w 312010"/>
                  <a:gd name="connsiteY1-22" fmla="*/ 0 h 712012"/>
                  <a:gd name="connsiteX2-23" fmla="*/ 67 w 312010"/>
                  <a:gd name="connsiteY2-24" fmla="*/ 0 h 712012"/>
                  <a:gd name="connsiteX3-25" fmla="*/ 67 w 312010"/>
                  <a:gd name="connsiteY3-26" fmla="*/ 669131 h 712012"/>
                  <a:gd name="connsiteX4-27" fmla="*/ 111985 w 312010"/>
                  <a:gd name="connsiteY4-28" fmla="*/ 669131 h 712012"/>
                  <a:gd name="connsiteX5-29" fmla="*/ 111985 w 312010"/>
                  <a:gd name="connsiteY5-30" fmla="*/ 92868 h 712012"/>
                  <a:gd name="connsiteX6-31" fmla="*/ 192948 w 312010"/>
                  <a:gd name="connsiteY6-32" fmla="*/ 92868 h 712012"/>
                  <a:gd name="connsiteX7-33" fmla="*/ 192948 w 312010"/>
                  <a:gd name="connsiteY7-34" fmla="*/ 652462 h 712012"/>
                  <a:gd name="connsiteX8-35" fmla="*/ 312010 w 312010"/>
                  <a:gd name="connsiteY8-36" fmla="*/ 647700 h 712012"/>
                  <a:gd name="connsiteX0-37" fmla="*/ 312010 w 312010"/>
                  <a:gd name="connsiteY0-38" fmla="*/ 647700 h 712012"/>
                  <a:gd name="connsiteX1-39" fmla="*/ 312010 w 312010"/>
                  <a:gd name="connsiteY1-40" fmla="*/ 0 h 712012"/>
                  <a:gd name="connsiteX2-41" fmla="*/ 67 w 312010"/>
                  <a:gd name="connsiteY2-42" fmla="*/ 0 h 712012"/>
                  <a:gd name="connsiteX3-43" fmla="*/ 67 w 312010"/>
                  <a:gd name="connsiteY3-44" fmla="*/ 669131 h 712012"/>
                  <a:gd name="connsiteX4-45" fmla="*/ 111985 w 312010"/>
                  <a:gd name="connsiteY4-46" fmla="*/ 669131 h 712012"/>
                  <a:gd name="connsiteX5-47" fmla="*/ 111985 w 312010"/>
                  <a:gd name="connsiteY5-48" fmla="*/ 92868 h 712012"/>
                  <a:gd name="connsiteX6-49" fmla="*/ 192948 w 312010"/>
                  <a:gd name="connsiteY6-50" fmla="*/ 92868 h 712012"/>
                  <a:gd name="connsiteX7-51" fmla="*/ 192948 w 312010"/>
                  <a:gd name="connsiteY7-52" fmla="*/ 652462 h 712012"/>
                  <a:gd name="connsiteX8-53" fmla="*/ 312010 w 312010"/>
                  <a:gd name="connsiteY8-54" fmla="*/ 647700 h 712012"/>
                  <a:gd name="connsiteX0-55" fmla="*/ 312010 w 312013"/>
                  <a:gd name="connsiteY0-56" fmla="*/ 647700 h 719108"/>
                  <a:gd name="connsiteX1-57" fmla="*/ 312010 w 312013"/>
                  <a:gd name="connsiteY1-58" fmla="*/ 0 h 719108"/>
                  <a:gd name="connsiteX2-59" fmla="*/ 67 w 312013"/>
                  <a:gd name="connsiteY2-60" fmla="*/ 0 h 719108"/>
                  <a:gd name="connsiteX3-61" fmla="*/ 67 w 312013"/>
                  <a:gd name="connsiteY3-62" fmla="*/ 669131 h 719108"/>
                  <a:gd name="connsiteX4-63" fmla="*/ 111985 w 312013"/>
                  <a:gd name="connsiteY4-64" fmla="*/ 669131 h 719108"/>
                  <a:gd name="connsiteX5-65" fmla="*/ 111985 w 312013"/>
                  <a:gd name="connsiteY5-66" fmla="*/ 92868 h 719108"/>
                  <a:gd name="connsiteX6-67" fmla="*/ 192948 w 312013"/>
                  <a:gd name="connsiteY6-68" fmla="*/ 92868 h 719108"/>
                  <a:gd name="connsiteX7-69" fmla="*/ 192948 w 312013"/>
                  <a:gd name="connsiteY7-70" fmla="*/ 652462 h 719108"/>
                  <a:gd name="connsiteX8-71" fmla="*/ 312010 w 312013"/>
                  <a:gd name="connsiteY8-72" fmla="*/ 647700 h 719108"/>
                  <a:gd name="connsiteX0-73" fmla="*/ 311948 w 311951"/>
                  <a:gd name="connsiteY0-74" fmla="*/ 647700 h 720495"/>
                  <a:gd name="connsiteX1-75" fmla="*/ 311948 w 311951"/>
                  <a:gd name="connsiteY1-76" fmla="*/ 0 h 720495"/>
                  <a:gd name="connsiteX2-77" fmla="*/ 5 w 311951"/>
                  <a:gd name="connsiteY2-78" fmla="*/ 0 h 720495"/>
                  <a:gd name="connsiteX3-79" fmla="*/ 5 w 311951"/>
                  <a:gd name="connsiteY3-80" fmla="*/ 669131 h 720495"/>
                  <a:gd name="connsiteX4-81" fmla="*/ 111923 w 311951"/>
                  <a:gd name="connsiteY4-82" fmla="*/ 669131 h 720495"/>
                  <a:gd name="connsiteX5-83" fmla="*/ 111923 w 311951"/>
                  <a:gd name="connsiteY5-84" fmla="*/ 92868 h 720495"/>
                  <a:gd name="connsiteX6-85" fmla="*/ 192886 w 311951"/>
                  <a:gd name="connsiteY6-86" fmla="*/ 92868 h 720495"/>
                  <a:gd name="connsiteX7-87" fmla="*/ 192886 w 311951"/>
                  <a:gd name="connsiteY7-88" fmla="*/ 652462 h 720495"/>
                  <a:gd name="connsiteX8-89" fmla="*/ 311948 w 311951"/>
                  <a:gd name="connsiteY8-90" fmla="*/ 647700 h 720495"/>
                  <a:gd name="connsiteX0-91" fmla="*/ 311948 w 311951"/>
                  <a:gd name="connsiteY0-92" fmla="*/ 647700 h 728962"/>
                  <a:gd name="connsiteX1-93" fmla="*/ 311948 w 311951"/>
                  <a:gd name="connsiteY1-94" fmla="*/ 0 h 728962"/>
                  <a:gd name="connsiteX2-95" fmla="*/ 5 w 311951"/>
                  <a:gd name="connsiteY2-96" fmla="*/ 0 h 728962"/>
                  <a:gd name="connsiteX3-97" fmla="*/ 5 w 311951"/>
                  <a:gd name="connsiteY3-98" fmla="*/ 669131 h 728962"/>
                  <a:gd name="connsiteX4-99" fmla="*/ 111923 w 311951"/>
                  <a:gd name="connsiteY4-100" fmla="*/ 669131 h 728962"/>
                  <a:gd name="connsiteX5-101" fmla="*/ 111923 w 311951"/>
                  <a:gd name="connsiteY5-102" fmla="*/ 92868 h 728962"/>
                  <a:gd name="connsiteX6-103" fmla="*/ 192886 w 311951"/>
                  <a:gd name="connsiteY6-104" fmla="*/ 92868 h 728962"/>
                  <a:gd name="connsiteX7-105" fmla="*/ 192886 w 311951"/>
                  <a:gd name="connsiteY7-106" fmla="*/ 652462 h 728962"/>
                  <a:gd name="connsiteX8-107" fmla="*/ 311948 w 311951"/>
                  <a:gd name="connsiteY8-108" fmla="*/ 647700 h 72896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311951" h="728962">
                    <a:moveTo>
                      <a:pt x="311948" y="647700"/>
                    </a:moveTo>
                    <a:lnTo>
                      <a:pt x="311948" y="0"/>
                    </a:lnTo>
                    <a:lnTo>
                      <a:pt x="5" y="0"/>
                    </a:lnTo>
                    <a:lnTo>
                      <a:pt x="5" y="669131"/>
                    </a:lnTo>
                    <a:cubicBezTo>
                      <a:pt x="-789" y="750093"/>
                      <a:pt x="107955" y="747712"/>
                      <a:pt x="111923" y="669131"/>
                    </a:cubicBezTo>
                    <a:lnTo>
                      <a:pt x="111923" y="92868"/>
                    </a:lnTo>
                    <a:lnTo>
                      <a:pt x="192886" y="92868"/>
                    </a:lnTo>
                    <a:lnTo>
                      <a:pt x="192886" y="652462"/>
                    </a:lnTo>
                    <a:cubicBezTo>
                      <a:pt x="192091" y="750888"/>
                      <a:pt x="312742" y="732630"/>
                      <a:pt x="311948" y="6477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sp>
          <p:nvSpPr>
            <p:cNvPr id="48" name="Freeform 14"/>
            <p:cNvSpPr>
              <a:spLocks noEditPoints="1"/>
            </p:cNvSpPr>
            <p:nvPr/>
          </p:nvSpPr>
          <p:spPr bwMode="auto">
            <a:xfrm>
              <a:off x="3372767" y="2178986"/>
              <a:ext cx="499696" cy="497683"/>
            </a:xfrm>
            <a:custGeom>
              <a:avLst/>
              <a:gdLst>
                <a:gd name="T0" fmla="*/ 359 w 605"/>
                <a:gd name="T1" fmla="*/ 39 h 602"/>
                <a:gd name="T2" fmla="*/ 462 w 605"/>
                <a:gd name="T3" fmla="*/ 85 h 602"/>
                <a:gd name="T4" fmla="*/ 537 w 605"/>
                <a:gd name="T5" fmla="*/ 168 h 602"/>
                <a:gd name="T6" fmla="*/ 572 w 605"/>
                <a:gd name="T7" fmla="*/ 275 h 602"/>
                <a:gd name="T8" fmla="*/ 560 w 605"/>
                <a:gd name="T9" fmla="*/ 387 h 602"/>
                <a:gd name="T10" fmla="*/ 504 w 605"/>
                <a:gd name="T11" fmla="*/ 484 h 602"/>
                <a:gd name="T12" fmla="*/ 413 w 605"/>
                <a:gd name="T13" fmla="*/ 551 h 602"/>
                <a:gd name="T14" fmla="*/ 303 w 605"/>
                <a:gd name="T15" fmla="*/ 574 h 602"/>
                <a:gd name="T16" fmla="*/ 193 w 605"/>
                <a:gd name="T17" fmla="*/ 551 h 602"/>
                <a:gd name="T18" fmla="*/ 102 w 605"/>
                <a:gd name="T19" fmla="*/ 484 h 602"/>
                <a:gd name="T20" fmla="*/ 46 w 605"/>
                <a:gd name="T21" fmla="*/ 387 h 602"/>
                <a:gd name="T22" fmla="*/ 34 w 605"/>
                <a:gd name="T23" fmla="*/ 275 h 602"/>
                <a:gd name="T24" fmla="*/ 69 w 605"/>
                <a:gd name="T25" fmla="*/ 168 h 602"/>
                <a:gd name="T26" fmla="*/ 144 w 605"/>
                <a:gd name="T27" fmla="*/ 85 h 602"/>
                <a:gd name="T28" fmla="*/ 247 w 605"/>
                <a:gd name="T29" fmla="*/ 39 h 602"/>
                <a:gd name="T30" fmla="*/ 359 w 605"/>
                <a:gd name="T31" fmla="*/ 39 h 602"/>
                <a:gd name="T32" fmla="*/ 376 w 605"/>
                <a:gd name="T33" fmla="*/ 379 h 602"/>
                <a:gd name="T34" fmla="*/ 376 w 605"/>
                <a:gd name="T35" fmla="*/ 379 h 602"/>
                <a:gd name="T36" fmla="*/ 412 w 605"/>
                <a:gd name="T37" fmla="*/ 419 h 602"/>
                <a:gd name="T38" fmla="*/ 397 w 605"/>
                <a:gd name="T39" fmla="*/ 332 h 602"/>
                <a:gd name="T40" fmla="*/ 376 w 605"/>
                <a:gd name="T41" fmla="*/ 379 h 602"/>
                <a:gd name="T42" fmla="*/ 186 w 605"/>
                <a:gd name="T43" fmla="*/ 222 h 602"/>
                <a:gd name="T44" fmla="*/ 186 w 605"/>
                <a:gd name="T45" fmla="*/ 222 h 602"/>
                <a:gd name="T46" fmla="*/ 221 w 605"/>
                <a:gd name="T47" fmla="*/ 261 h 602"/>
                <a:gd name="T48" fmla="*/ 207 w 605"/>
                <a:gd name="T49" fmla="*/ 175 h 602"/>
                <a:gd name="T50" fmla="*/ 186 w 605"/>
                <a:gd name="T51" fmla="*/ 222 h 602"/>
                <a:gd name="T52" fmla="*/ 141 w 605"/>
                <a:gd name="T53" fmla="*/ 222 h 602"/>
                <a:gd name="T54" fmla="*/ 141 w 605"/>
                <a:gd name="T55" fmla="*/ 222 h 602"/>
                <a:gd name="T56" fmla="*/ 256 w 605"/>
                <a:gd name="T57" fmla="*/ 162 h 602"/>
                <a:gd name="T58" fmla="*/ 208 w 605"/>
                <a:gd name="T59" fmla="*/ 301 h 602"/>
                <a:gd name="T60" fmla="*/ 141 w 605"/>
                <a:gd name="T61" fmla="*/ 222 h 602"/>
                <a:gd name="T62" fmla="*/ 244 w 605"/>
                <a:gd name="T63" fmla="*/ 460 h 602"/>
                <a:gd name="T64" fmla="*/ 244 w 605"/>
                <a:gd name="T65" fmla="*/ 460 h 602"/>
                <a:gd name="T66" fmla="*/ 201 w 605"/>
                <a:gd name="T67" fmla="*/ 460 h 602"/>
                <a:gd name="T68" fmla="*/ 362 w 605"/>
                <a:gd name="T69" fmla="*/ 141 h 602"/>
                <a:gd name="T70" fmla="*/ 404 w 605"/>
                <a:gd name="T71" fmla="*/ 141 h 602"/>
                <a:gd name="T72" fmla="*/ 244 w 605"/>
                <a:gd name="T73" fmla="*/ 460 h 602"/>
                <a:gd name="T74" fmla="*/ 331 w 605"/>
                <a:gd name="T75" fmla="*/ 379 h 602"/>
                <a:gd name="T76" fmla="*/ 331 w 605"/>
                <a:gd name="T77" fmla="*/ 379 h 602"/>
                <a:gd name="T78" fmla="*/ 446 w 605"/>
                <a:gd name="T79" fmla="*/ 319 h 602"/>
                <a:gd name="T80" fmla="*/ 398 w 605"/>
                <a:gd name="T81" fmla="*/ 459 h 602"/>
                <a:gd name="T82" fmla="*/ 331 w 605"/>
                <a:gd name="T83" fmla="*/ 379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5" h="602">
                  <a:moveTo>
                    <a:pt x="359" y="39"/>
                  </a:moveTo>
                  <a:cubicBezTo>
                    <a:pt x="435" y="31"/>
                    <a:pt x="417" y="22"/>
                    <a:pt x="462" y="85"/>
                  </a:cubicBezTo>
                  <a:cubicBezTo>
                    <a:pt x="535" y="108"/>
                    <a:pt x="521" y="93"/>
                    <a:pt x="537" y="168"/>
                  </a:cubicBezTo>
                  <a:cubicBezTo>
                    <a:pt x="594" y="219"/>
                    <a:pt x="588" y="200"/>
                    <a:pt x="572" y="275"/>
                  </a:cubicBezTo>
                  <a:cubicBezTo>
                    <a:pt x="603" y="345"/>
                    <a:pt x="605" y="325"/>
                    <a:pt x="560" y="387"/>
                  </a:cubicBezTo>
                  <a:cubicBezTo>
                    <a:pt x="560" y="464"/>
                    <a:pt x="570" y="446"/>
                    <a:pt x="504" y="484"/>
                  </a:cubicBezTo>
                  <a:cubicBezTo>
                    <a:pt x="473" y="555"/>
                    <a:pt x="489" y="543"/>
                    <a:pt x="413" y="551"/>
                  </a:cubicBezTo>
                  <a:cubicBezTo>
                    <a:pt x="356" y="602"/>
                    <a:pt x="376" y="598"/>
                    <a:pt x="303" y="574"/>
                  </a:cubicBezTo>
                  <a:cubicBezTo>
                    <a:pt x="230" y="598"/>
                    <a:pt x="250" y="602"/>
                    <a:pt x="193" y="551"/>
                  </a:cubicBezTo>
                  <a:cubicBezTo>
                    <a:pt x="116" y="543"/>
                    <a:pt x="133" y="555"/>
                    <a:pt x="102" y="484"/>
                  </a:cubicBezTo>
                  <a:cubicBezTo>
                    <a:pt x="35" y="446"/>
                    <a:pt x="45" y="464"/>
                    <a:pt x="46" y="387"/>
                  </a:cubicBezTo>
                  <a:cubicBezTo>
                    <a:pt x="0" y="325"/>
                    <a:pt x="2" y="345"/>
                    <a:pt x="34" y="275"/>
                  </a:cubicBezTo>
                  <a:cubicBezTo>
                    <a:pt x="18" y="200"/>
                    <a:pt x="11" y="219"/>
                    <a:pt x="69" y="168"/>
                  </a:cubicBezTo>
                  <a:cubicBezTo>
                    <a:pt x="84" y="93"/>
                    <a:pt x="71" y="108"/>
                    <a:pt x="144" y="85"/>
                  </a:cubicBezTo>
                  <a:cubicBezTo>
                    <a:pt x="189" y="22"/>
                    <a:pt x="170" y="31"/>
                    <a:pt x="247" y="39"/>
                  </a:cubicBezTo>
                  <a:cubicBezTo>
                    <a:pt x="313" y="0"/>
                    <a:pt x="293" y="0"/>
                    <a:pt x="359" y="39"/>
                  </a:cubicBezTo>
                  <a:close/>
                  <a:moveTo>
                    <a:pt x="376" y="379"/>
                  </a:moveTo>
                  <a:lnTo>
                    <a:pt x="376" y="379"/>
                  </a:lnTo>
                  <a:cubicBezTo>
                    <a:pt x="376" y="443"/>
                    <a:pt x="406" y="427"/>
                    <a:pt x="412" y="419"/>
                  </a:cubicBezTo>
                  <a:cubicBezTo>
                    <a:pt x="418" y="409"/>
                    <a:pt x="429" y="332"/>
                    <a:pt x="397" y="332"/>
                  </a:cubicBezTo>
                  <a:cubicBezTo>
                    <a:pt x="378" y="332"/>
                    <a:pt x="376" y="356"/>
                    <a:pt x="376" y="379"/>
                  </a:cubicBezTo>
                  <a:close/>
                  <a:moveTo>
                    <a:pt x="186" y="222"/>
                  </a:moveTo>
                  <a:lnTo>
                    <a:pt x="186" y="222"/>
                  </a:lnTo>
                  <a:cubicBezTo>
                    <a:pt x="186" y="286"/>
                    <a:pt x="217" y="268"/>
                    <a:pt x="221" y="261"/>
                  </a:cubicBezTo>
                  <a:cubicBezTo>
                    <a:pt x="228" y="251"/>
                    <a:pt x="238" y="175"/>
                    <a:pt x="207" y="175"/>
                  </a:cubicBezTo>
                  <a:cubicBezTo>
                    <a:pt x="188" y="175"/>
                    <a:pt x="186" y="199"/>
                    <a:pt x="186" y="222"/>
                  </a:cubicBezTo>
                  <a:close/>
                  <a:moveTo>
                    <a:pt x="141" y="222"/>
                  </a:moveTo>
                  <a:lnTo>
                    <a:pt x="141" y="222"/>
                  </a:lnTo>
                  <a:cubicBezTo>
                    <a:pt x="141" y="124"/>
                    <a:pt x="229" y="132"/>
                    <a:pt x="256" y="162"/>
                  </a:cubicBezTo>
                  <a:cubicBezTo>
                    <a:pt x="282" y="190"/>
                    <a:pt x="291" y="301"/>
                    <a:pt x="208" y="301"/>
                  </a:cubicBezTo>
                  <a:cubicBezTo>
                    <a:pt x="160" y="301"/>
                    <a:pt x="141" y="269"/>
                    <a:pt x="141" y="222"/>
                  </a:cubicBezTo>
                  <a:close/>
                  <a:moveTo>
                    <a:pt x="244" y="460"/>
                  </a:moveTo>
                  <a:lnTo>
                    <a:pt x="244" y="460"/>
                  </a:lnTo>
                  <a:cubicBezTo>
                    <a:pt x="230" y="460"/>
                    <a:pt x="216" y="460"/>
                    <a:pt x="201" y="460"/>
                  </a:cubicBezTo>
                  <a:cubicBezTo>
                    <a:pt x="255" y="354"/>
                    <a:pt x="309" y="247"/>
                    <a:pt x="362" y="141"/>
                  </a:cubicBezTo>
                  <a:cubicBezTo>
                    <a:pt x="376" y="141"/>
                    <a:pt x="390" y="141"/>
                    <a:pt x="404" y="141"/>
                  </a:cubicBezTo>
                  <a:cubicBezTo>
                    <a:pt x="351" y="247"/>
                    <a:pt x="298" y="354"/>
                    <a:pt x="244" y="460"/>
                  </a:cubicBezTo>
                  <a:close/>
                  <a:moveTo>
                    <a:pt x="331" y="379"/>
                  </a:moveTo>
                  <a:lnTo>
                    <a:pt x="331" y="379"/>
                  </a:lnTo>
                  <a:cubicBezTo>
                    <a:pt x="331" y="282"/>
                    <a:pt x="419" y="289"/>
                    <a:pt x="446" y="319"/>
                  </a:cubicBezTo>
                  <a:cubicBezTo>
                    <a:pt x="473" y="348"/>
                    <a:pt x="481" y="459"/>
                    <a:pt x="398" y="459"/>
                  </a:cubicBezTo>
                  <a:cubicBezTo>
                    <a:pt x="351" y="459"/>
                    <a:pt x="331" y="427"/>
                    <a:pt x="331" y="379"/>
                  </a:cubicBezTo>
                  <a:close/>
                </a:path>
              </a:pathLst>
            </a:custGeom>
            <a:solidFill>
              <a:srgbClr val="FDFDFD"/>
            </a:solidFill>
            <a:ln>
              <a:noFill/>
            </a:ln>
          </p:spPr>
          <p:txBody>
            <a:bodyPr vert="horz" wrap="square" lIns="91440" tIns="45720" rIns="91440" bIns="45720" numCol="1" anchor="t" anchorCtr="0" compatLnSpc="1"/>
            <a:lstStyle/>
            <a:p>
              <a:endParaRPr lang="zh-CN" altLang="en-US">
                <a:solidFill>
                  <a:schemeClr val="accent2"/>
                </a:solidFill>
              </a:endParaRPr>
            </a:p>
          </p:txBody>
        </p:sp>
        <p:sp>
          <p:nvSpPr>
            <p:cNvPr id="52" name="文本框 51"/>
            <p:cNvSpPr txBox="1"/>
            <p:nvPr/>
          </p:nvSpPr>
          <p:spPr>
            <a:xfrm>
              <a:off x="2706338" y="2877792"/>
              <a:ext cx="1896245" cy="615553"/>
            </a:xfrm>
            <a:prstGeom prst="rect">
              <a:avLst/>
            </a:prstGeom>
            <a:noFill/>
          </p:spPr>
          <p:txBody>
            <a:bodyPr wrap="none" rtlCol="0">
              <a:spAutoFit/>
            </a:bodyPr>
            <a:lstStyle/>
            <a:p>
              <a:r>
                <a:rPr lang="zh-CN" altLang="en-US" sz="2400" b="1" dirty="0">
                  <a:solidFill>
                    <a:srgbClr val="FFFFFF"/>
                  </a:solidFill>
                  <a:latin typeface="幼圆" panose="02010509060101010101" pitchFamily="49" charset="-122"/>
                  <a:ea typeface="幼圆" panose="02010509060101010101" pitchFamily="49" charset="-122"/>
                </a:rPr>
                <a:t>您的标题</a:t>
              </a:r>
            </a:p>
          </p:txBody>
        </p:sp>
      </p:grpSp>
      <p:sp>
        <p:nvSpPr>
          <p:cNvPr id="55" name="矩形 54"/>
          <p:cNvSpPr/>
          <p:nvPr/>
        </p:nvSpPr>
        <p:spPr>
          <a:xfrm>
            <a:off x="5630059" y="1785118"/>
            <a:ext cx="256043" cy="25604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6" name="矩形 55"/>
          <p:cNvSpPr/>
          <p:nvPr/>
        </p:nvSpPr>
        <p:spPr>
          <a:xfrm>
            <a:off x="5630059" y="2824390"/>
            <a:ext cx="256043" cy="2560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7" name="矩形 56"/>
          <p:cNvSpPr/>
          <p:nvPr/>
        </p:nvSpPr>
        <p:spPr>
          <a:xfrm>
            <a:off x="5652317" y="3933845"/>
            <a:ext cx="256043" cy="25604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schemeClr val="bg1">
                  <a:lumMod val="50000"/>
                </a:schemeClr>
              </a:solidFill>
            </a:endParaRPr>
          </a:p>
        </p:txBody>
      </p:sp>
      <p:sp>
        <p:nvSpPr>
          <p:cNvPr id="58" name="矩形 47"/>
          <p:cNvSpPr>
            <a:spLocks noChangeArrowheads="1"/>
          </p:cNvSpPr>
          <p:nvPr/>
        </p:nvSpPr>
        <p:spPr bwMode="auto">
          <a:xfrm>
            <a:off x="6135191" y="1623175"/>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59" name="矩形 47"/>
          <p:cNvSpPr>
            <a:spLocks noChangeArrowheads="1"/>
          </p:cNvSpPr>
          <p:nvPr/>
        </p:nvSpPr>
        <p:spPr bwMode="auto">
          <a:xfrm>
            <a:off x="6135190" y="3750230"/>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
        <p:nvSpPr>
          <p:cNvPr id="60" name="矩形 47"/>
          <p:cNvSpPr>
            <a:spLocks noChangeArrowheads="1"/>
          </p:cNvSpPr>
          <p:nvPr/>
        </p:nvSpPr>
        <p:spPr bwMode="auto">
          <a:xfrm>
            <a:off x="6135190" y="2651611"/>
            <a:ext cx="2013032" cy="6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1500" dirty="0">
                <a:solidFill>
                  <a:schemeClr val="bg1">
                    <a:lumMod val="50000"/>
                  </a:schemeClr>
                </a:solidFill>
              </a:rPr>
              <a:t>单击此处输入标题</a:t>
            </a:r>
            <a:endParaRPr lang="en-US" altLang="zh-CN" sz="15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a:p>
            <a:pPr>
              <a:buNone/>
            </a:pPr>
            <a:r>
              <a:rPr lang="zh-CN" altLang="en-US" sz="900" dirty="0">
                <a:solidFill>
                  <a:schemeClr val="bg1">
                    <a:lumMod val="50000"/>
                  </a:schemeClr>
                </a:solidFill>
              </a:rPr>
              <a:t>请在这里输入您的主要叙述内容</a:t>
            </a:r>
            <a:endParaRPr lang="en-US" altLang="zh-CN" sz="900" dirty="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50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10"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500"/>
                                        <p:tgtEl>
                                          <p:spTgt spid="55"/>
                                        </p:tgtEl>
                                      </p:cBhvr>
                                    </p:animEffect>
                                  </p:childTnLst>
                                </p:cTn>
                              </p:par>
                              <p:par>
                                <p:cTn id="24" presetID="10" presetClass="entr" presetSubtype="0" fill="hold" grpId="0" nodeType="withEffect">
                                  <p:stCondLst>
                                    <p:cond delay="25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500"/>
                                        <p:tgtEl>
                                          <p:spTgt spid="56"/>
                                        </p:tgtEl>
                                      </p:cBhvr>
                                    </p:animEffect>
                                  </p:childTnLst>
                                </p:cTn>
                              </p:par>
                              <p:par>
                                <p:cTn id="27" presetID="10" presetClass="entr" presetSubtype="0" fill="hold" grpId="0" nodeType="withEffect">
                                  <p:stCondLst>
                                    <p:cond delay="500"/>
                                  </p:stCondLst>
                                  <p:childTnLst>
                                    <p:set>
                                      <p:cBhvr>
                                        <p:cTn id="28" dur="1" fill="hold">
                                          <p:stCondLst>
                                            <p:cond delay="0"/>
                                          </p:stCondLst>
                                        </p:cTn>
                                        <p:tgtEl>
                                          <p:spTgt spid="57"/>
                                        </p:tgtEl>
                                        <p:attrNameLst>
                                          <p:attrName>style.visibility</p:attrName>
                                        </p:attrNameLst>
                                      </p:cBhvr>
                                      <p:to>
                                        <p:strVal val="visible"/>
                                      </p:to>
                                    </p:set>
                                    <p:animEffect transition="in" filter="fade">
                                      <p:cBhvr>
                                        <p:cTn id="29" dur="500"/>
                                        <p:tgtEl>
                                          <p:spTgt spid="57"/>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wipe(left)">
                                      <p:cBhvr>
                                        <p:cTn id="33" dur="500"/>
                                        <p:tgtEl>
                                          <p:spTgt spid="58"/>
                                        </p:tgtEl>
                                      </p:cBhvr>
                                    </p:animEffect>
                                  </p:childTnLst>
                                </p:cTn>
                              </p:par>
                              <p:par>
                                <p:cTn id="34" presetID="22" presetClass="entr" presetSubtype="8" fill="hold" grpId="0" nodeType="withEffect">
                                  <p:stCondLst>
                                    <p:cond delay="250"/>
                                  </p:stCondLst>
                                  <p:childTnLst>
                                    <p:set>
                                      <p:cBhvr>
                                        <p:cTn id="35" dur="1" fill="hold">
                                          <p:stCondLst>
                                            <p:cond delay="0"/>
                                          </p:stCondLst>
                                        </p:cTn>
                                        <p:tgtEl>
                                          <p:spTgt spid="60"/>
                                        </p:tgtEl>
                                        <p:attrNameLst>
                                          <p:attrName>style.visibility</p:attrName>
                                        </p:attrNameLst>
                                      </p:cBhvr>
                                      <p:to>
                                        <p:strVal val="visible"/>
                                      </p:to>
                                    </p:set>
                                    <p:animEffect transition="in" filter="wipe(left)">
                                      <p:cBhvr>
                                        <p:cTn id="36" dur="500"/>
                                        <p:tgtEl>
                                          <p:spTgt spid="60"/>
                                        </p:tgtEl>
                                      </p:cBhvr>
                                    </p:animEffect>
                                  </p:childTnLst>
                                </p:cTn>
                              </p:par>
                              <p:par>
                                <p:cTn id="37" presetID="22" presetClass="entr" presetSubtype="8" fill="hold" grpId="0" nodeType="withEffect">
                                  <p:stCondLst>
                                    <p:cond delay="500"/>
                                  </p:stCondLst>
                                  <p:childTnLst>
                                    <p:set>
                                      <p:cBhvr>
                                        <p:cTn id="38" dur="1" fill="hold">
                                          <p:stCondLst>
                                            <p:cond delay="0"/>
                                          </p:stCondLst>
                                        </p:cTn>
                                        <p:tgtEl>
                                          <p:spTgt spid="59"/>
                                        </p:tgtEl>
                                        <p:attrNameLst>
                                          <p:attrName>style.visibility</p:attrName>
                                        </p:attrNameLst>
                                      </p:cBhvr>
                                      <p:to>
                                        <p:strVal val="visible"/>
                                      </p:to>
                                    </p:set>
                                    <p:animEffect transition="in" filter="wipe(left)">
                                      <p:cBhvr>
                                        <p:cTn id="39"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1127831" y="1879090"/>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01</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2" name="Group 17"/>
          <p:cNvGrpSpPr/>
          <p:nvPr/>
        </p:nvGrpSpPr>
        <p:grpSpPr>
          <a:xfrm>
            <a:off x="1399757" y="1879086"/>
            <a:ext cx="1694022" cy="872817"/>
            <a:chOff x="509993" y="4146958"/>
            <a:chExt cx="2041329" cy="1163823"/>
          </a:xfrm>
        </p:grpSpPr>
        <p:sp>
          <p:nvSpPr>
            <p:cNvPr id="19" name="TextBox 18"/>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0" name="Rectangle 19"/>
            <p:cNvSpPr/>
            <p:nvPr/>
          </p:nvSpPr>
          <p:spPr>
            <a:xfrm>
              <a:off x="509993" y="4448957"/>
              <a:ext cx="2041329" cy="861824"/>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a:p>
              <a:endParaRPr lang="en-US" altLang="zh-CN" sz="600" dirty="0">
                <a:solidFill>
                  <a:srgbClr val="BDBDBD"/>
                </a:solidFill>
                <a:latin typeface="方正姚体" panose="02010601030101010101" pitchFamily="2" charset="-122"/>
                <a:ea typeface="方正姚体" panose="02010601030101010101" pitchFamily="2" charset="-122"/>
              </a:endParaRPr>
            </a:p>
          </p:txBody>
        </p:sp>
      </p:grpSp>
      <p:sp>
        <p:nvSpPr>
          <p:cNvPr id="21" name="TextBox 20"/>
          <p:cNvSpPr txBox="1"/>
          <p:nvPr/>
        </p:nvSpPr>
        <p:spPr>
          <a:xfrm>
            <a:off x="1127831" y="2721916"/>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02</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25" name="TextBox 24"/>
          <p:cNvSpPr txBox="1"/>
          <p:nvPr/>
        </p:nvSpPr>
        <p:spPr>
          <a:xfrm>
            <a:off x="1127831" y="3564742"/>
            <a:ext cx="330088" cy="324189"/>
          </a:xfrm>
          <a:prstGeom prst="rect">
            <a:avLst/>
          </a:prstGeom>
          <a:noFill/>
        </p:spPr>
        <p:txBody>
          <a:bodyPr wrap="none" lIns="65023" tIns="32511" rIns="65023" bIns="32511"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03</a:t>
            </a:r>
            <a:endParaRPr lang="en-GB" sz="14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3" name="Group 32"/>
          <p:cNvGrpSpPr/>
          <p:nvPr/>
        </p:nvGrpSpPr>
        <p:grpSpPr>
          <a:xfrm>
            <a:off x="1399757" y="3564738"/>
            <a:ext cx="1694022" cy="872817"/>
            <a:chOff x="509993" y="4146958"/>
            <a:chExt cx="2041329" cy="1163823"/>
          </a:xfrm>
        </p:grpSpPr>
        <p:sp>
          <p:nvSpPr>
            <p:cNvPr id="34" name="TextBox 33"/>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5" name="Rectangle 34"/>
            <p:cNvSpPr/>
            <p:nvPr/>
          </p:nvSpPr>
          <p:spPr>
            <a:xfrm>
              <a:off x="509993" y="4448957"/>
              <a:ext cx="2041329" cy="861824"/>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a:p>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4" name="Group 35"/>
          <p:cNvGrpSpPr/>
          <p:nvPr/>
        </p:nvGrpSpPr>
        <p:grpSpPr>
          <a:xfrm>
            <a:off x="1399757" y="2721912"/>
            <a:ext cx="1694022" cy="872817"/>
            <a:chOff x="509993" y="4146958"/>
            <a:chExt cx="2041329" cy="1163823"/>
          </a:xfrm>
        </p:grpSpPr>
        <p:sp>
          <p:nvSpPr>
            <p:cNvPr id="37" name="TextBox 36"/>
            <p:cNvSpPr txBox="1"/>
            <p:nvPr/>
          </p:nvSpPr>
          <p:spPr>
            <a:xfrm>
              <a:off x="515135" y="4146958"/>
              <a:ext cx="134674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8" name="Rectangle 37"/>
            <p:cNvSpPr/>
            <p:nvPr/>
          </p:nvSpPr>
          <p:spPr>
            <a:xfrm>
              <a:off x="509993" y="4448957"/>
              <a:ext cx="2041329" cy="861824"/>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a:p>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5" name="Group 38"/>
          <p:cNvGrpSpPr/>
          <p:nvPr/>
        </p:nvGrpSpPr>
        <p:grpSpPr>
          <a:xfrm>
            <a:off x="3068922" y="1628731"/>
            <a:ext cx="2988095" cy="2973632"/>
            <a:chOff x="3685337" y="1514384"/>
            <a:chExt cx="4821324" cy="4797721"/>
          </a:xfrm>
        </p:grpSpPr>
        <p:sp>
          <p:nvSpPr>
            <p:cNvPr id="40" name="Freeform 39"/>
            <p:cNvSpPr/>
            <p:nvPr/>
          </p:nvSpPr>
          <p:spPr>
            <a:xfrm>
              <a:off x="4112274" y="1770540"/>
              <a:ext cx="4137890" cy="4137892"/>
            </a:xfrm>
            <a:custGeom>
              <a:avLst/>
              <a:gdLst>
                <a:gd name="connsiteX0" fmla="*/ 2275840 w 4551680"/>
                <a:gd name="connsiteY0" fmla="*/ 0 h 4551680"/>
                <a:gd name="connsiteX1" fmla="*/ 4246775 w 4551680"/>
                <a:gd name="connsiteY1" fmla="*/ 1137920 h 4551680"/>
                <a:gd name="connsiteX2" fmla="*/ 4246775 w 4551680"/>
                <a:gd name="connsiteY2" fmla="*/ 3413760 h 4551680"/>
                <a:gd name="connsiteX3" fmla="*/ 2275840 w 4551680"/>
                <a:gd name="connsiteY3" fmla="*/ 2275840 h 4551680"/>
                <a:gd name="connsiteX4" fmla="*/ 2275840 w 4551680"/>
                <a:gd name="connsiteY4" fmla="*/ 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2275840" y="0"/>
                  </a:moveTo>
                  <a:cubicBezTo>
                    <a:pt x="3088919" y="0"/>
                    <a:pt x="3840236" y="433773"/>
                    <a:pt x="4246775" y="1137920"/>
                  </a:cubicBezTo>
                  <a:cubicBezTo>
                    <a:pt x="4653315" y="1842067"/>
                    <a:pt x="4653315" y="2709613"/>
                    <a:pt x="4246775" y="3413760"/>
                  </a:cubicBezTo>
                  <a:lnTo>
                    <a:pt x="2275840" y="2275840"/>
                  </a:lnTo>
                  <a:lnTo>
                    <a:pt x="2275840" y="0"/>
                  </a:lnTo>
                  <a:close/>
                </a:path>
              </a:pathLst>
            </a:custGeom>
            <a:solidFill>
              <a:schemeClr val="accent2"/>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99397" tIns="1086802" rIns="625652"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40"/>
            <p:cNvSpPr/>
            <p:nvPr/>
          </p:nvSpPr>
          <p:spPr>
            <a:xfrm>
              <a:off x="4027053" y="1918321"/>
              <a:ext cx="4137890" cy="4137892"/>
            </a:xfrm>
            <a:custGeom>
              <a:avLst/>
              <a:gdLst>
                <a:gd name="connsiteX0" fmla="*/ 4246775 w 4551680"/>
                <a:gd name="connsiteY0" fmla="*/ 3413760 h 4551680"/>
                <a:gd name="connsiteX1" fmla="*/ 2275840 w 4551680"/>
                <a:gd name="connsiteY1" fmla="*/ 4551680 h 4551680"/>
                <a:gd name="connsiteX2" fmla="*/ 304905 w 4551680"/>
                <a:gd name="connsiteY2" fmla="*/ 3413760 h 4551680"/>
                <a:gd name="connsiteX3" fmla="*/ 2275840 w 4551680"/>
                <a:gd name="connsiteY3" fmla="*/ 2275840 h 4551680"/>
                <a:gd name="connsiteX4" fmla="*/ 424677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4246775" y="3413760"/>
                  </a:moveTo>
                  <a:cubicBezTo>
                    <a:pt x="3840235" y="4117907"/>
                    <a:pt x="3088919" y="4551680"/>
                    <a:pt x="2275840" y="4551680"/>
                  </a:cubicBezTo>
                  <a:cubicBezTo>
                    <a:pt x="1462761" y="4551680"/>
                    <a:pt x="711444" y="4117907"/>
                    <a:pt x="304905" y="3413760"/>
                  </a:cubicBezTo>
                  <a:lnTo>
                    <a:pt x="2275840" y="2275840"/>
                  </a:lnTo>
                  <a:lnTo>
                    <a:pt x="4246775" y="3413760"/>
                  </a:lnTo>
                  <a:close/>
                </a:path>
              </a:pathLst>
            </a:custGeom>
            <a:solidFill>
              <a:schemeClr val="accent3"/>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9930" tIns="3201387" rIns="1172785" bIns="515634" numCol="1" spcCol="1270" anchor="ctr" anchorCtr="0">
              <a:noAutofit/>
            </a:bodyPr>
            <a:lstStyle/>
            <a:p>
              <a:pPr algn="just" defTabSz="2166620">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41"/>
            <p:cNvSpPr/>
            <p:nvPr/>
          </p:nvSpPr>
          <p:spPr>
            <a:xfrm>
              <a:off x="3941832" y="1770540"/>
              <a:ext cx="4137890" cy="4137892"/>
            </a:xfrm>
            <a:custGeom>
              <a:avLst/>
              <a:gdLst>
                <a:gd name="connsiteX0" fmla="*/ 304905 w 4551680"/>
                <a:gd name="connsiteY0" fmla="*/ 3413760 h 4551680"/>
                <a:gd name="connsiteX1" fmla="*/ 304905 w 4551680"/>
                <a:gd name="connsiteY1" fmla="*/ 1137920 h 4551680"/>
                <a:gd name="connsiteX2" fmla="*/ 2275840 w 4551680"/>
                <a:gd name="connsiteY2" fmla="*/ 0 h 4551680"/>
                <a:gd name="connsiteX3" fmla="*/ 2275840 w 4551680"/>
                <a:gd name="connsiteY3" fmla="*/ 2275840 h 4551680"/>
                <a:gd name="connsiteX4" fmla="*/ 304905 w 4551680"/>
                <a:gd name="connsiteY4" fmla="*/ 3413760 h 45516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1680" h="4551680">
                  <a:moveTo>
                    <a:pt x="304905" y="3413760"/>
                  </a:moveTo>
                  <a:cubicBezTo>
                    <a:pt x="-101635" y="2709613"/>
                    <a:pt x="-101635" y="1842067"/>
                    <a:pt x="304905" y="1137920"/>
                  </a:cubicBezTo>
                  <a:cubicBezTo>
                    <a:pt x="711445" y="433773"/>
                    <a:pt x="1462761" y="0"/>
                    <a:pt x="2275840" y="0"/>
                  </a:cubicBezTo>
                  <a:lnTo>
                    <a:pt x="2275840" y="2275840"/>
                  </a:lnTo>
                  <a:lnTo>
                    <a:pt x="304905" y="341376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25654" tIns="1086802" rIns="2599396" bIns="2423966" numCol="1" spcCol="1270" anchor="ctr" anchorCtr="0">
              <a:noAutofit/>
            </a:bodyPr>
            <a:lstStyle/>
            <a:p>
              <a:pPr algn="just" defTabSz="1732915">
                <a:lnSpc>
                  <a:spcPct val="120000"/>
                </a:lnSpc>
                <a:spcAft>
                  <a:spcPct val="35000"/>
                </a:spcAft>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Circular Arrow 42"/>
            <p:cNvSpPr/>
            <p:nvPr/>
          </p:nvSpPr>
          <p:spPr>
            <a:xfrm>
              <a:off x="3856462" y="1514384"/>
              <a:ext cx="4650199" cy="4650202"/>
            </a:xfrm>
            <a:prstGeom prst="circularArrow">
              <a:avLst>
                <a:gd name="adj1" fmla="val 5085"/>
                <a:gd name="adj2" fmla="val 327528"/>
                <a:gd name="adj3" fmla="val 1472472"/>
                <a:gd name="adj4" fmla="val 1619943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Circular Arrow 43"/>
            <p:cNvSpPr/>
            <p:nvPr/>
          </p:nvSpPr>
          <p:spPr>
            <a:xfrm>
              <a:off x="3770899" y="1661904"/>
              <a:ext cx="4650199" cy="4650201"/>
            </a:xfrm>
            <a:prstGeom prst="circularArrow">
              <a:avLst>
                <a:gd name="adj1" fmla="val 5085"/>
                <a:gd name="adj2" fmla="val 327528"/>
                <a:gd name="adj3" fmla="val 8671970"/>
                <a:gd name="adj4" fmla="val 1800502"/>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5" name="Circular Arrow 44"/>
            <p:cNvSpPr/>
            <p:nvPr/>
          </p:nvSpPr>
          <p:spPr>
            <a:xfrm>
              <a:off x="3685337" y="1514384"/>
              <a:ext cx="4650199" cy="4650202"/>
            </a:xfrm>
            <a:prstGeom prst="circularArrow">
              <a:avLst>
                <a:gd name="adj1" fmla="val 5085"/>
                <a:gd name="adj2" fmla="val 327528"/>
                <a:gd name="adj3" fmla="val 15873039"/>
                <a:gd name="adj4" fmla="val 9000000"/>
                <a:gd name="adj5" fmla="val 5932"/>
              </a:avLst>
            </a:prstGeom>
            <a:solidFill>
              <a:schemeClr val="bg1">
                <a:lumMod val="9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pPr algn="just">
                <a:lnSpc>
                  <a:spcPct val="120000"/>
                </a:lnSpc>
              </a:pPr>
              <a:endParaRPr lang="zh-CN" alt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46" name="Freeform 45"/>
          <p:cNvSpPr>
            <a:spLocks noEditPoints="1"/>
          </p:cNvSpPr>
          <p:nvPr/>
        </p:nvSpPr>
        <p:spPr bwMode="auto">
          <a:xfrm>
            <a:off x="4282539" y="3713690"/>
            <a:ext cx="560859" cy="327869"/>
          </a:xfrm>
          <a:custGeom>
            <a:avLst/>
            <a:gdLst>
              <a:gd name="T0" fmla="*/ 232 w 316"/>
              <a:gd name="T1" fmla="*/ 27 h 172"/>
              <a:gd name="T2" fmla="*/ 221 w 316"/>
              <a:gd name="T3" fmla="*/ 20 h 172"/>
              <a:gd name="T4" fmla="*/ 157 w 316"/>
              <a:gd name="T5" fmla="*/ 10 h 172"/>
              <a:gd name="T6" fmla="*/ 92 w 316"/>
              <a:gd name="T7" fmla="*/ 9 h 172"/>
              <a:gd name="T8" fmla="*/ 84 w 316"/>
              <a:gd name="T9" fmla="*/ 13 h 172"/>
              <a:gd name="T10" fmla="*/ 0 w 316"/>
              <a:gd name="T11" fmla="*/ 121 h 172"/>
              <a:gd name="T12" fmla="*/ 78 w 316"/>
              <a:gd name="T13" fmla="*/ 109 h 172"/>
              <a:gd name="T14" fmla="*/ 84 w 316"/>
              <a:gd name="T15" fmla="*/ 113 h 172"/>
              <a:gd name="T16" fmla="*/ 120 w 316"/>
              <a:gd name="T17" fmla="*/ 142 h 172"/>
              <a:gd name="T18" fmla="*/ 159 w 316"/>
              <a:gd name="T19" fmla="*/ 163 h 172"/>
              <a:gd name="T20" fmla="*/ 163 w 316"/>
              <a:gd name="T21" fmla="*/ 165 h 172"/>
              <a:gd name="T22" fmla="*/ 190 w 316"/>
              <a:gd name="T23" fmla="*/ 164 h 172"/>
              <a:gd name="T24" fmla="*/ 217 w 316"/>
              <a:gd name="T25" fmla="*/ 153 h 172"/>
              <a:gd name="T26" fmla="*/ 233 w 316"/>
              <a:gd name="T27" fmla="*/ 146 h 172"/>
              <a:gd name="T28" fmla="*/ 265 w 316"/>
              <a:gd name="T29" fmla="*/ 162 h 172"/>
              <a:gd name="T30" fmla="*/ 288 w 316"/>
              <a:gd name="T31" fmla="*/ 14 h 172"/>
              <a:gd name="T32" fmla="*/ 225 w 316"/>
              <a:gd name="T33" fmla="*/ 129 h 172"/>
              <a:gd name="T34" fmla="*/ 225 w 316"/>
              <a:gd name="T35" fmla="*/ 139 h 172"/>
              <a:gd name="T36" fmla="*/ 216 w 316"/>
              <a:gd name="T37" fmla="*/ 142 h 172"/>
              <a:gd name="T38" fmla="*/ 207 w 316"/>
              <a:gd name="T39" fmla="*/ 142 h 172"/>
              <a:gd name="T40" fmla="*/ 189 w 316"/>
              <a:gd name="T41" fmla="*/ 153 h 172"/>
              <a:gd name="T42" fmla="*/ 185 w 316"/>
              <a:gd name="T43" fmla="*/ 153 h 172"/>
              <a:gd name="T44" fmla="*/ 180 w 316"/>
              <a:gd name="T45" fmla="*/ 156 h 172"/>
              <a:gd name="T46" fmla="*/ 157 w 316"/>
              <a:gd name="T47" fmla="*/ 149 h 172"/>
              <a:gd name="T48" fmla="*/ 130 w 316"/>
              <a:gd name="T49" fmla="*/ 128 h 172"/>
              <a:gd name="T50" fmla="*/ 88 w 316"/>
              <a:gd name="T51" fmla="*/ 103 h 172"/>
              <a:gd name="T52" fmla="*/ 71 w 316"/>
              <a:gd name="T53" fmla="*/ 91 h 172"/>
              <a:gd name="T54" fmla="*/ 71 w 316"/>
              <a:gd name="T55" fmla="*/ 90 h 172"/>
              <a:gd name="T56" fmla="*/ 72 w 316"/>
              <a:gd name="T57" fmla="*/ 88 h 172"/>
              <a:gd name="T58" fmla="*/ 93 w 316"/>
              <a:gd name="T59" fmla="*/ 20 h 172"/>
              <a:gd name="T60" fmla="*/ 132 w 316"/>
              <a:gd name="T61" fmla="*/ 24 h 172"/>
              <a:gd name="T62" fmla="*/ 127 w 316"/>
              <a:gd name="T63" fmla="*/ 72 h 172"/>
              <a:gd name="T64" fmla="*/ 185 w 316"/>
              <a:gd name="T65" fmla="*/ 54 h 172"/>
              <a:gd name="T66" fmla="*/ 241 w 316"/>
              <a:gd name="T67" fmla="*/ 11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172">
                <a:moveTo>
                  <a:pt x="288" y="14"/>
                </a:moveTo>
                <a:cubicBezTo>
                  <a:pt x="232" y="27"/>
                  <a:pt x="232" y="27"/>
                  <a:pt x="232" y="27"/>
                </a:cubicBezTo>
                <a:cubicBezTo>
                  <a:pt x="233" y="31"/>
                  <a:pt x="233" y="31"/>
                  <a:pt x="233" y="31"/>
                </a:cubicBezTo>
                <a:cubicBezTo>
                  <a:pt x="228" y="22"/>
                  <a:pt x="221" y="20"/>
                  <a:pt x="221" y="20"/>
                </a:cubicBezTo>
                <a:cubicBezTo>
                  <a:pt x="178" y="7"/>
                  <a:pt x="178" y="7"/>
                  <a:pt x="178" y="7"/>
                </a:cubicBezTo>
                <a:cubicBezTo>
                  <a:pt x="173" y="5"/>
                  <a:pt x="165" y="7"/>
                  <a:pt x="157" y="10"/>
                </a:cubicBezTo>
                <a:cubicBezTo>
                  <a:pt x="156" y="9"/>
                  <a:pt x="156" y="9"/>
                  <a:pt x="156" y="9"/>
                </a:cubicBezTo>
                <a:cubicBezTo>
                  <a:pt x="92" y="9"/>
                  <a:pt x="92" y="9"/>
                  <a:pt x="92" y="9"/>
                </a:cubicBezTo>
                <a:cubicBezTo>
                  <a:pt x="92" y="9"/>
                  <a:pt x="92" y="9"/>
                  <a:pt x="92" y="9"/>
                </a:cubicBezTo>
                <a:cubicBezTo>
                  <a:pt x="91" y="9"/>
                  <a:pt x="87" y="10"/>
                  <a:pt x="84" y="13"/>
                </a:cubicBezTo>
                <a:cubicBezTo>
                  <a:pt x="50" y="0"/>
                  <a:pt x="50" y="0"/>
                  <a:pt x="50" y="0"/>
                </a:cubicBezTo>
                <a:cubicBezTo>
                  <a:pt x="0" y="121"/>
                  <a:pt x="0" y="121"/>
                  <a:pt x="0" y="121"/>
                </a:cubicBezTo>
                <a:cubicBezTo>
                  <a:pt x="54" y="148"/>
                  <a:pt x="54" y="148"/>
                  <a:pt x="54" y="148"/>
                </a:cubicBezTo>
                <a:cubicBezTo>
                  <a:pt x="69" y="144"/>
                  <a:pt x="76" y="120"/>
                  <a:pt x="78" y="109"/>
                </a:cubicBezTo>
                <a:cubicBezTo>
                  <a:pt x="82" y="112"/>
                  <a:pt x="82" y="112"/>
                  <a:pt x="82" y="112"/>
                </a:cubicBezTo>
                <a:cubicBezTo>
                  <a:pt x="84" y="113"/>
                  <a:pt x="84" y="113"/>
                  <a:pt x="84" y="113"/>
                </a:cubicBezTo>
                <a:cubicBezTo>
                  <a:pt x="84" y="120"/>
                  <a:pt x="85" y="130"/>
                  <a:pt x="99" y="127"/>
                </a:cubicBezTo>
                <a:cubicBezTo>
                  <a:pt x="99" y="127"/>
                  <a:pt x="100" y="157"/>
                  <a:pt x="120" y="142"/>
                </a:cubicBezTo>
                <a:cubicBezTo>
                  <a:pt x="120" y="142"/>
                  <a:pt x="120" y="161"/>
                  <a:pt x="138" y="155"/>
                </a:cubicBezTo>
                <a:cubicBezTo>
                  <a:pt x="138" y="155"/>
                  <a:pt x="141" y="172"/>
                  <a:pt x="159" y="163"/>
                </a:cubicBezTo>
                <a:cubicBezTo>
                  <a:pt x="162" y="165"/>
                  <a:pt x="162" y="165"/>
                  <a:pt x="162" y="165"/>
                </a:cubicBezTo>
                <a:cubicBezTo>
                  <a:pt x="163" y="165"/>
                  <a:pt x="163" y="165"/>
                  <a:pt x="163" y="165"/>
                </a:cubicBezTo>
                <a:cubicBezTo>
                  <a:pt x="164" y="165"/>
                  <a:pt x="173" y="168"/>
                  <a:pt x="181" y="167"/>
                </a:cubicBezTo>
                <a:cubicBezTo>
                  <a:pt x="185" y="167"/>
                  <a:pt x="188" y="166"/>
                  <a:pt x="190" y="164"/>
                </a:cubicBezTo>
                <a:cubicBezTo>
                  <a:pt x="196" y="163"/>
                  <a:pt x="208" y="161"/>
                  <a:pt x="214" y="153"/>
                </a:cubicBezTo>
                <a:cubicBezTo>
                  <a:pt x="215" y="153"/>
                  <a:pt x="216" y="153"/>
                  <a:pt x="217" y="153"/>
                </a:cubicBezTo>
                <a:cubicBezTo>
                  <a:pt x="217" y="153"/>
                  <a:pt x="217" y="153"/>
                  <a:pt x="217" y="153"/>
                </a:cubicBezTo>
                <a:cubicBezTo>
                  <a:pt x="224" y="153"/>
                  <a:pt x="230" y="150"/>
                  <a:pt x="233" y="146"/>
                </a:cubicBezTo>
                <a:cubicBezTo>
                  <a:pt x="235" y="143"/>
                  <a:pt x="236" y="140"/>
                  <a:pt x="236" y="136"/>
                </a:cubicBezTo>
                <a:cubicBezTo>
                  <a:pt x="236" y="136"/>
                  <a:pt x="248" y="160"/>
                  <a:pt x="265" y="162"/>
                </a:cubicBezTo>
                <a:cubicBezTo>
                  <a:pt x="316" y="137"/>
                  <a:pt x="316" y="137"/>
                  <a:pt x="316" y="137"/>
                </a:cubicBezTo>
                <a:lnTo>
                  <a:pt x="288" y="14"/>
                </a:lnTo>
                <a:close/>
                <a:moveTo>
                  <a:pt x="230" y="127"/>
                </a:moveTo>
                <a:cubicBezTo>
                  <a:pt x="225" y="129"/>
                  <a:pt x="225" y="129"/>
                  <a:pt x="225" y="129"/>
                </a:cubicBezTo>
                <a:cubicBezTo>
                  <a:pt x="226" y="133"/>
                  <a:pt x="226" y="133"/>
                  <a:pt x="226" y="133"/>
                </a:cubicBezTo>
                <a:cubicBezTo>
                  <a:pt x="226" y="137"/>
                  <a:pt x="225" y="139"/>
                  <a:pt x="225" y="139"/>
                </a:cubicBezTo>
                <a:cubicBezTo>
                  <a:pt x="223" y="141"/>
                  <a:pt x="220" y="142"/>
                  <a:pt x="216" y="142"/>
                </a:cubicBezTo>
                <a:cubicBezTo>
                  <a:pt x="216" y="142"/>
                  <a:pt x="216" y="142"/>
                  <a:pt x="216" y="142"/>
                </a:cubicBezTo>
                <a:cubicBezTo>
                  <a:pt x="214" y="143"/>
                  <a:pt x="212" y="142"/>
                  <a:pt x="211" y="142"/>
                </a:cubicBezTo>
                <a:cubicBezTo>
                  <a:pt x="207" y="142"/>
                  <a:pt x="207" y="142"/>
                  <a:pt x="207" y="142"/>
                </a:cubicBezTo>
                <a:cubicBezTo>
                  <a:pt x="206" y="146"/>
                  <a:pt x="206" y="146"/>
                  <a:pt x="206" y="146"/>
                </a:cubicBezTo>
                <a:cubicBezTo>
                  <a:pt x="204" y="150"/>
                  <a:pt x="196" y="153"/>
                  <a:pt x="189" y="153"/>
                </a:cubicBezTo>
                <a:cubicBezTo>
                  <a:pt x="188" y="153"/>
                  <a:pt x="188" y="153"/>
                  <a:pt x="188" y="153"/>
                </a:cubicBezTo>
                <a:cubicBezTo>
                  <a:pt x="185" y="153"/>
                  <a:pt x="185" y="153"/>
                  <a:pt x="185" y="153"/>
                </a:cubicBezTo>
                <a:cubicBezTo>
                  <a:pt x="184" y="155"/>
                  <a:pt x="184" y="155"/>
                  <a:pt x="184" y="155"/>
                </a:cubicBezTo>
                <a:cubicBezTo>
                  <a:pt x="183" y="156"/>
                  <a:pt x="182" y="156"/>
                  <a:pt x="180" y="156"/>
                </a:cubicBezTo>
                <a:cubicBezTo>
                  <a:pt x="175" y="157"/>
                  <a:pt x="169" y="155"/>
                  <a:pt x="167" y="155"/>
                </a:cubicBezTo>
                <a:cubicBezTo>
                  <a:pt x="157" y="149"/>
                  <a:pt x="157" y="149"/>
                  <a:pt x="157" y="149"/>
                </a:cubicBezTo>
                <a:cubicBezTo>
                  <a:pt x="156" y="144"/>
                  <a:pt x="154" y="140"/>
                  <a:pt x="149" y="140"/>
                </a:cubicBezTo>
                <a:cubicBezTo>
                  <a:pt x="149" y="140"/>
                  <a:pt x="147" y="116"/>
                  <a:pt x="130" y="128"/>
                </a:cubicBezTo>
                <a:cubicBezTo>
                  <a:pt x="130" y="128"/>
                  <a:pt x="125" y="108"/>
                  <a:pt x="109" y="117"/>
                </a:cubicBezTo>
                <a:cubicBezTo>
                  <a:pt x="88" y="103"/>
                  <a:pt x="88" y="103"/>
                  <a:pt x="88" y="103"/>
                </a:cubicBezTo>
                <a:cubicBezTo>
                  <a:pt x="72" y="91"/>
                  <a:pt x="72" y="91"/>
                  <a:pt x="72" y="91"/>
                </a:cubicBezTo>
                <a:cubicBezTo>
                  <a:pt x="71" y="91"/>
                  <a:pt x="71" y="91"/>
                  <a:pt x="71" y="91"/>
                </a:cubicBezTo>
                <a:cubicBezTo>
                  <a:pt x="71" y="91"/>
                  <a:pt x="71" y="91"/>
                  <a:pt x="71" y="91"/>
                </a:cubicBezTo>
                <a:cubicBezTo>
                  <a:pt x="71" y="90"/>
                  <a:pt x="71" y="90"/>
                  <a:pt x="71" y="90"/>
                </a:cubicBezTo>
                <a:cubicBezTo>
                  <a:pt x="72" y="89"/>
                  <a:pt x="72" y="89"/>
                  <a:pt x="72" y="89"/>
                </a:cubicBezTo>
                <a:cubicBezTo>
                  <a:pt x="72" y="88"/>
                  <a:pt x="72" y="88"/>
                  <a:pt x="72" y="88"/>
                </a:cubicBezTo>
                <a:cubicBezTo>
                  <a:pt x="72" y="87"/>
                  <a:pt x="90" y="26"/>
                  <a:pt x="91" y="21"/>
                </a:cubicBezTo>
                <a:cubicBezTo>
                  <a:pt x="91" y="21"/>
                  <a:pt x="93" y="20"/>
                  <a:pt x="93" y="20"/>
                </a:cubicBezTo>
                <a:cubicBezTo>
                  <a:pt x="138" y="20"/>
                  <a:pt x="138" y="20"/>
                  <a:pt x="138" y="20"/>
                </a:cubicBezTo>
                <a:cubicBezTo>
                  <a:pt x="134" y="22"/>
                  <a:pt x="132" y="24"/>
                  <a:pt x="132" y="24"/>
                </a:cubicBezTo>
                <a:cubicBezTo>
                  <a:pt x="125" y="30"/>
                  <a:pt x="122" y="60"/>
                  <a:pt x="122" y="60"/>
                </a:cubicBezTo>
                <a:cubicBezTo>
                  <a:pt x="119" y="67"/>
                  <a:pt x="127" y="72"/>
                  <a:pt x="127" y="72"/>
                </a:cubicBezTo>
                <a:cubicBezTo>
                  <a:pt x="140" y="81"/>
                  <a:pt x="154" y="47"/>
                  <a:pt x="154" y="47"/>
                </a:cubicBezTo>
                <a:cubicBezTo>
                  <a:pt x="161" y="41"/>
                  <a:pt x="172" y="45"/>
                  <a:pt x="185" y="54"/>
                </a:cubicBezTo>
                <a:cubicBezTo>
                  <a:pt x="206" y="76"/>
                  <a:pt x="232" y="102"/>
                  <a:pt x="239" y="111"/>
                </a:cubicBezTo>
                <a:cubicBezTo>
                  <a:pt x="241" y="114"/>
                  <a:pt x="242" y="117"/>
                  <a:pt x="241" y="119"/>
                </a:cubicBezTo>
                <a:cubicBezTo>
                  <a:pt x="240" y="123"/>
                  <a:pt x="233" y="126"/>
                  <a:pt x="230" y="127"/>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6" name="Group 46"/>
          <p:cNvGrpSpPr/>
          <p:nvPr/>
        </p:nvGrpSpPr>
        <p:grpSpPr>
          <a:xfrm>
            <a:off x="3659080" y="2558521"/>
            <a:ext cx="493286" cy="386675"/>
            <a:chOff x="7200839" y="1790292"/>
            <a:chExt cx="795921" cy="623870"/>
          </a:xfrm>
          <a:solidFill>
            <a:schemeClr val="bg1"/>
          </a:solidFill>
        </p:grpSpPr>
        <p:sp>
          <p:nvSpPr>
            <p:cNvPr id="48" name="Freeform 47"/>
            <p:cNvSpPr/>
            <p:nvPr/>
          </p:nvSpPr>
          <p:spPr bwMode="auto">
            <a:xfrm>
              <a:off x="7235971" y="1790292"/>
              <a:ext cx="760789" cy="434110"/>
            </a:xfrm>
            <a:custGeom>
              <a:avLst/>
              <a:gdLst>
                <a:gd name="T0" fmla="*/ 295 w 628"/>
                <a:gd name="T1" fmla="*/ 232 h 334"/>
                <a:gd name="T2" fmla="*/ 295 w 628"/>
                <a:gd name="T3" fmla="*/ 232 h 334"/>
                <a:gd name="T4" fmla="*/ 295 w 628"/>
                <a:gd name="T5" fmla="*/ 232 h 334"/>
                <a:gd name="T6" fmla="*/ 295 w 628"/>
                <a:gd name="T7" fmla="*/ 232 h 334"/>
                <a:gd name="T8" fmla="*/ 430 w 628"/>
                <a:gd name="T9" fmla="*/ 334 h 334"/>
                <a:gd name="T10" fmla="*/ 628 w 628"/>
                <a:gd name="T11" fmla="*/ 218 h 334"/>
                <a:gd name="T12" fmla="*/ 494 w 628"/>
                <a:gd name="T13" fmla="*/ 114 h 334"/>
                <a:gd name="T14" fmla="*/ 305 w 628"/>
                <a:gd name="T15" fmla="*/ 225 h 334"/>
                <a:gd name="T16" fmla="*/ 305 w 628"/>
                <a:gd name="T17" fmla="*/ 3 h 334"/>
                <a:gd name="T18" fmla="*/ 494 w 628"/>
                <a:gd name="T19" fmla="*/ 114 h 334"/>
                <a:gd name="T20" fmla="*/ 600 w 628"/>
                <a:gd name="T21" fmla="*/ 102 h 334"/>
                <a:gd name="T22" fmla="*/ 437 w 628"/>
                <a:gd name="T23" fmla="*/ 7 h 334"/>
                <a:gd name="T24" fmla="*/ 305 w 628"/>
                <a:gd name="T25" fmla="*/ 0 h 334"/>
                <a:gd name="T26" fmla="*/ 305 w 628"/>
                <a:gd name="T27" fmla="*/ 0 h 334"/>
                <a:gd name="T28" fmla="*/ 302 w 628"/>
                <a:gd name="T29" fmla="*/ 0 h 334"/>
                <a:gd name="T30" fmla="*/ 300 w 628"/>
                <a:gd name="T31" fmla="*/ 0 h 334"/>
                <a:gd name="T32" fmla="*/ 295 w 628"/>
                <a:gd name="T33" fmla="*/ 0 h 334"/>
                <a:gd name="T34" fmla="*/ 295 w 628"/>
                <a:gd name="T35" fmla="*/ 0 h 334"/>
                <a:gd name="T36" fmla="*/ 165 w 628"/>
                <a:gd name="T37" fmla="*/ 7 h 334"/>
                <a:gd name="T38" fmla="*/ 0 w 628"/>
                <a:gd name="T39" fmla="*/ 102 h 334"/>
                <a:gd name="T40" fmla="*/ 108 w 628"/>
                <a:gd name="T41" fmla="*/ 114 h 334"/>
                <a:gd name="T42" fmla="*/ 295 w 628"/>
                <a:gd name="T43" fmla="*/ 3 h 334"/>
                <a:gd name="T44" fmla="*/ 295 w 628"/>
                <a:gd name="T45" fmla="*/ 232 h 334"/>
                <a:gd name="T46" fmla="*/ 295 w 628"/>
                <a:gd name="T47" fmla="*/ 232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8" h="334">
                  <a:moveTo>
                    <a:pt x="295" y="232"/>
                  </a:moveTo>
                  <a:lnTo>
                    <a:pt x="295" y="232"/>
                  </a:lnTo>
                  <a:lnTo>
                    <a:pt x="295" y="232"/>
                  </a:lnTo>
                  <a:lnTo>
                    <a:pt x="295" y="232"/>
                  </a:lnTo>
                  <a:lnTo>
                    <a:pt x="430" y="334"/>
                  </a:lnTo>
                  <a:lnTo>
                    <a:pt x="628" y="218"/>
                  </a:lnTo>
                  <a:lnTo>
                    <a:pt x="494" y="114"/>
                  </a:lnTo>
                  <a:lnTo>
                    <a:pt x="305" y="225"/>
                  </a:lnTo>
                  <a:lnTo>
                    <a:pt x="305" y="3"/>
                  </a:lnTo>
                  <a:lnTo>
                    <a:pt x="494" y="114"/>
                  </a:lnTo>
                  <a:lnTo>
                    <a:pt x="600" y="102"/>
                  </a:lnTo>
                  <a:lnTo>
                    <a:pt x="437" y="7"/>
                  </a:lnTo>
                  <a:lnTo>
                    <a:pt x="305" y="0"/>
                  </a:lnTo>
                  <a:lnTo>
                    <a:pt x="305" y="0"/>
                  </a:lnTo>
                  <a:lnTo>
                    <a:pt x="302" y="0"/>
                  </a:lnTo>
                  <a:lnTo>
                    <a:pt x="300" y="0"/>
                  </a:lnTo>
                  <a:lnTo>
                    <a:pt x="295" y="0"/>
                  </a:lnTo>
                  <a:lnTo>
                    <a:pt x="295" y="0"/>
                  </a:lnTo>
                  <a:lnTo>
                    <a:pt x="165" y="7"/>
                  </a:lnTo>
                  <a:lnTo>
                    <a:pt x="0" y="102"/>
                  </a:lnTo>
                  <a:lnTo>
                    <a:pt x="108" y="114"/>
                  </a:lnTo>
                  <a:lnTo>
                    <a:pt x="295" y="3"/>
                  </a:lnTo>
                  <a:lnTo>
                    <a:pt x="295" y="232"/>
                  </a:lnTo>
                  <a:lnTo>
                    <a:pt x="295" y="2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9" name="Freeform 48"/>
            <p:cNvSpPr/>
            <p:nvPr/>
          </p:nvSpPr>
          <p:spPr bwMode="auto">
            <a:xfrm>
              <a:off x="7200839" y="1941061"/>
              <a:ext cx="392509" cy="289840"/>
            </a:xfrm>
            <a:custGeom>
              <a:avLst/>
              <a:gdLst>
                <a:gd name="T0" fmla="*/ 0 w 324"/>
                <a:gd name="T1" fmla="*/ 100 h 223"/>
                <a:gd name="T2" fmla="*/ 187 w 324"/>
                <a:gd name="T3" fmla="*/ 223 h 223"/>
                <a:gd name="T4" fmla="*/ 324 w 324"/>
                <a:gd name="T5" fmla="*/ 116 h 223"/>
                <a:gd name="T6" fmla="*/ 130 w 324"/>
                <a:gd name="T7" fmla="*/ 0 h 223"/>
                <a:gd name="T8" fmla="*/ 0 w 324"/>
                <a:gd name="T9" fmla="*/ 100 h 223"/>
              </a:gdLst>
              <a:ahLst/>
              <a:cxnLst>
                <a:cxn ang="0">
                  <a:pos x="T0" y="T1"/>
                </a:cxn>
                <a:cxn ang="0">
                  <a:pos x="T2" y="T3"/>
                </a:cxn>
                <a:cxn ang="0">
                  <a:pos x="T4" y="T5"/>
                </a:cxn>
                <a:cxn ang="0">
                  <a:pos x="T6" y="T7"/>
                </a:cxn>
                <a:cxn ang="0">
                  <a:pos x="T8" y="T9"/>
                </a:cxn>
              </a:cxnLst>
              <a:rect l="0" t="0" r="r" b="b"/>
              <a:pathLst>
                <a:path w="324" h="223">
                  <a:moveTo>
                    <a:pt x="0" y="100"/>
                  </a:moveTo>
                  <a:lnTo>
                    <a:pt x="187" y="223"/>
                  </a:lnTo>
                  <a:lnTo>
                    <a:pt x="324" y="116"/>
                  </a:lnTo>
                  <a:lnTo>
                    <a:pt x="130" y="0"/>
                  </a:lnTo>
                  <a:lnTo>
                    <a:pt x="0" y="10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49"/>
            <p:cNvSpPr/>
            <p:nvPr/>
          </p:nvSpPr>
          <p:spPr bwMode="auto">
            <a:xfrm>
              <a:off x="7353482" y="2116524"/>
              <a:ext cx="477310" cy="297638"/>
            </a:xfrm>
            <a:custGeom>
              <a:avLst/>
              <a:gdLst>
                <a:gd name="T0" fmla="*/ 198 w 394"/>
                <a:gd name="T1" fmla="*/ 0 h 229"/>
                <a:gd name="T2" fmla="*/ 61 w 394"/>
                <a:gd name="T3" fmla="*/ 109 h 229"/>
                <a:gd name="T4" fmla="*/ 0 w 394"/>
                <a:gd name="T5" fmla="*/ 71 h 229"/>
                <a:gd name="T6" fmla="*/ 0 w 394"/>
                <a:gd name="T7" fmla="*/ 114 h 229"/>
                <a:gd name="T8" fmla="*/ 198 w 394"/>
                <a:gd name="T9" fmla="*/ 229 h 229"/>
                <a:gd name="T10" fmla="*/ 394 w 394"/>
                <a:gd name="T11" fmla="*/ 116 h 229"/>
                <a:gd name="T12" fmla="*/ 394 w 394"/>
                <a:gd name="T13" fmla="*/ 64 h 229"/>
                <a:gd name="T14" fmla="*/ 335 w 394"/>
                <a:gd name="T15" fmla="*/ 104 h 229"/>
                <a:gd name="T16" fmla="*/ 198 w 394"/>
                <a:gd name="T17" fmla="*/ 0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94" h="229">
                  <a:moveTo>
                    <a:pt x="198" y="0"/>
                  </a:moveTo>
                  <a:lnTo>
                    <a:pt x="61" y="109"/>
                  </a:lnTo>
                  <a:lnTo>
                    <a:pt x="0" y="71"/>
                  </a:lnTo>
                  <a:lnTo>
                    <a:pt x="0" y="114"/>
                  </a:lnTo>
                  <a:lnTo>
                    <a:pt x="198" y="229"/>
                  </a:lnTo>
                  <a:lnTo>
                    <a:pt x="394" y="116"/>
                  </a:lnTo>
                  <a:lnTo>
                    <a:pt x="394" y="64"/>
                  </a:lnTo>
                  <a:lnTo>
                    <a:pt x="335" y="104"/>
                  </a:lnTo>
                  <a:lnTo>
                    <a:pt x="19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6430" tIns="48216" rIns="96430" bIns="4821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51" name="Freeform 50"/>
          <p:cNvSpPr/>
          <p:nvPr/>
        </p:nvSpPr>
        <p:spPr bwMode="auto">
          <a:xfrm>
            <a:off x="4971209" y="2459900"/>
            <a:ext cx="365647" cy="541346"/>
          </a:xfrm>
          <a:custGeom>
            <a:avLst/>
            <a:gdLst>
              <a:gd name="T0" fmla="*/ 25 w 206"/>
              <a:gd name="T1" fmla="*/ 112 h 284"/>
              <a:gd name="T2" fmla="*/ 25 w 206"/>
              <a:gd name="T3" fmla="*/ 64 h 284"/>
              <a:gd name="T4" fmla="*/ 5 w 206"/>
              <a:gd name="T5" fmla="*/ 64 h 284"/>
              <a:gd name="T6" fmla="*/ 4 w 206"/>
              <a:gd name="T7" fmla="*/ 60 h 284"/>
              <a:gd name="T8" fmla="*/ 104 w 206"/>
              <a:gd name="T9" fmla="*/ 2 h 284"/>
              <a:gd name="T10" fmla="*/ 117 w 206"/>
              <a:gd name="T11" fmla="*/ 2 h 284"/>
              <a:gd name="T12" fmla="*/ 145 w 206"/>
              <a:gd name="T13" fmla="*/ 25 h 284"/>
              <a:gd name="T14" fmla="*/ 145 w 206"/>
              <a:gd name="T15" fmla="*/ 2 h 284"/>
              <a:gd name="T16" fmla="*/ 168 w 206"/>
              <a:gd name="T17" fmla="*/ 2 h 284"/>
              <a:gd name="T18" fmla="*/ 168 w 206"/>
              <a:gd name="T19" fmla="*/ 40 h 284"/>
              <a:gd name="T20" fmla="*/ 184 w 206"/>
              <a:gd name="T21" fmla="*/ 49 h 284"/>
              <a:gd name="T22" fmla="*/ 184 w 206"/>
              <a:gd name="T23" fmla="*/ 49 h 284"/>
              <a:gd name="T24" fmla="*/ 184 w 206"/>
              <a:gd name="T25" fmla="*/ 49 h 284"/>
              <a:gd name="T26" fmla="*/ 202 w 206"/>
              <a:gd name="T27" fmla="*/ 60 h 284"/>
              <a:gd name="T28" fmla="*/ 201 w 206"/>
              <a:gd name="T29" fmla="*/ 64 h 284"/>
              <a:gd name="T30" fmla="*/ 184 w 206"/>
              <a:gd name="T31" fmla="*/ 64 h 284"/>
              <a:gd name="T32" fmla="*/ 184 w 206"/>
              <a:gd name="T33" fmla="*/ 117 h 284"/>
              <a:gd name="T34" fmla="*/ 169 w 206"/>
              <a:gd name="T35" fmla="*/ 134 h 284"/>
              <a:gd name="T36" fmla="*/ 136 w 206"/>
              <a:gd name="T37" fmla="*/ 134 h 284"/>
              <a:gd name="T38" fmla="*/ 129 w 206"/>
              <a:gd name="T39" fmla="*/ 137 h 284"/>
              <a:gd name="T40" fmla="*/ 140 w 206"/>
              <a:gd name="T41" fmla="*/ 155 h 284"/>
              <a:gd name="T42" fmla="*/ 139 w 206"/>
              <a:gd name="T43" fmla="*/ 160 h 284"/>
              <a:gd name="T44" fmla="*/ 118 w 206"/>
              <a:gd name="T45" fmla="*/ 161 h 284"/>
              <a:gd name="T46" fmla="*/ 119 w 206"/>
              <a:gd name="T47" fmla="*/ 168 h 284"/>
              <a:gd name="T48" fmla="*/ 130 w 206"/>
              <a:gd name="T49" fmla="*/ 179 h 284"/>
              <a:gd name="T50" fmla="*/ 115 w 206"/>
              <a:gd name="T51" fmla="*/ 195 h 284"/>
              <a:gd name="T52" fmla="*/ 129 w 206"/>
              <a:gd name="T53" fmla="*/ 211 h 284"/>
              <a:gd name="T54" fmla="*/ 129 w 206"/>
              <a:gd name="T55" fmla="*/ 220 h 284"/>
              <a:gd name="T56" fmla="*/ 115 w 206"/>
              <a:gd name="T57" fmla="*/ 235 h 284"/>
              <a:gd name="T58" fmla="*/ 124 w 206"/>
              <a:gd name="T59" fmla="*/ 248 h 284"/>
              <a:gd name="T60" fmla="*/ 124 w 206"/>
              <a:gd name="T61" fmla="*/ 260 h 284"/>
              <a:gd name="T62" fmla="*/ 102 w 206"/>
              <a:gd name="T63" fmla="*/ 284 h 284"/>
              <a:gd name="T64" fmla="*/ 86 w 206"/>
              <a:gd name="T65" fmla="*/ 264 h 284"/>
              <a:gd name="T66" fmla="*/ 85 w 206"/>
              <a:gd name="T67" fmla="*/ 163 h 284"/>
              <a:gd name="T68" fmla="*/ 83 w 206"/>
              <a:gd name="T69" fmla="*/ 160 h 284"/>
              <a:gd name="T70" fmla="*/ 71 w 206"/>
              <a:gd name="T71" fmla="*/ 159 h 284"/>
              <a:gd name="T72" fmla="*/ 68 w 206"/>
              <a:gd name="T73" fmla="*/ 152 h 284"/>
              <a:gd name="T74" fmla="*/ 77 w 206"/>
              <a:gd name="T75" fmla="*/ 140 h 284"/>
              <a:gd name="T76" fmla="*/ 78 w 206"/>
              <a:gd name="T77" fmla="*/ 136 h 284"/>
              <a:gd name="T78" fmla="*/ 73 w 206"/>
              <a:gd name="T79" fmla="*/ 134 h 284"/>
              <a:gd name="T80" fmla="*/ 40 w 206"/>
              <a:gd name="T81" fmla="*/ 134 h 284"/>
              <a:gd name="T82" fmla="*/ 25 w 206"/>
              <a:gd name="T83" fmla="*/ 11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6" h="284">
                <a:moveTo>
                  <a:pt x="25" y="112"/>
                </a:moveTo>
                <a:cubicBezTo>
                  <a:pt x="25" y="64"/>
                  <a:pt x="25" y="64"/>
                  <a:pt x="25" y="64"/>
                </a:cubicBezTo>
                <a:cubicBezTo>
                  <a:pt x="5" y="64"/>
                  <a:pt x="5" y="64"/>
                  <a:pt x="5" y="64"/>
                </a:cubicBezTo>
                <a:cubicBezTo>
                  <a:pt x="1" y="64"/>
                  <a:pt x="0" y="62"/>
                  <a:pt x="4" y="60"/>
                </a:cubicBezTo>
                <a:cubicBezTo>
                  <a:pt x="104" y="2"/>
                  <a:pt x="104" y="2"/>
                  <a:pt x="104" y="2"/>
                </a:cubicBezTo>
                <a:cubicBezTo>
                  <a:pt x="107" y="0"/>
                  <a:pt x="113" y="0"/>
                  <a:pt x="117" y="2"/>
                </a:cubicBezTo>
                <a:cubicBezTo>
                  <a:pt x="145" y="25"/>
                  <a:pt x="145" y="25"/>
                  <a:pt x="145" y="25"/>
                </a:cubicBezTo>
                <a:cubicBezTo>
                  <a:pt x="145" y="2"/>
                  <a:pt x="145" y="2"/>
                  <a:pt x="145" y="2"/>
                </a:cubicBezTo>
                <a:cubicBezTo>
                  <a:pt x="168" y="2"/>
                  <a:pt x="168" y="2"/>
                  <a:pt x="168" y="2"/>
                </a:cubicBezTo>
                <a:cubicBezTo>
                  <a:pt x="168" y="40"/>
                  <a:pt x="168" y="40"/>
                  <a:pt x="168" y="40"/>
                </a:cubicBezTo>
                <a:cubicBezTo>
                  <a:pt x="184" y="49"/>
                  <a:pt x="184" y="49"/>
                  <a:pt x="184" y="49"/>
                </a:cubicBezTo>
                <a:cubicBezTo>
                  <a:pt x="184" y="49"/>
                  <a:pt x="184" y="49"/>
                  <a:pt x="184" y="49"/>
                </a:cubicBezTo>
                <a:cubicBezTo>
                  <a:pt x="184" y="49"/>
                  <a:pt x="184" y="49"/>
                  <a:pt x="184" y="49"/>
                </a:cubicBezTo>
                <a:cubicBezTo>
                  <a:pt x="202" y="60"/>
                  <a:pt x="202" y="60"/>
                  <a:pt x="202" y="60"/>
                </a:cubicBezTo>
                <a:cubicBezTo>
                  <a:pt x="206" y="62"/>
                  <a:pt x="205" y="64"/>
                  <a:pt x="201" y="64"/>
                </a:cubicBezTo>
                <a:cubicBezTo>
                  <a:pt x="184" y="64"/>
                  <a:pt x="184" y="64"/>
                  <a:pt x="184" y="64"/>
                </a:cubicBezTo>
                <a:cubicBezTo>
                  <a:pt x="184" y="117"/>
                  <a:pt x="184" y="117"/>
                  <a:pt x="184" y="117"/>
                </a:cubicBezTo>
                <a:cubicBezTo>
                  <a:pt x="184" y="117"/>
                  <a:pt x="185" y="134"/>
                  <a:pt x="169" y="134"/>
                </a:cubicBezTo>
                <a:cubicBezTo>
                  <a:pt x="136" y="134"/>
                  <a:pt x="136" y="134"/>
                  <a:pt x="136" y="134"/>
                </a:cubicBezTo>
                <a:cubicBezTo>
                  <a:pt x="134" y="135"/>
                  <a:pt x="131" y="136"/>
                  <a:pt x="129" y="137"/>
                </a:cubicBezTo>
                <a:cubicBezTo>
                  <a:pt x="140" y="155"/>
                  <a:pt x="140" y="155"/>
                  <a:pt x="140" y="155"/>
                </a:cubicBezTo>
                <a:cubicBezTo>
                  <a:pt x="142" y="159"/>
                  <a:pt x="139" y="160"/>
                  <a:pt x="139" y="160"/>
                </a:cubicBezTo>
                <a:cubicBezTo>
                  <a:pt x="118" y="161"/>
                  <a:pt x="118" y="161"/>
                  <a:pt x="118" y="161"/>
                </a:cubicBezTo>
                <a:cubicBezTo>
                  <a:pt x="119" y="168"/>
                  <a:pt x="119" y="168"/>
                  <a:pt x="119" y="168"/>
                </a:cubicBezTo>
                <a:cubicBezTo>
                  <a:pt x="130" y="179"/>
                  <a:pt x="130" y="179"/>
                  <a:pt x="130" y="179"/>
                </a:cubicBezTo>
                <a:cubicBezTo>
                  <a:pt x="115" y="195"/>
                  <a:pt x="115" y="195"/>
                  <a:pt x="115" y="195"/>
                </a:cubicBezTo>
                <a:cubicBezTo>
                  <a:pt x="129" y="211"/>
                  <a:pt x="129" y="211"/>
                  <a:pt x="129" y="211"/>
                </a:cubicBezTo>
                <a:cubicBezTo>
                  <a:pt x="129" y="220"/>
                  <a:pt x="129" y="220"/>
                  <a:pt x="129" y="220"/>
                </a:cubicBezTo>
                <a:cubicBezTo>
                  <a:pt x="115" y="235"/>
                  <a:pt x="115" y="235"/>
                  <a:pt x="115" y="235"/>
                </a:cubicBezTo>
                <a:cubicBezTo>
                  <a:pt x="124" y="248"/>
                  <a:pt x="124" y="248"/>
                  <a:pt x="124" y="248"/>
                </a:cubicBezTo>
                <a:cubicBezTo>
                  <a:pt x="124" y="260"/>
                  <a:pt x="124" y="260"/>
                  <a:pt x="124" y="260"/>
                </a:cubicBezTo>
                <a:cubicBezTo>
                  <a:pt x="102" y="284"/>
                  <a:pt x="102" y="284"/>
                  <a:pt x="102" y="284"/>
                </a:cubicBezTo>
                <a:cubicBezTo>
                  <a:pt x="94" y="283"/>
                  <a:pt x="86" y="264"/>
                  <a:pt x="86" y="264"/>
                </a:cubicBezTo>
                <a:cubicBezTo>
                  <a:pt x="85" y="163"/>
                  <a:pt x="85" y="163"/>
                  <a:pt x="85" y="163"/>
                </a:cubicBezTo>
                <a:cubicBezTo>
                  <a:pt x="85" y="160"/>
                  <a:pt x="83" y="160"/>
                  <a:pt x="83" y="160"/>
                </a:cubicBezTo>
                <a:cubicBezTo>
                  <a:pt x="71" y="159"/>
                  <a:pt x="71" y="159"/>
                  <a:pt x="71" y="159"/>
                </a:cubicBezTo>
                <a:cubicBezTo>
                  <a:pt x="64" y="159"/>
                  <a:pt x="68" y="152"/>
                  <a:pt x="68" y="152"/>
                </a:cubicBezTo>
                <a:cubicBezTo>
                  <a:pt x="77" y="140"/>
                  <a:pt x="77" y="140"/>
                  <a:pt x="77" y="140"/>
                </a:cubicBezTo>
                <a:cubicBezTo>
                  <a:pt x="78" y="139"/>
                  <a:pt x="78" y="137"/>
                  <a:pt x="78" y="136"/>
                </a:cubicBezTo>
                <a:cubicBezTo>
                  <a:pt x="76" y="136"/>
                  <a:pt x="74" y="135"/>
                  <a:pt x="73" y="134"/>
                </a:cubicBezTo>
                <a:cubicBezTo>
                  <a:pt x="40" y="134"/>
                  <a:pt x="40" y="134"/>
                  <a:pt x="40" y="134"/>
                </a:cubicBezTo>
                <a:cubicBezTo>
                  <a:pt x="40" y="134"/>
                  <a:pt x="25" y="133"/>
                  <a:pt x="25" y="112"/>
                </a:cubicBezTo>
                <a:close/>
              </a:path>
            </a:pathLst>
          </a:custGeom>
          <a:solidFill>
            <a:schemeClr val="bg1"/>
          </a:solidFill>
          <a:ln>
            <a:noFill/>
          </a:ln>
        </p:spPr>
        <p:txBody>
          <a:bodyPr vert="horz" wrap="square" lIns="68571" tIns="34286" rIns="68571" bIns="34286" numCol="1" anchor="t" anchorCtr="0" compatLnSpc="1"/>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7" name="Group 3"/>
          <p:cNvGrpSpPr/>
          <p:nvPr/>
        </p:nvGrpSpPr>
        <p:grpSpPr>
          <a:xfrm>
            <a:off x="6081136" y="1854430"/>
            <a:ext cx="2185745" cy="1210939"/>
            <a:chOff x="8461641" y="1680432"/>
            <a:chExt cx="2914647" cy="1614675"/>
          </a:xfrm>
        </p:grpSpPr>
        <p:sp>
          <p:nvSpPr>
            <p:cNvPr id="60" name="Rectangle 59"/>
            <p:cNvSpPr/>
            <p:nvPr/>
          </p:nvSpPr>
          <p:spPr>
            <a:xfrm>
              <a:off x="8461641" y="1680432"/>
              <a:ext cx="2914647" cy="1614675"/>
            </a:xfrm>
            <a:prstGeom prst="rect">
              <a:avLst/>
            </a:prstGeom>
            <a:solidFill>
              <a:schemeClr val="bg1">
                <a:lumMod val="9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600" dirty="0">
                <a:solidFill>
                  <a:schemeClr val="tx1">
                    <a:lumMod val="65000"/>
                    <a:lumOff val="3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TextBox 60"/>
            <p:cNvSpPr txBox="1"/>
            <p:nvPr/>
          </p:nvSpPr>
          <p:spPr>
            <a:xfrm>
              <a:off x="8706535" y="1912546"/>
              <a:ext cx="1490316" cy="369353"/>
            </a:xfrm>
            <a:prstGeom prst="rect">
              <a:avLst/>
            </a:prstGeom>
            <a:noFill/>
          </p:spPr>
          <p:txBody>
            <a:bodyPr wrap="none"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请替换文字内容 </a:t>
              </a:r>
              <a:endParaRPr lang="en-GB" sz="10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Rectangle 61"/>
            <p:cNvSpPr/>
            <p:nvPr/>
          </p:nvSpPr>
          <p:spPr>
            <a:xfrm>
              <a:off x="8701390" y="2281877"/>
              <a:ext cx="2482640" cy="738705"/>
            </a:xfrm>
            <a:prstGeom prst="rect">
              <a:avLst/>
            </a:prstGeom>
          </p:spPr>
          <p:txBody>
            <a:bodyPr wrap="square">
              <a:spAutoFit/>
            </a:bodyPr>
            <a:lstStyle/>
            <a:p>
              <a:r>
                <a:rPr lang="zh-CN" altLang="en-US" sz="600" dirty="0">
                  <a:solidFill>
                    <a:srgbClr val="BDBDBD"/>
                  </a:solidFill>
                  <a:latin typeface="方正姚体" panose="02010601030101010101" pitchFamily="2" charset="-122"/>
                  <a:ea typeface="方正姚体" panose="02010601030101010101" pitchFamily="2" charset="-122"/>
                </a:rPr>
                <a:t>点击输入文本内容点击输入文本内容点击输入文本内容点击输入文本内容点击输入文本内容点击输入文本内容点击输入文本内容点击输入文本内容点击输入文本内容点击输入文本内容</a:t>
              </a:r>
              <a:endParaRPr lang="en-US" altLang="zh-CN" sz="600" dirty="0">
                <a:solidFill>
                  <a:srgbClr val="BDBDBD"/>
                </a:solidFill>
                <a:latin typeface="方正姚体" panose="02010601030101010101" pitchFamily="2" charset="-122"/>
                <a:ea typeface="方正姚体" panose="02010601030101010101" pitchFamily="2" charset="-122"/>
              </a:endParaRPr>
            </a:p>
            <a:p>
              <a:endParaRPr lang="en-US" altLang="zh-CN" sz="600" dirty="0">
                <a:solidFill>
                  <a:srgbClr val="BDBDBD"/>
                </a:solidFill>
                <a:latin typeface="方正姚体" panose="02010601030101010101" pitchFamily="2" charset="-122"/>
                <a:ea typeface="方正姚体" panose="02010601030101010101" pitchFamily="2" charset="-122"/>
              </a:endParaRPr>
            </a:p>
          </p:txBody>
        </p:sp>
      </p:grpSp>
      <p:grpSp>
        <p:nvGrpSpPr>
          <p:cNvPr id="8" name="Group 62"/>
          <p:cNvGrpSpPr/>
          <p:nvPr/>
        </p:nvGrpSpPr>
        <p:grpSpPr>
          <a:xfrm>
            <a:off x="6336080" y="3889399"/>
            <a:ext cx="566716" cy="566747"/>
            <a:chOff x="6895745" y="6076124"/>
            <a:chExt cx="755703" cy="755703"/>
          </a:xfrm>
        </p:grpSpPr>
        <p:sp>
          <p:nvSpPr>
            <p:cNvPr id="64" name="Oval 63"/>
            <p:cNvSpPr/>
            <p:nvPr/>
          </p:nvSpPr>
          <p:spPr>
            <a:xfrm>
              <a:off x="6895745" y="6076124"/>
              <a:ext cx="755703" cy="75570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9" name="Group 64"/>
            <p:cNvGrpSpPr/>
            <p:nvPr/>
          </p:nvGrpSpPr>
          <p:grpSpPr>
            <a:xfrm>
              <a:off x="7162147" y="6226696"/>
              <a:ext cx="212181" cy="457727"/>
              <a:chOff x="4395788" y="2198688"/>
              <a:chExt cx="344488" cy="742951"/>
            </a:xfrm>
            <a:solidFill>
              <a:schemeClr val="bg2"/>
            </a:solidFill>
          </p:grpSpPr>
          <p:sp>
            <p:nvSpPr>
              <p:cNvPr id="66" name="Oval 65"/>
              <p:cNvSpPr>
                <a:spLocks noChangeArrowheads="1"/>
              </p:cNvSpPr>
              <p:nvPr/>
            </p:nvSpPr>
            <p:spPr bwMode="auto">
              <a:xfrm>
                <a:off x="4511675" y="2198688"/>
                <a:ext cx="109538" cy="112713"/>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7"/>
              <p:cNvSpPr/>
              <p:nvPr/>
            </p:nvSpPr>
            <p:spPr bwMode="auto">
              <a:xfrm>
                <a:off x="4395788" y="2333626"/>
                <a:ext cx="344488" cy="608013"/>
              </a:xfrm>
              <a:custGeom>
                <a:avLst/>
                <a:gdLst>
                  <a:gd name="T0" fmla="*/ 91 w 92"/>
                  <a:gd name="T1" fmla="*/ 60 h 162"/>
                  <a:gd name="T2" fmla="*/ 75 w 92"/>
                  <a:gd name="T3" fmla="*/ 10 h 162"/>
                  <a:gd name="T4" fmla="*/ 64 w 92"/>
                  <a:gd name="T5" fmla="*/ 0 h 162"/>
                  <a:gd name="T6" fmla="*/ 28 w 92"/>
                  <a:gd name="T7" fmla="*/ 0 h 162"/>
                  <a:gd name="T8" fmla="*/ 19 w 92"/>
                  <a:gd name="T9" fmla="*/ 5 h 162"/>
                  <a:gd name="T10" fmla="*/ 18 w 92"/>
                  <a:gd name="T11" fmla="*/ 7 h 162"/>
                  <a:gd name="T12" fmla="*/ 18 w 92"/>
                  <a:gd name="T13" fmla="*/ 7 h 162"/>
                  <a:gd name="T14" fmla="*/ 17 w 92"/>
                  <a:gd name="T15" fmla="*/ 8 h 162"/>
                  <a:gd name="T16" fmla="*/ 1 w 92"/>
                  <a:gd name="T17" fmla="*/ 60 h 162"/>
                  <a:gd name="T18" fmla="*/ 5 w 92"/>
                  <a:gd name="T19" fmla="*/ 68 h 162"/>
                  <a:gd name="T20" fmla="*/ 14 w 92"/>
                  <a:gd name="T21" fmla="*/ 64 h 162"/>
                  <a:gd name="T22" fmla="*/ 26 w 92"/>
                  <a:gd name="T23" fmla="*/ 23 h 162"/>
                  <a:gd name="T24" fmla="*/ 28 w 92"/>
                  <a:gd name="T25" fmla="*/ 23 h 162"/>
                  <a:gd name="T26" fmla="*/ 29 w 92"/>
                  <a:gd name="T27" fmla="*/ 23 h 162"/>
                  <a:gd name="T28" fmla="*/ 9 w 92"/>
                  <a:gd name="T29" fmla="*/ 96 h 162"/>
                  <a:gd name="T30" fmla="*/ 29 w 92"/>
                  <a:gd name="T31" fmla="*/ 96 h 162"/>
                  <a:gd name="T32" fmla="*/ 29 w 92"/>
                  <a:gd name="T33" fmla="*/ 154 h 162"/>
                  <a:gd name="T34" fmla="*/ 37 w 92"/>
                  <a:gd name="T35" fmla="*/ 162 h 162"/>
                  <a:gd name="T36" fmla="*/ 44 w 92"/>
                  <a:gd name="T37" fmla="*/ 154 h 162"/>
                  <a:gd name="T38" fmla="*/ 44 w 92"/>
                  <a:gd name="T39" fmla="*/ 96 h 162"/>
                  <a:gd name="T40" fmla="*/ 49 w 92"/>
                  <a:gd name="T41" fmla="*/ 96 h 162"/>
                  <a:gd name="T42" fmla="*/ 49 w 92"/>
                  <a:gd name="T43" fmla="*/ 154 h 162"/>
                  <a:gd name="T44" fmla="*/ 56 w 92"/>
                  <a:gd name="T45" fmla="*/ 162 h 162"/>
                  <a:gd name="T46" fmla="*/ 64 w 92"/>
                  <a:gd name="T47" fmla="*/ 154 h 162"/>
                  <a:gd name="T48" fmla="*/ 64 w 92"/>
                  <a:gd name="T49" fmla="*/ 96 h 162"/>
                  <a:gd name="T50" fmla="*/ 83 w 92"/>
                  <a:gd name="T51" fmla="*/ 96 h 162"/>
                  <a:gd name="T52" fmla="*/ 63 w 92"/>
                  <a:gd name="T53" fmla="*/ 23 h 162"/>
                  <a:gd name="T54" fmla="*/ 64 w 92"/>
                  <a:gd name="T55" fmla="*/ 23 h 162"/>
                  <a:gd name="T56" fmla="*/ 65 w 92"/>
                  <a:gd name="T57" fmla="*/ 23 h 162"/>
                  <a:gd name="T58" fmla="*/ 79 w 92"/>
                  <a:gd name="T59" fmla="*/ 64 h 162"/>
                  <a:gd name="T60" fmla="*/ 87 w 92"/>
                  <a:gd name="T61" fmla="*/ 68 h 162"/>
                  <a:gd name="T62" fmla="*/ 91 w 92"/>
                  <a:gd name="T63" fmla="*/ 6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2" h="162">
                    <a:moveTo>
                      <a:pt x="91" y="60"/>
                    </a:moveTo>
                    <a:cubicBezTo>
                      <a:pt x="75" y="10"/>
                      <a:pt x="75" y="10"/>
                      <a:pt x="75" y="10"/>
                    </a:cubicBezTo>
                    <a:cubicBezTo>
                      <a:pt x="74" y="4"/>
                      <a:pt x="70" y="0"/>
                      <a:pt x="64" y="0"/>
                    </a:cubicBezTo>
                    <a:cubicBezTo>
                      <a:pt x="28" y="0"/>
                      <a:pt x="28" y="0"/>
                      <a:pt x="28" y="0"/>
                    </a:cubicBezTo>
                    <a:cubicBezTo>
                      <a:pt x="24" y="0"/>
                      <a:pt x="21" y="2"/>
                      <a:pt x="19" y="5"/>
                    </a:cubicBezTo>
                    <a:cubicBezTo>
                      <a:pt x="18" y="5"/>
                      <a:pt x="18" y="6"/>
                      <a:pt x="18" y="7"/>
                    </a:cubicBezTo>
                    <a:cubicBezTo>
                      <a:pt x="18" y="7"/>
                      <a:pt x="18" y="7"/>
                      <a:pt x="18" y="7"/>
                    </a:cubicBezTo>
                    <a:cubicBezTo>
                      <a:pt x="18" y="7"/>
                      <a:pt x="17" y="8"/>
                      <a:pt x="17" y="8"/>
                    </a:cubicBezTo>
                    <a:cubicBezTo>
                      <a:pt x="1" y="60"/>
                      <a:pt x="1" y="60"/>
                      <a:pt x="1" y="60"/>
                    </a:cubicBezTo>
                    <a:cubicBezTo>
                      <a:pt x="0" y="63"/>
                      <a:pt x="2" y="67"/>
                      <a:pt x="5" y="68"/>
                    </a:cubicBezTo>
                    <a:cubicBezTo>
                      <a:pt x="9" y="69"/>
                      <a:pt x="13" y="67"/>
                      <a:pt x="14" y="64"/>
                    </a:cubicBezTo>
                    <a:cubicBezTo>
                      <a:pt x="26" y="23"/>
                      <a:pt x="26" y="23"/>
                      <a:pt x="26" y="23"/>
                    </a:cubicBezTo>
                    <a:cubicBezTo>
                      <a:pt x="27" y="23"/>
                      <a:pt x="27" y="23"/>
                      <a:pt x="28" y="23"/>
                    </a:cubicBezTo>
                    <a:cubicBezTo>
                      <a:pt x="29" y="23"/>
                      <a:pt x="29" y="23"/>
                      <a:pt x="29" y="23"/>
                    </a:cubicBezTo>
                    <a:cubicBezTo>
                      <a:pt x="9" y="96"/>
                      <a:pt x="9" y="96"/>
                      <a:pt x="9" y="96"/>
                    </a:cubicBezTo>
                    <a:cubicBezTo>
                      <a:pt x="29" y="96"/>
                      <a:pt x="29" y="96"/>
                      <a:pt x="29" y="96"/>
                    </a:cubicBezTo>
                    <a:cubicBezTo>
                      <a:pt x="29" y="154"/>
                      <a:pt x="29" y="154"/>
                      <a:pt x="29" y="154"/>
                    </a:cubicBezTo>
                    <a:cubicBezTo>
                      <a:pt x="29" y="159"/>
                      <a:pt x="33" y="162"/>
                      <a:pt x="37" y="162"/>
                    </a:cubicBezTo>
                    <a:cubicBezTo>
                      <a:pt x="41" y="162"/>
                      <a:pt x="44" y="159"/>
                      <a:pt x="44" y="154"/>
                    </a:cubicBezTo>
                    <a:cubicBezTo>
                      <a:pt x="44" y="96"/>
                      <a:pt x="44" y="96"/>
                      <a:pt x="44" y="96"/>
                    </a:cubicBezTo>
                    <a:cubicBezTo>
                      <a:pt x="49" y="96"/>
                      <a:pt x="49" y="96"/>
                      <a:pt x="49" y="96"/>
                    </a:cubicBezTo>
                    <a:cubicBezTo>
                      <a:pt x="49" y="154"/>
                      <a:pt x="49" y="154"/>
                      <a:pt x="49" y="154"/>
                    </a:cubicBezTo>
                    <a:cubicBezTo>
                      <a:pt x="49" y="159"/>
                      <a:pt x="52" y="162"/>
                      <a:pt x="56" y="162"/>
                    </a:cubicBezTo>
                    <a:cubicBezTo>
                      <a:pt x="60" y="162"/>
                      <a:pt x="64" y="159"/>
                      <a:pt x="64" y="154"/>
                    </a:cubicBezTo>
                    <a:cubicBezTo>
                      <a:pt x="64" y="96"/>
                      <a:pt x="64" y="96"/>
                      <a:pt x="64" y="96"/>
                    </a:cubicBezTo>
                    <a:cubicBezTo>
                      <a:pt x="83" y="96"/>
                      <a:pt x="83" y="96"/>
                      <a:pt x="83" y="96"/>
                    </a:cubicBezTo>
                    <a:cubicBezTo>
                      <a:pt x="63" y="23"/>
                      <a:pt x="63" y="23"/>
                      <a:pt x="63" y="23"/>
                    </a:cubicBezTo>
                    <a:cubicBezTo>
                      <a:pt x="64" y="23"/>
                      <a:pt x="64" y="23"/>
                      <a:pt x="64" y="23"/>
                    </a:cubicBezTo>
                    <a:cubicBezTo>
                      <a:pt x="65" y="23"/>
                      <a:pt x="65" y="23"/>
                      <a:pt x="65" y="23"/>
                    </a:cubicBezTo>
                    <a:cubicBezTo>
                      <a:pt x="79" y="64"/>
                      <a:pt x="79" y="64"/>
                      <a:pt x="79" y="64"/>
                    </a:cubicBezTo>
                    <a:cubicBezTo>
                      <a:pt x="80" y="67"/>
                      <a:pt x="84" y="69"/>
                      <a:pt x="87" y="68"/>
                    </a:cubicBezTo>
                    <a:cubicBezTo>
                      <a:pt x="91" y="67"/>
                      <a:pt x="92" y="63"/>
                      <a:pt x="91" y="6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grpSp>
        <p:nvGrpSpPr>
          <p:cNvPr id="10" name="Group 67"/>
          <p:cNvGrpSpPr/>
          <p:nvPr/>
        </p:nvGrpSpPr>
        <p:grpSpPr>
          <a:xfrm>
            <a:off x="6329053" y="3219336"/>
            <a:ext cx="566716" cy="566747"/>
            <a:chOff x="1354194" y="5911456"/>
            <a:chExt cx="755703" cy="755703"/>
          </a:xfrm>
        </p:grpSpPr>
        <p:sp>
          <p:nvSpPr>
            <p:cNvPr id="69" name="Oval 68"/>
            <p:cNvSpPr/>
            <p:nvPr/>
          </p:nvSpPr>
          <p:spPr>
            <a:xfrm>
              <a:off x="1354194" y="5911456"/>
              <a:ext cx="755703" cy="75570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nvGrpSpPr>
            <p:cNvPr id="11" name="Group 69"/>
            <p:cNvGrpSpPr/>
            <p:nvPr/>
          </p:nvGrpSpPr>
          <p:grpSpPr>
            <a:xfrm>
              <a:off x="1639245" y="6058413"/>
              <a:ext cx="185600" cy="472193"/>
              <a:chOff x="4422775" y="2198688"/>
              <a:chExt cx="292100" cy="742950"/>
            </a:xfrm>
            <a:solidFill>
              <a:schemeClr val="bg2"/>
            </a:solidFill>
          </p:grpSpPr>
          <p:sp>
            <p:nvSpPr>
              <p:cNvPr id="71" name="Freeform 12"/>
              <p:cNvSpPr/>
              <p:nvPr/>
            </p:nvSpPr>
            <p:spPr bwMode="auto">
              <a:xfrm>
                <a:off x="4422775" y="2325688"/>
                <a:ext cx="292100" cy="615950"/>
              </a:xfrm>
              <a:custGeom>
                <a:avLst/>
                <a:gdLst>
                  <a:gd name="T0" fmla="*/ 59 w 78"/>
                  <a:gd name="T1" fmla="*/ 0 h 164"/>
                  <a:gd name="T2" fmla="*/ 20 w 78"/>
                  <a:gd name="T3" fmla="*/ 0 h 164"/>
                  <a:gd name="T4" fmla="*/ 0 w 78"/>
                  <a:gd name="T5" fmla="*/ 16 h 164"/>
                  <a:gd name="T6" fmla="*/ 0 w 78"/>
                  <a:gd name="T7" fmla="*/ 16 h 164"/>
                  <a:gd name="T8" fmla="*/ 0 w 78"/>
                  <a:gd name="T9" fmla="*/ 19 h 164"/>
                  <a:gd name="T10" fmla="*/ 0 w 78"/>
                  <a:gd name="T11" fmla="*/ 74 h 164"/>
                  <a:gd name="T12" fmla="*/ 7 w 78"/>
                  <a:gd name="T13" fmla="*/ 80 h 164"/>
                  <a:gd name="T14" fmla="*/ 13 w 78"/>
                  <a:gd name="T15" fmla="*/ 74 h 164"/>
                  <a:gd name="T16" fmla="*/ 13 w 78"/>
                  <a:gd name="T17" fmla="*/ 26 h 164"/>
                  <a:gd name="T18" fmla="*/ 19 w 78"/>
                  <a:gd name="T19" fmla="*/ 26 h 164"/>
                  <a:gd name="T20" fmla="*/ 19 w 78"/>
                  <a:gd name="T21" fmla="*/ 72 h 164"/>
                  <a:gd name="T22" fmla="*/ 19 w 78"/>
                  <a:gd name="T23" fmla="*/ 73 h 164"/>
                  <a:gd name="T24" fmla="*/ 19 w 78"/>
                  <a:gd name="T25" fmla="*/ 154 h 164"/>
                  <a:gd name="T26" fmla="*/ 28 w 78"/>
                  <a:gd name="T27" fmla="*/ 164 h 164"/>
                  <a:gd name="T28" fmla="*/ 37 w 78"/>
                  <a:gd name="T29" fmla="*/ 154 h 164"/>
                  <a:gd name="T30" fmla="*/ 37 w 78"/>
                  <a:gd name="T31" fmla="*/ 83 h 164"/>
                  <a:gd name="T32" fmla="*/ 41 w 78"/>
                  <a:gd name="T33" fmla="*/ 83 h 164"/>
                  <a:gd name="T34" fmla="*/ 41 w 78"/>
                  <a:gd name="T35" fmla="*/ 154 h 164"/>
                  <a:gd name="T36" fmla="*/ 50 w 78"/>
                  <a:gd name="T37" fmla="*/ 164 h 164"/>
                  <a:gd name="T38" fmla="*/ 59 w 78"/>
                  <a:gd name="T39" fmla="*/ 154 h 164"/>
                  <a:gd name="T40" fmla="*/ 59 w 78"/>
                  <a:gd name="T41" fmla="*/ 72 h 164"/>
                  <a:gd name="T42" fmla="*/ 59 w 78"/>
                  <a:gd name="T43" fmla="*/ 71 h 164"/>
                  <a:gd name="T44" fmla="*/ 59 w 78"/>
                  <a:gd name="T45" fmla="*/ 26 h 164"/>
                  <a:gd name="T46" fmla="*/ 64 w 78"/>
                  <a:gd name="T47" fmla="*/ 26 h 164"/>
                  <a:gd name="T48" fmla="*/ 64 w 78"/>
                  <a:gd name="T49" fmla="*/ 74 h 164"/>
                  <a:gd name="T50" fmla="*/ 71 w 78"/>
                  <a:gd name="T51" fmla="*/ 80 h 164"/>
                  <a:gd name="T52" fmla="*/ 78 w 78"/>
                  <a:gd name="T53" fmla="*/ 74 h 164"/>
                  <a:gd name="T54" fmla="*/ 78 w 78"/>
                  <a:gd name="T55" fmla="*/ 19 h 164"/>
                  <a:gd name="T56" fmla="*/ 78 w 78"/>
                  <a:gd name="T57" fmla="*/ 16 h 164"/>
                  <a:gd name="T58" fmla="*/ 78 w 78"/>
                  <a:gd name="T59" fmla="*/ 15 h 164"/>
                  <a:gd name="T60" fmla="*/ 59 w 78"/>
                  <a:gd name="T61" fmla="*/ 0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8" h="164">
                    <a:moveTo>
                      <a:pt x="59" y="0"/>
                    </a:moveTo>
                    <a:cubicBezTo>
                      <a:pt x="20" y="0"/>
                      <a:pt x="20" y="0"/>
                      <a:pt x="20" y="0"/>
                    </a:cubicBezTo>
                    <a:cubicBezTo>
                      <a:pt x="6" y="0"/>
                      <a:pt x="0" y="12"/>
                      <a:pt x="0" y="16"/>
                    </a:cubicBezTo>
                    <a:cubicBezTo>
                      <a:pt x="0" y="16"/>
                      <a:pt x="0" y="16"/>
                      <a:pt x="0" y="16"/>
                    </a:cubicBezTo>
                    <a:cubicBezTo>
                      <a:pt x="0" y="19"/>
                      <a:pt x="0" y="19"/>
                      <a:pt x="0" y="19"/>
                    </a:cubicBezTo>
                    <a:cubicBezTo>
                      <a:pt x="0" y="74"/>
                      <a:pt x="0" y="74"/>
                      <a:pt x="0" y="74"/>
                    </a:cubicBezTo>
                    <a:cubicBezTo>
                      <a:pt x="0" y="77"/>
                      <a:pt x="3" y="80"/>
                      <a:pt x="7" y="80"/>
                    </a:cubicBezTo>
                    <a:cubicBezTo>
                      <a:pt x="10" y="80"/>
                      <a:pt x="13" y="77"/>
                      <a:pt x="13" y="74"/>
                    </a:cubicBezTo>
                    <a:cubicBezTo>
                      <a:pt x="13" y="26"/>
                      <a:pt x="13" y="26"/>
                      <a:pt x="13" y="26"/>
                    </a:cubicBezTo>
                    <a:cubicBezTo>
                      <a:pt x="19" y="26"/>
                      <a:pt x="19" y="26"/>
                      <a:pt x="19" y="26"/>
                    </a:cubicBezTo>
                    <a:cubicBezTo>
                      <a:pt x="19" y="72"/>
                      <a:pt x="19" y="72"/>
                      <a:pt x="19" y="72"/>
                    </a:cubicBezTo>
                    <a:cubicBezTo>
                      <a:pt x="19" y="72"/>
                      <a:pt x="19" y="73"/>
                      <a:pt x="19" y="73"/>
                    </a:cubicBezTo>
                    <a:cubicBezTo>
                      <a:pt x="19" y="154"/>
                      <a:pt x="19" y="154"/>
                      <a:pt x="19" y="154"/>
                    </a:cubicBezTo>
                    <a:cubicBezTo>
                      <a:pt x="19" y="159"/>
                      <a:pt x="23" y="164"/>
                      <a:pt x="28" y="164"/>
                    </a:cubicBezTo>
                    <a:cubicBezTo>
                      <a:pt x="33" y="164"/>
                      <a:pt x="37" y="159"/>
                      <a:pt x="37" y="154"/>
                    </a:cubicBezTo>
                    <a:cubicBezTo>
                      <a:pt x="37" y="83"/>
                      <a:pt x="37" y="83"/>
                      <a:pt x="37" y="83"/>
                    </a:cubicBezTo>
                    <a:cubicBezTo>
                      <a:pt x="41" y="83"/>
                      <a:pt x="41" y="83"/>
                      <a:pt x="41" y="83"/>
                    </a:cubicBezTo>
                    <a:cubicBezTo>
                      <a:pt x="41" y="154"/>
                      <a:pt x="41" y="154"/>
                      <a:pt x="41" y="154"/>
                    </a:cubicBezTo>
                    <a:cubicBezTo>
                      <a:pt x="41" y="159"/>
                      <a:pt x="45" y="164"/>
                      <a:pt x="50" y="164"/>
                    </a:cubicBezTo>
                    <a:cubicBezTo>
                      <a:pt x="55" y="164"/>
                      <a:pt x="59" y="159"/>
                      <a:pt x="59" y="154"/>
                    </a:cubicBezTo>
                    <a:cubicBezTo>
                      <a:pt x="59" y="72"/>
                      <a:pt x="59" y="72"/>
                      <a:pt x="59" y="72"/>
                    </a:cubicBezTo>
                    <a:cubicBezTo>
                      <a:pt x="59" y="71"/>
                      <a:pt x="59" y="71"/>
                      <a:pt x="59" y="71"/>
                    </a:cubicBezTo>
                    <a:cubicBezTo>
                      <a:pt x="59" y="26"/>
                      <a:pt x="59" y="26"/>
                      <a:pt x="59" y="26"/>
                    </a:cubicBezTo>
                    <a:cubicBezTo>
                      <a:pt x="64" y="26"/>
                      <a:pt x="64" y="26"/>
                      <a:pt x="64" y="26"/>
                    </a:cubicBezTo>
                    <a:cubicBezTo>
                      <a:pt x="64" y="74"/>
                      <a:pt x="64" y="74"/>
                      <a:pt x="64" y="74"/>
                    </a:cubicBezTo>
                    <a:cubicBezTo>
                      <a:pt x="64" y="77"/>
                      <a:pt x="67" y="80"/>
                      <a:pt x="71" y="80"/>
                    </a:cubicBezTo>
                    <a:cubicBezTo>
                      <a:pt x="75" y="80"/>
                      <a:pt x="78" y="77"/>
                      <a:pt x="78" y="74"/>
                    </a:cubicBezTo>
                    <a:cubicBezTo>
                      <a:pt x="78" y="19"/>
                      <a:pt x="78" y="19"/>
                      <a:pt x="78" y="19"/>
                    </a:cubicBezTo>
                    <a:cubicBezTo>
                      <a:pt x="78" y="16"/>
                      <a:pt x="78" y="16"/>
                      <a:pt x="78" y="16"/>
                    </a:cubicBezTo>
                    <a:cubicBezTo>
                      <a:pt x="78" y="15"/>
                      <a:pt x="78" y="15"/>
                      <a:pt x="78" y="15"/>
                    </a:cubicBezTo>
                    <a:cubicBezTo>
                      <a:pt x="78" y="10"/>
                      <a:pt x="72" y="0"/>
                      <a:pt x="59"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2" name="Oval 13"/>
              <p:cNvSpPr>
                <a:spLocks noChangeArrowheads="1"/>
              </p:cNvSpPr>
              <p:nvPr/>
            </p:nvSpPr>
            <p:spPr bwMode="auto">
              <a:xfrm>
                <a:off x="4511675" y="2198688"/>
                <a:ext cx="115888" cy="11588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48216" tIns="24108" rIns="48216" bIns="24108" numCol="1" anchor="t" anchorCtr="0" compatLnSpc="1"/>
              <a:lstStyle/>
              <a:p>
                <a:pPr algn="just">
                  <a:lnSpc>
                    <a:spcPct val="120000"/>
                  </a:lnSpc>
                </a:pPr>
                <a:endParaRPr lang="en-US" sz="700" dirty="0">
                  <a:latin typeface="Arial" panose="020B0604020202020204" pitchFamily="34" charset="0"/>
                  <a:ea typeface="微软雅黑" panose="020B0503020204020204" pitchFamily="34" charset="-122"/>
                  <a:cs typeface="+mn-ea"/>
                  <a:sym typeface="Arial" panose="020B0604020202020204" pitchFamily="34" charset="0"/>
                </a:endParaRPr>
              </a:p>
            </p:txBody>
          </p:sp>
        </p:grpSp>
      </p:grpSp>
      <p:sp>
        <p:nvSpPr>
          <p:cNvPr id="73" name="TextBox 72"/>
          <p:cNvSpPr txBox="1"/>
          <p:nvPr/>
        </p:nvSpPr>
        <p:spPr>
          <a:xfrm>
            <a:off x="6939121" y="3322640"/>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4" name="TextBox 73"/>
          <p:cNvSpPr txBox="1"/>
          <p:nvPr/>
        </p:nvSpPr>
        <p:spPr>
          <a:xfrm>
            <a:off x="6939401" y="3509099"/>
            <a:ext cx="708397" cy="231856"/>
          </a:xfrm>
          <a:prstGeom prst="rect">
            <a:avLst/>
          </a:prstGeom>
          <a:noFill/>
        </p:spPr>
        <p:txBody>
          <a:bodyPr wrap="none" lIns="65023" tIns="32511" rIns="65023" bIns="32511" rtlCol="0">
            <a:spAutoFit/>
          </a:bodyPr>
          <a:lstStyle/>
          <a:p>
            <a:pP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输入小标题</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5" name="TextBox 74"/>
          <p:cNvSpPr txBox="1"/>
          <p:nvPr/>
        </p:nvSpPr>
        <p:spPr>
          <a:xfrm>
            <a:off x="6952097" y="3992704"/>
            <a:ext cx="503213" cy="231856"/>
          </a:xfrm>
          <a:prstGeom prst="rect">
            <a:avLst/>
          </a:prstGeom>
          <a:noFill/>
        </p:spPr>
        <p:txBody>
          <a:bodyPr wrap="none" lIns="65023" tIns="32511" rIns="65023" bIns="32511" rtlCol="0">
            <a:spAutoFit/>
          </a:bodyPr>
          <a:lstStyle/>
          <a:p>
            <a:pPr>
              <a:lnSpc>
                <a:spcPct val="120000"/>
              </a:lnSpc>
            </a:pPr>
            <a:r>
              <a:rPr lang="en-US"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1.234K</a:t>
            </a:r>
            <a:endParaRPr lang="en-GB" sz="900" b="1"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76" name="TextBox 75"/>
          <p:cNvSpPr txBox="1"/>
          <p:nvPr/>
        </p:nvSpPr>
        <p:spPr>
          <a:xfrm>
            <a:off x="6952711" y="4179162"/>
            <a:ext cx="740457" cy="231856"/>
          </a:xfrm>
          <a:prstGeom prst="rect">
            <a:avLst/>
          </a:prstGeom>
          <a:noFill/>
        </p:spPr>
        <p:txBody>
          <a:bodyPr wrap="none" lIns="65023" tIns="32511" rIns="65023" bIns="32511" rtlCol="0">
            <a:spAutoFit/>
          </a:bodyPr>
          <a:lstStyle/>
          <a:p>
            <a:pPr>
              <a:lnSpc>
                <a:spcPct val="120000"/>
              </a:lnSpc>
            </a:pPr>
            <a:r>
              <a:rPr lang="zh-CN" altLang="en-US"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rPr>
              <a:t>输入 小标题</a:t>
            </a:r>
            <a:endParaRPr lang="en-GB" sz="900" dirty="0">
              <a:solidFill>
                <a:schemeClr val="bg1">
                  <a:lumMod val="65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wipe(left)">
                                      <p:cBhvr>
                                        <p:cTn id="29" dur="500"/>
                                        <p:tgtEl>
                                          <p:spTgt spid="3"/>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wipe(left)">
                                      <p:cBhvr>
                                        <p:cTn id="33" dur="500"/>
                                        <p:tgtEl>
                                          <p:spTgt spid="4"/>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 calcmode="lin" valueType="num">
                                      <p:cBhvr>
                                        <p:cTn id="39" dur="500" fill="hold"/>
                                        <p:tgtEl>
                                          <p:spTgt spid="5"/>
                                        </p:tgtEl>
                                        <p:attrNameLst>
                                          <p:attrName>style.rotation</p:attrName>
                                        </p:attrNameLst>
                                      </p:cBhvr>
                                      <p:tavLst>
                                        <p:tav tm="0">
                                          <p:val>
                                            <p:fltVal val="360"/>
                                          </p:val>
                                        </p:tav>
                                        <p:tav tm="100000">
                                          <p:val>
                                            <p:fltVal val="0"/>
                                          </p:val>
                                        </p:tav>
                                      </p:tavLst>
                                    </p:anim>
                                    <p:animEffect transition="in" filter="fade">
                                      <p:cBhvr>
                                        <p:cTn id="40" dur="500"/>
                                        <p:tgtEl>
                                          <p:spTgt spid="5"/>
                                        </p:tgtEl>
                                      </p:cBhvr>
                                    </p:animEffect>
                                  </p:childTnLst>
                                </p:cTn>
                              </p:par>
                            </p:childTnLst>
                          </p:cTn>
                        </p:par>
                        <p:par>
                          <p:cTn id="41" fill="hold">
                            <p:stCondLst>
                              <p:cond delay="3500"/>
                            </p:stCondLst>
                            <p:childTnLst>
                              <p:par>
                                <p:cTn id="42" presetID="49" presetClass="entr" presetSubtype="0" decel="100000" fill="hold"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360"/>
                                          </p:val>
                                        </p:tav>
                                        <p:tav tm="100000">
                                          <p:val>
                                            <p:fltVal val="0"/>
                                          </p:val>
                                        </p:tav>
                                      </p:tavLst>
                                    </p:anim>
                                    <p:animEffect transition="in" filter="fade">
                                      <p:cBhvr>
                                        <p:cTn id="47" dur="500"/>
                                        <p:tgtEl>
                                          <p:spTgt spid="6"/>
                                        </p:tgtEl>
                                      </p:cBhvr>
                                    </p:animEffect>
                                  </p:childTnLst>
                                </p:cTn>
                              </p:par>
                            </p:childTnLst>
                          </p:cTn>
                        </p:par>
                        <p:par>
                          <p:cTn id="48" fill="hold">
                            <p:stCondLst>
                              <p:cond delay="4000"/>
                            </p:stCondLst>
                            <p:childTnLst>
                              <p:par>
                                <p:cTn id="49" presetID="49" presetClass="entr" presetSubtype="0" decel="10000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 calcmode="lin" valueType="num">
                                      <p:cBhvr>
                                        <p:cTn id="51" dur="500" fill="hold"/>
                                        <p:tgtEl>
                                          <p:spTgt spid="51"/>
                                        </p:tgtEl>
                                        <p:attrNameLst>
                                          <p:attrName>ppt_w</p:attrName>
                                        </p:attrNameLst>
                                      </p:cBhvr>
                                      <p:tavLst>
                                        <p:tav tm="0">
                                          <p:val>
                                            <p:fltVal val="0"/>
                                          </p:val>
                                        </p:tav>
                                        <p:tav tm="100000">
                                          <p:val>
                                            <p:strVal val="#ppt_w"/>
                                          </p:val>
                                        </p:tav>
                                      </p:tavLst>
                                    </p:anim>
                                    <p:anim calcmode="lin" valueType="num">
                                      <p:cBhvr>
                                        <p:cTn id="52" dur="500" fill="hold"/>
                                        <p:tgtEl>
                                          <p:spTgt spid="51"/>
                                        </p:tgtEl>
                                        <p:attrNameLst>
                                          <p:attrName>ppt_h</p:attrName>
                                        </p:attrNameLst>
                                      </p:cBhvr>
                                      <p:tavLst>
                                        <p:tav tm="0">
                                          <p:val>
                                            <p:fltVal val="0"/>
                                          </p:val>
                                        </p:tav>
                                        <p:tav tm="100000">
                                          <p:val>
                                            <p:strVal val="#ppt_h"/>
                                          </p:val>
                                        </p:tav>
                                      </p:tavLst>
                                    </p:anim>
                                    <p:anim calcmode="lin" valueType="num">
                                      <p:cBhvr>
                                        <p:cTn id="53" dur="500" fill="hold"/>
                                        <p:tgtEl>
                                          <p:spTgt spid="51"/>
                                        </p:tgtEl>
                                        <p:attrNameLst>
                                          <p:attrName>style.rotation</p:attrName>
                                        </p:attrNameLst>
                                      </p:cBhvr>
                                      <p:tavLst>
                                        <p:tav tm="0">
                                          <p:val>
                                            <p:fltVal val="360"/>
                                          </p:val>
                                        </p:tav>
                                        <p:tav tm="100000">
                                          <p:val>
                                            <p:fltVal val="0"/>
                                          </p:val>
                                        </p:tav>
                                      </p:tavLst>
                                    </p:anim>
                                    <p:animEffect transition="in" filter="fade">
                                      <p:cBhvr>
                                        <p:cTn id="54" dur="500"/>
                                        <p:tgtEl>
                                          <p:spTgt spid="51"/>
                                        </p:tgtEl>
                                      </p:cBhvr>
                                    </p:animEffect>
                                  </p:childTnLst>
                                </p:cTn>
                              </p:par>
                            </p:childTnLst>
                          </p:cTn>
                        </p:par>
                        <p:par>
                          <p:cTn id="55" fill="hold">
                            <p:stCondLst>
                              <p:cond delay="4500"/>
                            </p:stCondLst>
                            <p:childTnLst>
                              <p:par>
                                <p:cTn id="56" presetID="49" presetClass="entr" presetSubtype="0" decel="100000"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 calcmode="lin" valueType="num">
                                      <p:cBhvr>
                                        <p:cTn id="60" dur="500" fill="hold"/>
                                        <p:tgtEl>
                                          <p:spTgt spid="46"/>
                                        </p:tgtEl>
                                        <p:attrNameLst>
                                          <p:attrName>style.rotation</p:attrName>
                                        </p:attrNameLst>
                                      </p:cBhvr>
                                      <p:tavLst>
                                        <p:tav tm="0">
                                          <p:val>
                                            <p:fltVal val="360"/>
                                          </p:val>
                                        </p:tav>
                                        <p:tav tm="100000">
                                          <p:val>
                                            <p:fltVal val="0"/>
                                          </p:val>
                                        </p:tav>
                                      </p:tavLst>
                                    </p:anim>
                                    <p:animEffect transition="in" filter="fade">
                                      <p:cBhvr>
                                        <p:cTn id="61" dur="500"/>
                                        <p:tgtEl>
                                          <p:spTgt spid="46"/>
                                        </p:tgtEl>
                                      </p:cBhvr>
                                    </p:animEffect>
                                  </p:childTnLst>
                                </p:cTn>
                              </p:par>
                            </p:childTnLst>
                          </p:cTn>
                        </p:par>
                        <p:par>
                          <p:cTn id="62" fill="hold">
                            <p:stCondLst>
                              <p:cond delay="5000"/>
                            </p:stCondLst>
                            <p:childTnLst>
                              <p:par>
                                <p:cTn id="63" presetID="42" presetClass="entr" presetSubtype="0" fill="hold" nodeType="after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fade">
                                      <p:cBhvr>
                                        <p:cTn id="65" dur="1000"/>
                                        <p:tgtEl>
                                          <p:spTgt spid="7"/>
                                        </p:tgtEl>
                                      </p:cBhvr>
                                    </p:animEffect>
                                    <p:anim calcmode="lin" valueType="num">
                                      <p:cBhvr>
                                        <p:cTn id="66" dur="1000" fill="hold"/>
                                        <p:tgtEl>
                                          <p:spTgt spid="7"/>
                                        </p:tgtEl>
                                        <p:attrNameLst>
                                          <p:attrName>ppt_x</p:attrName>
                                        </p:attrNameLst>
                                      </p:cBhvr>
                                      <p:tavLst>
                                        <p:tav tm="0">
                                          <p:val>
                                            <p:strVal val="#ppt_x"/>
                                          </p:val>
                                        </p:tav>
                                        <p:tav tm="100000">
                                          <p:val>
                                            <p:strVal val="#ppt_x"/>
                                          </p:val>
                                        </p:tav>
                                      </p:tavLst>
                                    </p:anim>
                                    <p:anim calcmode="lin" valueType="num">
                                      <p:cBhvr>
                                        <p:cTn id="67" dur="1000" fill="hold"/>
                                        <p:tgtEl>
                                          <p:spTgt spid="7"/>
                                        </p:tgtEl>
                                        <p:attrNameLst>
                                          <p:attrName>ppt_y</p:attrName>
                                        </p:attrNameLst>
                                      </p:cBhvr>
                                      <p:tavLst>
                                        <p:tav tm="0">
                                          <p:val>
                                            <p:strVal val="#ppt_y+.1"/>
                                          </p:val>
                                        </p:tav>
                                        <p:tav tm="100000">
                                          <p:val>
                                            <p:strVal val="#ppt_y"/>
                                          </p:val>
                                        </p:tav>
                                      </p:tavLst>
                                    </p:anim>
                                  </p:childTnLst>
                                </p:cTn>
                              </p:par>
                            </p:childTnLst>
                          </p:cTn>
                        </p:par>
                        <p:par>
                          <p:cTn id="68" fill="hold">
                            <p:stCondLst>
                              <p:cond delay="6000"/>
                            </p:stCondLst>
                            <p:childTnLst>
                              <p:par>
                                <p:cTn id="69" presetID="10" presetClass="entr" presetSubtype="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Effect transition="in" filter="fade">
                                      <p:cBhvr>
                                        <p:cTn id="71" dur="500"/>
                                        <p:tgtEl>
                                          <p:spTgt spid="10"/>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fade">
                                      <p:cBhvr>
                                        <p:cTn id="75" dur="500"/>
                                        <p:tgtEl>
                                          <p:spTgt spid="73"/>
                                        </p:tgtEl>
                                      </p:cBhvr>
                                    </p:animEffect>
                                  </p:childTnLst>
                                </p:cTn>
                              </p:par>
                            </p:childTnLst>
                          </p:cTn>
                        </p:par>
                        <p:par>
                          <p:cTn id="76" fill="hold">
                            <p:stCondLst>
                              <p:cond delay="7000"/>
                            </p:stCondLst>
                            <p:childTnLst>
                              <p:par>
                                <p:cTn id="77" presetID="10" presetClass="entr" presetSubtype="0"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Effect transition="in" filter="fade">
                                      <p:cBhvr>
                                        <p:cTn id="79" dur="500"/>
                                        <p:tgtEl>
                                          <p:spTgt spid="74"/>
                                        </p:tgtEl>
                                      </p:cBhvr>
                                    </p:animEffect>
                                  </p:childTnLst>
                                </p:cTn>
                              </p:par>
                            </p:childTnLst>
                          </p:cTn>
                        </p:par>
                        <p:par>
                          <p:cTn id="80" fill="hold">
                            <p:stCondLst>
                              <p:cond delay="7500"/>
                            </p:stCondLst>
                            <p:childTnLst>
                              <p:par>
                                <p:cTn id="81" presetID="10" presetClass="entr" presetSubtype="0" fill="hold" nodeType="afterEffect">
                                  <p:stCondLst>
                                    <p:cond delay="0"/>
                                  </p:stCondLst>
                                  <p:childTnLst>
                                    <p:set>
                                      <p:cBhvr>
                                        <p:cTn id="82" dur="1" fill="hold">
                                          <p:stCondLst>
                                            <p:cond delay="0"/>
                                          </p:stCondLst>
                                        </p:cTn>
                                        <p:tgtEl>
                                          <p:spTgt spid="8"/>
                                        </p:tgtEl>
                                        <p:attrNameLst>
                                          <p:attrName>style.visibility</p:attrName>
                                        </p:attrNameLst>
                                      </p:cBhvr>
                                      <p:to>
                                        <p:strVal val="visible"/>
                                      </p:to>
                                    </p:set>
                                    <p:animEffect transition="in" filter="fade">
                                      <p:cBhvr>
                                        <p:cTn id="83" dur="500"/>
                                        <p:tgtEl>
                                          <p:spTgt spid="8"/>
                                        </p:tgtEl>
                                      </p:cBhvr>
                                    </p:animEffect>
                                  </p:childTnLst>
                                </p:cTn>
                              </p:par>
                            </p:childTnLst>
                          </p:cTn>
                        </p:par>
                        <p:par>
                          <p:cTn id="84" fill="hold">
                            <p:stCondLst>
                              <p:cond delay="8000"/>
                            </p:stCondLst>
                            <p:childTnLst>
                              <p:par>
                                <p:cTn id="85" presetID="10" presetClass="entr" presetSubtype="0" fill="hold" grpId="0" nodeType="afterEffect">
                                  <p:stCondLst>
                                    <p:cond delay="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500"/>
                                        <p:tgtEl>
                                          <p:spTgt spid="75"/>
                                        </p:tgtEl>
                                      </p:cBhvr>
                                    </p:animEffect>
                                  </p:childTnLst>
                                </p:cTn>
                              </p:par>
                            </p:childTnLst>
                          </p:cTn>
                        </p:par>
                        <p:par>
                          <p:cTn id="88" fill="hold">
                            <p:stCondLst>
                              <p:cond delay="8500"/>
                            </p:stCondLst>
                            <p:childTnLst>
                              <p:par>
                                <p:cTn id="89" presetID="10" presetClass="entr" presetSubtype="0" fill="hold" grpId="0" nodeType="afterEffect">
                                  <p:stCondLst>
                                    <p:cond delay="0"/>
                                  </p:stCondLst>
                                  <p:childTnLst>
                                    <p:set>
                                      <p:cBhvr>
                                        <p:cTn id="90" dur="1" fill="hold">
                                          <p:stCondLst>
                                            <p:cond delay="0"/>
                                          </p:stCondLst>
                                        </p:cTn>
                                        <p:tgtEl>
                                          <p:spTgt spid="76"/>
                                        </p:tgtEl>
                                        <p:attrNameLst>
                                          <p:attrName>style.visibility</p:attrName>
                                        </p:attrNameLst>
                                      </p:cBhvr>
                                      <p:to>
                                        <p:strVal val="visible"/>
                                      </p:to>
                                    </p:set>
                                    <p:animEffect transition="in" filter="fade">
                                      <p:cBhvr>
                                        <p:cTn id="91"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5" grpId="0"/>
      <p:bldP spid="46" grpId="0" animBg="1"/>
      <p:bldP spid="51" grpId="0" animBg="1"/>
      <p:bldP spid="73" grpId="0"/>
      <p:bldP spid="74" grpId="0"/>
      <p:bldP spid="75" grpId="0"/>
      <p:bldP spid="7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descr="C:\Users\Administrator\Desktop\QQ截图20170317130017.jpgQQ截图20170317130017"/>
          <p:cNvPicPr>
            <a:picLocks noChangeAspect="1"/>
          </p:cNvPicPr>
          <p:nvPr/>
        </p:nvPicPr>
        <p:blipFill rotWithShape="1">
          <a:blip r:embed="rId3" cstate="print"/>
          <a:srcRect/>
          <a:stretch>
            <a:fillRect/>
          </a:stretch>
        </p:blipFill>
        <p:spPr>
          <a:xfrm>
            <a:off x="4871956" y="1386531"/>
            <a:ext cx="3565684" cy="2699732"/>
          </a:xfrm>
          <a:prstGeom prst="rect">
            <a:avLst/>
          </a:prstGeom>
        </p:spPr>
      </p:pic>
      <p:pic>
        <p:nvPicPr>
          <p:cNvPr id="11" name="图片 10" descr="C:\Users\Administrator\Desktop\QQ截图20170317125927.jpgQQ截图20170317125927"/>
          <p:cNvPicPr>
            <a:picLocks noChangeAspect="1"/>
          </p:cNvPicPr>
          <p:nvPr/>
        </p:nvPicPr>
        <p:blipFill rotWithShape="1">
          <a:blip r:embed="rId4" cstate="print"/>
          <a:srcRect/>
          <a:stretch>
            <a:fillRect/>
          </a:stretch>
        </p:blipFill>
        <p:spPr>
          <a:xfrm>
            <a:off x="571501" y="1386841"/>
            <a:ext cx="2690336" cy="2680811"/>
          </a:xfrm>
          <a:prstGeom prst="rect">
            <a:avLst/>
          </a:prstGeom>
        </p:spPr>
      </p:pic>
      <p:sp>
        <p:nvSpPr>
          <p:cNvPr id="40" name="矩形 39"/>
          <p:cNvSpPr/>
          <p:nvPr/>
        </p:nvSpPr>
        <p:spPr>
          <a:xfrm>
            <a:off x="3421900" y="1386531"/>
            <a:ext cx="1253531" cy="1253531"/>
          </a:xfrm>
          <a:prstGeom prst="rect">
            <a:avLst/>
          </a:prstGeom>
          <a:solidFill>
            <a:schemeClr val="accent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2" name="矩形 41"/>
          <p:cNvSpPr/>
          <p:nvPr/>
        </p:nvSpPr>
        <p:spPr>
          <a:xfrm>
            <a:off x="3421900" y="2813936"/>
            <a:ext cx="1253531" cy="1253531"/>
          </a:xfrm>
          <a:prstGeom prst="rect">
            <a:avLst/>
          </a:prstGeom>
          <a:solidFill>
            <a:schemeClr val="accent2">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46" name="Freeform 58"/>
          <p:cNvSpPr>
            <a:spLocks noEditPoints="1"/>
          </p:cNvSpPr>
          <p:nvPr/>
        </p:nvSpPr>
        <p:spPr bwMode="auto">
          <a:xfrm>
            <a:off x="3857008" y="3218515"/>
            <a:ext cx="383315" cy="383315"/>
          </a:xfrm>
          <a:custGeom>
            <a:avLst/>
            <a:gdLst/>
            <a:ahLst/>
            <a:cxnLst>
              <a:cxn ang="0">
                <a:pos x="51" y="58"/>
              </a:cxn>
              <a:cxn ang="0">
                <a:pos x="7" y="58"/>
              </a:cxn>
              <a:cxn ang="0">
                <a:pos x="3" y="50"/>
              </a:cxn>
              <a:cxn ang="0">
                <a:pos x="22" y="20"/>
              </a:cxn>
              <a:cxn ang="0">
                <a:pos x="22" y="4"/>
              </a:cxn>
              <a:cxn ang="0">
                <a:pos x="19" y="4"/>
              </a:cxn>
              <a:cxn ang="0">
                <a:pos x="17" y="2"/>
              </a:cxn>
              <a:cxn ang="0">
                <a:pos x="19" y="0"/>
              </a:cxn>
              <a:cxn ang="0">
                <a:pos x="39" y="0"/>
              </a:cxn>
              <a:cxn ang="0">
                <a:pos x="41" y="2"/>
              </a:cxn>
              <a:cxn ang="0">
                <a:pos x="39" y="4"/>
              </a:cxn>
              <a:cxn ang="0">
                <a:pos x="36" y="4"/>
              </a:cxn>
              <a:cxn ang="0">
                <a:pos x="36" y="20"/>
              </a:cxn>
              <a:cxn ang="0">
                <a:pos x="55" y="50"/>
              </a:cxn>
              <a:cxn ang="0">
                <a:pos x="51" y="58"/>
              </a:cxn>
              <a:cxn ang="0">
                <a:pos x="16" y="38"/>
              </a:cxn>
              <a:cxn ang="0">
                <a:pos x="43" y="38"/>
              </a:cxn>
              <a:cxn ang="0">
                <a:pos x="32" y="22"/>
              </a:cxn>
              <a:cxn ang="0">
                <a:pos x="31" y="21"/>
              </a:cxn>
              <a:cxn ang="0">
                <a:pos x="31" y="20"/>
              </a:cxn>
              <a:cxn ang="0">
                <a:pos x="31" y="4"/>
              </a:cxn>
              <a:cxn ang="0">
                <a:pos x="27" y="4"/>
              </a:cxn>
              <a:cxn ang="0">
                <a:pos x="27" y="20"/>
              </a:cxn>
              <a:cxn ang="0">
                <a:pos x="27" y="21"/>
              </a:cxn>
              <a:cxn ang="0">
                <a:pos x="26" y="22"/>
              </a:cxn>
              <a:cxn ang="0">
                <a:pos x="16" y="38"/>
              </a:cxn>
            </a:cxnLst>
            <a:rect l="0" t="0" r="r" b="b"/>
            <a:pathLst>
              <a:path w="58" h="58">
                <a:moveTo>
                  <a:pt x="51" y="58"/>
                </a:moveTo>
                <a:cubicBezTo>
                  <a:pt x="7" y="58"/>
                  <a:pt x="7" y="58"/>
                  <a:pt x="7" y="58"/>
                </a:cubicBezTo>
                <a:cubicBezTo>
                  <a:pt x="2" y="58"/>
                  <a:pt x="0" y="54"/>
                  <a:pt x="3" y="50"/>
                </a:cubicBezTo>
                <a:cubicBezTo>
                  <a:pt x="22" y="20"/>
                  <a:pt x="22" y="20"/>
                  <a:pt x="22" y="20"/>
                </a:cubicBezTo>
                <a:cubicBezTo>
                  <a:pt x="22" y="4"/>
                  <a:pt x="22" y="4"/>
                  <a:pt x="22" y="4"/>
                </a:cubicBezTo>
                <a:cubicBezTo>
                  <a:pt x="19" y="4"/>
                  <a:pt x="19" y="4"/>
                  <a:pt x="19" y="4"/>
                </a:cubicBezTo>
                <a:cubicBezTo>
                  <a:pt x="18" y="4"/>
                  <a:pt x="17" y="3"/>
                  <a:pt x="17" y="2"/>
                </a:cubicBezTo>
                <a:cubicBezTo>
                  <a:pt x="17" y="1"/>
                  <a:pt x="18" y="0"/>
                  <a:pt x="19" y="0"/>
                </a:cubicBezTo>
                <a:cubicBezTo>
                  <a:pt x="39" y="0"/>
                  <a:pt x="39" y="0"/>
                  <a:pt x="39" y="0"/>
                </a:cubicBezTo>
                <a:cubicBezTo>
                  <a:pt x="40" y="0"/>
                  <a:pt x="41" y="1"/>
                  <a:pt x="41" y="2"/>
                </a:cubicBezTo>
                <a:cubicBezTo>
                  <a:pt x="41" y="3"/>
                  <a:pt x="40" y="4"/>
                  <a:pt x="39" y="4"/>
                </a:cubicBezTo>
                <a:cubicBezTo>
                  <a:pt x="36" y="4"/>
                  <a:pt x="36" y="4"/>
                  <a:pt x="36" y="4"/>
                </a:cubicBezTo>
                <a:cubicBezTo>
                  <a:pt x="36" y="20"/>
                  <a:pt x="36" y="20"/>
                  <a:pt x="36" y="20"/>
                </a:cubicBezTo>
                <a:cubicBezTo>
                  <a:pt x="55" y="50"/>
                  <a:pt x="55" y="50"/>
                  <a:pt x="55" y="50"/>
                </a:cubicBezTo>
                <a:cubicBezTo>
                  <a:pt x="58" y="54"/>
                  <a:pt x="56" y="58"/>
                  <a:pt x="51" y="58"/>
                </a:cubicBezTo>
                <a:close/>
                <a:moveTo>
                  <a:pt x="16" y="38"/>
                </a:moveTo>
                <a:cubicBezTo>
                  <a:pt x="43" y="38"/>
                  <a:pt x="43" y="38"/>
                  <a:pt x="43" y="38"/>
                </a:cubicBezTo>
                <a:cubicBezTo>
                  <a:pt x="32" y="22"/>
                  <a:pt x="32" y="22"/>
                  <a:pt x="32" y="22"/>
                </a:cubicBezTo>
                <a:cubicBezTo>
                  <a:pt x="31" y="21"/>
                  <a:pt x="31" y="21"/>
                  <a:pt x="31" y="21"/>
                </a:cubicBezTo>
                <a:cubicBezTo>
                  <a:pt x="31" y="20"/>
                  <a:pt x="31" y="20"/>
                  <a:pt x="31" y="20"/>
                </a:cubicBezTo>
                <a:cubicBezTo>
                  <a:pt x="31" y="4"/>
                  <a:pt x="31" y="4"/>
                  <a:pt x="31" y="4"/>
                </a:cubicBezTo>
                <a:cubicBezTo>
                  <a:pt x="27" y="4"/>
                  <a:pt x="27" y="4"/>
                  <a:pt x="27" y="4"/>
                </a:cubicBezTo>
                <a:cubicBezTo>
                  <a:pt x="27" y="20"/>
                  <a:pt x="27" y="20"/>
                  <a:pt x="27" y="20"/>
                </a:cubicBezTo>
                <a:cubicBezTo>
                  <a:pt x="27" y="21"/>
                  <a:pt x="27" y="21"/>
                  <a:pt x="27" y="21"/>
                </a:cubicBezTo>
                <a:cubicBezTo>
                  <a:pt x="26" y="22"/>
                  <a:pt x="26" y="22"/>
                  <a:pt x="26" y="22"/>
                </a:cubicBezTo>
                <a:lnTo>
                  <a:pt x="16" y="38"/>
                </a:lnTo>
                <a:close/>
              </a:path>
            </a:pathLst>
          </a:custGeom>
          <a:solidFill>
            <a:schemeClr val="bg1"/>
          </a:solidFill>
          <a:ln w="9525">
            <a:noFill/>
            <a:round/>
          </a:ln>
        </p:spPr>
        <p:txBody>
          <a:bodyPr vert="horz" wrap="square" lIns="68580" tIns="34290" rIns="68580" bIns="34290" numCol="1" anchor="t" anchorCtr="0" compatLnSpc="1"/>
          <a:lstStyle/>
          <a:p>
            <a:endParaRPr lang="en-US"/>
          </a:p>
        </p:txBody>
      </p:sp>
      <p:sp>
        <p:nvSpPr>
          <p:cNvPr id="47" name="Freeform 89"/>
          <p:cNvSpPr>
            <a:spLocks noEditPoints="1"/>
          </p:cNvSpPr>
          <p:nvPr/>
        </p:nvSpPr>
        <p:spPr bwMode="auto">
          <a:xfrm>
            <a:off x="3815849" y="1878315"/>
            <a:ext cx="465632" cy="359126"/>
          </a:xfrm>
          <a:custGeom>
            <a:avLst/>
            <a:gdLst/>
            <a:ahLst/>
            <a:cxnLst>
              <a:cxn ang="0">
                <a:pos x="191" y="0"/>
              </a:cxn>
              <a:cxn ang="0">
                <a:pos x="160" y="30"/>
              </a:cxn>
              <a:cxn ang="0">
                <a:pos x="177" y="57"/>
              </a:cxn>
              <a:cxn ang="0">
                <a:pos x="161" y="103"/>
              </a:cxn>
              <a:cxn ang="0">
                <a:pos x="155" y="102"/>
              </a:cxn>
              <a:cxn ang="0">
                <a:pos x="142" y="105"/>
              </a:cxn>
              <a:cxn ang="0">
                <a:pos x="107" y="68"/>
              </a:cxn>
              <a:cxn ang="0">
                <a:pos x="109" y="56"/>
              </a:cxn>
              <a:cxn ang="0">
                <a:pos x="79" y="26"/>
              </a:cxn>
              <a:cxn ang="0">
                <a:pos x="48" y="56"/>
              </a:cxn>
              <a:cxn ang="0">
                <a:pos x="59" y="79"/>
              </a:cxn>
              <a:cxn ang="0">
                <a:pos x="44" y="112"/>
              </a:cxn>
              <a:cxn ang="0">
                <a:pos x="30" y="109"/>
              </a:cxn>
              <a:cxn ang="0">
                <a:pos x="0" y="139"/>
              </a:cxn>
              <a:cxn ang="0">
                <a:pos x="30" y="170"/>
              </a:cxn>
              <a:cxn ang="0">
                <a:pos x="61" y="139"/>
              </a:cxn>
              <a:cxn ang="0">
                <a:pos x="54" y="120"/>
              </a:cxn>
              <a:cxn ang="0">
                <a:pos x="70" y="85"/>
              </a:cxn>
              <a:cxn ang="0">
                <a:pos x="78" y="86"/>
              </a:cxn>
              <a:cxn ang="0">
                <a:pos x="99" y="78"/>
              </a:cxn>
              <a:cxn ang="0">
                <a:pos x="132" y="113"/>
              </a:cxn>
              <a:cxn ang="0">
                <a:pos x="125" y="132"/>
              </a:cxn>
              <a:cxn ang="0">
                <a:pos x="156" y="163"/>
              </a:cxn>
              <a:cxn ang="0">
                <a:pos x="186" y="132"/>
              </a:cxn>
              <a:cxn ang="0">
                <a:pos x="173" y="108"/>
              </a:cxn>
              <a:cxn ang="0">
                <a:pos x="189" y="60"/>
              </a:cxn>
              <a:cxn ang="0">
                <a:pos x="191" y="60"/>
              </a:cxn>
              <a:cxn ang="0">
                <a:pos x="221" y="30"/>
              </a:cxn>
              <a:cxn ang="0">
                <a:pos x="191" y="0"/>
              </a:cxn>
              <a:cxn ang="0">
                <a:pos x="31" y="157"/>
              </a:cxn>
              <a:cxn ang="0">
                <a:pos x="13" y="139"/>
              </a:cxn>
              <a:cxn ang="0">
                <a:pos x="31" y="122"/>
              </a:cxn>
              <a:cxn ang="0">
                <a:pos x="48" y="139"/>
              </a:cxn>
              <a:cxn ang="0">
                <a:pos x="31" y="157"/>
              </a:cxn>
              <a:cxn ang="0">
                <a:pos x="79" y="74"/>
              </a:cxn>
              <a:cxn ang="0">
                <a:pos x="61" y="56"/>
              </a:cxn>
              <a:cxn ang="0">
                <a:pos x="79" y="38"/>
              </a:cxn>
              <a:cxn ang="0">
                <a:pos x="96" y="56"/>
              </a:cxn>
              <a:cxn ang="0">
                <a:pos x="79" y="74"/>
              </a:cxn>
              <a:cxn ang="0">
                <a:pos x="156" y="150"/>
              </a:cxn>
              <a:cxn ang="0">
                <a:pos x="138" y="133"/>
              </a:cxn>
              <a:cxn ang="0">
                <a:pos x="156" y="115"/>
              </a:cxn>
              <a:cxn ang="0">
                <a:pos x="173" y="133"/>
              </a:cxn>
              <a:cxn ang="0">
                <a:pos x="156" y="150"/>
              </a:cxn>
              <a:cxn ang="0">
                <a:pos x="191" y="48"/>
              </a:cxn>
              <a:cxn ang="0">
                <a:pos x="173" y="30"/>
              </a:cxn>
              <a:cxn ang="0">
                <a:pos x="191" y="13"/>
              </a:cxn>
              <a:cxn ang="0">
                <a:pos x="208" y="30"/>
              </a:cxn>
              <a:cxn ang="0">
                <a:pos x="191" y="48"/>
              </a:cxn>
              <a:cxn ang="0">
                <a:pos x="191" y="48"/>
              </a:cxn>
              <a:cxn ang="0">
                <a:pos x="191" y="48"/>
              </a:cxn>
            </a:cxnLst>
            <a:rect l="0" t="0" r="r" b="b"/>
            <a:pathLst>
              <a:path w="221" h="170">
                <a:moveTo>
                  <a:pt x="191" y="0"/>
                </a:moveTo>
                <a:cubicBezTo>
                  <a:pt x="174" y="0"/>
                  <a:pt x="160" y="14"/>
                  <a:pt x="160" y="30"/>
                </a:cubicBezTo>
                <a:cubicBezTo>
                  <a:pt x="160" y="42"/>
                  <a:pt x="167" y="52"/>
                  <a:pt x="177" y="57"/>
                </a:cubicBezTo>
                <a:cubicBezTo>
                  <a:pt x="161" y="103"/>
                  <a:pt x="161" y="103"/>
                  <a:pt x="161" y="103"/>
                </a:cubicBezTo>
                <a:cubicBezTo>
                  <a:pt x="159" y="103"/>
                  <a:pt x="157" y="102"/>
                  <a:pt x="155" y="102"/>
                </a:cubicBezTo>
                <a:cubicBezTo>
                  <a:pt x="150" y="102"/>
                  <a:pt x="146" y="103"/>
                  <a:pt x="142" y="105"/>
                </a:cubicBezTo>
                <a:cubicBezTo>
                  <a:pt x="107" y="68"/>
                  <a:pt x="107" y="68"/>
                  <a:pt x="107" y="68"/>
                </a:cubicBezTo>
                <a:cubicBezTo>
                  <a:pt x="108" y="64"/>
                  <a:pt x="109" y="60"/>
                  <a:pt x="109" y="56"/>
                </a:cubicBezTo>
                <a:cubicBezTo>
                  <a:pt x="109" y="39"/>
                  <a:pt x="95" y="26"/>
                  <a:pt x="79" y="26"/>
                </a:cubicBezTo>
                <a:cubicBezTo>
                  <a:pt x="62" y="26"/>
                  <a:pt x="48" y="39"/>
                  <a:pt x="48" y="56"/>
                </a:cubicBezTo>
                <a:cubicBezTo>
                  <a:pt x="48" y="65"/>
                  <a:pt x="52" y="74"/>
                  <a:pt x="59" y="79"/>
                </a:cubicBezTo>
                <a:cubicBezTo>
                  <a:pt x="44" y="112"/>
                  <a:pt x="44" y="112"/>
                  <a:pt x="44" y="112"/>
                </a:cubicBezTo>
                <a:cubicBezTo>
                  <a:pt x="40" y="110"/>
                  <a:pt x="35" y="109"/>
                  <a:pt x="30" y="109"/>
                </a:cubicBezTo>
                <a:cubicBezTo>
                  <a:pt x="14" y="109"/>
                  <a:pt x="0" y="123"/>
                  <a:pt x="0" y="139"/>
                </a:cubicBezTo>
                <a:cubicBezTo>
                  <a:pt x="0" y="156"/>
                  <a:pt x="14" y="170"/>
                  <a:pt x="30" y="170"/>
                </a:cubicBezTo>
                <a:cubicBezTo>
                  <a:pt x="47" y="170"/>
                  <a:pt x="61" y="156"/>
                  <a:pt x="61" y="139"/>
                </a:cubicBezTo>
                <a:cubicBezTo>
                  <a:pt x="61" y="132"/>
                  <a:pt x="58" y="125"/>
                  <a:pt x="54" y="120"/>
                </a:cubicBezTo>
                <a:cubicBezTo>
                  <a:pt x="70" y="85"/>
                  <a:pt x="70" y="85"/>
                  <a:pt x="70" y="85"/>
                </a:cubicBezTo>
                <a:cubicBezTo>
                  <a:pt x="73" y="86"/>
                  <a:pt x="76" y="86"/>
                  <a:pt x="78" y="86"/>
                </a:cubicBezTo>
                <a:cubicBezTo>
                  <a:pt x="86" y="86"/>
                  <a:pt x="93" y="83"/>
                  <a:pt x="99" y="78"/>
                </a:cubicBezTo>
                <a:cubicBezTo>
                  <a:pt x="132" y="113"/>
                  <a:pt x="132" y="113"/>
                  <a:pt x="132" y="113"/>
                </a:cubicBezTo>
                <a:cubicBezTo>
                  <a:pt x="128" y="118"/>
                  <a:pt x="125" y="125"/>
                  <a:pt x="125" y="132"/>
                </a:cubicBezTo>
                <a:cubicBezTo>
                  <a:pt x="125" y="149"/>
                  <a:pt x="139" y="163"/>
                  <a:pt x="156" y="163"/>
                </a:cubicBezTo>
                <a:cubicBezTo>
                  <a:pt x="172" y="163"/>
                  <a:pt x="186" y="149"/>
                  <a:pt x="186" y="132"/>
                </a:cubicBezTo>
                <a:cubicBezTo>
                  <a:pt x="186" y="122"/>
                  <a:pt x="181" y="113"/>
                  <a:pt x="173" y="108"/>
                </a:cubicBezTo>
                <a:cubicBezTo>
                  <a:pt x="189" y="60"/>
                  <a:pt x="189" y="60"/>
                  <a:pt x="189" y="60"/>
                </a:cubicBezTo>
                <a:cubicBezTo>
                  <a:pt x="191" y="60"/>
                  <a:pt x="191" y="60"/>
                  <a:pt x="191" y="60"/>
                </a:cubicBezTo>
                <a:cubicBezTo>
                  <a:pt x="207" y="60"/>
                  <a:pt x="221" y="47"/>
                  <a:pt x="221" y="30"/>
                </a:cubicBezTo>
                <a:cubicBezTo>
                  <a:pt x="221" y="14"/>
                  <a:pt x="207" y="0"/>
                  <a:pt x="191" y="0"/>
                </a:cubicBezTo>
                <a:close/>
                <a:moveTo>
                  <a:pt x="31" y="157"/>
                </a:moveTo>
                <a:cubicBezTo>
                  <a:pt x="21" y="157"/>
                  <a:pt x="13" y="149"/>
                  <a:pt x="13" y="139"/>
                </a:cubicBezTo>
                <a:cubicBezTo>
                  <a:pt x="13" y="130"/>
                  <a:pt x="21" y="122"/>
                  <a:pt x="31" y="122"/>
                </a:cubicBezTo>
                <a:cubicBezTo>
                  <a:pt x="40" y="122"/>
                  <a:pt x="48" y="130"/>
                  <a:pt x="48" y="139"/>
                </a:cubicBezTo>
                <a:cubicBezTo>
                  <a:pt x="48" y="149"/>
                  <a:pt x="40" y="157"/>
                  <a:pt x="31" y="157"/>
                </a:cubicBezTo>
                <a:close/>
                <a:moveTo>
                  <a:pt x="79" y="74"/>
                </a:moveTo>
                <a:cubicBezTo>
                  <a:pt x="69" y="74"/>
                  <a:pt x="61" y="66"/>
                  <a:pt x="61" y="56"/>
                </a:cubicBezTo>
                <a:cubicBezTo>
                  <a:pt x="61" y="46"/>
                  <a:pt x="69" y="38"/>
                  <a:pt x="79" y="38"/>
                </a:cubicBezTo>
                <a:cubicBezTo>
                  <a:pt x="88" y="38"/>
                  <a:pt x="96" y="46"/>
                  <a:pt x="96" y="56"/>
                </a:cubicBezTo>
                <a:cubicBezTo>
                  <a:pt x="96" y="66"/>
                  <a:pt x="88" y="74"/>
                  <a:pt x="79" y="74"/>
                </a:cubicBezTo>
                <a:close/>
                <a:moveTo>
                  <a:pt x="156" y="150"/>
                </a:moveTo>
                <a:cubicBezTo>
                  <a:pt x="146" y="150"/>
                  <a:pt x="138" y="142"/>
                  <a:pt x="138" y="133"/>
                </a:cubicBezTo>
                <a:cubicBezTo>
                  <a:pt x="138" y="123"/>
                  <a:pt x="146" y="115"/>
                  <a:pt x="156" y="115"/>
                </a:cubicBezTo>
                <a:cubicBezTo>
                  <a:pt x="165" y="115"/>
                  <a:pt x="173" y="123"/>
                  <a:pt x="173" y="133"/>
                </a:cubicBezTo>
                <a:cubicBezTo>
                  <a:pt x="173" y="142"/>
                  <a:pt x="165" y="150"/>
                  <a:pt x="156" y="150"/>
                </a:cubicBezTo>
                <a:close/>
                <a:moveTo>
                  <a:pt x="191" y="48"/>
                </a:moveTo>
                <a:cubicBezTo>
                  <a:pt x="181" y="48"/>
                  <a:pt x="173" y="40"/>
                  <a:pt x="173" y="30"/>
                </a:cubicBezTo>
                <a:cubicBezTo>
                  <a:pt x="173" y="21"/>
                  <a:pt x="181" y="13"/>
                  <a:pt x="191" y="13"/>
                </a:cubicBezTo>
                <a:cubicBezTo>
                  <a:pt x="200" y="13"/>
                  <a:pt x="208" y="21"/>
                  <a:pt x="208" y="30"/>
                </a:cubicBezTo>
                <a:cubicBezTo>
                  <a:pt x="208" y="40"/>
                  <a:pt x="200" y="48"/>
                  <a:pt x="191" y="48"/>
                </a:cubicBezTo>
                <a:close/>
                <a:moveTo>
                  <a:pt x="191" y="48"/>
                </a:moveTo>
                <a:cubicBezTo>
                  <a:pt x="191" y="48"/>
                  <a:pt x="191" y="48"/>
                  <a:pt x="191" y="48"/>
                </a:cubicBezTo>
              </a:path>
            </a:pathLst>
          </a:custGeom>
          <a:solidFill>
            <a:schemeClr val="bg1"/>
          </a:solidFill>
          <a:ln w="9525">
            <a:noFill/>
            <a:round/>
          </a:ln>
        </p:spPr>
        <p:txBody>
          <a:bodyPr vert="horz" wrap="square" lIns="68580" tIns="34290" rIns="68580" bIns="34290" numCol="1" anchor="t" anchorCtr="0" compatLnSpc="1"/>
          <a:lstStyle/>
          <a:p>
            <a:endParaRPr lang="en-US"/>
          </a:p>
        </p:txBody>
      </p:sp>
      <p:grpSp>
        <p:nvGrpSpPr>
          <p:cNvPr id="2" name="Group 65"/>
          <p:cNvGrpSpPr/>
          <p:nvPr/>
        </p:nvGrpSpPr>
        <p:grpSpPr>
          <a:xfrm>
            <a:off x="1136905" y="2107406"/>
            <a:ext cx="1645220" cy="1239185"/>
            <a:chOff x="550885" y="1190671"/>
            <a:chExt cx="3840309" cy="2892537"/>
          </a:xfrm>
          <a:solidFill>
            <a:schemeClr val="bg1"/>
          </a:solidFill>
        </p:grpSpPr>
        <p:sp>
          <p:nvSpPr>
            <p:cNvPr id="54" name="Freeform 14"/>
            <p:cNvSpPr>
              <a:spLocks noEditPoints="1"/>
            </p:cNvSpPr>
            <p:nvPr/>
          </p:nvSpPr>
          <p:spPr bwMode="auto">
            <a:xfrm>
              <a:off x="2425794" y="2978264"/>
              <a:ext cx="149229" cy="239723"/>
            </a:xfrm>
            <a:custGeom>
              <a:avLst/>
              <a:gdLst/>
              <a:ahLst/>
              <a:cxnLst>
                <a:cxn ang="0">
                  <a:pos x="65" y="30"/>
                </a:cxn>
                <a:cxn ang="0">
                  <a:pos x="46" y="17"/>
                </a:cxn>
                <a:cxn ang="0">
                  <a:pos x="0" y="0"/>
                </a:cxn>
                <a:cxn ang="0">
                  <a:pos x="0" y="122"/>
                </a:cxn>
                <a:cxn ang="0">
                  <a:pos x="69" y="86"/>
                </a:cxn>
                <a:cxn ang="0">
                  <a:pos x="74" y="48"/>
                </a:cxn>
                <a:cxn ang="0">
                  <a:pos x="65" y="30"/>
                </a:cxn>
                <a:cxn ang="0">
                  <a:pos x="65" y="30"/>
                </a:cxn>
                <a:cxn ang="0">
                  <a:pos x="65" y="30"/>
                </a:cxn>
              </a:cxnLst>
              <a:rect l="0" t="0" r="r" b="b"/>
              <a:pathLst>
                <a:path w="76" h="122">
                  <a:moveTo>
                    <a:pt x="65" y="30"/>
                  </a:moveTo>
                  <a:cubicBezTo>
                    <a:pt x="59" y="24"/>
                    <a:pt x="53" y="20"/>
                    <a:pt x="46" y="17"/>
                  </a:cubicBezTo>
                  <a:cubicBezTo>
                    <a:pt x="32" y="9"/>
                    <a:pt x="16" y="4"/>
                    <a:pt x="0" y="0"/>
                  </a:cubicBezTo>
                  <a:cubicBezTo>
                    <a:pt x="0" y="122"/>
                    <a:pt x="0" y="122"/>
                    <a:pt x="0" y="122"/>
                  </a:cubicBezTo>
                  <a:cubicBezTo>
                    <a:pt x="26" y="119"/>
                    <a:pt x="55" y="110"/>
                    <a:pt x="69" y="86"/>
                  </a:cubicBezTo>
                  <a:cubicBezTo>
                    <a:pt x="75" y="75"/>
                    <a:pt x="76" y="61"/>
                    <a:pt x="74" y="48"/>
                  </a:cubicBezTo>
                  <a:cubicBezTo>
                    <a:pt x="72" y="41"/>
                    <a:pt x="69" y="35"/>
                    <a:pt x="65" y="30"/>
                  </a:cubicBezTo>
                  <a:close/>
                  <a:moveTo>
                    <a:pt x="65" y="30"/>
                  </a:moveTo>
                  <a:cubicBezTo>
                    <a:pt x="65" y="30"/>
                    <a:pt x="65" y="30"/>
                    <a:pt x="65" y="30"/>
                  </a:cubicBezTo>
                </a:path>
              </a:pathLst>
            </a:custGeom>
            <a:grpFill/>
            <a:ln w="9525">
              <a:noFill/>
              <a:round/>
            </a:ln>
          </p:spPr>
          <p:txBody>
            <a:bodyPr vert="horz" wrap="square" lIns="91440" tIns="45720" rIns="91440" bIns="45720" numCol="1" anchor="t" anchorCtr="0" compatLnSpc="1"/>
            <a:lstStyle/>
            <a:p>
              <a:endParaRPr lang="en-US"/>
            </a:p>
          </p:txBody>
        </p:sp>
        <p:sp>
          <p:nvSpPr>
            <p:cNvPr id="55" name="Freeform 15"/>
            <p:cNvSpPr>
              <a:spLocks noEditPoints="1"/>
            </p:cNvSpPr>
            <p:nvPr/>
          </p:nvSpPr>
          <p:spPr bwMode="auto">
            <a:xfrm>
              <a:off x="2559149" y="3148136"/>
              <a:ext cx="1587" cy="1587"/>
            </a:xfrm>
            <a:custGeom>
              <a:avLst/>
              <a:gdLst/>
              <a:ahLst/>
              <a:cxnLst>
                <a:cxn ang="0">
                  <a:pos x="0" y="0"/>
                </a:cxn>
                <a:cxn ang="0">
                  <a:pos x="1" y="0"/>
                </a:cxn>
                <a:cxn ang="0">
                  <a:pos x="0" y="0"/>
                </a:cxn>
                <a:cxn ang="0">
                  <a:pos x="0" y="0"/>
                </a:cxn>
                <a:cxn ang="0">
                  <a:pos x="0" y="0"/>
                </a:cxn>
              </a:cxnLst>
              <a:rect l="0" t="0" r="r" b="b"/>
              <a:pathLst>
                <a:path w="1">
                  <a:moveTo>
                    <a:pt x="0" y="0"/>
                  </a:moveTo>
                  <a:cubicBezTo>
                    <a:pt x="0" y="0"/>
                    <a:pt x="0" y="0"/>
                    <a:pt x="1" y="0"/>
                  </a:cubicBezTo>
                  <a:cubicBezTo>
                    <a:pt x="0" y="0"/>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56" name="Freeform 16"/>
            <p:cNvSpPr>
              <a:spLocks noEditPoints="1"/>
            </p:cNvSpPr>
            <p:nvPr/>
          </p:nvSpPr>
          <p:spPr bwMode="auto">
            <a:xfrm>
              <a:off x="2174958" y="2597251"/>
              <a:ext cx="120655" cy="214319"/>
            </a:xfrm>
            <a:custGeom>
              <a:avLst/>
              <a:gdLst/>
              <a:ahLst/>
              <a:cxnLst>
                <a:cxn ang="0">
                  <a:pos x="9" y="30"/>
                </a:cxn>
                <a:cxn ang="0">
                  <a:pos x="1" y="52"/>
                </a:cxn>
                <a:cxn ang="0">
                  <a:pos x="4" y="75"/>
                </a:cxn>
                <a:cxn ang="0">
                  <a:pos x="18" y="92"/>
                </a:cxn>
                <a:cxn ang="0">
                  <a:pos x="40" y="103"/>
                </a:cxn>
                <a:cxn ang="0">
                  <a:pos x="61" y="110"/>
                </a:cxn>
                <a:cxn ang="0">
                  <a:pos x="61" y="0"/>
                </a:cxn>
                <a:cxn ang="0">
                  <a:pos x="9" y="30"/>
                </a:cxn>
                <a:cxn ang="0">
                  <a:pos x="9" y="30"/>
                </a:cxn>
                <a:cxn ang="0">
                  <a:pos x="9" y="30"/>
                </a:cxn>
              </a:cxnLst>
              <a:rect l="0" t="0" r="r" b="b"/>
              <a:pathLst>
                <a:path w="61" h="110">
                  <a:moveTo>
                    <a:pt x="9" y="30"/>
                  </a:moveTo>
                  <a:cubicBezTo>
                    <a:pt x="4" y="37"/>
                    <a:pt x="2" y="44"/>
                    <a:pt x="1" y="52"/>
                  </a:cubicBezTo>
                  <a:cubicBezTo>
                    <a:pt x="0" y="59"/>
                    <a:pt x="1" y="68"/>
                    <a:pt x="4" y="75"/>
                  </a:cubicBezTo>
                  <a:cubicBezTo>
                    <a:pt x="6" y="82"/>
                    <a:pt x="12" y="87"/>
                    <a:pt x="18" y="92"/>
                  </a:cubicBezTo>
                  <a:cubicBezTo>
                    <a:pt x="25" y="96"/>
                    <a:pt x="33" y="100"/>
                    <a:pt x="40" y="103"/>
                  </a:cubicBezTo>
                  <a:cubicBezTo>
                    <a:pt x="47" y="105"/>
                    <a:pt x="54" y="108"/>
                    <a:pt x="61" y="110"/>
                  </a:cubicBezTo>
                  <a:cubicBezTo>
                    <a:pt x="61" y="0"/>
                    <a:pt x="61" y="0"/>
                    <a:pt x="61" y="0"/>
                  </a:cubicBezTo>
                  <a:cubicBezTo>
                    <a:pt x="42" y="4"/>
                    <a:pt x="21" y="13"/>
                    <a:pt x="9" y="30"/>
                  </a:cubicBezTo>
                  <a:close/>
                  <a:moveTo>
                    <a:pt x="9" y="30"/>
                  </a:moveTo>
                  <a:cubicBezTo>
                    <a:pt x="9" y="30"/>
                    <a:pt x="9" y="30"/>
                    <a:pt x="9" y="30"/>
                  </a:cubicBezTo>
                </a:path>
              </a:pathLst>
            </a:custGeom>
            <a:grpFill/>
            <a:ln w="9525">
              <a:noFill/>
              <a:round/>
            </a:ln>
          </p:spPr>
          <p:txBody>
            <a:bodyPr vert="horz" wrap="square" lIns="91440" tIns="45720" rIns="91440" bIns="45720" numCol="1" anchor="t" anchorCtr="0" compatLnSpc="1"/>
            <a:lstStyle/>
            <a:p>
              <a:endParaRPr lang="en-US"/>
            </a:p>
          </p:txBody>
        </p:sp>
        <p:sp>
          <p:nvSpPr>
            <p:cNvPr id="57" name="Freeform 17"/>
            <p:cNvSpPr>
              <a:spLocks noEditPoints="1"/>
            </p:cNvSpPr>
            <p:nvPr/>
          </p:nvSpPr>
          <p:spPr bwMode="auto">
            <a:xfrm>
              <a:off x="2560736" y="3144958"/>
              <a:ext cx="1587" cy="3174"/>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sp>
          <p:nvSpPr>
            <p:cNvPr id="58" name="Freeform 18"/>
            <p:cNvSpPr>
              <a:spLocks noEditPoints="1"/>
            </p:cNvSpPr>
            <p:nvPr/>
          </p:nvSpPr>
          <p:spPr bwMode="auto">
            <a:xfrm>
              <a:off x="550885" y="1190671"/>
              <a:ext cx="3840309" cy="2892537"/>
            </a:xfrm>
            <a:custGeom>
              <a:avLst/>
              <a:gdLst/>
              <a:ahLst/>
              <a:cxnLst>
                <a:cxn ang="0">
                  <a:pos x="1000" y="335"/>
                </a:cxn>
                <a:cxn ang="0">
                  <a:pos x="1130" y="44"/>
                </a:cxn>
                <a:cxn ang="0">
                  <a:pos x="892" y="91"/>
                </a:cxn>
                <a:cxn ang="0">
                  <a:pos x="664" y="57"/>
                </a:cxn>
                <a:cxn ang="0">
                  <a:pos x="807" y="343"/>
                </a:cxn>
                <a:cxn ang="0">
                  <a:pos x="822" y="1394"/>
                </a:cxn>
                <a:cxn ang="0">
                  <a:pos x="1000" y="335"/>
                </a:cxn>
                <a:cxn ang="0">
                  <a:pos x="1098" y="988"/>
                </a:cxn>
                <a:cxn ang="0">
                  <a:pos x="1052" y="1069"/>
                </a:cxn>
                <a:cxn ang="0">
                  <a:pos x="957" y="1102"/>
                </a:cxn>
                <a:cxn ang="0">
                  <a:pos x="957" y="1138"/>
                </a:cxn>
                <a:cxn ang="0">
                  <a:pos x="946" y="1163"/>
                </a:cxn>
                <a:cxn ang="0">
                  <a:pos x="910" y="1168"/>
                </a:cxn>
                <a:cxn ang="0">
                  <a:pos x="890" y="1138"/>
                </a:cxn>
                <a:cxn ang="0">
                  <a:pos x="890" y="1099"/>
                </a:cxn>
                <a:cxn ang="0">
                  <a:pos x="873" y="1095"/>
                </a:cxn>
                <a:cxn ang="0">
                  <a:pos x="792" y="1045"/>
                </a:cxn>
                <a:cxn ang="0">
                  <a:pos x="766" y="1003"/>
                </a:cxn>
                <a:cxn ang="0">
                  <a:pos x="762" y="991"/>
                </a:cxn>
                <a:cxn ang="0">
                  <a:pos x="759" y="979"/>
                </a:cxn>
                <a:cxn ang="0">
                  <a:pos x="763" y="961"/>
                </a:cxn>
                <a:cxn ang="0">
                  <a:pos x="796" y="943"/>
                </a:cxn>
                <a:cxn ang="0">
                  <a:pos x="825" y="966"/>
                </a:cxn>
                <a:cxn ang="0">
                  <a:pos x="828" y="977"/>
                </a:cxn>
                <a:cxn ang="0">
                  <a:pos x="833" y="988"/>
                </a:cxn>
                <a:cxn ang="0">
                  <a:pos x="848" y="1007"/>
                </a:cxn>
                <a:cxn ang="0">
                  <a:pos x="890" y="1030"/>
                </a:cxn>
                <a:cxn ang="0">
                  <a:pos x="890" y="898"/>
                </a:cxn>
                <a:cxn ang="0">
                  <a:pos x="803" y="860"/>
                </a:cxn>
                <a:cxn ang="0">
                  <a:pos x="773" y="824"/>
                </a:cxn>
                <a:cxn ang="0">
                  <a:pos x="763" y="776"/>
                </a:cxn>
                <a:cxn ang="0">
                  <a:pos x="773" y="728"/>
                </a:cxn>
                <a:cxn ang="0">
                  <a:pos x="800" y="690"/>
                </a:cxn>
                <a:cxn ang="0">
                  <a:pos x="890" y="650"/>
                </a:cxn>
                <a:cxn ang="0">
                  <a:pos x="890" y="613"/>
                </a:cxn>
                <a:cxn ang="0">
                  <a:pos x="902" y="588"/>
                </a:cxn>
                <a:cxn ang="0">
                  <a:pos x="938" y="583"/>
                </a:cxn>
                <a:cxn ang="0">
                  <a:pos x="957" y="613"/>
                </a:cxn>
                <a:cxn ang="0">
                  <a:pos x="957" y="650"/>
                </a:cxn>
                <a:cxn ang="0">
                  <a:pos x="970" y="652"/>
                </a:cxn>
                <a:cxn ang="0">
                  <a:pos x="1058" y="694"/>
                </a:cxn>
                <a:cxn ang="0">
                  <a:pos x="1085" y="733"/>
                </a:cxn>
                <a:cxn ang="0">
                  <a:pos x="1089" y="745"/>
                </a:cxn>
                <a:cxn ang="0">
                  <a:pos x="1092" y="757"/>
                </a:cxn>
                <a:cxn ang="0">
                  <a:pos x="1090" y="776"/>
                </a:cxn>
                <a:cxn ang="0">
                  <a:pos x="1058" y="795"/>
                </a:cxn>
                <a:cxn ang="0">
                  <a:pos x="1028" y="774"/>
                </a:cxn>
                <a:cxn ang="0">
                  <a:pos x="1025" y="763"/>
                </a:cxn>
                <a:cxn ang="0">
                  <a:pos x="1019" y="752"/>
                </a:cxn>
                <a:cxn ang="0">
                  <a:pos x="1003" y="736"/>
                </a:cxn>
                <a:cxn ang="0">
                  <a:pos x="957" y="718"/>
                </a:cxn>
                <a:cxn ang="0">
                  <a:pos x="957" y="844"/>
                </a:cxn>
                <a:cxn ang="0">
                  <a:pos x="1015" y="861"/>
                </a:cxn>
                <a:cxn ang="0">
                  <a:pos x="1084" y="916"/>
                </a:cxn>
                <a:cxn ang="0">
                  <a:pos x="1084" y="916"/>
                </a:cxn>
                <a:cxn ang="0">
                  <a:pos x="1084" y="916"/>
                </a:cxn>
                <a:cxn ang="0">
                  <a:pos x="1098" y="988"/>
                </a:cxn>
                <a:cxn ang="0">
                  <a:pos x="1098" y="988"/>
                </a:cxn>
                <a:cxn ang="0">
                  <a:pos x="1098" y="988"/>
                </a:cxn>
              </a:cxnLst>
              <a:rect l="0" t="0" r="r" b="b"/>
              <a:pathLst>
                <a:path w="1960" h="1477">
                  <a:moveTo>
                    <a:pt x="1000" y="335"/>
                  </a:moveTo>
                  <a:cubicBezTo>
                    <a:pt x="1104" y="248"/>
                    <a:pt x="1173" y="53"/>
                    <a:pt x="1130" y="44"/>
                  </a:cubicBezTo>
                  <a:cubicBezTo>
                    <a:pt x="1074" y="33"/>
                    <a:pt x="951" y="83"/>
                    <a:pt x="892" y="91"/>
                  </a:cubicBezTo>
                  <a:cubicBezTo>
                    <a:pt x="808" y="102"/>
                    <a:pt x="716" y="0"/>
                    <a:pt x="664" y="57"/>
                  </a:cubicBezTo>
                  <a:cubicBezTo>
                    <a:pt x="623" y="103"/>
                    <a:pt x="694" y="270"/>
                    <a:pt x="807" y="343"/>
                  </a:cubicBezTo>
                  <a:cubicBezTo>
                    <a:pt x="472" y="507"/>
                    <a:pt x="0" y="1334"/>
                    <a:pt x="822" y="1394"/>
                  </a:cubicBezTo>
                  <a:cubicBezTo>
                    <a:pt x="1960" y="1477"/>
                    <a:pt x="1390" y="496"/>
                    <a:pt x="1000" y="335"/>
                  </a:cubicBezTo>
                  <a:close/>
                  <a:moveTo>
                    <a:pt x="1098" y="988"/>
                  </a:moveTo>
                  <a:cubicBezTo>
                    <a:pt x="1094" y="1020"/>
                    <a:pt x="1077" y="1049"/>
                    <a:pt x="1052" y="1069"/>
                  </a:cubicBezTo>
                  <a:cubicBezTo>
                    <a:pt x="1025" y="1090"/>
                    <a:pt x="991" y="1099"/>
                    <a:pt x="957" y="1102"/>
                  </a:cubicBezTo>
                  <a:cubicBezTo>
                    <a:pt x="957" y="1138"/>
                    <a:pt x="957" y="1138"/>
                    <a:pt x="957" y="1138"/>
                  </a:cubicBezTo>
                  <a:cubicBezTo>
                    <a:pt x="957" y="1147"/>
                    <a:pt x="953" y="1156"/>
                    <a:pt x="946" y="1163"/>
                  </a:cubicBezTo>
                  <a:cubicBezTo>
                    <a:pt x="936" y="1171"/>
                    <a:pt x="922" y="1174"/>
                    <a:pt x="910" y="1168"/>
                  </a:cubicBezTo>
                  <a:cubicBezTo>
                    <a:pt x="898" y="1163"/>
                    <a:pt x="890" y="1151"/>
                    <a:pt x="890" y="1138"/>
                  </a:cubicBezTo>
                  <a:cubicBezTo>
                    <a:pt x="890" y="1099"/>
                    <a:pt x="890" y="1099"/>
                    <a:pt x="890" y="1099"/>
                  </a:cubicBezTo>
                  <a:cubicBezTo>
                    <a:pt x="885" y="1098"/>
                    <a:pt x="879" y="1096"/>
                    <a:pt x="873" y="1095"/>
                  </a:cubicBezTo>
                  <a:cubicBezTo>
                    <a:pt x="842" y="1086"/>
                    <a:pt x="813" y="1069"/>
                    <a:pt x="792" y="1045"/>
                  </a:cubicBezTo>
                  <a:cubicBezTo>
                    <a:pt x="781" y="1032"/>
                    <a:pt x="772" y="1018"/>
                    <a:pt x="766" y="1003"/>
                  </a:cubicBezTo>
                  <a:cubicBezTo>
                    <a:pt x="765" y="999"/>
                    <a:pt x="763" y="995"/>
                    <a:pt x="762" y="991"/>
                  </a:cubicBezTo>
                  <a:cubicBezTo>
                    <a:pt x="761" y="987"/>
                    <a:pt x="760" y="983"/>
                    <a:pt x="759" y="979"/>
                  </a:cubicBezTo>
                  <a:cubicBezTo>
                    <a:pt x="759" y="973"/>
                    <a:pt x="760" y="966"/>
                    <a:pt x="763" y="961"/>
                  </a:cubicBezTo>
                  <a:cubicBezTo>
                    <a:pt x="769" y="949"/>
                    <a:pt x="782" y="942"/>
                    <a:pt x="796" y="943"/>
                  </a:cubicBezTo>
                  <a:cubicBezTo>
                    <a:pt x="809" y="944"/>
                    <a:pt x="820" y="953"/>
                    <a:pt x="825" y="966"/>
                  </a:cubicBezTo>
                  <a:cubicBezTo>
                    <a:pt x="826" y="969"/>
                    <a:pt x="827" y="973"/>
                    <a:pt x="828" y="977"/>
                  </a:cubicBezTo>
                  <a:cubicBezTo>
                    <a:pt x="830" y="981"/>
                    <a:pt x="831" y="985"/>
                    <a:pt x="833" y="988"/>
                  </a:cubicBezTo>
                  <a:cubicBezTo>
                    <a:pt x="837" y="995"/>
                    <a:pt x="842" y="1001"/>
                    <a:pt x="848" y="1007"/>
                  </a:cubicBezTo>
                  <a:cubicBezTo>
                    <a:pt x="860" y="1018"/>
                    <a:pt x="875" y="1026"/>
                    <a:pt x="890" y="1030"/>
                  </a:cubicBezTo>
                  <a:cubicBezTo>
                    <a:pt x="890" y="898"/>
                    <a:pt x="890" y="898"/>
                    <a:pt x="890" y="898"/>
                  </a:cubicBezTo>
                  <a:cubicBezTo>
                    <a:pt x="860" y="890"/>
                    <a:pt x="828" y="880"/>
                    <a:pt x="803" y="860"/>
                  </a:cubicBezTo>
                  <a:cubicBezTo>
                    <a:pt x="790" y="850"/>
                    <a:pt x="780" y="838"/>
                    <a:pt x="773" y="824"/>
                  </a:cubicBezTo>
                  <a:cubicBezTo>
                    <a:pt x="766" y="809"/>
                    <a:pt x="763" y="793"/>
                    <a:pt x="763" y="776"/>
                  </a:cubicBezTo>
                  <a:cubicBezTo>
                    <a:pt x="763" y="760"/>
                    <a:pt x="766" y="743"/>
                    <a:pt x="773" y="728"/>
                  </a:cubicBezTo>
                  <a:cubicBezTo>
                    <a:pt x="779" y="714"/>
                    <a:pt x="789" y="701"/>
                    <a:pt x="800" y="690"/>
                  </a:cubicBezTo>
                  <a:cubicBezTo>
                    <a:pt x="825" y="668"/>
                    <a:pt x="858" y="655"/>
                    <a:pt x="890" y="650"/>
                  </a:cubicBezTo>
                  <a:cubicBezTo>
                    <a:pt x="890" y="613"/>
                    <a:pt x="890" y="613"/>
                    <a:pt x="890" y="613"/>
                  </a:cubicBezTo>
                  <a:cubicBezTo>
                    <a:pt x="890" y="604"/>
                    <a:pt x="895" y="595"/>
                    <a:pt x="902" y="588"/>
                  </a:cubicBezTo>
                  <a:cubicBezTo>
                    <a:pt x="912" y="580"/>
                    <a:pt x="926" y="577"/>
                    <a:pt x="938" y="583"/>
                  </a:cubicBezTo>
                  <a:cubicBezTo>
                    <a:pt x="950" y="588"/>
                    <a:pt x="957" y="600"/>
                    <a:pt x="957" y="613"/>
                  </a:cubicBezTo>
                  <a:cubicBezTo>
                    <a:pt x="957" y="650"/>
                    <a:pt x="957" y="650"/>
                    <a:pt x="957" y="650"/>
                  </a:cubicBezTo>
                  <a:cubicBezTo>
                    <a:pt x="962" y="651"/>
                    <a:pt x="966" y="651"/>
                    <a:pt x="970" y="652"/>
                  </a:cubicBezTo>
                  <a:cubicBezTo>
                    <a:pt x="1003" y="658"/>
                    <a:pt x="1034" y="671"/>
                    <a:pt x="1058" y="694"/>
                  </a:cubicBezTo>
                  <a:cubicBezTo>
                    <a:pt x="1069" y="705"/>
                    <a:pt x="1078" y="719"/>
                    <a:pt x="1085" y="733"/>
                  </a:cubicBezTo>
                  <a:cubicBezTo>
                    <a:pt x="1086" y="737"/>
                    <a:pt x="1088" y="741"/>
                    <a:pt x="1089" y="745"/>
                  </a:cubicBezTo>
                  <a:cubicBezTo>
                    <a:pt x="1091" y="749"/>
                    <a:pt x="1092" y="753"/>
                    <a:pt x="1092" y="757"/>
                  </a:cubicBezTo>
                  <a:cubicBezTo>
                    <a:pt x="1093" y="763"/>
                    <a:pt x="1092" y="770"/>
                    <a:pt x="1090" y="776"/>
                  </a:cubicBezTo>
                  <a:cubicBezTo>
                    <a:pt x="1084" y="788"/>
                    <a:pt x="1071" y="796"/>
                    <a:pt x="1058" y="795"/>
                  </a:cubicBezTo>
                  <a:cubicBezTo>
                    <a:pt x="1045" y="795"/>
                    <a:pt x="1033" y="786"/>
                    <a:pt x="1028" y="774"/>
                  </a:cubicBezTo>
                  <a:cubicBezTo>
                    <a:pt x="1027" y="770"/>
                    <a:pt x="1026" y="766"/>
                    <a:pt x="1025" y="763"/>
                  </a:cubicBezTo>
                  <a:cubicBezTo>
                    <a:pt x="1023" y="759"/>
                    <a:pt x="1021" y="756"/>
                    <a:pt x="1019" y="752"/>
                  </a:cubicBezTo>
                  <a:cubicBezTo>
                    <a:pt x="1015" y="746"/>
                    <a:pt x="1010" y="740"/>
                    <a:pt x="1003" y="736"/>
                  </a:cubicBezTo>
                  <a:cubicBezTo>
                    <a:pt x="990" y="726"/>
                    <a:pt x="974" y="721"/>
                    <a:pt x="957" y="718"/>
                  </a:cubicBezTo>
                  <a:cubicBezTo>
                    <a:pt x="957" y="844"/>
                    <a:pt x="957" y="844"/>
                    <a:pt x="957" y="844"/>
                  </a:cubicBezTo>
                  <a:cubicBezTo>
                    <a:pt x="977" y="849"/>
                    <a:pt x="996" y="854"/>
                    <a:pt x="1015" y="861"/>
                  </a:cubicBezTo>
                  <a:cubicBezTo>
                    <a:pt x="1043" y="872"/>
                    <a:pt x="1069" y="889"/>
                    <a:pt x="1084" y="916"/>
                  </a:cubicBezTo>
                  <a:cubicBezTo>
                    <a:pt x="1082" y="912"/>
                    <a:pt x="1080" y="908"/>
                    <a:pt x="1084" y="916"/>
                  </a:cubicBezTo>
                  <a:cubicBezTo>
                    <a:pt x="1089" y="924"/>
                    <a:pt x="1087" y="920"/>
                    <a:pt x="1084" y="916"/>
                  </a:cubicBezTo>
                  <a:cubicBezTo>
                    <a:pt x="1097" y="938"/>
                    <a:pt x="1101" y="963"/>
                    <a:pt x="1098" y="988"/>
                  </a:cubicBezTo>
                  <a:close/>
                  <a:moveTo>
                    <a:pt x="1098" y="988"/>
                  </a:moveTo>
                  <a:cubicBezTo>
                    <a:pt x="1098" y="988"/>
                    <a:pt x="1098" y="988"/>
                    <a:pt x="1098" y="988"/>
                  </a:cubicBezTo>
                </a:path>
              </a:pathLst>
            </a:custGeom>
            <a:grpFill/>
            <a:ln w="9525">
              <a:noFill/>
              <a:round/>
            </a:ln>
          </p:spPr>
          <p:txBody>
            <a:bodyPr vert="horz" wrap="square" lIns="91440" tIns="45720" rIns="91440" bIns="45720" numCol="1" anchor="t" anchorCtr="0" compatLnSpc="1"/>
            <a:lstStyle/>
            <a:p>
              <a:endParaRPr lang="en-US"/>
            </a:p>
          </p:txBody>
        </p:sp>
        <p:sp>
          <p:nvSpPr>
            <p:cNvPr id="59" name="Freeform 19"/>
            <p:cNvSpPr>
              <a:spLocks noEditPoints="1"/>
            </p:cNvSpPr>
            <p:nvPr/>
          </p:nvSpPr>
          <p:spPr bwMode="auto">
            <a:xfrm>
              <a:off x="2559051" y="3149601"/>
              <a:ext cx="1587" cy="1587"/>
            </a:xfrm>
            <a:custGeom>
              <a:avLst/>
              <a:gdLst/>
              <a:ahLst/>
              <a:cxnLst>
                <a:cxn ang="0">
                  <a:pos x="0" y="0"/>
                </a:cxn>
                <a:cxn ang="0">
                  <a:pos x="0" y="1"/>
                </a:cxn>
                <a:cxn ang="0">
                  <a:pos x="0" y="0"/>
                </a:cxn>
                <a:cxn ang="0">
                  <a:pos x="0" y="0"/>
                </a:cxn>
                <a:cxn ang="0">
                  <a:pos x="0" y="0"/>
                </a:cxn>
              </a:cxnLst>
              <a:rect l="0" t="0" r="r" b="b"/>
              <a:pathLst>
                <a:path h="1">
                  <a:moveTo>
                    <a:pt x="0" y="0"/>
                  </a:moveTo>
                  <a:cubicBezTo>
                    <a:pt x="0" y="0"/>
                    <a:pt x="0" y="1"/>
                    <a:pt x="0" y="1"/>
                  </a:cubicBezTo>
                  <a:cubicBezTo>
                    <a:pt x="0" y="1"/>
                    <a:pt x="0" y="0"/>
                    <a:pt x="0" y="0"/>
                  </a:cubicBezTo>
                  <a:close/>
                  <a:moveTo>
                    <a:pt x="0" y="0"/>
                  </a:moveTo>
                  <a:cubicBezTo>
                    <a:pt x="0" y="0"/>
                    <a:pt x="0" y="0"/>
                    <a:pt x="0" y="0"/>
                  </a:cubicBezTo>
                </a:path>
              </a:pathLst>
            </a:custGeom>
            <a:grpFill/>
            <a:ln w="9525">
              <a:noFill/>
              <a:round/>
            </a:ln>
          </p:spPr>
          <p:txBody>
            <a:bodyPr vert="horz" wrap="square" lIns="91440" tIns="45720" rIns="91440" bIns="45720" numCol="1" anchor="t" anchorCtr="0" compatLnSpc="1"/>
            <a:lstStyle/>
            <a:p>
              <a:endParaRPr lang="en-US"/>
            </a:p>
          </p:txBody>
        </p:sp>
      </p:grpSp>
      <p:sp>
        <p:nvSpPr>
          <p:cNvPr id="61" name="矩形 60"/>
          <p:cNvSpPr/>
          <p:nvPr/>
        </p:nvSpPr>
        <p:spPr>
          <a:xfrm>
            <a:off x="5069380" y="1607117"/>
            <a:ext cx="3136106" cy="2286000"/>
          </a:xfrm>
          <a:prstGeom prst="rect">
            <a:avLst/>
          </a:prstGeom>
          <a:solidFill>
            <a:schemeClr val="bg1">
              <a:alpha val="9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solidFill>
                <a:schemeClr val="bg1">
                  <a:lumMod val="50000"/>
                </a:schemeClr>
              </a:solidFill>
            </a:endParaRPr>
          </a:p>
        </p:txBody>
      </p:sp>
      <p:sp>
        <p:nvSpPr>
          <p:cNvPr id="62" name="文本框 61"/>
          <p:cNvSpPr txBox="1"/>
          <p:nvPr/>
        </p:nvSpPr>
        <p:spPr>
          <a:xfrm>
            <a:off x="5288096" y="2066089"/>
            <a:ext cx="1331779" cy="253916"/>
          </a:xfrm>
          <a:prstGeom prst="rect">
            <a:avLst/>
          </a:prstGeom>
          <a:noFill/>
        </p:spPr>
        <p:txBody>
          <a:bodyPr wrap="square" lIns="68580" tIns="34290" rIns="68580" bIns="34290" rtlCol="0">
            <a:spAutoFit/>
          </a:bodyPr>
          <a:lstStyle/>
          <a:p>
            <a:r>
              <a:rPr lang="zh-CN" altLang="en-US" sz="1200" b="1" dirty="0">
                <a:solidFill>
                  <a:schemeClr val="bg1">
                    <a:lumMod val="50000"/>
                  </a:schemeClr>
                </a:solidFill>
                <a:latin typeface="冬青黑体简体中文 W3" charset="-122"/>
                <a:ea typeface="冬青黑体简体中文 W3" charset="-122"/>
              </a:rPr>
              <a:t>添加标题</a:t>
            </a:r>
          </a:p>
        </p:txBody>
      </p:sp>
      <p:sp>
        <p:nvSpPr>
          <p:cNvPr id="63" name="矩形 62"/>
          <p:cNvSpPr/>
          <p:nvPr/>
        </p:nvSpPr>
        <p:spPr>
          <a:xfrm>
            <a:off x="5288097" y="2588576"/>
            <a:ext cx="2627179" cy="715260"/>
          </a:xfrm>
          <a:prstGeom prst="rect">
            <a:avLst/>
          </a:prstGeom>
          <a:noFill/>
        </p:spPr>
        <p:txBody>
          <a:bodyPr wrap="square" lIns="68580" tIns="34290" rIns="68580" bIns="34290" rtlCol="0">
            <a:spAutoFit/>
          </a:bodyPr>
          <a:lstStyle/>
          <a:p>
            <a:pPr>
              <a:lnSpc>
                <a:spcPct val="120000"/>
              </a:lnSpc>
            </a:pPr>
            <a:r>
              <a:rPr lang="zh-CN" altLang="en-US" sz="1200" dirty="0">
                <a:solidFill>
                  <a:schemeClr val="bg1">
                    <a:lumMod val="50000"/>
                  </a:schemeClr>
                </a:solidFill>
                <a:latin typeface="冬青黑体简体中文 W3" charset="-122"/>
                <a:ea typeface="冬青黑体简体中文 W3" charset="-122"/>
              </a:rPr>
              <a:t>请在此粘贴或者输入您的文字内容请在此粘贴或者输入您的文字内容请在此粘贴或者输入您的文字内容</a:t>
            </a:r>
          </a:p>
        </p:txBody>
      </p:sp>
      <p:cxnSp>
        <p:nvCxnSpPr>
          <p:cNvPr id="64" name="直接连接符 63"/>
          <p:cNvCxnSpPr/>
          <p:nvPr/>
        </p:nvCxnSpPr>
        <p:spPr>
          <a:xfrm>
            <a:off x="5395473" y="2443847"/>
            <a:ext cx="24129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5" name="文本框 64"/>
          <p:cNvSpPr txBox="1"/>
          <p:nvPr/>
        </p:nvSpPr>
        <p:spPr>
          <a:xfrm>
            <a:off x="2449653" y="3570999"/>
            <a:ext cx="1025452" cy="438581"/>
          </a:xfrm>
          <a:prstGeom prst="rect">
            <a:avLst/>
          </a:prstGeom>
          <a:noFill/>
        </p:spPr>
        <p:txBody>
          <a:bodyPr wrap="square" lIns="68580" tIns="34290" rIns="68580" bIns="34290" rtlCol="0">
            <a:spAutoFit/>
          </a:bodyPr>
          <a:lstStyle/>
          <a:p>
            <a:r>
              <a:rPr lang="en-US" altLang="zh-CN" sz="2400" dirty="0">
                <a:solidFill>
                  <a:srgbClr val="FFFFFF"/>
                </a:solidFill>
                <a:latin typeface="Century Gothic" panose="020B0502020202020204" pitchFamily="34" charset="0"/>
                <a:ea typeface="冬青黑体简体中文 W3" charset="-122"/>
              </a:rPr>
              <a:t>89%</a:t>
            </a:r>
            <a:endParaRPr lang="zh-CN" altLang="en-US" sz="2400" dirty="0">
              <a:solidFill>
                <a:srgbClr val="FFFFFF"/>
              </a:solidFill>
              <a:latin typeface="Century Gothic" panose="020B0502020202020204" pitchFamily="34" charset="0"/>
              <a:ea typeface="冬青黑体简体中文 W3" charset="-122"/>
            </a:endParaRPr>
          </a:p>
        </p:txBody>
      </p:sp>
      <p:sp>
        <p:nvSpPr>
          <p:cNvPr id="66" name="文本框 65"/>
          <p:cNvSpPr txBox="1"/>
          <p:nvPr/>
        </p:nvSpPr>
        <p:spPr>
          <a:xfrm>
            <a:off x="4083147" y="3732581"/>
            <a:ext cx="593386" cy="623248"/>
          </a:xfrm>
          <a:prstGeom prst="rect">
            <a:avLst/>
          </a:prstGeom>
          <a:noFill/>
        </p:spPr>
        <p:txBody>
          <a:bodyPr wrap="square" lIns="68580" tIns="34290" rIns="68580" bIns="34290" rtlCol="0">
            <a:spAutoFit/>
          </a:bodyPr>
          <a:lstStyle/>
          <a:p>
            <a:r>
              <a:rPr lang="en-US" altLang="zh-CN">
                <a:solidFill>
                  <a:srgbClr val="FFFFFF"/>
                </a:solidFill>
                <a:latin typeface="Century Gothic" panose="020B0502020202020204" pitchFamily="34" charset="0"/>
                <a:ea typeface="冬青黑体简体中文 W3" charset="-122"/>
              </a:rPr>
              <a:t>120%</a:t>
            </a:r>
            <a:endParaRPr lang="zh-CN" altLang="en-US">
              <a:solidFill>
                <a:srgbClr val="FFFFFF"/>
              </a:solidFill>
              <a:latin typeface="Century Gothic" panose="020B0502020202020204" pitchFamily="34" charset="0"/>
              <a:ea typeface="冬青黑体简体中文 W3" charset="-122"/>
            </a:endParaRPr>
          </a:p>
        </p:txBody>
      </p:sp>
      <p:sp>
        <p:nvSpPr>
          <p:cNvPr id="67" name="文本框 66"/>
          <p:cNvSpPr txBox="1"/>
          <p:nvPr/>
        </p:nvSpPr>
        <p:spPr>
          <a:xfrm>
            <a:off x="4140297" y="2334649"/>
            <a:ext cx="593386" cy="346249"/>
          </a:xfrm>
          <a:prstGeom prst="rect">
            <a:avLst/>
          </a:prstGeom>
          <a:noFill/>
        </p:spPr>
        <p:txBody>
          <a:bodyPr wrap="square" lIns="68580" tIns="34290" rIns="68580" bIns="34290" rtlCol="0">
            <a:spAutoFit/>
          </a:bodyPr>
          <a:lstStyle/>
          <a:p>
            <a:r>
              <a:rPr lang="en-US" altLang="zh-CN">
                <a:solidFill>
                  <a:srgbClr val="FFFFFF"/>
                </a:solidFill>
                <a:latin typeface="Century Gothic" panose="020B0502020202020204" pitchFamily="34" charset="0"/>
                <a:ea typeface="冬青黑体简体中文 W3" charset="-122"/>
              </a:rPr>
              <a:t>68%</a:t>
            </a:r>
            <a:endParaRPr lang="zh-CN" altLang="en-US">
              <a:solidFill>
                <a:srgbClr val="FFFFFF"/>
              </a:solidFill>
              <a:latin typeface="Century Gothic" panose="020B0502020202020204" pitchFamily="34" charset="0"/>
              <a:ea typeface="冬青黑体简体中文 W3" charset="-122"/>
            </a:endParaRPr>
          </a:p>
        </p:txBody>
      </p:sp>
      <p:sp>
        <p:nvSpPr>
          <p:cNvPr id="35" name="等腰三角形 34"/>
          <p:cNvSpPr/>
          <p:nvPr/>
        </p:nvSpPr>
        <p:spPr>
          <a:xfrm rot="10800000">
            <a:off x="4224086" y="2323560"/>
            <a:ext cx="57395" cy="494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8" name="等腰三角形 67"/>
          <p:cNvSpPr/>
          <p:nvPr/>
        </p:nvSpPr>
        <p:spPr>
          <a:xfrm rot="10800000">
            <a:off x="4182928" y="3726268"/>
            <a:ext cx="57395" cy="4947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69" name="等腰三角形 68"/>
          <p:cNvSpPr/>
          <p:nvPr/>
        </p:nvSpPr>
        <p:spPr>
          <a:xfrm rot="10800000">
            <a:off x="1800187" y="3543521"/>
            <a:ext cx="116720" cy="1006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p>
        </p:txBody>
      </p:sp>
      <p:sp>
        <p:nvSpPr>
          <p:cNvPr id="71" name="矩形 70"/>
          <p:cNvSpPr/>
          <p:nvPr/>
        </p:nvSpPr>
        <p:spPr>
          <a:xfrm>
            <a:off x="5226806" y="1791873"/>
            <a:ext cx="2793245" cy="1934396"/>
          </a:xfrm>
          <a:prstGeom prst="rect">
            <a:avLst/>
          </a:prstGeom>
          <a:no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200">
              <a:solidFill>
                <a:schemeClr val="bg1">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istrator\Desktop\KK.jpg"/>
          <p:cNvPicPr>
            <a:picLocks noChangeAspect="1" noChangeArrowheads="1"/>
          </p:cNvPicPr>
          <p:nvPr/>
        </p:nvPicPr>
        <p:blipFill>
          <a:blip r:embed="rId3" cstate="print"/>
          <a:srcRect/>
          <a:stretch>
            <a:fillRect/>
          </a:stretch>
        </p:blipFill>
        <p:spPr bwMode="auto">
          <a:xfrm>
            <a:off x="0" y="0"/>
            <a:ext cx="9144000" cy="5148262"/>
          </a:xfrm>
          <a:prstGeom prst="rect">
            <a:avLst/>
          </a:prstGeom>
          <a:noFill/>
        </p:spPr>
      </p:pic>
      <p:sp>
        <p:nvSpPr>
          <p:cNvPr id="24" name="TextBox 23"/>
          <p:cNvSpPr txBox="1"/>
          <p:nvPr/>
        </p:nvSpPr>
        <p:spPr>
          <a:xfrm>
            <a:off x="827584" y="1131590"/>
            <a:ext cx="2570480" cy="1198880"/>
          </a:xfrm>
          <a:prstGeom prst="rect">
            <a:avLst/>
          </a:prstGeom>
          <a:noFill/>
        </p:spPr>
        <p:txBody>
          <a:bodyPr wrap="none" rtlCol="0">
            <a:spAutoFit/>
          </a:bodyPr>
          <a:lstStyle/>
          <a:p>
            <a:r>
              <a:rPr lang="en-US" altLang="zh-CN" sz="7200" spc="-300" dirty="0">
                <a:solidFill>
                  <a:schemeClr val="accent1"/>
                </a:solidFill>
                <a:latin typeface="Arial Black" panose="020B0A04020102020204" pitchFamily="34" charset="0"/>
              </a:rPr>
              <a:t>202X</a:t>
            </a:r>
            <a:endParaRPr lang="zh-CN" altLang="en-US" sz="7200" spc="-300" dirty="0">
              <a:solidFill>
                <a:schemeClr val="accent1"/>
              </a:solidFill>
              <a:latin typeface="Arial Black" panose="020B0A04020102020204" pitchFamily="34" charset="0"/>
            </a:endParaRPr>
          </a:p>
        </p:txBody>
      </p:sp>
      <p:sp>
        <p:nvSpPr>
          <p:cNvPr id="26" name="TextBox 25"/>
          <p:cNvSpPr txBox="1"/>
          <p:nvPr/>
        </p:nvSpPr>
        <p:spPr>
          <a:xfrm>
            <a:off x="872302" y="2099632"/>
            <a:ext cx="3271217"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YOUR COMOANY’S NAME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TextBox 26"/>
          <p:cNvSpPr txBox="1"/>
          <p:nvPr/>
        </p:nvSpPr>
        <p:spPr>
          <a:xfrm>
            <a:off x="872302" y="2427734"/>
            <a:ext cx="3416320" cy="646331"/>
          </a:xfrm>
          <a:prstGeom prst="rect">
            <a:avLst/>
          </a:prstGeom>
          <a:noFill/>
        </p:spPr>
        <p:txBody>
          <a:bodyPr wrap="none" rtlCol="0">
            <a:spAutoFit/>
          </a:bodyPr>
          <a:lstStyle/>
          <a:p>
            <a:r>
              <a:rPr lang="zh-CN" altLang="en-US" sz="3600" dirty="0">
                <a:solidFill>
                  <a:schemeClr val="tx1">
                    <a:lumMod val="65000"/>
                    <a:lumOff val="35000"/>
                  </a:schemeClr>
                </a:solidFill>
                <a:latin typeface="微软雅黑" panose="020B0503020204020204" pitchFamily="34" charset="-122"/>
                <a:ea typeface="微软雅黑" panose="020B0503020204020204" pitchFamily="34" charset="-122"/>
              </a:rPr>
              <a:t>谢谢您的观看！</a:t>
            </a:r>
          </a:p>
        </p:txBody>
      </p:sp>
      <p:sp>
        <p:nvSpPr>
          <p:cNvPr id="33" name="TextBox 32"/>
          <p:cNvSpPr txBox="1"/>
          <p:nvPr/>
        </p:nvSpPr>
        <p:spPr>
          <a:xfrm>
            <a:off x="872302" y="2997407"/>
            <a:ext cx="3031599" cy="307777"/>
          </a:xfrm>
          <a:prstGeom prst="rect">
            <a:avLst/>
          </a:prstGeom>
          <a:noFill/>
        </p:spPr>
        <p:txBody>
          <a:bodyPr wrap="none" rtlCol="0">
            <a:spAutoFit/>
          </a:bodyPr>
          <a:lstStyle/>
          <a:p>
            <a:pPr algn="ctr" eaLnBrk="1" hangingPunct="1">
              <a:buFont typeface="Arial" panose="020B0604020202020204" pitchFamily="34" charset="0"/>
              <a:buNone/>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34" name="TextBox 33"/>
          <p:cNvSpPr txBox="1"/>
          <p:nvPr/>
        </p:nvSpPr>
        <p:spPr>
          <a:xfrm>
            <a:off x="877913" y="3262213"/>
            <a:ext cx="2614049" cy="461665"/>
          </a:xfrm>
          <a:prstGeom prst="rect">
            <a:avLst/>
          </a:prstGeom>
          <a:noFill/>
        </p:spPr>
        <p:txBody>
          <a:bodyPr wrap="none" rtlCol="0">
            <a:spAutoFit/>
          </a:bodyPr>
          <a:lstStyle/>
          <a:p>
            <a:r>
              <a:rPr lang="en-US" altLang="zh-CN" sz="1200" dirty="0">
                <a:solidFill>
                  <a:schemeClr val="tx1">
                    <a:lumMod val="65000"/>
                    <a:lumOff val="35000"/>
                  </a:schemeClr>
                </a:solidFill>
              </a:rPr>
              <a:t>CCTV FUTURE ADVERTISING COMPANY</a:t>
            </a:r>
          </a:p>
          <a:p>
            <a:r>
              <a:rPr lang="en-US" altLang="zh-CN" sz="1200" dirty="0">
                <a:solidFill>
                  <a:schemeClr val="tx1">
                    <a:lumMod val="65000"/>
                    <a:lumOff val="35000"/>
                  </a:schemeClr>
                </a:solidFill>
              </a:rPr>
              <a:t>IS CCTV TO EXOLORE</a:t>
            </a:r>
            <a:endParaRPr lang="zh-CN" altLang="en-US" sz="1200" dirty="0">
              <a:solidFill>
                <a:schemeClr val="tx1">
                  <a:lumMod val="65000"/>
                  <a:lumOff val="3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5" presetClass="entr" presetSubtype="0" fill="hold" grpId="0" nodeType="afterEffect">
                                  <p:stCondLst>
                                    <p:cond delay="0"/>
                                  </p:stCondLst>
                                  <p:iterate type="lt">
                                    <p:tmPct val="10000"/>
                                  </p:iterate>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ppt_w</p:attrName>
                                        </p:attrNameLst>
                                      </p:cBhvr>
                                      <p:tavLst>
                                        <p:tav tm="0" fmla="#ppt_w*sin(2.5*pi*$)">
                                          <p:val>
                                            <p:fltVal val="0"/>
                                          </p:val>
                                        </p:tav>
                                        <p:tav tm="100000">
                                          <p:val>
                                            <p:fltVal val="1"/>
                                          </p:val>
                                        </p:tav>
                                      </p:tavLst>
                                    </p:anim>
                                    <p:anim calcmode="lin" valueType="num">
                                      <p:cBhvr>
                                        <p:cTn id="15" dur="1000" fill="hold"/>
                                        <p:tgtEl>
                                          <p:spTgt spid="24"/>
                                        </p:tgtEl>
                                        <p:attrNameLst>
                                          <p:attrName>ppt_h</p:attrName>
                                        </p:attrNameLst>
                                      </p:cBhvr>
                                      <p:tavLst>
                                        <p:tav tm="0">
                                          <p:val>
                                            <p:strVal val="#ppt_h"/>
                                          </p:val>
                                        </p:tav>
                                        <p:tav tm="100000">
                                          <p:val>
                                            <p:strVal val="#ppt_h"/>
                                          </p:val>
                                        </p:tav>
                                      </p:tavLst>
                                    </p:anim>
                                  </p:childTnLst>
                                </p:cTn>
                              </p:par>
                            </p:childTnLst>
                          </p:cTn>
                        </p:par>
                        <p:par>
                          <p:cTn id="16" fill="hold">
                            <p:stCondLst>
                              <p:cond delay="2299"/>
                            </p:stCondLst>
                            <p:childTnLst>
                              <p:par>
                                <p:cTn id="17" presetID="2" presetClass="entr" presetSubtype="8"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additive="base">
                                        <p:cTn id="19" dur="500" fill="hold"/>
                                        <p:tgtEl>
                                          <p:spTgt spid="26"/>
                                        </p:tgtEl>
                                        <p:attrNameLst>
                                          <p:attrName>ppt_x</p:attrName>
                                        </p:attrNameLst>
                                      </p:cBhvr>
                                      <p:tavLst>
                                        <p:tav tm="0">
                                          <p:val>
                                            <p:strVal val="0-#ppt_w/2"/>
                                          </p:val>
                                        </p:tav>
                                        <p:tav tm="100000">
                                          <p:val>
                                            <p:strVal val="#ppt_x"/>
                                          </p:val>
                                        </p:tav>
                                      </p:tavLst>
                                    </p:anim>
                                    <p:anim calcmode="lin" valueType="num">
                                      <p:cBhvr additive="base">
                                        <p:cTn id="20" dur="500" fill="hold"/>
                                        <p:tgtEl>
                                          <p:spTgt spid="26"/>
                                        </p:tgtEl>
                                        <p:attrNameLst>
                                          <p:attrName>ppt_y</p:attrName>
                                        </p:attrNameLst>
                                      </p:cBhvr>
                                      <p:tavLst>
                                        <p:tav tm="0">
                                          <p:val>
                                            <p:strVal val="#ppt_y"/>
                                          </p:val>
                                        </p:tav>
                                        <p:tav tm="100000">
                                          <p:val>
                                            <p:strVal val="#ppt_y"/>
                                          </p:val>
                                        </p:tav>
                                      </p:tavLst>
                                    </p:anim>
                                  </p:childTnLst>
                                </p:cTn>
                              </p:par>
                            </p:childTnLst>
                          </p:cTn>
                        </p:par>
                        <p:par>
                          <p:cTn id="21" fill="hold">
                            <p:stCondLst>
                              <p:cond delay="2799"/>
                            </p:stCondLst>
                            <p:childTnLst>
                              <p:par>
                                <p:cTn id="22" presetID="56" presetClass="entr" presetSubtype="0" fill="hold" grpId="0" nodeType="afterEffect">
                                  <p:stCondLst>
                                    <p:cond delay="0"/>
                                  </p:stCondLst>
                                  <p:iterate type="lt">
                                    <p:tmPct val="10000"/>
                                  </p:iterate>
                                  <p:childTnLst>
                                    <p:set>
                                      <p:cBhvr>
                                        <p:cTn id="23" dur="1" fill="hold">
                                          <p:stCondLst>
                                            <p:cond delay="0"/>
                                          </p:stCondLst>
                                        </p:cTn>
                                        <p:tgtEl>
                                          <p:spTgt spid="27"/>
                                        </p:tgtEl>
                                        <p:attrNameLst>
                                          <p:attrName>style.visibility</p:attrName>
                                        </p:attrNameLst>
                                      </p:cBhvr>
                                      <p:to>
                                        <p:strVal val="visible"/>
                                      </p:to>
                                    </p:set>
                                    <p:anim by="(-#ppt_w*2)" calcmode="lin" valueType="num">
                                      <p:cBhvr rctx="PPT">
                                        <p:cTn id="24" dur="500" autoRev="1" fill="hold">
                                          <p:stCondLst>
                                            <p:cond delay="0"/>
                                          </p:stCondLst>
                                        </p:cTn>
                                        <p:tgtEl>
                                          <p:spTgt spid="27"/>
                                        </p:tgtEl>
                                        <p:attrNameLst>
                                          <p:attrName>ppt_w</p:attrName>
                                        </p:attrNameLst>
                                      </p:cBhvr>
                                    </p:anim>
                                    <p:anim by="(#ppt_w*0.50)" calcmode="lin" valueType="num">
                                      <p:cBhvr>
                                        <p:cTn id="25" dur="500" decel="50000" autoRev="1" fill="hold">
                                          <p:stCondLst>
                                            <p:cond delay="0"/>
                                          </p:stCondLst>
                                        </p:cTn>
                                        <p:tgtEl>
                                          <p:spTgt spid="27"/>
                                        </p:tgtEl>
                                        <p:attrNameLst>
                                          <p:attrName>ppt_x</p:attrName>
                                        </p:attrNameLst>
                                      </p:cBhvr>
                                    </p:anim>
                                    <p:anim from="(-#ppt_h/2)" to="(#ppt_y)" calcmode="lin" valueType="num">
                                      <p:cBhvr>
                                        <p:cTn id="26" dur="1000" fill="hold">
                                          <p:stCondLst>
                                            <p:cond delay="0"/>
                                          </p:stCondLst>
                                        </p:cTn>
                                        <p:tgtEl>
                                          <p:spTgt spid="27"/>
                                        </p:tgtEl>
                                        <p:attrNameLst>
                                          <p:attrName>ppt_y</p:attrName>
                                        </p:attrNameLst>
                                      </p:cBhvr>
                                    </p:anim>
                                    <p:animRot by="21600000">
                                      <p:cBhvr>
                                        <p:cTn id="27" dur="1000" fill="hold">
                                          <p:stCondLst>
                                            <p:cond delay="0"/>
                                          </p:stCondLst>
                                        </p:cTn>
                                        <p:tgtEl>
                                          <p:spTgt spid="27"/>
                                        </p:tgtEl>
                                        <p:attrNameLst>
                                          <p:attrName>r</p:attrName>
                                        </p:attrNameLst>
                                      </p:cBhvr>
                                    </p:animRot>
                                  </p:childTnLst>
                                </p:cTn>
                              </p:par>
                            </p:childTnLst>
                          </p:cTn>
                        </p:par>
                        <p:par>
                          <p:cTn id="28" fill="hold">
                            <p:stCondLst>
                              <p:cond delay="4399"/>
                            </p:stCondLst>
                            <p:childTnLst>
                              <p:par>
                                <p:cTn id="29" presetID="40" presetClass="entr" presetSubtype="0" fill="hold" grpId="0" nodeType="afterEffect">
                                  <p:stCondLst>
                                    <p:cond delay="0"/>
                                  </p:stCondLst>
                                  <p:iterate type="lt">
                                    <p:tmPct val="10000"/>
                                  </p:iterate>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1"/>
                                          </p:val>
                                        </p:tav>
                                        <p:tav tm="100000">
                                          <p:val>
                                            <p:strVal val="#ppt_x"/>
                                          </p:val>
                                        </p:tav>
                                      </p:tavLst>
                                    </p:anim>
                                    <p:anim calcmode="lin" valueType="num">
                                      <p:cBhvr>
                                        <p:cTn id="33" dur="1000" fill="hold"/>
                                        <p:tgtEl>
                                          <p:spTgt spid="33"/>
                                        </p:tgtEl>
                                        <p:attrNameLst>
                                          <p:attrName>ppt_y</p:attrName>
                                        </p:attrNameLst>
                                      </p:cBhvr>
                                      <p:tavLst>
                                        <p:tav tm="0">
                                          <p:val>
                                            <p:strVal val="#ppt_y"/>
                                          </p:val>
                                        </p:tav>
                                        <p:tav tm="100000">
                                          <p:val>
                                            <p:strVal val="#ppt_y"/>
                                          </p:val>
                                        </p:tav>
                                      </p:tavLst>
                                    </p:anim>
                                  </p:childTnLst>
                                </p:cTn>
                              </p:par>
                            </p:childTnLst>
                          </p:cTn>
                        </p:par>
                        <p:par>
                          <p:cTn id="34" fill="hold">
                            <p:stCondLst>
                              <p:cond delay="70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33" grpId="0"/>
      <p:bldP spid="3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01</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5"/>
          <p:cNvSpPr/>
          <p:nvPr/>
        </p:nvSpPr>
        <p:spPr bwMode="auto">
          <a:xfrm>
            <a:off x="4589065" y="1692531"/>
            <a:ext cx="923292" cy="1696758"/>
          </a:xfrm>
          <a:custGeom>
            <a:avLst/>
            <a:gdLst>
              <a:gd name="T0" fmla="*/ 1 w 902"/>
              <a:gd name="T1" fmla="*/ 497 h 1659"/>
              <a:gd name="T2" fmla="*/ 66 w 902"/>
              <a:gd name="T3" fmla="*/ 464 h 1659"/>
              <a:gd name="T4" fmla="*/ 246 w 902"/>
              <a:gd name="T5" fmla="*/ 439 h 1659"/>
              <a:gd name="T6" fmla="*/ 404 w 902"/>
              <a:gd name="T7" fmla="*/ 616 h 1659"/>
              <a:gd name="T8" fmla="*/ 307 w 902"/>
              <a:gd name="T9" fmla="*/ 833 h 1659"/>
              <a:gd name="T10" fmla="*/ 70 w 902"/>
              <a:gd name="T11" fmla="*/ 835 h 1659"/>
              <a:gd name="T12" fmla="*/ 1 w 902"/>
              <a:gd name="T13" fmla="*/ 798 h 1659"/>
              <a:gd name="T14" fmla="*/ 2 w 902"/>
              <a:gd name="T15" fmla="*/ 1228 h 1659"/>
              <a:gd name="T16" fmla="*/ 100 w 902"/>
              <a:gd name="T17" fmla="*/ 1319 h 1659"/>
              <a:gd name="T18" fmla="*/ 430 w 902"/>
              <a:gd name="T19" fmla="*/ 1319 h 1659"/>
              <a:gd name="T20" fmla="*/ 589 w 902"/>
              <a:gd name="T21" fmla="*/ 1319 h 1659"/>
              <a:gd name="T22" fmla="*/ 551 w 902"/>
              <a:gd name="T23" fmla="*/ 1470 h 1659"/>
              <a:gd name="T24" fmla="*/ 554 w 902"/>
              <a:gd name="T25" fmla="*/ 1634 h 1659"/>
              <a:gd name="T26" fmla="*/ 574 w 902"/>
              <a:gd name="T27" fmla="*/ 1659 h 1659"/>
              <a:gd name="T28" fmla="*/ 598 w 902"/>
              <a:gd name="T29" fmla="*/ 1446 h 1659"/>
              <a:gd name="T30" fmla="*/ 629 w 902"/>
              <a:gd name="T31" fmla="*/ 1347 h 1659"/>
              <a:gd name="T32" fmla="*/ 630 w 902"/>
              <a:gd name="T33" fmla="*/ 1347 h 1659"/>
              <a:gd name="T34" fmla="*/ 783 w 902"/>
              <a:gd name="T35" fmla="*/ 1090 h 1659"/>
              <a:gd name="T36" fmla="*/ 872 w 902"/>
              <a:gd name="T37" fmla="*/ 915 h 1659"/>
              <a:gd name="T38" fmla="*/ 894 w 902"/>
              <a:gd name="T39" fmla="*/ 660 h 1659"/>
              <a:gd name="T40" fmla="*/ 895 w 902"/>
              <a:gd name="T41" fmla="*/ 660 h 1659"/>
              <a:gd name="T42" fmla="*/ 829 w 902"/>
              <a:gd name="T43" fmla="*/ 374 h 1659"/>
              <a:gd name="T44" fmla="*/ 822 w 902"/>
              <a:gd name="T45" fmla="*/ 353 h 1659"/>
              <a:gd name="T46" fmla="*/ 809 w 902"/>
              <a:gd name="T47" fmla="*/ 363 h 1659"/>
              <a:gd name="T48" fmla="*/ 531 w 902"/>
              <a:gd name="T49" fmla="*/ 343 h 1659"/>
              <a:gd name="T50" fmla="*/ 498 w 902"/>
              <a:gd name="T51" fmla="*/ 63 h 1659"/>
              <a:gd name="T52" fmla="*/ 509 w 902"/>
              <a:gd name="T53" fmla="*/ 45 h 1659"/>
              <a:gd name="T54" fmla="*/ 470 w 902"/>
              <a:gd name="T55" fmla="*/ 32 h 1659"/>
              <a:gd name="T56" fmla="*/ 349 w 902"/>
              <a:gd name="T57" fmla="*/ 0 h 1659"/>
              <a:gd name="T58" fmla="*/ 100 w 902"/>
              <a:gd name="T59" fmla="*/ 1 h 1659"/>
              <a:gd name="T60" fmla="*/ 1 w 902"/>
              <a:gd name="T61" fmla="*/ 103 h 1659"/>
              <a:gd name="T62" fmla="*/ 1 w 902"/>
              <a:gd name="T63" fmla="*/ 364 h 1659"/>
              <a:gd name="T64" fmla="*/ 1 w 902"/>
              <a:gd name="T65" fmla="*/ 497 h 1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02" h="1659">
                <a:moveTo>
                  <a:pt x="1" y="497"/>
                </a:moveTo>
                <a:cubicBezTo>
                  <a:pt x="28" y="483"/>
                  <a:pt x="47" y="474"/>
                  <a:pt x="66" y="464"/>
                </a:cubicBezTo>
                <a:cubicBezTo>
                  <a:pt x="123" y="433"/>
                  <a:pt x="183" y="421"/>
                  <a:pt x="246" y="439"/>
                </a:cubicBezTo>
                <a:cubicBezTo>
                  <a:pt x="335" y="464"/>
                  <a:pt x="390" y="525"/>
                  <a:pt x="404" y="616"/>
                </a:cubicBezTo>
                <a:cubicBezTo>
                  <a:pt x="418" y="706"/>
                  <a:pt x="386" y="782"/>
                  <a:pt x="307" y="833"/>
                </a:cubicBezTo>
                <a:cubicBezTo>
                  <a:pt x="230" y="883"/>
                  <a:pt x="149" y="882"/>
                  <a:pt x="70" y="835"/>
                </a:cubicBezTo>
                <a:cubicBezTo>
                  <a:pt x="49" y="823"/>
                  <a:pt x="28" y="812"/>
                  <a:pt x="1" y="798"/>
                </a:cubicBezTo>
                <a:cubicBezTo>
                  <a:pt x="1" y="947"/>
                  <a:pt x="0" y="1088"/>
                  <a:pt x="2" y="1228"/>
                </a:cubicBezTo>
                <a:cubicBezTo>
                  <a:pt x="3" y="1282"/>
                  <a:pt x="44" y="1319"/>
                  <a:pt x="100" y="1319"/>
                </a:cubicBezTo>
                <a:cubicBezTo>
                  <a:pt x="210" y="1319"/>
                  <a:pt x="320" y="1319"/>
                  <a:pt x="430" y="1319"/>
                </a:cubicBezTo>
                <a:cubicBezTo>
                  <a:pt x="482" y="1319"/>
                  <a:pt x="534" y="1319"/>
                  <a:pt x="589" y="1319"/>
                </a:cubicBezTo>
                <a:cubicBezTo>
                  <a:pt x="597" y="1378"/>
                  <a:pt x="577" y="1424"/>
                  <a:pt x="551" y="1470"/>
                </a:cubicBezTo>
                <a:cubicBezTo>
                  <a:pt x="519" y="1525"/>
                  <a:pt x="519" y="1581"/>
                  <a:pt x="554" y="1634"/>
                </a:cubicBezTo>
                <a:cubicBezTo>
                  <a:pt x="560" y="1643"/>
                  <a:pt x="567" y="1652"/>
                  <a:pt x="574" y="1659"/>
                </a:cubicBezTo>
                <a:cubicBezTo>
                  <a:pt x="575" y="1589"/>
                  <a:pt x="583" y="1518"/>
                  <a:pt x="598" y="1446"/>
                </a:cubicBezTo>
                <a:cubicBezTo>
                  <a:pt x="605" y="1412"/>
                  <a:pt x="617" y="1378"/>
                  <a:pt x="629" y="1347"/>
                </a:cubicBezTo>
                <a:cubicBezTo>
                  <a:pt x="630" y="1347"/>
                  <a:pt x="630" y="1347"/>
                  <a:pt x="630" y="1347"/>
                </a:cubicBezTo>
                <a:cubicBezTo>
                  <a:pt x="666" y="1254"/>
                  <a:pt x="724" y="1172"/>
                  <a:pt x="783" y="1090"/>
                </a:cubicBezTo>
                <a:cubicBezTo>
                  <a:pt x="821" y="1039"/>
                  <a:pt x="855" y="978"/>
                  <a:pt x="872" y="915"/>
                </a:cubicBezTo>
                <a:cubicBezTo>
                  <a:pt x="897" y="830"/>
                  <a:pt x="902" y="745"/>
                  <a:pt x="894" y="660"/>
                </a:cubicBezTo>
                <a:cubicBezTo>
                  <a:pt x="895" y="660"/>
                  <a:pt x="895" y="660"/>
                  <a:pt x="895" y="660"/>
                </a:cubicBezTo>
                <a:cubicBezTo>
                  <a:pt x="887" y="563"/>
                  <a:pt x="863" y="469"/>
                  <a:pt x="829" y="374"/>
                </a:cubicBezTo>
                <a:cubicBezTo>
                  <a:pt x="827" y="367"/>
                  <a:pt x="824" y="360"/>
                  <a:pt x="822" y="353"/>
                </a:cubicBezTo>
                <a:cubicBezTo>
                  <a:pt x="817" y="357"/>
                  <a:pt x="813" y="360"/>
                  <a:pt x="809" y="363"/>
                </a:cubicBezTo>
                <a:cubicBezTo>
                  <a:pt x="723" y="423"/>
                  <a:pt x="608" y="415"/>
                  <a:pt x="531" y="343"/>
                </a:cubicBezTo>
                <a:cubicBezTo>
                  <a:pt x="454" y="271"/>
                  <a:pt x="441" y="156"/>
                  <a:pt x="498" y="63"/>
                </a:cubicBezTo>
                <a:cubicBezTo>
                  <a:pt x="502" y="58"/>
                  <a:pt x="505" y="51"/>
                  <a:pt x="509" y="45"/>
                </a:cubicBezTo>
                <a:cubicBezTo>
                  <a:pt x="496" y="41"/>
                  <a:pt x="483" y="36"/>
                  <a:pt x="470" y="32"/>
                </a:cubicBezTo>
                <a:cubicBezTo>
                  <a:pt x="430" y="21"/>
                  <a:pt x="389" y="10"/>
                  <a:pt x="349" y="0"/>
                </a:cubicBezTo>
                <a:cubicBezTo>
                  <a:pt x="266" y="0"/>
                  <a:pt x="183" y="0"/>
                  <a:pt x="100" y="1"/>
                </a:cubicBezTo>
                <a:cubicBezTo>
                  <a:pt x="38" y="1"/>
                  <a:pt x="2" y="41"/>
                  <a:pt x="1" y="103"/>
                </a:cubicBezTo>
                <a:cubicBezTo>
                  <a:pt x="1" y="190"/>
                  <a:pt x="1" y="277"/>
                  <a:pt x="1" y="364"/>
                </a:cubicBezTo>
                <a:cubicBezTo>
                  <a:pt x="1" y="406"/>
                  <a:pt x="1" y="448"/>
                  <a:pt x="1" y="497"/>
                </a:cubicBezTo>
                <a:close/>
              </a:path>
            </a:pathLst>
          </a:custGeom>
          <a:solidFill>
            <a:schemeClr val="accent2"/>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7" name="Freeform 6"/>
          <p:cNvSpPr/>
          <p:nvPr/>
        </p:nvSpPr>
        <p:spPr bwMode="auto">
          <a:xfrm>
            <a:off x="3697825" y="2701693"/>
            <a:ext cx="854019" cy="936784"/>
          </a:xfrm>
          <a:custGeom>
            <a:avLst/>
            <a:gdLst>
              <a:gd name="T0" fmla="*/ 494 w 834"/>
              <a:gd name="T1" fmla="*/ 856 h 916"/>
              <a:gd name="T2" fmla="*/ 509 w 834"/>
              <a:gd name="T3" fmla="*/ 892 h 916"/>
              <a:gd name="T4" fmla="*/ 747 w 834"/>
              <a:gd name="T5" fmla="*/ 870 h 916"/>
              <a:gd name="T6" fmla="*/ 830 w 834"/>
              <a:gd name="T7" fmla="*/ 916 h 916"/>
              <a:gd name="T8" fmla="*/ 831 w 834"/>
              <a:gd name="T9" fmla="*/ 516 h 916"/>
              <a:gd name="T10" fmla="*/ 705 w 834"/>
              <a:gd name="T11" fmla="*/ 392 h 916"/>
              <a:gd name="T12" fmla="*/ 291 w 834"/>
              <a:gd name="T13" fmla="*/ 393 h 916"/>
              <a:gd name="T14" fmla="*/ 245 w 834"/>
              <a:gd name="T15" fmla="*/ 393 h 916"/>
              <a:gd name="T16" fmla="*/ 281 w 834"/>
              <a:gd name="T17" fmla="*/ 246 h 916"/>
              <a:gd name="T18" fmla="*/ 274 w 834"/>
              <a:gd name="T19" fmla="*/ 72 h 916"/>
              <a:gd name="T20" fmla="*/ 120 w 834"/>
              <a:gd name="T21" fmla="*/ 13 h 916"/>
              <a:gd name="T22" fmla="*/ 1 w 834"/>
              <a:gd name="T23" fmla="*/ 139 h 916"/>
              <a:gd name="T24" fmla="*/ 5 w 834"/>
              <a:gd name="T25" fmla="*/ 183 h 916"/>
              <a:gd name="T26" fmla="*/ 6 w 834"/>
              <a:gd name="T27" fmla="*/ 184 h 916"/>
              <a:gd name="T28" fmla="*/ 42 w 834"/>
              <a:gd name="T29" fmla="*/ 266 h 916"/>
              <a:gd name="T30" fmla="*/ 35 w 834"/>
              <a:gd name="T31" fmla="*/ 280 h 916"/>
              <a:gd name="T32" fmla="*/ 78 w 834"/>
              <a:gd name="T33" fmla="*/ 393 h 916"/>
              <a:gd name="T34" fmla="*/ 56 w 834"/>
              <a:gd name="T35" fmla="*/ 393 h 916"/>
              <a:gd name="T36" fmla="*/ 40 w 834"/>
              <a:gd name="T37" fmla="*/ 460 h 916"/>
              <a:gd name="T38" fmla="*/ 43 w 834"/>
              <a:gd name="T39" fmla="*/ 596 h 916"/>
              <a:gd name="T40" fmla="*/ 123 w 834"/>
              <a:gd name="T41" fmla="*/ 749 h 916"/>
              <a:gd name="T42" fmla="*/ 365 w 834"/>
              <a:gd name="T43" fmla="*/ 781 h 916"/>
              <a:gd name="T44" fmla="*/ 494 w 834"/>
              <a:gd name="T45" fmla="*/ 856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34" h="916">
                <a:moveTo>
                  <a:pt x="494" y="856"/>
                </a:moveTo>
                <a:cubicBezTo>
                  <a:pt x="499" y="867"/>
                  <a:pt x="504" y="879"/>
                  <a:pt x="509" y="892"/>
                </a:cubicBezTo>
                <a:cubicBezTo>
                  <a:pt x="577" y="839"/>
                  <a:pt x="671" y="830"/>
                  <a:pt x="747" y="870"/>
                </a:cubicBezTo>
                <a:cubicBezTo>
                  <a:pt x="773" y="884"/>
                  <a:pt x="799" y="899"/>
                  <a:pt x="830" y="916"/>
                </a:cubicBezTo>
                <a:cubicBezTo>
                  <a:pt x="830" y="777"/>
                  <a:pt x="827" y="646"/>
                  <a:pt x="831" y="516"/>
                </a:cubicBezTo>
                <a:cubicBezTo>
                  <a:pt x="834" y="422"/>
                  <a:pt x="778" y="391"/>
                  <a:pt x="705" y="392"/>
                </a:cubicBezTo>
                <a:cubicBezTo>
                  <a:pt x="567" y="395"/>
                  <a:pt x="429" y="393"/>
                  <a:pt x="291" y="393"/>
                </a:cubicBezTo>
                <a:cubicBezTo>
                  <a:pt x="275" y="393"/>
                  <a:pt x="260" y="393"/>
                  <a:pt x="245" y="393"/>
                </a:cubicBezTo>
                <a:cubicBezTo>
                  <a:pt x="239" y="335"/>
                  <a:pt x="247" y="303"/>
                  <a:pt x="281" y="246"/>
                </a:cubicBezTo>
                <a:cubicBezTo>
                  <a:pt x="315" y="188"/>
                  <a:pt x="313" y="122"/>
                  <a:pt x="274" y="72"/>
                </a:cubicBezTo>
                <a:cubicBezTo>
                  <a:pt x="235" y="21"/>
                  <a:pt x="182" y="0"/>
                  <a:pt x="120" y="13"/>
                </a:cubicBezTo>
                <a:cubicBezTo>
                  <a:pt x="54" y="28"/>
                  <a:pt x="6" y="71"/>
                  <a:pt x="1" y="139"/>
                </a:cubicBezTo>
                <a:cubicBezTo>
                  <a:pt x="0" y="154"/>
                  <a:pt x="2" y="168"/>
                  <a:pt x="5" y="183"/>
                </a:cubicBezTo>
                <a:cubicBezTo>
                  <a:pt x="6" y="183"/>
                  <a:pt x="6" y="183"/>
                  <a:pt x="6" y="184"/>
                </a:cubicBezTo>
                <a:cubicBezTo>
                  <a:pt x="57" y="198"/>
                  <a:pt x="67" y="222"/>
                  <a:pt x="42" y="266"/>
                </a:cubicBezTo>
                <a:cubicBezTo>
                  <a:pt x="40" y="271"/>
                  <a:pt x="37" y="276"/>
                  <a:pt x="35" y="280"/>
                </a:cubicBezTo>
                <a:cubicBezTo>
                  <a:pt x="46" y="315"/>
                  <a:pt x="62" y="351"/>
                  <a:pt x="78" y="393"/>
                </a:cubicBezTo>
                <a:cubicBezTo>
                  <a:pt x="69" y="393"/>
                  <a:pt x="62" y="393"/>
                  <a:pt x="56" y="393"/>
                </a:cubicBezTo>
                <a:cubicBezTo>
                  <a:pt x="47" y="420"/>
                  <a:pt x="32" y="450"/>
                  <a:pt x="40" y="460"/>
                </a:cubicBezTo>
                <a:cubicBezTo>
                  <a:pt x="79" y="506"/>
                  <a:pt x="62" y="548"/>
                  <a:pt x="43" y="596"/>
                </a:cubicBezTo>
                <a:cubicBezTo>
                  <a:pt x="13" y="681"/>
                  <a:pt x="33" y="727"/>
                  <a:pt x="123" y="749"/>
                </a:cubicBezTo>
                <a:cubicBezTo>
                  <a:pt x="200" y="768"/>
                  <a:pt x="283" y="776"/>
                  <a:pt x="365" y="781"/>
                </a:cubicBezTo>
                <a:cubicBezTo>
                  <a:pt x="424" y="783"/>
                  <a:pt x="467" y="805"/>
                  <a:pt x="494" y="856"/>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8" name="Freeform 7"/>
          <p:cNvSpPr/>
          <p:nvPr/>
        </p:nvSpPr>
        <p:spPr bwMode="auto">
          <a:xfrm>
            <a:off x="4028680" y="3947637"/>
            <a:ext cx="520063" cy="507684"/>
          </a:xfrm>
          <a:custGeom>
            <a:avLst/>
            <a:gdLst>
              <a:gd name="T0" fmla="*/ 417 w 508"/>
              <a:gd name="T1" fmla="*/ 496 h 497"/>
              <a:gd name="T2" fmla="*/ 507 w 508"/>
              <a:gd name="T3" fmla="*/ 402 h 497"/>
              <a:gd name="T4" fmla="*/ 507 w 508"/>
              <a:gd name="T5" fmla="*/ 232 h 497"/>
              <a:gd name="T6" fmla="*/ 507 w 508"/>
              <a:gd name="T7" fmla="*/ 0 h 497"/>
              <a:gd name="T8" fmla="*/ 440 w 508"/>
              <a:gd name="T9" fmla="*/ 33 h 497"/>
              <a:gd name="T10" fmla="*/ 334 w 508"/>
              <a:gd name="T11" fmla="*/ 65 h 497"/>
              <a:gd name="T12" fmla="*/ 202 w 508"/>
              <a:gd name="T13" fmla="*/ 30 h 497"/>
              <a:gd name="T14" fmla="*/ 200 w 508"/>
              <a:gd name="T15" fmla="*/ 62 h 497"/>
              <a:gd name="T16" fmla="*/ 40 w 508"/>
              <a:gd name="T17" fmla="*/ 451 h 497"/>
              <a:gd name="T18" fmla="*/ 0 w 508"/>
              <a:gd name="T19" fmla="*/ 496 h 497"/>
              <a:gd name="T20" fmla="*/ 417 w 508"/>
              <a:gd name="T21" fmla="*/ 496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497">
                <a:moveTo>
                  <a:pt x="417" y="496"/>
                </a:moveTo>
                <a:cubicBezTo>
                  <a:pt x="469" y="495"/>
                  <a:pt x="506" y="456"/>
                  <a:pt x="507" y="402"/>
                </a:cubicBezTo>
                <a:cubicBezTo>
                  <a:pt x="508" y="345"/>
                  <a:pt x="507" y="289"/>
                  <a:pt x="507" y="232"/>
                </a:cubicBezTo>
                <a:cubicBezTo>
                  <a:pt x="507" y="157"/>
                  <a:pt x="507" y="82"/>
                  <a:pt x="507" y="0"/>
                </a:cubicBezTo>
                <a:cubicBezTo>
                  <a:pt x="481" y="13"/>
                  <a:pt x="461" y="25"/>
                  <a:pt x="440" y="33"/>
                </a:cubicBezTo>
                <a:cubicBezTo>
                  <a:pt x="405" y="45"/>
                  <a:pt x="370" y="61"/>
                  <a:pt x="334" y="65"/>
                </a:cubicBezTo>
                <a:cubicBezTo>
                  <a:pt x="287" y="69"/>
                  <a:pt x="240" y="56"/>
                  <a:pt x="202" y="30"/>
                </a:cubicBezTo>
                <a:cubicBezTo>
                  <a:pt x="201" y="41"/>
                  <a:pt x="201" y="52"/>
                  <a:pt x="200" y="62"/>
                </a:cubicBezTo>
                <a:cubicBezTo>
                  <a:pt x="191" y="210"/>
                  <a:pt x="152" y="344"/>
                  <a:pt x="40" y="451"/>
                </a:cubicBezTo>
                <a:cubicBezTo>
                  <a:pt x="26" y="464"/>
                  <a:pt x="13" y="479"/>
                  <a:pt x="0" y="496"/>
                </a:cubicBezTo>
                <a:cubicBezTo>
                  <a:pt x="145" y="496"/>
                  <a:pt x="281" y="497"/>
                  <a:pt x="417" y="496"/>
                </a:cubicBezTo>
                <a:close/>
              </a:path>
            </a:pathLst>
          </a:custGeom>
          <a:solidFill>
            <a:schemeClr val="accent3"/>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9" name="Freeform 9"/>
          <p:cNvSpPr/>
          <p:nvPr/>
        </p:nvSpPr>
        <p:spPr bwMode="auto">
          <a:xfrm>
            <a:off x="3625450" y="1705972"/>
            <a:ext cx="1327555" cy="1352443"/>
          </a:xfrm>
          <a:custGeom>
            <a:avLst/>
            <a:gdLst>
              <a:gd name="T0" fmla="*/ 412 w 1297"/>
              <a:gd name="T1" fmla="*/ 1024 h 1322"/>
              <a:gd name="T2" fmla="*/ 417 w 1297"/>
              <a:gd name="T3" fmla="*/ 1259 h 1322"/>
              <a:gd name="T4" fmla="*/ 381 w 1297"/>
              <a:gd name="T5" fmla="*/ 1322 h 1322"/>
              <a:gd name="T6" fmla="*/ 780 w 1297"/>
              <a:gd name="T7" fmla="*/ 1322 h 1322"/>
              <a:gd name="T8" fmla="*/ 900 w 1297"/>
              <a:gd name="T9" fmla="*/ 1202 h 1322"/>
              <a:gd name="T10" fmla="*/ 900 w 1297"/>
              <a:gd name="T11" fmla="*/ 764 h 1322"/>
              <a:gd name="T12" fmla="*/ 936 w 1297"/>
              <a:gd name="T13" fmla="*/ 732 h 1322"/>
              <a:gd name="T14" fmla="*/ 1050 w 1297"/>
              <a:gd name="T15" fmla="*/ 774 h 1322"/>
              <a:gd name="T16" fmla="*/ 1240 w 1297"/>
              <a:gd name="T17" fmla="*/ 748 h 1322"/>
              <a:gd name="T18" fmla="*/ 1256 w 1297"/>
              <a:gd name="T19" fmla="*/ 554 h 1322"/>
              <a:gd name="T20" fmla="*/ 1047 w 1297"/>
              <a:gd name="T21" fmla="*/ 509 h 1322"/>
              <a:gd name="T22" fmla="*/ 900 w 1297"/>
              <a:gd name="T23" fmla="*/ 569 h 1322"/>
              <a:gd name="T24" fmla="*/ 900 w 1297"/>
              <a:gd name="T25" fmla="*/ 516 h 1322"/>
              <a:gd name="T26" fmla="*/ 900 w 1297"/>
              <a:gd name="T27" fmla="*/ 123 h 1322"/>
              <a:gd name="T28" fmla="*/ 777 w 1297"/>
              <a:gd name="T29" fmla="*/ 1 h 1322"/>
              <a:gd name="T30" fmla="*/ 639 w 1297"/>
              <a:gd name="T31" fmla="*/ 0 h 1322"/>
              <a:gd name="T32" fmla="*/ 451 w 1297"/>
              <a:gd name="T33" fmla="*/ 114 h 1322"/>
              <a:gd name="T34" fmla="*/ 126 w 1297"/>
              <a:gd name="T35" fmla="*/ 647 h 1322"/>
              <a:gd name="T36" fmla="*/ 125 w 1297"/>
              <a:gd name="T37" fmla="*/ 647 h 1322"/>
              <a:gd name="T38" fmla="*/ 145 w 1297"/>
              <a:gd name="T39" fmla="*/ 749 h 1322"/>
              <a:gd name="T40" fmla="*/ 150 w 1297"/>
              <a:gd name="T41" fmla="*/ 836 h 1322"/>
              <a:gd name="T42" fmla="*/ 31 w 1297"/>
              <a:gd name="T43" fmla="*/ 1021 h 1322"/>
              <a:gd name="T44" fmla="*/ 12 w 1297"/>
              <a:gd name="T45" fmla="*/ 1113 h 1322"/>
              <a:gd name="T46" fmla="*/ 20 w 1297"/>
              <a:gd name="T47" fmla="*/ 1079 h 1322"/>
              <a:gd name="T48" fmla="*/ 203 w 1297"/>
              <a:gd name="T49" fmla="*/ 927 h 1322"/>
              <a:gd name="T50" fmla="*/ 412 w 1297"/>
              <a:gd name="T51" fmla="*/ 1024 h 1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97" h="1322">
                <a:moveTo>
                  <a:pt x="412" y="1024"/>
                </a:moveTo>
                <a:cubicBezTo>
                  <a:pt x="461" y="1100"/>
                  <a:pt x="462" y="1180"/>
                  <a:pt x="417" y="1259"/>
                </a:cubicBezTo>
                <a:cubicBezTo>
                  <a:pt x="406" y="1278"/>
                  <a:pt x="395" y="1297"/>
                  <a:pt x="381" y="1322"/>
                </a:cubicBezTo>
                <a:cubicBezTo>
                  <a:pt x="521" y="1322"/>
                  <a:pt x="651" y="1322"/>
                  <a:pt x="780" y="1322"/>
                </a:cubicBezTo>
                <a:cubicBezTo>
                  <a:pt x="867" y="1322"/>
                  <a:pt x="900" y="1288"/>
                  <a:pt x="900" y="1202"/>
                </a:cubicBezTo>
                <a:cubicBezTo>
                  <a:pt x="900" y="1056"/>
                  <a:pt x="901" y="910"/>
                  <a:pt x="900" y="764"/>
                </a:cubicBezTo>
                <a:cubicBezTo>
                  <a:pt x="900" y="736"/>
                  <a:pt x="909" y="723"/>
                  <a:pt x="936" y="732"/>
                </a:cubicBezTo>
                <a:cubicBezTo>
                  <a:pt x="974" y="744"/>
                  <a:pt x="1014" y="755"/>
                  <a:pt x="1050" y="774"/>
                </a:cubicBezTo>
                <a:cubicBezTo>
                  <a:pt x="1113" y="807"/>
                  <a:pt x="1192" y="798"/>
                  <a:pt x="1240" y="748"/>
                </a:cubicBezTo>
                <a:cubicBezTo>
                  <a:pt x="1290" y="696"/>
                  <a:pt x="1297" y="614"/>
                  <a:pt x="1256" y="554"/>
                </a:cubicBezTo>
                <a:cubicBezTo>
                  <a:pt x="1209" y="485"/>
                  <a:pt x="1130" y="470"/>
                  <a:pt x="1047" y="509"/>
                </a:cubicBezTo>
                <a:cubicBezTo>
                  <a:pt x="1002" y="531"/>
                  <a:pt x="955" y="547"/>
                  <a:pt x="900" y="569"/>
                </a:cubicBezTo>
                <a:cubicBezTo>
                  <a:pt x="900" y="543"/>
                  <a:pt x="900" y="529"/>
                  <a:pt x="900" y="516"/>
                </a:cubicBezTo>
                <a:cubicBezTo>
                  <a:pt x="900" y="385"/>
                  <a:pt x="900" y="254"/>
                  <a:pt x="900" y="123"/>
                </a:cubicBezTo>
                <a:cubicBezTo>
                  <a:pt x="900" y="35"/>
                  <a:pt x="866" y="1"/>
                  <a:pt x="777" y="1"/>
                </a:cubicBezTo>
                <a:cubicBezTo>
                  <a:pt x="731" y="0"/>
                  <a:pt x="685" y="0"/>
                  <a:pt x="639" y="0"/>
                </a:cubicBezTo>
                <a:cubicBezTo>
                  <a:pt x="571" y="27"/>
                  <a:pt x="508" y="64"/>
                  <a:pt x="451" y="114"/>
                </a:cubicBezTo>
                <a:cubicBezTo>
                  <a:pt x="286" y="257"/>
                  <a:pt x="186" y="444"/>
                  <a:pt x="126" y="647"/>
                </a:cubicBezTo>
                <a:cubicBezTo>
                  <a:pt x="125" y="647"/>
                  <a:pt x="125" y="647"/>
                  <a:pt x="125" y="647"/>
                </a:cubicBezTo>
                <a:cubicBezTo>
                  <a:pt x="116" y="676"/>
                  <a:pt x="128" y="720"/>
                  <a:pt x="145" y="749"/>
                </a:cubicBezTo>
                <a:cubicBezTo>
                  <a:pt x="164" y="781"/>
                  <a:pt x="169" y="807"/>
                  <a:pt x="150" y="836"/>
                </a:cubicBezTo>
                <a:cubicBezTo>
                  <a:pt x="113" y="899"/>
                  <a:pt x="72" y="960"/>
                  <a:pt x="31" y="1021"/>
                </a:cubicBezTo>
                <a:cubicBezTo>
                  <a:pt x="7" y="1060"/>
                  <a:pt x="0" y="1090"/>
                  <a:pt x="12" y="1113"/>
                </a:cubicBezTo>
                <a:cubicBezTo>
                  <a:pt x="14" y="1102"/>
                  <a:pt x="17" y="1091"/>
                  <a:pt x="20" y="1079"/>
                </a:cubicBezTo>
                <a:cubicBezTo>
                  <a:pt x="50" y="991"/>
                  <a:pt x="113" y="939"/>
                  <a:pt x="203" y="927"/>
                </a:cubicBezTo>
                <a:cubicBezTo>
                  <a:pt x="291" y="916"/>
                  <a:pt x="364" y="950"/>
                  <a:pt x="412" y="1024"/>
                </a:cubicBezTo>
                <a:close/>
              </a:path>
            </a:pathLst>
          </a:custGeom>
          <a:solidFill>
            <a:schemeClr val="accent1"/>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grpSp>
        <p:nvGrpSpPr>
          <p:cNvPr id="2" name="Group 9"/>
          <p:cNvGrpSpPr/>
          <p:nvPr/>
        </p:nvGrpSpPr>
        <p:grpSpPr>
          <a:xfrm>
            <a:off x="5067840" y="3408653"/>
            <a:ext cx="1547781" cy="378513"/>
            <a:chOff x="5095082" y="3828931"/>
            <a:chExt cx="2376489" cy="581144"/>
          </a:xfrm>
          <a:solidFill>
            <a:schemeClr val="accent4"/>
          </a:solidFill>
        </p:grpSpPr>
        <p:cxnSp>
          <p:nvCxnSpPr>
            <p:cNvPr id="11" name="Straight Connector 10"/>
            <p:cNvCxnSpPr/>
            <p:nvPr/>
          </p:nvCxnSpPr>
          <p:spPr bwMode="auto">
            <a:xfrm>
              <a:off x="5095082" y="3828931"/>
              <a:ext cx="403756" cy="376604"/>
            </a:xfrm>
            <a:prstGeom prst="line">
              <a:avLst/>
            </a:prstGeom>
            <a:grpFill/>
            <a:ln w="12700" cap="flat" cmpd="sng" algn="ctr">
              <a:solidFill>
                <a:schemeClr val="accent4"/>
              </a:solidFill>
              <a:prstDash val="sysDash"/>
              <a:round/>
              <a:headEnd type="none" w="med" len="med"/>
              <a:tailEnd type="none" w="med" len="med"/>
            </a:ln>
            <a:effectLst/>
          </p:spPr>
        </p:cxnSp>
        <p:cxnSp>
          <p:nvCxnSpPr>
            <p:cNvPr id="12" name="Straight Connector 11"/>
            <p:cNvCxnSpPr/>
            <p:nvPr/>
          </p:nvCxnSpPr>
          <p:spPr bwMode="auto">
            <a:xfrm flipV="1">
              <a:off x="5686647" y="4315130"/>
              <a:ext cx="1599407" cy="0"/>
            </a:xfrm>
            <a:prstGeom prst="line">
              <a:avLst/>
            </a:prstGeom>
            <a:grpFill/>
            <a:ln w="12700" cap="flat" cmpd="sng" algn="ctr">
              <a:solidFill>
                <a:schemeClr val="accent4"/>
              </a:solidFill>
              <a:prstDash val="sysDash"/>
              <a:round/>
              <a:headEnd type="none" w="med" len="med"/>
              <a:tailEnd type="none" w="med" len="med"/>
            </a:ln>
            <a:effectLst/>
          </p:spPr>
        </p:cxnSp>
        <p:sp>
          <p:nvSpPr>
            <p:cNvPr id="18" name="Freeform 22"/>
            <p:cNvSpPr>
              <a:spLocks noEditPoints="1"/>
            </p:cNvSpPr>
            <p:nvPr/>
          </p:nvSpPr>
          <p:spPr bwMode="auto">
            <a:xfrm flipH="1" flipV="1">
              <a:off x="5491740" y="4199703"/>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16" name="Freeform 22"/>
            <p:cNvSpPr>
              <a:spLocks noEditPoints="1"/>
            </p:cNvSpPr>
            <p:nvPr/>
          </p:nvSpPr>
          <p:spPr bwMode="auto">
            <a:xfrm flipH="1" flipV="1">
              <a:off x="7276664" y="4215168"/>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4"/>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 name="Group 18"/>
          <p:cNvGrpSpPr/>
          <p:nvPr/>
        </p:nvGrpSpPr>
        <p:grpSpPr>
          <a:xfrm>
            <a:off x="5040889" y="1844136"/>
            <a:ext cx="1547781" cy="378513"/>
            <a:chOff x="5314951" y="1576421"/>
            <a:chExt cx="2376489" cy="581144"/>
          </a:xfrm>
          <a:solidFill>
            <a:schemeClr val="accent5"/>
          </a:solidFill>
        </p:grpSpPr>
        <p:cxnSp>
          <p:nvCxnSpPr>
            <p:cNvPr id="20" name="Straight Connector 19"/>
            <p:cNvCxnSpPr/>
            <p:nvPr/>
          </p:nvCxnSpPr>
          <p:spPr bwMode="auto">
            <a:xfrm flipV="1">
              <a:off x="5314951" y="1780961"/>
              <a:ext cx="403756" cy="376604"/>
            </a:xfrm>
            <a:prstGeom prst="line">
              <a:avLst/>
            </a:prstGeom>
            <a:grpFill/>
            <a:ln w="12700" cap="flat" cmpd="sng" algn="ctr">
              <a:solidFill>
                <a:schemeClr val="accent2"/>
              </a:solidFill>
              <a:prstDash val="sysDash"/>
              <a:round/>
              <a:headEnd type="none" w="med" len="med"/>
              <a:tailEnd type="none" w="med" len="med"/>
            </a:ln>
            <a:effectLst/>
          </p:spPr>
        </p:cxnSp>
        <p:cxnSp>
          <p:nvCxnSpPr>
            <p:cNvPr id="21" name="Straight Connector 20"/>
            <p:cNvCxnSpPr/>
            <p:nvPr/>
          </p:nvCxnSpPr>
          <p:spPr bwMode="auto">
            <a:xfrm>
              <a:off x="5906516" y="1671366"/>
              <a:ext cx="1599407" cy="0"/>
            </a:xfrm>
            <a:prstGeom prst="line">
              <a:avLst/>
            </a:prstGeom>
            <a:grpFill/>
            <a:ln w="12700" cap="flat" cmpd="sng" algn="ctr">
              <a:solidFill>
                <a:schemeClr val="accent2"/>
              </a:solidFill>
              <a:prstDash val="sysDash"/>
              <a:round/>
              <a:headEnd type="none" w="med" len="med"/>
              <a:tailEnd type="none" w="med" len="med"/>
            </a:ln>
            <a:effectLst/>
          </p:spPr>
        </p:cxnSp>
        <p:sp>
          <p:nvSpPr>
            <p:cNvPr id="27" name="Freeform 22"/>
            <p:cNvSpPr>
              <a:spLocks noEditPoints="1"/>
            </p:cNvSpPr>
            <p:nvPr/>
          </p:nvSpPr>
          <p:spPr bwMode="auto">
            <a:xfrm flipH="1">
              <a:off x="5711609" y="1591886"/>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Freeform 22"/>
            <p:cNvSpPr>
              <a:spLocks noEditPoints="1"/>
            </p:cNvSpPr>
            <p:nvPr/>
          </p:nvSpPr>
          <p:spPr bwMode="auto">
            <a:xfrm flipH="1">
              <a:off x="7496533" y="1576421"/>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2"/>
              </a:solidFill>
              <a:round/>
            </a:ln>
          </p:spPr>
          <p:txBody>
            <a:bodyPr vert="horz" wrap="square" lIns="83748" tIns="41874" rIns="83748" bIns="41874" numCol="1" anchor="t" anchorCtr="0" compatLnSpc="1"/>
            <a:lstStyle/>
            <a:p>
              <a:pPr>
                <a:lnSpc>
                  <a:spcPct val="120000"/>
                </a:lnSpc>
              </a:pPr>
              <a:endParaRPr lang="en-US" sz="1100" dirty="0">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 name="Group 27"/>
          <p:cNvGrpSpPr/>
          <p:nvPr/>
        </p:nvGrpSpPr>
        <p:grpSpPr>
          <a:xfrm>
            <a:off x="2473405" y="1844136"/>
            <a:ext cx="1547781" cy="378513"/>
            <a:chOff x="1601392" y="1504354"/>
            <a:chExt cx="2376489" cy="581144"/>
          </a:xfrm>
          <a:solidFill>
            <a:schemeClr val="accent1"/>
          </a:solidFill>
        </p:grpSpPr>
        <p:cxnSp>
          <p:nvCxnSpPr>
            <p:cNvPr id="29" name="Straight Connector 28"/>
            <p:cNvCxnSpPr/>
            <p:nvPr/>
          </p:nvCxnSpPr>
          <p:spPr bwMode="auto">
            <a:xfrm flipH="1" flipV="1">
              <a:off x="3574125" y="1708894"/>
              <a:ext cx="403756" cy="376604"/>
            </a:xfrm>
            <a:prstGeom prst="line">
              <a:avLst/>
            </a:prstGeom>
            <a:grpFill/>
            <a:ln w="12700" cap="flat" cmpd="sng" algn="ctr">
              <a:solidFill>
                <a:schemeClr val="accent1"/>
              </a:solidFill>
              <a:prstDash val="sysDash"/>
              <a:round/>
              <a:headEnd type="none" w="med" len="med"/>
              <a:tailEnd type="none" w="med" len="med"/>
            </a:ln>
            <a:effectLst/>
          </p:spPr>
        </p:cxnSp>
        <p:cxnSp>
          <p:nvCxnSpPr>
            <p:cNvPr id="30" name="Straight Connector 29"/>
            <p:cNvCxnSpPr/>
            <p:nvPr/>
          </p:nvCxnSpPr>
          <p:spPr bwMode="auto">
            <a:xfrm flipH="1">
              <a:off x="1786909" y="1599299"/>
              <a:ext cx="1599407" cy="0"/>
            </a:xfrm>
            <a:prstGeom prst="line">
              <a:avLst/>
            </a:prstGeom>
            <a:grpFill/>
            <a:ln w="12700" cap="flat" cmpd="sng" algn="ctr">
              <a:solidFill>
                <a:schemeClr val="accent1"/>
              </a:solidFill>
              <a:prstDash val="sysDash"/>
              <a:round/>
              <a:headEnd type="none" w="med" len="med"/>
              <a:tailEnd type="none" w="med" len="med"/>
            </a:ln>
            <a:effectLst/>
          </p:spPr>
        </p:cxnSp>
        <p:sp>
          <p:nvSpPr>
            <p:cNvPr id="36" name="Freeform 22"/>
            <p:cNvSpPr>
              <a:spLocks noEditPoints="1"/>
            </p:cNvSpPr>
            <p:nvPr/>
          </p:nvSpPr>
          <p:spPr bwMode="auto">
            <a:xfrm>
              <a:off x="3386316" y="1519819"/>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1"/>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Freeform 22"/>
            <p:cNvSpPr>
              <a:spLocks noEditPoints="1"/>
            </p:cNvSpPr>
            <p:nvPr/>
          </p:nvSpPr>
          <p:spPr bwMode="auto">
            <a:xfrm>
              <a:off x="1601392" y="150435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1"/>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 name="Group 36"/>
          <p:cNvGrpSpPr/>
          <p:nvPr/>
        </p:nvGrpSpPr>
        <p:grpSpPr>
          <a:xfrm>
            <a:off x="2526910" y="3393346"/>
            <a:ext cx="1547781" cy="378513"/>
            <a:chOff x="1683544" y="3746382"/>
            <a:chExt cx="2376489" cy="581144"/>
          </a:xfrm>
          <a:solidFill>
            <a:schemeClr val="accent1"/>
          </a:solidFill>
        </p:grpSpPr>
        <p:cxnSp>
          <p:nvCxnSpPr>
            <p:cNvPr id="38" name="Straight Connector 37"/>
            <p:cNvCxnSpPr/>
            <p:nvPr/>
          </p:nvCxnSpPr>
          <p:spPr bwMode="auto">
            <a:xfrm flipH="1">
              <a:off x="3656277" y="3746382"/>
              <a:ext cx="403756" cy="376604"/>
            </a:xfrm>
            <a:prstGeom prst="line">
              <a:avLst/>
            </a:prstGeom>
            <a:grpFill/>
            <a:ln w="12700" cap="flat" cmpd="sng" algn="ctr">
              <a:solidFill>
                <a:schemeClr val="accent3"/>
              </a:solidFill>
              <a:prstDash val="sysDash"/>
              <a:round/>
              <a:headEnd type="none" w="med" len="med"/>
              <a:tailEnd type="none" w="med" len="med"/>
            </a:ln>
            <a:effectLst/>
          </p:spPr>
        </p:cxnSp>
        <p:cxnSp>
          <p:nvCxnSpPr>
            <p:cNvPr id="39" name="Straight Connector 38"/>
            <p:cNvCxnSpPr/>
            <p:nvPr/>
          </p:nvCxnSpPr>
          <p:spPr bwMode="auto">
            <a:xfrm flipH="1" flipV="1">
              <a:off x="1869061" y="4232581"/>
              <a:ext cx="1599407" cy="0"/>
            </a:xfrm>
            <a:prstGeom prst="line">
              <a:avLst/>
            </a:prstGeom>
            <a:grpFill/>
            <a:ln w="12700" cap="flat" cmpd="sng" algn="ctr">
              <a:solidFill>
                <a:schemeClr val="accent3"/>
              </a:solidFill>
              <a:prstDash val="sysDash"/>
              <a:round/>
              <a:headEnd type="none" w="med" len="med"/>
              <a:tailEnd type="none" w="med" len="med"/>
            </a:ln>
            <a:effectLst/>
          </p:spPr>
        </p:cxnSp>
        <p:sp>
          <p:nvSpPr>
            <p:cNvPr id="45" name="Freeform 22"/>
            <p:cNvSpPr>
              <a:spLocks noEditPoints="1"/>
            </p:cNvSpPr>
            <p:nvPr/>
          </p:nvSpPr>
          <p:spPr bwMode="auto">
            <a:xfrm flipV="1">
              <a:off x="3468468" y="4117154"/>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Freeform 22"/>
            <p:cNvSpPr>
              <a:spLocks noEditPoints="1"/>
            </p:cNvSpPr>
            <p:nvPr/>
          </p:nvSpPr>
          <p:spPr bwMode="auto">
            <a:xfrm flipV="1">
              <a:off x="1683544" y="4132619"/>
              <a:ext cx="194907" cy="194907"/>
            </a:xfrm>
            <a:custGeom>
              <a:avLst/>
              <a:gdLst>
                <a:gd name="T0" fmla="*/ 36 w 72"/>
                <a:gd name="T1" fmla="*/ 72 h 72"/>
                <a:gd name="T2" fmla="*/ 0 w 72"/>
                <a:gd name="T3" fmla="*/ 36 h 72"/>
                <a:gd name="T4" fmla="*/ 36 w 72"/>
                <a:gd name="T5" fmla="*/ 0 h 72"/>
                <a:gd name="T6" fmla="*/ 72 w 72"/>
                <a:gd name="T7" fmla="*/ 36 h 72"/>
                <a:gd name="T8" fmla="*/ 36 w 72"/>
                <a:gd name="T9" fmla="*/ 72 h 72"/>
                <a:gd name="T10" fmla="*/ 36 w 72"/>
                <a:gd name="T11" fmla="*/ 4 h 72"/>
                <a:gd name="T12" fmla="*/ 4 w 72"/>
                <a:gd name="T13" fmla="*/ 36 h 72"/>
                <a:gd name="T14" fmla="*/ 36 w 72"/>
                <a:gd name="T15" fmla="*/ 68 h 72"/>
                <a:gd name="T16" fmla="*/ 68 w 72"/>
                <a:gd name="T17" fmla="*/ 36 h 72"/>
                <a:gd name="T18" fmla="*/ 36 w 72"/>
                <a:gd name="T19" fmla="*/ 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2" h="72">
                  <a:moveTo>
                    <a:pt x="36" y="72"/>
                  </a:moveTo>
                  <a:cubicBezTo>
                    <a:pt x="16" y="72"/>
                    <a:pt x="0" y="56"/>
                    <a:pt x="0" y="36"/>
                  </a:cubicBezTo>
                  <a:cubicBezTo>
                    <a:pt x="0" y="16"/>
                    <a:pt x="16" y="0"/>
                    <a:pt x="36" y="0"/>
                  </a:cubicBezTo>
                  <a:cubicBezTo>
                    <a:pt x="56" y="0"/>
                    <a:pt x="72" y="16"/>
                    <a:pt x="72" y="36"/>
                  </a:cubicBezTo>
                  <a:cubicBezTo>
                    <a:pt x="72" y="56"/>
                    <a:pt x="56" y="72"/>
                    <a:pt x="36" y="72"/>
                  </a:cubicBezTo>
                  <a:close/>
                  <a:moveTo>
                    <a:pt x="36" y="4"/>
                  </a:moveTo>
                  <a:cubicBezTo>
                    <a:pt x="18" y="4"/>
                    <a:pt x="4" y="19"/>
                    <a:pt x="4" y="36"/>
                  </a:cubicBezTo>
                  <a:cubicBezTo>
                    <a:pt x="4" y="54"/>
                    <a:pt x="18" y="68"/>
                    <a:pt x="36" y="68"/>
                  </a:cubicBezTo>
                  <a:cubicBezTo>
                    <a:pt x="54" y="68"/>
                    <a:pt x="68" y="54"/>
                    <a:pt x="68" y="36"/>
                  </a:cubicBezTo>
                  <a:cubicBezTo>
                    <a:pt x="68" y="19"/>
                    <a:pt x="54" y="4"/>
                    <a:pt x="36" y="4"/>
                  </a:cubicBezTo>
                  <a:close/>
                </a:path>
              </a:pathLst>
            </a:custGeom>
            <a:grpFill/>
            <a:ln w="9525">
              <a:solidFill>
                <a:schemeClr val="accent3"/>
              </a:solidFill>
              <a:round/>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47" name="Freeform 46"/>
          <p:cNvSpPr/>
          <p:nvPr/>
        </p:nvSpPr>
        <p:spPr bwMode="auto">
          <a:xfrm>
            <a:off x="4240347" y="3095415"/>
            <a:ext cx="1223129" cy="1409313"/>
          </a:xfrm>
          <a:custGeom>
            <a:avLst/>
            <a:gdLst>
              <a:gd name="T0" fmla="*/ 1195 w 1195"/>
              <a:gd name="T1" fmla="*/ 1319 h 1377"/>
              <a:gd name="T2" fmla="*/ 1027 w 1195"/>
              <a:gd name="T3" fmla="*/ 831 h 1377"/>
              <a:gd name="T4" fmla="*/ 972 w 1195"/>
              <a:gd name="T5" fmla="*/ 676 h 1377"/>
              <a:gd name="T6" fmla="*/ 971 w 1195"/>
              <a:gd name="T7" fmla="*/ 676 h 1377"/>
              <a:gd name="T8" fmla="*/ 917 w 1195"/>
              <a:gd name="T9" fmla="*/ 384 h 1377"/>
              <a:gd name="T10" fmla="*/ 861 w 1195"/>
              <a:gd name="T11" fmla="*/ 346 h 1377"/>
              <a:gd name="T12" fmla="*/ 830 w 1195"/>
              <a:gd name="T13" fmla="*/ 60 h 1377"/>
              <a:gd name="T14" fmla="*/ 858 w 1195"/>
              <a:gd name="T15" fmla="*/ 8 h 1377"/>
              <a:gd name="T16" fmla="*/ 846 w 1195"/>
              <a:gd name="T17" fmla="*/ 1 h 1377"/>
              <a:gd name="T18" fmla="*/ 429 w 1195"/>
              <a:gd name="T19" fmla="*/ 3 h 1377"/>
              <a:gd name="T20" fmla="*/ 341 w 1195"/>
              <a:gd name="T21" fmla="*/ 98 h 1377"/>
              <a:gd name="T22" fmla="*/ 341 w 1195"/>
              <a:gd name="T23" fmla="*/ 268 h 1377"/>
              <a:gd name="T24" fmla="*/ 342 w 1195"/>
              <a:gd name="T25" fmla="*/ 591 h 1377"/>
              <a:gd name="T26" fmla="*/ 183 w 1195"/>
              <a:gd name="T27" fmla="*/ 548 h 1377"/>
              <a:gd name="T28" fmla="*/ 23 w 1195"/>
              <a:gd name="T29" fmla="*/ 558 h 1377"/>
              <a:gd name="T30" fmla="*/ 2 w 1195"/>
              <a:gd name="T31" fmla="*/ 575 h 1377"/>
              <a:gd name="T32" fmla="*/ 5 w 1195"/>
              <a:gd name="T33" fmla="*/ 596 h 1377"/>
              <a:gd name="T34" fmla="*/ 5 w 1195"/>
              <a:gd name="T35" fmla="*/ 676 h 1377"/>
              <a:gd name="T36" fmla="*/ 5 w 1195"/>
              <a:gd name="T37" fmla="*/ 676 h 1377"/>
              <a:gd name="T38" fmla="*/ 0 w 1195"/>
              <a:gd name="T39" fmla="*/ 790 h 1377"/>
              <a:gd name="T40" fmla="*/ 71 w 1195"/>
              <a:gd name="T41" fmla="*/ 831 h 1377"/>
              <a:gd name="T42" fmla="*/ 205 w 1195"/>
              <a:gd name="T43" fmla="*/ 810 h 1377"/>
              <a:gd name="T44" fmla="*/ 341 w 1195"/>
              <a:gd name="T45" fmla="*/ 756 h 1377"/>
              <a:gd name="T46" fmla="*/ 343 w 1195"/>
              <a:gd name="T47" fmla="*/ 819 h 1377"/>
              <a:gd name="T48" fmla="*/ 344 w 1195"/>
              <a:gd name="T49" fmla="*/ 1215 h 1377"/>
              <a:gd name="T50" fmla="*/ 452 w 1195"/>
              <a:gd name="T51" fmla="*/ 1321 h 1377"/>
              <a:gd name="T52" fmla="*/ 881 w 1195"/>
              <a:gd name="T53" fmla="*/ 1320 h 1377"/>
              <a:gd name="T54" fmla="*/ 934 w 1195"/>
              <a:gd name="T55" fmla="*/ 1323 h 1377"/>
              <a:gd name="T56" fmla="*/ 913 w 1195"/>
              <a:gd name="T57" fmla="*/ 1377 h 1377"/>
              <a:gd name="T58" fmla="*/ 1117 w 1195"/>
              <a:gd name="T59" fmla="*/ 1377 h 1377"/>
              <a:gd name="T60" fmla="*/ 1094 w 1195"/>
              <a:gd name="T61" fmla="*/ 1320 h 1377"/>
              <a:gd name="T62" fmla="*/ 1146 w 1195"/>
              <a:gd name="T63" fmla="*/ 1319 h 1377"/>
              <a:gd name="T64" fmla="*/ 1195 w 1195"/>
              <a:gd name="T65" fmla="*/ 1319 h 1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5" h="1377">
                <a:moveTo>
                  <a:pt x="1195" y="1319"/>
                </a:moveTo>
                <a:cubicBezTo>
                  <a:pt x="1141" y="1155"/>
                  <a:pt x="1094" y="989"/>
                  <a:pt x="1027" y="831"/>
                </a:cubicBezTo>
                <a:cubicBezTo>
                  <a:pt x="1006" y="780"/>
                  <a:pt x="986" y="727"/>
                  <a:pt x="972" y="676"/>
                </a:cubicBezTo>
                <a:cubicBezTo>
                  <a:pt x="971" y="676"/>
                  <a:pt x="971" y="676"/>
                  <a:pt x="971" y="676"/>
                </a:cubicBezTo>
                <a:cubicBezTo>
                  <a:pt x="941" y="580"/>
                  <a:pt x="923" y="483"/>
                  <a:pt x="917" y="384"/>
                </a:cubicBezTo>
                <a:cubicBezTo>
                  <a:pt x="897" y="375"/>
                  <a:pt x="878" y="362"/>
                  <a:pt x="861" y="346"/>
                </a:cubicBezTo>
                <a:cubicBezTo>
                  <a:pt x="781" y="269"/>
                  <a:pt x="769" y="157"/>
                  <a:pt x="830" y="60"/>
                </a:cubicBezTo>
                <a:cubicBezTo>
                  <a:pt x="841" y="43"/>
                  <a:pt x="849" y="25"/>
                  <a:pt x="858" y="8"/>
                </a:cubicBezTo>
                <a:cubicBezTo>
                  <a:pt x="851" y="4"/>
                  <a:pt x="849" y="1"/>
                  <a:pt x="846" y="1"/>
                </a:cubicBezTo>
                <a:cubicBezTo>
                  <a:pt x="707" y="1"/>
                  <a:pt x="568" y="0"/>
                  <a:pt x="429" y="3"/>
                </a:cubicBezTo>
                <a:cubicBezTo>
                  <a:pt x="376" y="4"/>
                  <a:pt x="342" y="43"/>
                  <a:pt x="341" y="98"/>
                </a:cubicBezTo>
                <a:cubicBezTo>
                  <a:pt x="340" y="155"/>
                  <a:pt x="341" y="211"/>
                  <a:pt x="341" y="268"/>
                </a:cubicBezTo>
                <a:cubicBezTo>
                  <a:pt x="341" y="374"/>
                  <a:pt x="342" y="481"/>
                  <a:pt x="342" y="591"/>
                </a:cubicBezTo>
                <a:cubicBezTo>
                  <a:pt x="281" y="597"/>
                  <a:pt x="231" y="575"/>
                  <a:pt x="183" y="548"/>
                </a:cubicBezTo>
                <a:cubicBezTo>
                  <a:pt x="128" y="518"/>
                  <a:pt x="74" y="522"/>
                  <a:pt x="23" y="558"/>
                </a:cubicBezTo>
                <a:cubicBezTo>
                  <a:pt x="16" y="563"/>
                  <a:pt x="9" y="569"/>
                  <a:pt x="2" y="575"/>
                </a:cubicBezTo>
                <a:cubicBezTo>
                  <a:pt x="4" y="582"/>
                  <a:pt x="5" y="589"/>
                  <a:pt x="5" y="596"/>
                </a:cubicBezTo>
                <a:cubicBezTo>
                  <a:pt x="5" y="622"/>
                  <a:pt x="5" y="649"/>
                  <a:pt x="5" y="676"/>
                </a:cubicBezTo>
                <a:cubicBezTo>
                  <a:pt x="5" y="676"/>
                  <a:pt x="5" y="676"/>
                  <a:pt x="5" y="676"/>
                </a:cubicBezTo>
                <a:cubicBezTo>
                  <a:pt x="4" y="714"/>
                  <a:pt x="2" y="752"/>
                  <a:pt x="0" y="790"/>
                </a:cubicBezTo>
                <a:cubicBezTo>
                  <a:pt x="18" y="808"/>
                  <a:pt x="41" y="822"/>
                  <a:pt x="71" y="831"/>
                </a:cubicBezTo>
                <a:cubicBezTo>
                  <a:pt x="119" y="845"/>
                  <a:pt x="162" y="831"/>
                  <a:pt x="205" y="810"/>
                </a:cubicBezTo>
                <a:cubicBezTo>
                  <a:pt x="247" y="789"/>
                  <a:pt x="292" y="775"/>
                  <a:pt x="341" y="756"/>
                </a:cubicBezTo>
                <a:cubicBezTo>
                  <a:pt x="342" y="786"/>
                  <a:pt x="343" y="802"/>
                  <a:pt x="343" y="819"/>
                </a:cubicBezTo>
                <a:cubicBezTo>
                  <a:pt x="343" y="951"/>
                  <a:pt x="343" y="1083"/>
                  <a:pt x="344" y="1215"/>
                </a:cubicBezTo>
                <a:cubicBezTo>
                  <a:pt x="345" y="1286"/>
                  <a:pt x="381" y="1321"/>
                  <a:pt x="452" y="1321"/>
                </a:cubicBezTo>
                <a:cubicBezTo>
                  <a:pt x="595" y="1321"/>
                  <a:pt x="738" y="1320"/>
                  <a:pt x="881" y="1320"/>
                </a:cubicBezTo>
                <a:cubicBezTo>
                  <a:pt x="895" y="1320"/>
                  <a:pt x="910" y="1321"/>
                  <a:pt x="934" y="1323"/>
                </a:cubicBezTo>
                <a:cubicBezTo>
                  <a:pt x="926" y="1342"/>
                  <a:pt x="919" y="1360"/>
                  <a:pt x="913" y="1377"/>
                </a:cubicBezTo>
                <a:cubicBezTo>
                  <a:pt x="981" y="1377"/>
                  <a:pt x="1049" y="1377"/>
                  <a:pt x="1117" y="1377"/>
                </a:cubicBezTo>
                <a:cubicBezTo>
                  <a:pt x="1110" y="1359"/>
                  <a:pt x="1103" y="1340"/>
                  <a:pt x="1094" y="1320"/>
                </a:cubicBezTo>
                <a:cubicBezTo>
                  <a:pt x="1119" y="1320"/>
                  <a:pt x="1133" y="1319"/>
                  <a:pt x="1146" y="1319"/>
                </a:cubicBezTo>
                <a:cubicBezTo>
                  <a:pt x="1162" y="1319"/>
                  <a:pt x="1178" y="1319"/>
                  <a:pt x="1195" y="1319"/>
                </a:cubicBezTo>
                <a:close/>
              </a:path>
            </a:pathLst>
          </a:custGeom>
          <a:solidFill>
            <a:schemeClr val="accent4"/>
          </a:solidFill>
          <a:ln>
            <a:noFill/>
          </a:ln>
        </p:spPr>
        <p:txBody>
          <a:bodyPr vert="horz" wrap="square" lIns="59553" tIns="29777" rIns="59553" bIns="29777" numCol="1" anchor="t" anchorCtr="0" compatLnSpc="1"/>
          <a:lstStyle/>
          <a:p>
            <a:pPr>
              <a:lnSpc>
                <a:spcPct val="120000"/>
              </a:lnSpc>
            </a:pPr>
            <a:endParaRPr lang="en-IN" sz="1100" dirty="0">
              <a:latin typeface="Arial" panose="020B0604020202020204" pitchFamily="34" charset="0"/>
              <a:ea typeface="微软雅黑" panose="020B0503020204020204" pitchFamily="34" charset="-122"/>
              <a:sym typeface="Arial" panose="020B0604020202020204" pitchFamily="34" charset="0"/>
            </a:endParaRPr>
          </a:p>
        </p:txBody>
      </p:sp>
      <p:sp>
        <p:nvSpPr>
          <p:cNvPr id="49" name="Rectangle 48"/>
          <p:cNvSpPr/>
          <p:nvPr/>
        </p:nvSpPr>
        <p:spPr>
          <a:xfrm>
            <a:off x="5724875" y="2224938"/>
            <a:ext cx="1042152"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49"/>
          <p:cNvSpPr txBox="1"/>
          <p:nvPr/>
        </p:nvSpPr>
        <p:spPr>
          <a:xfrm>
            <a:off x="5724873" y="2057677"/>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Rectangle 50"/>
          <p:cNvSpPr/>
          <p:nvPr/>
        </p:nvSpPr>
        <p:spPr>
          <a:xfrm>
            <a:off x="2432560" y="2224938"/>
            <a:ext cx="1042152"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51"/>
          <p:cNvSpPr txBox="1"/>
          <p:nvPr/>
        </p:nvSpPr>
        <p:spPr>
          <a:xfrm>
            <a:off x="2432559" y="2040029"/>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Rectangle 52"/>
          <p:cNvSpPr/>
          <p:nvPr/>
        </p:nvSpPr>
        <p:spPr>
          <a:xfrm>
            <a:off x="2432560" y="3298557"/>
            <a:ext cx="1042152" cy="5539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a:p>
            <a:pPr>
              <a:lnSpc>
                <a:spcPct val="120000"/>
              </a:lnSpc>
            </a:pPr>
            <a:r>
              <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a:t>
            </a:r>
            <a:endParaRPr 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53"/>
          <p:cNvSpPr txBox="1"/>
          <p:nvPr/>
        </p:nvSpPr>
        <p:spPr>
          <a:xfrm>
            <a:off x="2432559" y="3113648"/>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Rectangle 54"/>
          <p:cNvSpPr/>
          <p:nvPr/>
        </p:nvSpPr>
        <p:spPr>
          <a:xfrm>
            <a:off x="5724875" y="3298557"/>
            <a:ext cx="1042152" cy="443198"/>
          </a:xfrm>
          <a:prstGeom prst="rect">
            <a:avLst/>
          </a:prstGeom>
        </p:spPr>
        <p:txBody>
          <a:bodyPr wrap="square" lIns="0" tIns="0" rIns="0" bIns="0">
            <a:spAutoFit/>
          </a:body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55"/>
          <p:cNvSpPr txBox="1"/>
          <p:nvPr/>
        </p:nvSpPr>
        <p:spPr>
          <a:xfrm>
            <a:off x="5724873" y="3131296"/>
            <a:ext cx="904162" cy="184666"/>
          </a:xfrm>
          <a:prstGeom prst="rect">
            <a:avLst/>
          </a:prstGeom>
          <a:noFill/>
        </p:spPr>
        <p:txBody>
          <a:bodyPr wrap="square" lIns="0" tIns="0" rIns="0" bIns="0" rtlCol="0">
            <a:spAutoFit/>
          </a:bodyPr>
          <a:lstStyle/>
          <a:p>
            <a:pPr>
              <a:lnSpc>
                <a:spcPct val="120000"/>
              </a:lnSpc>
            </a:pPr>
            <a:r>
              <a:rPr lang="zh-CN" alt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n-US" sz="10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56"/>
          <p:cNvSpPr txBox="1"/>
          <p:nvPr/>
        </p:nvSpPr>
        <p:spPr>
          <a:xfrm>
            <a:off x="5856073" y="1595486"/>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02</a:t>
            </a:r>
          </a:p>
        </p:txBody>
      </p:sp>
      <p:sp>
        <p:nvSpPr>
          <p:cNvPr id="58" name="TextBox 57"/>
          <p:cNvSpPr txBox="1"/>
          <p:nvPr/>
        </p:nvSpPr>
        <p:spPr>
          <a:xfrm>
            <a:off x="5856073" y="3752265"/>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04</a:t>
            </a:r>
          </a:p>
        </p:txBody>
      </p:sp>
      <p:sp>
        <p:nvSpPr>
          <p:cNvPr id="59" name="TextBox 58"/>
          <p:cNvSpPr txBox="1"/>
          <p:nvPr/>
        </p:nvSpPr>
        <p:spPr>
          <a:xfrm>
            <a:off x="3018409" y="1595486"/>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01</a:t>
            </a:r>
          </a:p>
        </p:txBody>
      </p:sp>
      <p:sp>
        <p:nvSpPr>
          <p:cNvPr id="60" name="TextBox 59"/>
          <p:cNvSpPr txBox="1"/>
          <p:nvPr/>
        </p:nvSpPr>
        <p:spPr>
          <a:xfrm>
            <a:off x="3018409" y="3752265"/>
            <a:ext cx="243656" cy="313932"/>
          </a:xfrm>
          <a:prstGeom prst="rect">
            <a:avLst/>
          </a:prstGeom>
          <a:noFill/>
        </p:spPr>
        <p:txBody>
          <a:bodyPr wrap="none" lIns="0" tIns="0" rIns="0" bIns="0" rtlCol="0">
            <a:spAutoFit/>
          </a:bodyPr>
          <a:lstStyle/>
          <a:p>
            <a:pPr>
              <a:lnSpc>
                <a:spcPct val="120000"/>
              </a:lnSpc>
            </a:pPr>
            <a:r>
              <a:rPr lang="en-US" sz="17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03</a:t>
            </a:r>
          </a:p>
        </p:txBody>
      </p:sp>
      <p:grpSp>
        <p:nvGrpSpPr>
          <p:cNvPr id="10" name="Group 60"/>
          <p:cNvGrpSpPr/>
          <p:nvPr/>
        </p:nvGrpSpPr>
        <p:grpSpPr>
          <a:xfrm>
            <a:off x="2069801" y="3577341"/>
            <a:ext cx="297769" cy="297786"/>
            <a:chOff x="4168892" y="2012305"/>
            <a:chExt cx="739552" cy="743795"/>
          </a:xfrm>
        </p:grpSpPr>
        <p:sp>
          <p:nvSpPr>
            <p:cNvPr id="62" name="Oval 61"/>
            <p:cNvSpPr/>
            <p:nvPr/>
          </p:nvSpPr>
          <p:spPr>
            <a:xfrm>
              <a:off x="4168892" y="2012305"/>
              <a:ext cx="739552" cy="743795"/>
            </a:xfrm>
            <a:prstGeom prst="ellipse">
              <a:avLst/>
            </a:prstGeom>
            <a:solidFill>
              <a:schemeClr val="accent3"/>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9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3" name="Group 62"/>
            <p:cNvGrpSpPr/>
            <p:nvPr/>
          </p:nvGrpSpPr>
          <p:grpSpPr>
            <a:xfrm>
              <a:off x="4374990" y="2274029"/>
              <a:ext cx="335260" cy="209340"/>
              <a:chOff x="7507288" y="3873501"/>
              <a:chExt cx="338138" cy="211137"/>
            </a:xfrm>
            <a:solidFill>
              <a:schemeClr val="bg1"/>
            </a:solidFill>
          </p:grpSpPr>
          <p:sp>
            <p:nvSpPr>
              <p:cNvPr id="64" name="Freeform 8"/>
              <p:cNvSpPr/>
              <p:nvPr/>
            </p:nvSpPr>
            <p:spPr bwMode="auto">
              <a:xfrm>
                <a:off x="7507288" y="3873501"/>
                <a:ext cx="338138" cy="79375"/>
              </a:xfrm>
              <a:custGeom>
                <a:avLst/>
                <a:gdLst>
                  <a:gd name="T0" fmla="*/ 154 w 213"/>
                  <a:gd name="T1" fmla="*/ 50 h 50"/>
                  <a:gd name="T2" fmla="*/ 213 w 213"/>
                  <a:gd name="T3" fmla="*/ 50 h 50"/>
                  <a:gd name="T4" fmla="*/ 170 w 213"/>
                  <a:gd name="T5" fmla="*/ 0 h 50"/>
                  <a:gd name="T6" fmla="*/ 106 w 213"/>
                  <a:gd name="T7" fmla="*/ 0 h 50"/>
                  <a:gd name="T8" fmla="*/ 42 w 213"/>
                  <a:gd name="T9" fmla="*/ 0 h 50"/>
                  <a:gd name="T10" fmla="*/ 0 w 213"/>
                  <a:gd name="T11" fmla="*/ 50 h 50"/>
                  <a:gd name="T12" fmla="*/ 59 w 213"/>
                  <a:gd name="T13" fmla="*/ 50 h 50"/>
                  <a:gd name="T14" fmla="*/ 154 w 213"/>
                  <a:gd name="T15" fmla="*/ 50 h 5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3" h="50">
                    <a:moveTo>
                      <a:pt x="154" y="50"/>
                    </a:moveTo>
                    <a:lnTo>
                      <a:pt x="213" y="50"/>
                    </a:lnTo>
                    <a:lnTo>
                      <a:pt x="170" y="0"/>
                    </a:lnTo>
                    <a:lnTo>
                      <a:pt x="106" y="0"/>
                    </a:lnTo>
                    <a:lnTo>
                      <a:pt x="42" y="0"/>
                    </a:lnTo>
                    <a:lnTo>
                      <a:pt x="0" y="50"/>
                    </a:lnTo>
                    <a:lnTo>
                      <a:pt x="59" y="50"/>
                    </a:lnTo>
                    <a:lnTo>
                      <a:pt x="154"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Freeform 9"/>
              <p:cNvSpPr/>
              <p:nvPr/>
            </p:nvSpPr>
            <p:spPr bwMode="auto">
              <a:xfrm>
                <a:off x="7507288" y="3978276"/>
                <a:ext cx="338138" cy="38100"/>
              </a:xfrm>
              <a:custGeom>
                <a:avLst/>
                <a:gdLst>
                  <a:gd name="T0" fmla="*/ 21 w 213"/>
                  <a:gd name="T1" fmla="*/ 0 h 24"/>
                  <a:gd name="T2" fmla="*/ 0 w 213"/>
                  <a:gd name="T3" fmla="*/ 24 h 24"/>
                  <a:gd name="T4" fmla="*/ 59 w 213"/>
                  <a:gd name="T5" fmla="*/ 24 h 24"/>
                  <a:gd name="T6" fmla="*/ 154 w 213"/>
                  <a:gd name="T7" fmla="*/ 24 h 24"/>
                  <a:gd name="T8" fmla="*/ 213 w 213"/>
                  <a:gd name="T9" fmla="*/ 24 h 24"/>
                  <a:gd name="T10" fmla="*/ 191 w 213"/>
                  <a:gd name="T11" fmla="*/ 0 h 24"/>
                  <a:gd name="T12" fmla="*/ 21 w 213"/>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213" h="24">
                    <a:moveTo>
                      <a:pt x="21" y="0"/>
                    </a:moveTo>
                    <a:lnTo>
                      <a:pt x="0" y="24"/>
                    </a:lnTo>
                    <a:lnTo>
                      <a:pt x="59" y="24"/>
                    </a:lnTo>
                    <a:lnTo>
                      <a:pt x="154" y="24"/>
                    </a:lnTo>
                    <a:lnTo>
                      <a:pt x="213" y="24"/>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Freeform 10"/>
              <p:cNvSpPr/>
              <p:nvPr/>
            </p:nvSpPr>
            <p:spPr bwMode="auto">
              <a:xfrm>
                <a:off x="7507288" y="4043363"/>
                <a:ext cx="338138" cy="41275"/>
              </a:xfrm>
              <a:custGeom>
                <a:avLst/>
                <a:gdLst>
                  <a:gd name="T0" fmla="*/ 21 w 213"/>
                  <a:gd name="T1" fmla="*/ 0 h 26"/>
                  <a:gd name="T2" fmla="*/ 0 w 213"/>
                  <a:gd name="T3" fmla="*/ 26 h 26"/>
                  <a:gd name="T4" fmla="*/ 59 w 213"/>
                  <a:gd name="T5" fmla="*/ 26 h 26"/>
                  <a:gd name="T6" fmla="*/ 154 w 213"/>
                  <a:gd name="T7" fmla="*/ 26 h 26"/>
                  <a:gd name="T8" fmla="*/ 213 w 213"/>
                  <a:gd name="T9" fmla="*/ 26 h 26"/>
                  <a:gd name="T10" fmla="*/ 191 w 213"/>
                  <a:gd name="T11" fmla="*/ 0 h 26"/>
                  <a:gd name="T12" fmla="*/ 21 w 213"/>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213" h="26">
                    <a:moveTo>
                      <a:pt x="21" y="0"/>
                    </a:moveTo>
                    <a:lnTo>
                      <a:pt x="0" y="26"/>
                    </a:lnTo>
                    <a:lnTo>
                      <a:pt x="59" y="26"/>
                    </a:lnTo>
                    <a:lnTo>
                      <a:pt x="154" y="26"/>
                    </a:lnTo>
                    <a:lnTo>
                      <a:pt x="213" y="26"/>
                    </a:lnTo>
                    <a:lnTo>
                      <a:pt x="191" y="0"/>
                    </a:lnTo>
                    <a:lnTo>
                      <a:pt x="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4" name="Group 66"/>
          <p:cNvGrpSpPr/>
          <p:nvPr/>
        </p:nvGrpSpPr>
        <p:grpSpPr>
          <a:xfrm>
            <a:off x="6740023" y="3577341"/>
            <a:ext cx="297769" cy="297786"/>
            <a:chOff x="8173630" y="2776471"/>
            <a:chExt cx="1039365" cy="1045329"/>
          </a:xfrm>
        </p:grpSpPr>
        <p:sp>
          <p:nvSpPr>
            <p:cNvPr id="68" name="Oval 67"/>
            <p:cNvSpPr/>
            <p:nvPr/>
          </p:nvSpPr>
          <p:spPr>
            <a:xfrm>
              <a:off x="8173630" y="2776471"/>
              <a:ext cx="1039365" cy="1045329"/>
            </a:xfrm>
            <a:prstGeom prst="ellipse">
              <a:avLst/>
            </a:prstGeom>
            <a:solidFill>
              <a:schemeClr val="accent4"/>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lnSpc>
                  <a:spcPct val="120000"/>
                </a:lnSpc>
              </a:pPr>
              <a:endParaRPr lang="en-US" sz="92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15" name="Group 68"/>
            <p:cNvGrpSpPr/>
            <p:nvPr/>
          </p:nvGrpSpPr>
          <p:grpSpPr>
            <a:xfrm>
              <a:off x="8473738" y="3091969"/>
              <a:ext cx="429464" cy="359632"/>
              <a:chOff x="5099051" y="3930651"/>
              <a:chExt cx="390525" cy="327025"/>
            </a:xfrm>
            <a:solidFill>
              <a:schemeClr val="bg1"/>
            </a:solidFill>
          </p:grpSpPr>
          <p:sp>
            <p:nvSpPr>
              <p:cNvPr id="70" name="Freeform 103"/>
              <p:cNvSpPr/>
              <p:nvPr/>
            </p:nvSpPr>
            <p:spPr bwMode="auto">
              <a:xfrm>
                <a:off x="5165726" y="4027488"/>
                <a:ext cx="255588" cy="230188"/>
              </a:xfrm>
              <a:custGeom>
                <a:avLst/>
                <a:gdLst>
                  <a:gd name="T0" fmla="*/ 0 w 161"/>
                  <a:gd name="T1" fmla="*/ 62 h 145"/>
                  <a:gd name="T2" fmla="*/ 0 w 161"/>
                  <a:gd name="T3" fmla="*/ 145 h 145"/>
                  <a:gd name="T4" fmla="*/ 31 w 161"/>
                  <a:gd name="T5" fmla="*/ 145 h 145"/>
                  <a:gd name="T6" fmla="*/ 130 w 161"/>
                  <a:gd name="T7" fmla="*/ 145 h 145"/>
                  <a:gd name="T8" fmla="*/ 161 w 161"/>
                  <a:gd name="T9" fmla="*/ 145 h 145"/>
                  <a:gd name="T10" fmla="*/ 161 w 161"/>
                  <a:gd name="T11" fmla="*/ 62 h 145"/>
                  <a:gd name="T12" fmla="*/ 81 w 161"/>
                  <a:gd name="T13" fmla="*/ 0 h 145"/>
                  <a:gd name="T14" fmla="*/ 0 w 161"/>
                  <a:gd name="T15" fmla="*/ 62 h 1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1" h="145">
                    <a:moveTo>
                      <a:pt x="0" y="62"/>
                    </a:moveTo>
                    <a:lnTo>
                      <a:pt x="0" y="145"/>
                    </a:lnTo>
                    <a:lnTo>
                      <a:pt x="31" y="145"/>
                    </a:lnTo>
                    <a:lnTo>
                      <a:pt x="130" y="145"/>
                    </a:lnTo>
                    <a:lnTo>
                      <a:pt x="161" y="145"/>
                    </a:lnTo>
                    <a:lnTo>
                      <a:pt x="161" y="62"/>
                    </a:lnTo>
                    <a:lnTo>
                      <a:pt x="81" y="0"/>
                    </a:lnTo>
                    <a:lnTo>
                      <a:pt x="0" y="6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Freeform 104"/>
              <p:cNvSpPr/>
              <p:nvPr/>
            </p:nvSpPr>
            <p:spPr bwMode="auto">
              <a:xfrm>
                <a:off x="5099051" y="3930651"/>
                <a:ext cx="390525" cy="195263"/>
              </a:xfrm>
              <a:custGeom>
                <a:avLst/>
                <a:gdLst>
                  <a:gd name="T0" fmla="*/ 225 w 246"/>
                  <a:gd name="T1" fmla="*/ 80 h 123"/>
                  <a:gd name="T2" fmla="*/ 225 w 246"/>
                  <a:gd name="T3" fmla="*/ 21 h 123"/>
                  <a:gd name="T4" fmla="*/ 182 w 246"/>
                  <a:gd name="T5" fmla="*/ 21 h 123"/>
                  <a:gd name="T6" fmla="*/ 182 w 246"/>
                  <a:gd name="T7" fmla="*/ 47 h 123"/>
                  <a:gd name="T8" fmla="*/ 123 w 246"/>
                  <a:gd name="T9" fmla="*/ 0 h 123"/>
                  <a:gd name="T10" fmla="*/ 123 w 246"/>
                  <a:gd name="T11" fmla="*/ 0 h 123"/>
                  <a:gd name="T12" fmla="*/ 123 w 246"/>
                  <a:gd name="T13" fmla="*/ 0 h 123"/>
                  <a:gd name="T14" fmla="*/ 123 w 246"/>
                  <a:gd name="T15" fmla="*/ 0 h 123"/>
                  <a:gd name="T16" fmla="*/ 123 w 246"/>
                  <a:gd name="T17" fmla="*/ 0 h 123"/>
                  <a:gd name="T18" fmla="*/ 0 w 246"/>
                  <a:gd name="T19" fmla="*/ 97 h 123"/>
                  <a:gd name="T20" fmla="*/ 21 w 246"/>
                  <a:gd name="T21" fmla="*/ 123 h 123"/>
                  <a:gd name="T22" fmla="*/ 123 w 246"/>
                  <a:gd name="T23" fmla="*/ 42 h 123"/>
                  <a:gd name="T24" fmla="*/ 225 w 246"/>
                  <a:gd name="T25" fmla="*/ 123 h 123"/>
                  <a:gd name="T26" fmla="*/ 246 w 246"/>
                  <a:gd name="T27" fmla="*/ 97 h 123"/>
                  <a:gd name="T28" fmla="*/ 225 w 246"/>
                  <a:gd name="T29" fmla="*/ 8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46" h="123">
                    <a:moveTo>
                      <a:pt x="225" y="80"/>
                    </a:moveTo>
                    <a:lnTo>
                      <a:pt x="225" y="21"/>
                    </a:lnTo>
                    <a:lnTo>
                      <a:pt x="182" y="21"/>
                    </a:lnTo>
                    <a:lnTo>
                      <a:pt x="182" y="47"/>
                    </a:lnTo>
                    <a:lnTo>
                      <a:pt x="123" y="0"/>
                    </a:lnTo>
                    <a:lnTo>
                      <a:pt x="123" y="0"/>
                    </a:lnTo>
                    <a:lnTo>
                      <a:pt x="123" y="0"/>
                    </a:lnTo>
                    <a:lnTo>
                      <a:pt x="123" y="0"/>
                    </a:lnTo>
                    <a:lnTo>
                      <a:pt x="123" y="0"/>
                    </a:lnTo>
                    <a:lnTo>
                      <a:pt x="0" y="97"/>
                    </a:lnTo>
                    <a:lnTo>
                      <a:pt x="21" y="123"/>
                    </a:lnTo>
                    <a:lnTo>
                      <a:pt x="123" y="42"/>
                    </a:lnTo>
                    <a:lnTo>
                      <a:pt x="225" y="123"/>
                    </a:lnTo>
                    <a:lnTo>
                      <a:pt x="246" y="97"/>
                    </a:lnTo>
                    <a:lnTo>
                      <a:pt x="225" y="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7" name="Group 71"/>
          <p:cNvGrpSpPr/>
          <p:nvPr/>
        </p:nvGrpSpPr>
        <p:grpSpPr>
          <a:xfrm>
            <a:off x="2069801" y="1846778"/>
            <a:ext cx="297769" cy="297786"/>
            <a:chOff x="817364" y="1776265"/>
            <a:chExt cx="826181" cy="826181"/>
          </a:xfrm>
        </p:grpSpPr>
        <p:sp>
          <p:nvSpPr>
            <p:cNvPr id="73" name="Oval 72"/>
            <p:cNvSpPr/>
            <p:nvPr/>
          </p:nvSpPr>
          <p:spPr>
            <a:xfrm>
              <a:off x="817364" y="1776265"/>
              <a:ext cx="826181" cy="8261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4" name="Freeform 7"/>
            <p:cNvSpPr>
              <a:spLocks noEditPoints="1"/>
            </p:cNvSpPr>
            <p:nvPr/>
          </p:nvSpPr>
          <p:spPr bwMode="auto">
            <a:xfrm>
              <a:off x="1014427" y="1973328"/>
              <a:ext cx="432054" cy="432054"/>
            </a:xfrm>
            <a:custGeom>
              <a:avLst/>
              <a:gdLst>
                <a:gd name="T0" fmla="*/ 347 w 376"/>
                <a:gd name="T1" fmla="*/ 284 h 376"/>
                <a:gd name="T2" fmla="*/ 347 w 376"/>
                <a:gd name="T3" fmla="*/ 238 h 376"/>
                <a:gd name="T4" fmla="*/ 278 w 376"/>
                <a:gd name="T5" fmla="*/ 169 h 376"/>
                <a:gd name="T6" fmla="*/ 238 w 376"/>
                <a:gd name="T7" fmla="*/ 169 h 376"/>
                <a:gd name="T8" fmla="*/ 207 w 376"/>
                <a:gd name="T9" fmla="*/ 148 h 376"/>
                <a:gd name="T10" fmla="*/ 207 w 376"/>
                <a:gd name="T11" fmla="*/ 92 h 376"/>
                <a:gd name="T12" fmla="*/ 236 w 376"/>
                <a:gd name="T13" fmla="*/ 48 h 376"/>
                <a:gd name="T14" fmla="*/ 188 w 376"/>
                <a:gd name="T15" fmla="*/ 0 h 376"/>
                <a:gd name="T16" fmla="*/ 140 w 376"/>
                <a:gd name="T17" fmla="*/ 48 h 376"/>
                <a:gd name="T18" fmla="*/ 169 w 376"/>
                <a:gd name="T19" fmla="*/ 92 h 376"/>
                <a:gd name="T20" fmla="*/ 169 w 376"/>
                <a:gd name="T21" fmla="*/ 148 h 376"/>
                <a:gd name="T22" fmla="*/ 138 w 376"/>
                <a:gd name="T23" fmla="*/ 169 h 376"/>
                <a:gd name="T24" fmla="*/ 98 w 376"/>
                <a:gd name="T25" fmla="*/ 169 h 376"/>
                <a:gd name="T26" fmla="*/ 29 w 376"/>
                <a:gd name="T27" fmla="*/ 238 h 376"/>
                <a:gd name="T28" fmla="*/ 29 w 376"/>
                <a:gd name="T29" fmla="*/ 284 h 376"/>
                <a:gd name="T30" fmla="*/ 0 w 376"/>
                <a:gd name="T31" fmla="*/ 328 h 376"/>
                <a:gd name="T32" fmla="*/ 48 w 376"/>
                <a:gd name="T33" fmla="*/ 376 h 376"/>
                <a:gd name="T34" fmla="*/ 96 w 376"/>
                <a:gd name="T35" fmla="*/ 328 h 376"/>
                <a:gd name="T36" fmla="*/ 67 w 376"/>
                <a:gd name="T37" fmla="*/ 284 h 376"/>
                <a:gd name="T38" fmla="*/ 67 w 376"/>
                <a:gd name="T39" fmla="*/ 238 h 376"/>
                <a:gd name="T40" fmla="*/ 98 w 376"/>
                <a:gd name="T41" fmla="*/ 207 h 376"/>
                <a:gd name="T42" fmla="*/ 138 w 376"/>
                <a:gd name="T43" fmla="*/ 207 h 376"/>
                <a:gd name="T44" fmla="*/ 169 w 376"/>
                <a:gd name="T45" fmla="*/ 202 h 376"/>
                <a:gd name="T46" fmla="*/ 169 w 376"/>
                <a:gd name="T47" fmla="*/ 284 h 376"/>
                <a:gd name="T48" fmla="*/ 140 w 376"/>
                <a:gd name="T49" fmla="*/ 328 h 376"/>
                <a:gd name="T50" fmla="*/ 188 w 376"/>
                <a:gd name="T51" fmla="*/ 376 h 376"/>
                <a:gd name="T52" fmla="*/ 236 w 376"/>
                <a:gd name="T53" fmla="*/ 328 h 376"/>
                <a:gd name="T54" fmla="*/ 207 w 376"/>
                <a:gd name="T55" fmla="*/ 284 h 376"/>
                <a:gd name="T56" fmla="*/ 207 w 376"/>
                <a:gd name="T57" fmla="*/ 202 h 376"/>
                <a:gd name="T58" fmla="*/ 238 w 376"/>
                <a:gd name="T59" fmla="*/ 207 h 376"/>
                <a:gd name="T60" fmla="*/ 278 w 376"/>
                <a:gd name="T61" fmla="*/ 207 h 376"/>
                <a:gd name="T62" fmla="*/ 309 w 376"/>
                <a:gd name="T63" fmla="*/ 238 h 376"/>
                <a:gd name="T64" fmla="*/ 309 w 376"/>
                <a:gd name="T65" fmla="*/ 284 h 376"/>
                <a:gd name="T66" fmla="*/ 280 w 376"/>
                <a:gd name="T67" fmla="*/ 328 h 376"/>
                <a:gd name="T68" fmla="*/ 328 w 376"/>
                <a:gd name="T69" fmla="*/ 376 h 376"/>
                <a:gd name="T70" fmla="*/ 376 w 376"/>
                <a:gd name="T71" fmla="*/ 328 h 376"/>
                <a:gd name="T72" fmla="*/ 347 w 376"/>
                <a:gd name="T73" fmla="*/ 284 h 376"/>
                <a:gd name="T74" fmla="*/ 75 w 376"/>
                <a:gd name="T75" fmla="*/ 328 h 376"/>
                <a:gd name="T76" fmla="*/ 48 w 376"/>
                <a:gd name="T77" fmla="*/ 356 h 376"/>
                <a:gd name="T78" fmla="*/ 20 w 376"/>
                <a:gd name="T79" fmla="*/ 328 h 376"/>
                <a:gd name="T80" fmla="*/ 48 w 376"/>
                <a:gd name="T81" fmla="*/ 300 h 376"/>
                <a:gd name="T82" fmla="*/ 75 w 376"/>
                <a:gd name="T83" fmla="*/ 328 h 376"/>
                <a:gd name="T84" fmla="*/ 160 w 376"/>
                <a:gd name="T85" fmla="*/ 48 h 376"/>
                <a:gd name="T86" fmla="*/ 188 w 376"/>
                <a:gd name="T87" fmla="*/ 20 h 376"/>
                <a:gd name="T88" fmla="*/ 215 w 376"/>
                <a:gd name="T89" fmla="*/ 48 h 376"/>
                <a:gd name="T90" fmla="*/ 188 w 376"/>
                <a:gd name="T91" fmla="*/ 76 h 376"/>
                <a:gd name="T92" fmla="*/ 160 w 376"/>
                <a:gd name="T93" fmla="*/ 48 h 376"/>
                <a:gd name="T94" fmla="*/ 215 w 376"/>
                <a:gd name="T95" fmla="*/ 328 h 376"/>
                <a:gd name="T96" fmla="*/ 188 w 376"/>
                <a:gd name="T97" fmla="*/ 356 h 376"/>
                <a:gd name="T98" fmla="*/ 160 w 376"/>
                <a:gd name="T99" fmla="*/ 328 h 376"/>
                <a:gd name="T100" fmla="*/ 188 w 376"/>
                <a:gd name="T101" fmla="*/ 300 h 376"/>
                <a:gd name="T102" fmla="*/ 215 w 376"/>
                <a:gd name="T103" fmla="*/ 328 h 376"/>
                <a:gd name="T104" fmla="*/ 328 w 376"/>
                <a:gd name="T105" fmla="*/ 356 h 376"/>
                <a:gd name="T106" fmla="*/ 300 w 376"/>
                <a:gd name="T107" fmla="*/ 328 h 376"/>
                <a:gd name="T108" fmla="*/ 328 w 376"/>
                <a:gd name="T109" fmla="*/ 300 h 376"/>
                <a:gd name="T110" fmla="*/ 355 w 376"/>
                <a:gd name="T111" fmla="*/ 328 h 376"/>
                <a:gd name="T112" fmla="*/ 328 w 376"/>
                <a:gd name="T113" fmla="*/ 356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76" h="376">
                  <a:moveTo>
                    <a:pt x="347" y="284"/>
                  </a:moveTo>
                  <a:cubicBezTo>
                    <a:pt x="347" y="238"/>
                    <a:pt x="347" y="238"/>
                    <a:pt x="347" y="238"/>
                  </a:cubicBezTo>
                  <a:cubicBezTo>
                    <a:pt x="347" y="210"/>
                    <a:pt x="328" y="169"/>
                    <a:pt x="278" y="169"/>
                  </a:cubicBezTo>
                  <a:cubicBezTo>
                    <a:pt x="238" y="169"/>
                    <a:pt x="238" y="169"/>
                    <a:pt x="238" y="169"/>
                  </a:cubicBezTo>
                  <a:cubicBezTo>
                    <a:pt x="210" y="169"/>
                    <a:pt x="207" y="155"/>
                    <a:pt x="207" y="148"/>
                  </a:cubicBezTo>
                  <a:cubicBezTo>
                    <a:pt x="207" y="92"/>
                    <a:pt x="207" y="92"/>
                    <a:pt x="207" y="92"/>
                  </a:cubicBezTo>
                  <a:cubicBezTo>
                    <a:pt x="224" y="85"/>
                    <a:pt x="236" y="68"/>
                    <a:pt x="236" y="48"/>
                  </a:cubicBezTo>
                  <a:cubicBezTo>
                    <a:pt x="236" y="21"/>
                    <a:pt x="214" y="0"/>
                    <a:pt x="188" y="0"/>
                  </a:cubicBezTo>
                  <a:cubicBezTo>
                    <a:pt x="161" y="0"/>
                    <a:pt x="140" y="21"/>
                    <a:pt x="140" y="48"/>
                  </a:cubicBezTo>
                  <a:cubicBezTo>
                    <a:pt x="140" y="68"/>
                    <a:pt x="152" y="85"/>
                    <a:pt x="169" y="92"/>
                  </a:cubicBezTo>
                  <a:cubicBezTo>
                    <a:pt x="169" y="148"/>
                    <a:pt x="169" y="148"/>
                    <a:pt x="169" y="148"/>
                  </a:cubicBezTo>
                  <a:cubicBezTo>
                    <a:pt x="169" y="153"/>
                    <a:pt x="167" y="169"/>
                    <a:pt x="138" y="169"/>
                  </a:cubicBezTo>
                  <a:cubicBezTo>
                    <a:pt x="98" y="169"/>
                    <a:pt x="98" y="169"/>
                    <a:pt x="98" y="169"/>
                  </a:cubicBezTo>
                  <a:cubicBezTo>
                    <a:pt x="47" y="169"/>
                    <a:pt x="29" y="210"/>
                    <a:pt x="29" y="238"/>
                  </a:cubicBezTo>
                  <a:cubicBezTo>
                    <a:pt x="29" y="284"/>
                    <a:pt x="29" y="284"/>
                    <a:pt x="29" y="284"/>
                  </a:cubicBezTo>
                  <a:cubicBezTo>
                    <a:pt x="12" y="291"/>
                    <a:pt x="0" y="308"/>
                    <a:pt x="0" y="328"/>
                  </a:cubicBezTo>
                  <a:cubicBezTo>
                    <a:pt x="0" y="354"/>
                    <a:pt x="21" y="376"/>
                    <a:pt x="48" y="376"/>
                  </a:cubicBezTo>
                  <a:cubicBezTo>
                    <a:pt x="74" y="376"/>
                    <a:pt x="96" y="354"/>
                    <a:pt x="96" y="328"/>
                  </a:cubicBezTo>
                  <a:cubicBezTo>
                    <a:pt x="96" y="308"/>
                    <a:pt x="84" y="291"/>
                    <a:pt x="67" y="284"/>
                  </a:cubicBezTo>
                  <a:cubicBezTo>
                    <a:pt x="67" y="238"/>
                    <a:pt x="67" y="238"/>
                    <a:pt x="67" y="238"/>
                  </a:cubicBezTo>
                  <a:cubicBezTo>
                    <a:pt x="67" y="233"/>
                    <a:pt x="68" y="207"/>
                    <a:pt x="98" y="207"/>
                  </a:cubicBezTo>
                  <a:cubicBezTo>
                    <a:pt x="138" y="207"/>
                    <a:pt x="138" y="207"/>
                    <a:pt x="138" y="207"/>
                  </a:cubicBezTo>
                  <a:cubicBezTo>
                    <a:pt x="150" y="207"/>
                    <a:pt x="160" y="205"/>
                    <a:pt x="169" y="202"/>
                  </a:cubicBezTo>
                  <a:cubicBezTo>
                    <a:pt x="169" y="284"/>
                    <a:pt x="169" y="284"/>
                    <a:pt x="169" y="284"/>
                  </a:cubicBezTo>
                  <a:cubicBezTo>
                    <a:pt x="152" y="291"/>
                    <a:pt x="140" y="308"/>
                    <a:pt x="140" y="328"/>
                  </a:cubicBezTo>
                  <a:cubicBezTo>
                    <a:pt x="140" y="354"/>
                    <a:pt x="161" y="376"/>
                    <a:pt x="188" y="376"/>
                  </a:cubicBezTo>
                  <a:cubicBezTo>
                    <a:pt x="214" y="376"/>
                    <a:pt x="236" y="354"/>
                    <a:pt x="236" y="328"/>
                  </a:cubicBezTo>
                  <a:cubicBezTo>
                    <a:pt x="236" y="308"/>
                    <a:pt x="224" y="291"/>
                    <a:pt x="207" y="284"/>
                  </a:cubicBezTo>
                  <a:cubicBezTo>
                    <a:pt x="207" y="202"/>
                    <a:pt x="207" y="202"/>
                    <a:pt x="207" y="202"/>
                  </a:cubicBezTo>
                  <a:cubicBezTo>
                    <a:pt x="215" y="205"/>
                    <a:pt x="226" y="207"/>
                    <a:pt x="238" y="207"/>
                  </a:cubicBezTo>
                  <a:cubicBezTo>
                    <a:pt x="278" y="207"/>
                    <a:pt x="278" y="207"/>
                    <a:pt x="278" y="207"/>
                  </a:cubicBezTo>
                  <a:cubicBezTo>
                    <a:pt x="306" y="207"/>
                    <a:pt x="309" y="231"/>
                    <a:pt x="309" y="238"/>
                  </a:cubicBezTo>
                  <a:cubicBezTo>
                    <a:pt x="309" y="284"/>
                    <a:pt x="309" y="284"/>
                    <a:pt x="309" y="284"/>
                  </a:cubicBezTo>
                  <a:cubicBezTo>
                    <a:pt x="292" y="291"/>
                    <a:pt x="280" y="308"/>
                    <a:pt x="280" y="328"/>
                  </a:cubicBezTo>
                  <a:cubicBezTo>
                    <a:pt x="280" y="354"/>
                    <a:pt x="301" y="376"/>
                    <a:pt x="328" y="376"/>
                  </a:cubicBezTo>
                  <a:cubicBezTo>
                    <a:pt x="354" y="376"/>
                    <a:pt x="376" y="354"/>
                    <a:pt x="376" y="328"/>
                  </a:cubicBezTo>
                  <a:cubicBezTo>
                    <a:pt x="376" y="308"/>
                    <a:pt x="364" y="291"/>
                    <a:pt x="347" y="284"/>
                  </a:cubicBezTo>
                  <a:close/>
                  <a:moveTo>
                    <a:pt x="75" y="328"/>
                  </a:moveTo>
                  <a:cubicBezTo>
                    <a:pt x="75" y="343"/>
                    <a:pt x="63" y="356"/>
                    <a:pt x="48" y="356"/>
                  </a:cubicBezTo>
                  <a:cubicBezTo>
                    <a:pt x="32" y="356"/>
                    <a:pt x="20" y="343"/>
                    <a:pt x="20" y="328"/>
                  </a:cubicBezTo>
                  <a:cubicBezTo>
                    <a:pt x="20" y="313"/>
                    <a:pt x="32" y="300"/>
                    <a:pt x="48" y="300"/>
                  </a:cubicBezTo>
                  <a:cubicBezTo>
                    <a:pt x="63" y="300"/>
                    <a:pt x="75" y="313"/>
                    <a:pt x="75" y="328"/>
                  </a:cubicBezTo>
                  <a:close/>
                  <a:moveTo>
                    <a:pt x="160" y="48"/>
                  </a:moveTo>
                  <a:cubicBezTo>
                    <a:pt x="160" y="33"/>
                    <a:pt x="172" y="20"/>
                    <a:pt x="188" y="20"/>
                  </a:cubicBezTo>
                  <a:cubicBezTo>
                    <a:pt x="203" y="20"/>
                    <a:pt x="215" y="33"/>
                    <a:pt x="215" y="48"/>
                  </a:cubicBezTo>
                  <a:cubicBezTo>
                    <a:pt x="215" y="63"/>
                    <a:pt x="203" y="76"/>
                    <a:pt x="188" y="76"/>
                  </a:cubicBezTo>
                  <a:cubicBezTo>
                    <a:pt x="172" y="76"/>
                    <a:pt x="160" y="63"/>
                    <a:pt x="160" y="48"/>
                  </a:cubicBezTo>
                  <a:close/>
                  <a:moveTo>
                    <a:pt x="215" y="328"/>
                  </a:moveTo>
                  <a:cubicBezTo>
                    <a:pt x="215" y="343"/>
                    <a:pt x="203" y="356"/>
                    <a:pt x="188" y="356"/>
                  </a:cubicBezTo>
                  <a:cubicBezTo>
                    <a:pt x="172" y="356"/>
                    <a:pt x="160" y="343"/>
                    <a:pt x="160" y="328"/>
                  </a:cubicBezTo>
                  <a:cubicBezTo>
                    <a:pt x="160" y="313"/>
                    <a:pt x="172" y="300"/>
                    <a:pt x="188" y="300"/>
                  </a:cubicBezTo>
                  <a:cubicBezTo>
                    <a:pt x="203" y="300"/>
                    <a:pt x="215" y="313"/>
                    <a:pt x="215" y="328"/>
                  </a:cubicBezTo>
                  <a:close/>
                  <a:moveTo>
                    <a:pt x="328" y="356"/>
                  </a:moveTo>
                  <a:cubicBezTo>
                    <a:pt x="312" y="356"/>
                    <a:pt x="300" y="343"/>
                    <a:pt x="300" y="328"/>
                  </a:cubicBezTo>
                  <a:cubicBezTo>
                    <a:pt x="300" y="313"/>
                    <a:pt x="312" y="300"/>
                    <a:pt x="328" y="300"/>
                  </a:cubicBezTo>
                  <a:cubicBezTo>
                    <a:pt x="343" y="300"/>
                    <a:pt x="355" y="313"/>
                    <a:pt x="355" y="328"/>
                  </a:cubicBezTo>
                  <a:cubicBezTo>
                    <a:pt x="355" y="343"/>
                    <a:pt x="343" y="356"/>
                    <a:pt x="328" y="356"/>
                  </a:cubicBezTo>
                  <a:close/>
                </a:path>
              </a:pathLst>
            </a:custGeom>
            <a:solidFill>
              <a:schemeClr val="bg1"/>
            </a:solidFill>
            <a:ln>
              <a:noFill/>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Group 74"/>
          <p:cNvGrpSpPr/>
          <p:nvPr/>
        </p:nvGrpSpPr>
        <p:grpSpPr>
          <a:xfrm>
            <a:off x="6740023" y="1846778"/>
            <a:ext cx="297769" cy="297786"/>
            <a:chOff x="5773542" y="1776265"/>
            <a:chExt cx="826181" cy="826181"/>
          </a:xfrm>
        </p:grpSpPr>
        <p:sp>
          <p:nvSpPr>
            <p:cNvPr id="76" name="Oval 75"/>
            <p:cNvSpPr/>
            <p:nvPr/>
          </p:nvSpPr>
          <p:spPr>
            <a:xfrm>
              <a:off x="5773542" y="1776265"/>
              <a:ext cx="826181" cy="8261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77" name="Freeform 22"/>
            <p:cNvSpPr>
              <a:spLocks noEditPoints="1"/>
            </p:cNvSpPr>
            <p:nvPr/>
          </p:nvSpPr>
          <p:spPr bwMode="auto">
            <a:xfrm>
              <a:off x="5989302" y="1999111"/>
              <a:ext cx="394661" cy="394133"/>
            </a:xfrm>
            <a:custGeom>
              <a:avLst/>
              <a:gdLst>
                <a:gd name="T0" fmla="*/ 287 w 316"/>
                <a:gd name="T1" fmla="*/ 29 h 316"/>
                <a:gd name="T2" fmla="*/ 236 w 316"/>
                <a:gd name="T3" fmla="*/ 4 h 316"/>
                <a:gd name="T4" fmla="*/ 135 w 316"/>
                <a:gd name="T5" fmla="*/ 105 h 316"/>
                <a:gd name="T6" fmla="*/ 20 w 316"/>
                <a:gd name="T7" fmla="*/ 221 h 316"/>
                <a:gd name="T8" fmla="*/ 0 w 316"/>
                <a:gd name="T9" fmla="*/ 316 h 316"/>
                <a:gd name="T10" fmla="*/ 95 w 316"/>
                <a:gd name="T11" fmla="*/ 296 h 316"/>
                <a:gd name="T12" fmla="*/ 210 w 316"/>
                <a:gd name="T13" fmla="*/ 180 h 316"/>
                <a:gd name="T14" fmla="*/ 312 w 316"/>
                <a:gd name="T15" fmla="*/ 79 h 316"/>
                <a:gd name="T16" fmla="*/ 287 w 316"/>
                <a:gd name="T17" fmla="*/ 29 h 316"/>
                <a:gd name="T18" fmla="*/ 89 w 316"/>
                <a:gd name="T19" fmla="*/ 284 h 316"/>
                <a:gd name="T20" fmla="*/ 57 w 316"/>
                <a:gd name="T21" fmla="*/ 291 h 316"/>
                <a:gd name="T22" fmla="*/ 43 w 316"/>
                <a:gd name="T23" fmla="*/ 273 h 316"/>
                <a:gd name="T24" fmla="*/ 24 w 316"/>
                <a:gd name="T25" fmla="*/ 259 h 316"/>
                <a:gd name="T26" fmla="*/ 31 w 316"/>
                <a:gd name="T27" fmla="*/ 226 h 316"/>
                <a:gd name="T28" fmla="*/ 41 w 316"/>
                <a:gd name="T29" fmla="*/ 217 h 316"/>
                <a:gd name="T30" fmla="*/ 78 w 316"/>
                <a:gd name="T31" fmla="*/ 237 h 316"/>
                <a:gd name="T32" fmla="*/ 99 w 316"/>
                <a:gd name="T33" fmla="*/ 275 h 316"/>
                <a:gd name="T34" fmla="*/ 89 w 316"/>
                <a:gd name="T35" fmla="*/ 28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6" h="316">
                  <a:moveTo>
                    <a:pt x="287" y="29"/>
                  </a:moveTo>
                  <a:cubicBezTo>
                    <a:pt x="258" y="0"/>
                    <a:pt x="236" y="4"/>
                    <a:pt x="236" y="4"/>
                  </a:cubicBezTo>
                  <a:cubicBezTo>
                    <a:pt x="135" y="105"/>
                    <a:pt x="135" y="105"/>
                    <a:pt x="135" y="105"/>
                  </a:cubicBezTo>
                  <a:cubicBezTo>
                    <a:pt x="20" y="221"/>
                    <a:pt x="20" y="221"/>
                    <a:pt x="20" y="221"/>
                  </a:cubicBezTo>
                  <a:cubicBezTo>
                    <a:pt x="0" y="316"/>
                    <a:pt x="0" y="316"/>
                    <a:pt x="0" y="316"/>
                  </a:cubicBezTo>
                  <a:cubicBezTo>
                    <a:pt x="95" y="296"/>
                    <a:pt x="95" y="296"/>
                    <a:pt x="95" y="296"/>
                  </a:cubicBezTo>
                  <a:cubicBezTo>
                    <a:pt x="210" y="180"/>
                    <a:pt x="210" y="180"/>
                    <a:pt x="210" y="180"/>
                  </a:cubicBezTo>
                  <a:cubicBezTo>
                    <a:pt x="312" y="79"/>
                    <a:pt x="312" y="79"/>
                    <a:pt x="312" y="79"/>
                  </a:cubicBezTo>
                  <a:cubicBezTo>
                    <a:pt x="312" y="79"/>
                    <a:pt x="316" y="58"/>
                    <a:pt x="287" y="29"/>
                  </a:cubicBezTo>
                  <a:close/>
                  <a:moveTo>
                    <a:pt x="89" y="284"/>
                  </a:moveTo>
                  <a:cubicBezTo>
                    <a:pt x="57" y="291"/>
                    <a:pt x="57" y="291"/>
                    <a:pt x="57" y="291"/>
                  </a:cubicBezTo>
                  <a:cubicBezTo>
                    <a:pt x="54" y="285"/>
                    <a:pt x="50" y="280"/>
                    <a:pt x="43" y="273"/>
                  </a:cubicBezTo>
                  <a:cubicBezTo>
                    <a:pt x="36" y="266"/>
                    <a:pt x="30" y="262"/>
                    <a:pt x="24" y="259"/>
                  </a:cubicBezTo>
                  <a:cubicBezTo>
                    <a:pt x="31" y="226"/>
                    <a:pt x="31" y="226"/>
                    <a:pt x="31" y="226"/>
                  </a:cubicBezTo>
                  <a:cubicBezTo>
                    <a:pt x="41" y="217"/>
                    <a:pt x="41" y="217"/>
                    <a:pt x="41" y="217"/>
                  </a:cubicBezTo>
                  <a:cubicBezTo>
                    <a:pt x="41" y="217"/>
                    <a:pt x="58" y="217"/>
                    <a:pt x="78" y="237"/>
                  </a:cubicBezTo>
                  <a:cubicBezTo>
                    <a:pt x="98" y="257"/>
                    <a:pt x="99" y="275"/>
                    <a:pt x="99" y="275"/>
                  </a:cubicBezTo>
                  <a:lnTo>
                    <a:pt x="89" y="284"/>
                  </a:lnTo>
                  <a:close/>
                </a:path>
              </a:pathLst>
            </a:custGeom>
            <a:solidFill>
              <a:schemeClr val="bg1"/>
            </a:solidFill>
            <a:ln>
              <a:noFill/>
            </a:ln>
          </p:spPr>
          <p:txBody>
            <a:bodyPr vert="horz" wrap="square" lIns="83748" tIns="41874" rIns="83748" bIns="41874" numCol="1" anchor="t" anchorCtr="0" compatLnSpc="1"/>
            <a:lstStyle/>
            <a:p>
              <a:pPr>
                <a:lnSpc>
                  <a:spcPct val="120000"/>
                </a:lnSpc>
              </a:pPr>
              <a:endParaRPr 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500"/>
                                        <p:tgtEl>
                                          <p:spTgt spid="4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500"/>
                                        <p:tgtEl>
                                          <p:spTgt spid="59"/>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fade">
                                      <p:cBhvr>
                                        <p:cTn id="35" dur="500"/>
                                        <p:tgtEl>
                                          <p:spTgt spid="52"/>
                                        </p:tgtEl>
                                      </p:cBhvr>
                                    </p:animEffect>
                                  </p:childTnLst>
                                </p:cTn>
                              </p:par>
                            </p:childTnLst>
                          </p:cTn>
                        </p:par>
                        <p:par>
                          <p:cTn id="36" fill="hold">
                            <p:stCondLst>
                              <p:cond delay="4000"/>
                            </p:stCondLst>
                            <p:childTnLst>
                              <p:par>
                                <p:cTn id="37" presetID="10" presetClass="entr" presetSubtype="0"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Effect transition="in" filter="fade">
                                      <p:cBhvr>
                                        <p:cTn id="39" dur="500"/>
                                        <p:tgtEl>
                                          <p:spTgt spid="51"/>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3"/>
                                        </p:tgtEl>
                                        <p:attrNameLst>
                                          <p:attrName>style.visibility</p:attrName>
                                        </p:attrNameLst>
                                      </p:cBhvr>
                                      <p:to>
                                        <p:strVal val="visible"/>
                                      </p:to>
                                    </p:set>
                                    <p:animEffect transition="in" filter="fade">
                                      <p:cBhvr>
                                        <p:cTn id="47" dur="500"/>
                                        <p:tgtEl>
                                          <p:spTgt spid="3"/>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57"/>
                                        </p:tgtEl>
                                        <p:attrNameLst>
                                          <p:attrName>style.visibility</p:attrName>
                                        </p:attrNameLst>
                                      </p:cBhvr>
                                      <p:to>
                                        <p:strVal val="visible"/>
                                      </p:to>
                                    </p:set>
                                    <p:animEffect transition="in" filter="fade">
                                      <p:cBhvr>
                                        <p:cTn id="51" dur="500"/>
                                        <p:tgtEl>
                                          <p:spTgt spid="57"/>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500"/>
                                        <p:tgtEl>
                                          <p:spTgt spid="50"/>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500"/>
                                        <p:tgtEl>
                                          <p:spTgt spid="49"/>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500"/>
                                        <p:tgtEl>
                                          <p:spTgt spid="19"/>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500"/>
                                        <p:tgtEl>
                                          <p:spTgt spid="5"/>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500"/>
                                        <p:tgtEl>
                                          <p:spTgt spid="60"/>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54"/>
                                        </p:tgtEl>
                                        <p:attrNameLst>
                                          <p:attrName>style.visibility</p:attrName>
                                        </p:attrNameLst>
                                      </p:cBhvr>
                                      <p:to>
                                        <p:strVal val="visible"/>
                                      </p:to>
                                    </p:set>
                                    <p:animEffect transition="in" filter="fade">
                                      <p:cBhvr>
                                        <p:cTn id="75" dur="500"/>
                                        <p:tgtEl>
                                          <p:spTgt spid="54"/>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fade">
                                      <p:cBhvr>
                                        <p:cTn id="79" dur="500"/>
                                        <p:tgtEl>
                                          <p:spTgt spid="53"/>
                                        </p:tgtEl>
                                      </p:cBhvr>
                                    </p:animEffect>
                                  </p:childTnLst>
                                </p:cTn>
                              </p:par>
                            </p:childTnLst>
                          </p:cTn>
                        </p:par>
                        <p:par>
                          <p:cTn id="80" fill="hold">
                            <p:stCondLst>
                              <p:cond delay="9500"/>
                            </p:stCondLst>
                            <p:childTnLst>
                              <p:par>
                                <p:cTn id="81" presetID="10" presetClass="entr" presetSubtype="0" fill="hold"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fade">
                                      <p:cBhvr>
                                        <p:cTn id="83" dur="500"/>
                                        <p:tgtEl>
                                          <p:spTgt spid="10"/>
                                        </p:tgtEl>
                                      </p:cBhvr>
                                    </p:animEffect>
                                  </p:childTnLst>
                                </p:cTn>
                              </p:par>
                            </p:childTnLst>
                          </p:cTn>
                        </p:par>
                        <p:par>
                          <p:cTn id="84" fill="hold">
                            <p:stCondLst>
                              <p:cond delay="10000"/>
                            </p:stCondLst>
                            <p:childTnLst>
                              <p:par>
                                <p:cTn id="85" presetID="10" presetClass="entr" presetSubtype="0" fill="hold" grpId="0" nodeType="afterEffect">
                                  <p:stCondLst>
                                    <p:cond delay="0"/>
                                  </p:stCondLst>
                                  <p:childTnLst>
                                    <p:set>
                                      <p:cBhvr>
                                        <p:cTn id="86" dur="1" fill="hold">
                                          <p:stCondLst>
                                            <p:cond delay="0"/>
                                          </p:stCondLst>
                                        </p:cTn>
                                        <p:tgtEl>
                                          <p:spTgt spid="58"/>
                                        </p:tgtEl>
                                        <p:attrNameLst>
                                          <p:attrName>style.visibility</p:attrName>
                                        </p:attrNameLst>
                                      </p:cBhvr>
                                      <p:to>
                                        <p:strVal val="visible"/>
                                      </p:to>
                                    </p:set>
                                    <p:animEffect transition="in" filter="fade">
                                      <p:cBhvr>
                                        <p:cTn id="87" dur="500"/>
                                        <p:tgtEl>
                                          <p:spTgt spid="58"/>
                                        </p:tgtEl>
                                      </p:cBhvr>
                                    </p:animEffect>
                                  </p:childTnLst>
                                </p:cTn>
                              </p:par>
                            </p:childTnLst>
                          </p:cTn>
                        </p:par>
                        <p:par>
                          <p:cTn id="88" fill="hold">
                            <p:stCondLst>
                              <p:cond delay="10500"/>
                            </p:stCondLst>
                            <p:childTnLst>
                              <p:par>
                                <p:cTn id="89" presetID="10" presetClass="entr" presetSubtype="0" fill="hold" grpId="0" nodeType="afterEffect">
                                  <p:stCondLst>
                                    <p:cond delay="0"/>
                                  </p:stCondLst>
                                  <p:childTnLst>
                                    <p:set>
                                      <p:cBhvr>
                                        <p:cTn id="90" dur="1" fill="hold">
                                          <p:stCondLst>
                                            <p:cond delay="0"/>
                                          </p:stCondLst>
                                        </p:cTn>
                                        <p:tgtEl>
                                          <p:spTgt spid="55"/>
                                        </p:tgtEl>
                                        <p:attrNameLst>
                                          <p:attrName>style.visibility</p:attrName>
                                        </p:attrNameLst>
                                      </p:cBhvr>
                                      <p:to>
                                        <p:strVal val="visible"/>
                                      </p:to>
                                    </p:set>
                                    <p:animEffect transition="in" filter="fade">
                                      <p:cBhvr>
                                        <p:cTn id="91" dur="500"/>
                                        <p:tgtEl>
                                          <p:spTgt spid="55"/>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fade">
                                      <p:cBhvr>
                                        <p:cTn id="95" dur="500"/>
                                        <p:tgtEl>
                                          <p:spTgt spid="56"/>
                                        </p:tgtEl>
                                      </p:cBhvr>
                                    </p:animEffect>
                                  </p:childTnLst>
                                </p:cTn>
                              </p:par>
                            </p:childTnLst>
                          </p:cTn>
                        </p:par>
                        <p:par>
                          <p:cTn id="96" fill="hold">
                            <p:stCondLst>
                              <p:cond delay="11500"/>
                            </p:stCondLst>
                            <p:childTnLst>
                              <p:par>
                                <p:cTn id="97" presetID="10" presetClass="entr" presetSubtype="0" fill="hold" nodeType="afterEffect">
                                  <p:stCondLst>
                                    <p:cond delay="0"/>
                                  </p:stCondLst>
                                  <p:childTnLst>
                                    <p:set>
                                      <p:cBhvr>
                                        <p:cTn id="98" dur="1" fill="hold">
                                          <p:stCondLst>
                                            <p:cond delay="0"/>
                                          </p:stCondLst>
                                        </p:cTn>
                                        <p:tgtEl>
                                          <p:spTgt spid="2"/>
                                        </p:tgtEl>
                                        <p:attrNameLst>
                                          <p:attrName>style.visibility</p:attrName>
                                        </p:attrNameLst>
                                      </p:cBhvr>
                                      <p:to>
                                        <p:strVal val="visible"/>
                                      </p:to>
                                    </p:set>
                                    <p:animEffect transition="in" filter="fade">
                                      <p:cBhvr>
                                        <p:cTn id="99" dur="500"/>
                                        <p:tgtEl>
                                          <p:spTgt spid="2"/>
                                        </p:tgtEl>
                                      </p:cBhvr>
                                    </p:animEffect>
                                  </p:childTnLst>
                                </p:cTn>
                              </p:par>
                            </p:childTnLst>
                          </p:cTn>
                        </p:par>
                        <p:par>
                          <p:cTn id="100" fill="hold">
                            <p:stCondLst>
                              <p:cond delay="12000"/>
                            </p:stCondLst>
                            <p:childTnLst>
                              <p:par>
                                <p:cTn id="101" presetID="10" presetClass="entr" presetSubtype="0" fill="hold"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fade">
                                      <p:cBhvr>
                                        <p:cTn id="10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47" grpId="0" animBg="1"/>
      <p:bldP spid="49" grpId="0"/>
      <p:bldP spid="50" grpId="0"/>
      <p:bldP spid="51" grpId="0"/>
      <p:bldP spid="52" grpId="0"/>
      <p:bldP spid="53" grpId="0"/>
      <p:bldP spid="54" grpId="0"/>
      <p:bldP spid="55" grpId="0"/>
      <p:bldP spid="56" grpId="0"/>
      <p:bldP spid="57" grpId="0"/>
      <p:bldP spid="58" grpId="0"/>
      <p:bldP spid="59" grpId="0"/>
      <p:bldP spid="6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p:cNvSpPr/>
          <p:nvPr/>
        </p:nvSpPr>
        <p:spPr bwMode="auto">
          <a:xfrm>
            <a:off x="3257076" y="2193794"/>
            <a:ext cx="2416645" cy="2773432"/>
          </a:xfrm>
          <a:custGeom>
            <a:avLst/>
            <a:gdLst>
              <a:gd name="T0" fmla="*/ 2147483646 w 1045"/>
              <a:gd name="T1" fmla="*/ 2147483646 h 1279"/>
              <a:gd name="T2" fmla="*/ 2147483646 w 1045"/>
              <a:gd name="T3" fmla="*/ 2147483646 h 1279"/>
              <a:gd name="T4" fmla="*/ 2147483646 w 1045"/>
              <a:gd name="T5" fmla="*/ 2147483646 h 1279"/>
              <a:gd name="T6" fmla="*/ 2147483646 w 1045"/>
              <a:gd name="T7" fmla="*/ 2147483646 h 1279"/>
              <a:gd name="T8" fmla="*/ 2147483646 w 1045"/>
              <a:gd name="T9" fmla="*/ 2147483646 h 1279"/>
              <a:gd name="T10" fmla="*/ 0 w 1045"/>
              <a:gd name="T11" fmla="*/ 2147483646 h 1279"/>
              <a:gd name="T12" fmla="*/ 2147483646 w 1045"/>
              <a:gd name="T13" fmla="*/ 2147483646 h 1279"/>
              <a:gd name="T14" fmla="*/ 2147483646 w 1045"/>
              <a:gd name="T15" fmla="*/ 2147483646 h 1279"/>
              <a:gd name="T16" fmla="*/ 2147483646 w 1045"/>
              <a:gd name="T17" fmla="*/ 2147483646 h 1279"/>
              <a:gd name="T18" fmla="*/ 2147483646 w 1045"/>
              <a:gd name="T19" fmla="*/ 2147483646 h 1279"/>
              <a:gd name="T20" fmla="*/ 2147483646 w 1045"/>
              <a:gd name="T21" fmla="*/ 2147483646 h 1279"/>
              <a:gd name="T22" fmla="*/ 2147483646 w 1045"/>
              <a:gd name="T23" fmla="*/ 2147483646 h 1279"/>
              <a:gd name="T24" fmla="*/ 2147483646 w 1045"/>
              <a:gd name="T25" fmla="*/ 2147483646 h 1279"/>
              <a:gd name="T26" fmla="*/ 2147483646 w 1045"/>
              <a:gd name="T27" fmla="*/ 2147483646 h 1279"/>
              <a:gd name="T28" fmla="*/ 2147483646 w 1045"/>
              <a:gd name="T29" fmla="*/ 2147483646 h 1279"/>
              <a:gd name="T30" fmla="*/ 2147483646 w 1045"/>
              <a:gd name="T31" fmla="*/ 2147483646 h 1279"/>
              <a:gd name="T32" fmla="*/ 2147483646 w 1045"/>
              <a:gd name="T33" fmla="*/ 2147483646 h 1279"/>
              <a:gd name="T34" fmla="*/ 2147483646 w 1045"/>
              <a:gd name="T35" fmla="*/ 2147483646 h 1279"/>
              <a:gd name="T36" fmla="*/ 2147483646 w 1045"/>
              <a:gd name="T37" fmla="*/ 2147483646 h 1279"/>
              <a:gd name="T38" fmla="*/ 2147483646 w 1045"/>
              <a:gd name="T39" fmla="*/ 2147483646 h 1279"/>
              <a:gd name="T40" fmla="*/ 2147483646 w 1045"/>
              <a:gd name="T41" fmla="*/ 0 h 1279"/>
              <a:gd name="T42" fmla="*/ 2147483646 w 1045"/>
              <a:gd name="T43" fmla="*/ 2147483646 h 1279"/>
              <a:gd name="T44" fmla="*/ 2147483646 w 1045"/>
              <a:gd name="T45" fmla="*/ 2147483646 h 1279"/>
              <a:gd name="T46" fmla="*/ 2147483646 w 1045"/>
              <a:gd name="T47" fmla="*/ 2147483646 h 1279"/>
              <a:gd name="T48" fmla="*/ 2147483646 w 1045"/>
              <a:gd name="T49" fmla="*/ 2147483646 h 1279"/>
              <a:gd name="T50" fmla="*/ 2147483646 w 1045"/>
              <a:gd name="T51" fmla="*/ 2147483646 h 1279"/>
              <a:gd name="T52" fmla="*/ 2147483646 w 1045"/>
              <a:gd name="T53" fmla="*/ 2147483646 h 1279"/>
              <a:gd name="T54" fmla="*/ 2147483646 w 1045"/>
              <a:gd name="T55" fmla="*/ 2147483646 h 1279"/>
              <a:gd name="T56" fmla="*/ 2147483646 w 1045"/>
              <a:gd name="T57" fmla="*/ 2147483646 h 1279"/>
              <a:gd name="T58" fmla="*/ 2147483646 w 1045"/>
              <a:gd name="T59" fmla="*/ 2147483646 h 1279"/>
              <a:gd name="T60" fmla="*/ 2147483646 w 1045"/>
              <a:gd name="T61" fmla="*/ 2147483646 h 1279"/>
              <a:gd name="T62" fmla="*/ 2147483646 w 1045"/>
              <a:gd name="T63" fmla="*/ 2147483646 h 1279"/>
              <a:gd name="T64" fmla="*/ 2147483646 w 1045"/>
              <a:gd name="T65" fmla="*/ 2147483646 h 1279"/>
              <a:gd name="T66" fmla="*/ 2147483646 w 1045"/>
              <a:gd name="T67" fmla="*/ 2147483646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accent1"/>
          </a:solidFill>
          <a:ln>
            <a:noFill/>
          </a:ln>
        </p:spPr>
        <p:txBody>
          <a:bodyPr lIns="68580" tIns="34290" rIns="68580" bIns="34290"/>
          <a:lstStyle/>
          <a:p>
            <a:endParaRPr lang="zh-CN" altLang="en-US">
              <a:latin typeface="+mn-ea"/>
            </a:endParaRPr>
          </a:p>
        </p:txBody>
      </p:sp>
      <p:sp>
        <p:nvSpPr>
          <p:cNvPr id="4" name="Freeform 7"/>
          <p:cNvSpPr/>
          <p:nvPr/>
        </p:nvSpPr>
        <p:spPr bwMode="auto">
          <a:xfrm>
            <a:off x="4275590" y="1750349"/>
            <a:ext cx="457190" cy="462504"/>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5" name="Freeform 8"/>
          <p:cNvSpPr/>
          <p:nvPr/>
        </p:nvSpPr>
        <p:spPr bwMode="auto">
          <a:xfrm>
            <a:off x="5457130" y="2439230"/>
            <a:ext cx="454409" cy="45990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6" name="Freeform 9"/>
          <p:cNvSpPr/>
          <p:nvPr/>
        </p:nvSpPr>
        <p:spPr bwMode="auto">
          <a:xfrm>
            <a:off x="5250941" y="3668706"/>
            <a:ext cx="458579" cy="462504"/>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7" name="Freeform 10"/>
          <p:cNvSpPr/>
          <p:nvPr/>
        </p:nvSpPr>
        <p:spPr bwMode="auto">
          <a:xfrm>
            <a:off x="3744959" y="2311301"/>
            <a:ext cx="455799" cy="462504"/>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8" name="Freeform 11"/>
          <p:cNvSpPr/>
          <p:nvPr/>
        </p:nvSpPr>
        <p:spPr bwMode="auto">
          <a:xfrm>
            <a:off x="3011173" y="3574564"/>
            <a:ext cx="455799" cy="45860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9" name="Freeform 13"/>
          <p:cNvSpPr/>
          <p:nvPr/>
        </p:nvSpPr>
        <p:spPr bwMode="auto">
          <a:xfrm>
            <a:off x="4813297" y="4193365"/>
            <a:ext cx="254303" cy="25723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0" name="Freeform 14"/>
          <p:cNvSpPr/>
          <p:nvPr/>
        </p:nvSpPr>
        <p:spPr bwMode="auto">
          <a:xfrm>
            <a:off x="3193098" y="2521279"/>
            <a:ext cx="250133" cy="25723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1" name="Freeform 15"/>
          <p:cNvSpPr/>
          <p:nvPr/>
        </p:nvSpPr>
        <p:spPr bwMode="auto">
          <a:xfrm>
            <a:off x="4186646" y="2679875"/>
            <a:ext cx="251523" cy="254637"/>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2" name="Freeform 16"/>
          <p:cNvSpPr/>
          <p:nvPr/>
        </p:nvSpPr>
        <p:spPr bwMode="auto">
          <a:xfrm>
            <a:off x="4561773" y="3698823"/>
            <a:ext cx="251523" cy="253337"/>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3" name="Freeform 17"/>
          <p:cNvSpPr/>
          <p:nvPr/>
        </p:nvSpPr>
        <p:spPr bwMode="auto">
          <a:xfrm>
            <a:off x="3464988" y="3521232"/>
            <a:ext cx="250133" cy="257236"/>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4" name="Freeform 18"/>
          <p:cNvSpPr/>
          <p:nvPr/>
        </p:nvSpPr>
        <p:spPr bwMode="auto">
          <a:xfrm>
            <a:off x="5203437" y="3061352"/>
            <a:ext cx="254303" cy="25723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5" name="Freeform 19"/>
          <p:cNvSpPr/>
          <p:nvPr/>
        </p:nvSpPr>
        <p:spPr bwMode="auto">
          <a:xfrm>
            <a:off x="3965666" y="3853116"/>
            <a:ext cx="251523" cy="257235"/>
          </a:xfrm>
          <a:prstGeom prst="ellipse">
            <a:avLst/>
          </a:prstGeom>
          <a:solidFill>
            <a:schemeClr val="accent2"/>
          </a:solidFill>
          <a:ln>
            <a:noFill/>
          </a:ln>
        </p:spPr>
        <p:txBody>
          <a:bodyPr lIns="68580" tIns="34290" rIns="68580" bIns="34290"/>
          <a:lstStyle/>
          <a:p>
            <a:endParaRPr lang="zh-CN" altLang="en-US" dirty="0">
              <a:latin typeface="+mn-ea"/>
            </a:endParaRPr>
          </a:p>
        </p:txBody>
      </p:sp>
      <p:sp>
        <p:nvSpPr>
          <p:cNvPr id="16" name="Freeform 20"/>
          <p:cNvSpPr/>
          <p:nvPr/>
        </p:nvSpPr>
        <p:spPr bwMode="auto">
          <a:xfrm>
            <a:off x="4504185" y="3050989"/>
            <a:ext cx="251523" cy="255935"/>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7" name="Freeform 6"/>
          <p:cNvSpPr/>
          <p:nvPr/>
        </p:nvSpPr>
        <p:spPr bwMode="auto">
          <a:xfrm>
            <a:off x="3720703" y="1801895"/>
            <a:ext cx="453020" cy="462504"/>
          </a:xfrm>
          <a:prstGeom prst="ellipse">
            <a:avLst/>
          </a:prstGeom>
          <a:solidFill>
            <a:schemeClr val="accent4"/>
          </a:solidFill>
          <a:ln>
            <a:noFill/>
          </a:ln>
        </p:spPr>
        <p:txBody>
          <a:bodyPr lIns="68580" tIns="34290" rIns="68580" bIns="34290"/>
          <a:lstStyle/>
          <a:p>
            <a:endParaRPr lang="zh-CN" altLang="en-US">
              <a:latin typeface="+mn-ea"/>
            </a:endParaRPr>
          </a:p>
        </p:txBody>
      </p:sp>
      <p:sp>
        <p:nvSpPr>
          <p:cNvPr id="18" name="Freeform 12"/>
          <p:cNvSpPr/>
          <p:nvPr/>
        </p:nvSpPr>
        <p:spPr bwMode="auto">
          <a:xfrm>
            <a:off x="4883036" y="2578709"/>
            <a:ext cx="455799" cy="459906"/>
          </a:xfrm>
          <a:prstGeom prst="ellipse">
            <a:avLst/>
          </a:prstGeom>
          <a:solidFill>
            <a:schemeClr val="accent2"/>
          </a:solidFill>
          <a:ln>
            <a:noFill/>
          </a:ln>
        </p:spPr>
        <p:txBody>
          <a:bodyPr lIns="68580" tIns="34290" rIns="68580" bIns="34290"/>
          <a:lstStyle/>
          <a:p>
            <a:endParaRPr lang="zh-CN" altLang="en-US">
              <a:latin typeface="+mn-ea"/>
            </a:endParaRPr>
          </a:p>
        </p:txBody>
      </p:sp>
      <p:sp>
        <p:nvSpPr>
          <p:cNvPr id="19" name="TextBox 8"/>
          <p:cNvSpPr txBox="1">
            <a:spLocks noChangeArrowheads="1"/>
          </p:cNvSpPr>
          <p:nvPr/>
        </p:nvSpPr>
        <p:spPr bwMode="auto">
          <a:xfrm>
            <a:off x="1943351" y="3702912"/>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0" name="TextBox 9"/>
          <p:cNvSpPr txBox="1">
            <a:spLocks noChangeArrowheads="1"/>
          </p:cNvSpPr>
          <p:nvPr/>
        </p:nvSpPr>
        <p:spPr bwMode="auto">
          <a:xfrm>
            <a:off x="6867608" y="2558255"/>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1" name="TextBox 10"/>
          <p:cNvSpPr txBox="1">
            <a:spLocks noChangeArrowheads="1"/>
          </p:cNvSpPr>
          <p:nvPr/>
        </p:nvSpPr>
        <p:spPr bwMode="auto">
          <a:xfrm>
            <a:off x="6099410" y="3803866"/>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2" name="TextBox 11"/>
          <p:cNvSpPr txBox="1">
            <a:spLocks noChangeArrowheads="1"/>
          </p:cNvSpPr>
          <p:nvPr/>
        </p:nvSpPr>
        <p:spPr bwMode="auto">
          <a:xfrm>
            <a:off x="1929794" y="2331454"/>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3" name="TextBox 12"/>
          <p:cNvSpPr txBox="1">
            <a:spLocks noChangeArrowheads="1"/>
          </p:cNvSpPr>
          <p:nvPr/>
        </p:nvSpPr>
        <p:spPr bwMode="auto">
          <a:xfrm>
            <a:off x="4724245" y="2009787"/>
            <a:ext cx="75405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 typeface="Arial" panose="020B0604020202020204" pitchFamily="34" charset="0"/>
              <a:buNone/>
            </a:pPr>
            <a:r>
              <a:rPr lang="zh-CN" altLang="en-US" sz="1200" dirty="0">
                <a:solidFill>
                  <a:schemeClr val="tx1">
                    <a:lumMod val="65000"/>
                    <a:lumOff val="35000"/>
                  </a:schemeClr>
                </a:solidFill>
                <a:latin typeface="+mn-ea"/>
                <a:ea typeface="+mn-ea"/>
              </a:rPr>
              <a:t>添加标题</a:t>
            </a:r>
          </a:p>
        </p:txBody>
      </p:sp>
      <p:sp>
        <p:nvSpPr>
          <p:cNvPr id="24" name="任意多边形 31"/>
          <p:cNvSpPr/>
          <p:nvPr/>
        </p:nvSpPr>
        <p:spPr bwMode="auto">
          <a:xfrm flipV="1">
            <a:off x="2598758" y="3769333"/>
            <a:ext cx="386097" cy="35376"/>
          </a:xfrm>
          <a:custGeom>
            <a:avLst/>
            <a:gdLst>
              <a:gd name="T0" fmla="*/ 0 w 361950"/>
              <a:gd name="T1" fmla="*/ 0 h 54478"/>
              <a:gd name="T2" fmla="*/ 2852087 w 361950"/>
              <a:gd name="T3" fmla="*/ 0 h 54478"/>
              <a:gd name="T4" fmla="*/ 0 60000 65536"/>
              <a:gd name="T5" fmla="*/ 0 60000 65536"/>
            </a:gdLst>
            <a:ahLst/>
            <a:cxnLst>
              <a:cxn ang="T4">
                <a:pos x="T0" y="T1"/>
              </a:cxn>
              <a:cxn ang="T5">
                <a:pos x="T2" y="T3"/>
              </a:cxn>
            </a:cxnLst>
            <a:rect l="0" t="0" r="r" b="b"/>
            <a:pathLst>
              <a:path w="361950" h="54478">
                <a:moveTo>
                  <a:pt x="0" y="0"/>
                </a:moveTo>
                <a:lnTo>
                  <a:pt x="361950" y="0"/>
                </a:lnTo>
              </a:path>
            </a:pathLst>
          </a:custGeom>
          <a:noFill/>
          <a:ln w="6350" cap="flat" cmpd="sng">
            <a:solidFill>
              <a:schemeClr val="accent4"/>
            </a:solidFill>
            <a:prstDash val="dash"/>
            <a:round/>
          </a:ln>
          <a:extLst>
            <a:ext uri="{909E8E84-426E-40DD-AFC4-6F175D3DCCD1}">
              <a14:hiddenFill xmlns:a14="http://schemas.microsoft.com/office/drawing/2010/main">
                <a:solidFill>
                  <a:srgbClr val="FFFFFF"/>
                </a:solidFill>
              </a14:hiddenFill>
            </a:ext>
          </a:extLst>
        </p:spPr>
        <p:txBody>
          <a:bodyPr lIns="68580" tIns="34290" rIns="68580" bIns="34290" anchor="ctr"/>
          <a:lstStyle/>
          <a:p>
            <a:endParaRPr lang="zh-CN" altLang="en-US">
              <a:latin typeface="+mn-ea"/>
            </a:endParaRPr>
          </a:p>
        </p:txBody>
      </p:sp>
      <p:cxnSp>
        <p:nvCxnSpPr>
          <p:cNvPr id="25" name="直接连接符 24"/>
          <p:cNvCxnSpPr/>
          <p:nvPr/>
        </p:nvCxnSpPr>
        <p:spPr>
          <a:xfrm>
            <a:off x="2617317" y="2440091"/>
            <a:ext cx="1127644"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6" name="直接连接符 25"/>
          <p:cNvCxnSpPr>
            <a:stCxn id="23" idx="2"/>
          </p:cNvCxnSpPr>
          <p:nvPr/>
        </p:nvCxnSpPr>
        <p:spPr>
          <a:xfrm>
            <a:off x="5101271" y="2263703"/>
            <a:ext cx="1620" cy="300022"/>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a:off x="5966163" y="2649896"/>
            <a:ext cx="90379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a:off x="5756251" y="3899948"/>
            <a:ext cx="419822"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Effect transition="in" filter="fade">
                                      <p:cBhvr>
                                        <p:cTn id="23" dur="500"/>
                                        <p:tgtEl>
                                          <p:spTgt spid="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par>
                                <p:cTn id="34" presetID="53" presetClass="entr" presetSubtype="16" fill="hold" grpId="0" nodeType="withEffect">
                                  <p:stCondLst>
                                    <p:cond delay="250"/>
                                  </p:stCondLst>
                                  <p:childTnLst>
                                    <p:set>
                                      <p:cBhvr>
                                        <p:cTn id="35" dur="1" fill="hold">
                                          <p:stCondLst>
                                            <p:cond delay="0"/>
                                          </p:stCondLst>
                                        </p:cTn>
                                        <p:tgtEl>
                                          <p:spTgt spid="17"/>
                                        </p:tgtEl>
                                        <p:attrNameLst>
                                          <p:attrName>style.visibility</p:attrName>
                                        </p:attrNameLst>
                                      </p:cBhvr>
                                      <p:to>
                                        <p:strVal val="visible"/>
                                      </p:to>
                                    </p:set>
                                    <p:anim calcmode="lin" valueType="num">
                                      <p:cBhvr>
                                        <p:cTn id="36" dur="500" fill="hold"/>
                                        <p:tgtEl>
                                          <p:spTgt spid="17"/>
                                        </p:tgtEl>
                                        <p:attrNameLst>
                                          <p:attrName>ppt_w</p:attrName>
                                        </p:attrNameLst>
                                      </p:cBhvr>
                                      <p:tavLst>
                                        <p:tav tm="0">
                                          <p:val>
                                            <p:fltVal val="0"/>
                                          </p:val>
                                        </p:tav>
                                        <p:tav tm="100000">
                                          <p:val>
                                            <p:strVal val="#ppt_w"/>
                                          </p:val>
                                        </p:tav>
                                      </p:tavLst>
                                    </p:anim>
                                    <p:anim calcmode="lin" valueType="num">
                                      <p:cBhvr>
                                        <p:cTn id="37" dur="500" fill="hold"/>
                                        <p:tgtEl>
                                          <p:spTgt spid="17"/>
                                        </p:tgtEl>
                                        <p:attrNameLst>
                                          <p:attrName>ppt_h</p:attrName>
                                        </p:attrNameLst>
                                      </p:cBhvr>
                                      <p:tavLst>
                                        <p:tav tm="0">
                                          <p:val>
                                            <p:fltVal val="0"/>
                                          </p:val>
                                        </p:tav>
                                        <p:tav tm="100000">
                                          <p:val>
                                            <p:strVal val="#ppt_h"/>
                                          </p:val>
                                        </p:tav>
                                      </p:tavLst>
                                    </p:anim>
                                    <p:animEffect transition="in" filter="fade">
                                      <p:cBhvr>
                                        <p:cTn id="38" dur="500"/>
                                        <p:tgtEl>
                                          <p:spTgt spid="17"/>
                                        </p:tgtEl>
                                      </p:cBhvr>
                                    </p:animEffect>
                                  </p:childTnLst>
                                </p:cTn>
                              </p:par>
                              <p:par>
                                <p:cTn id="39" presetID="53" presetClass="entr" presetSubtype="16" fill="hold" grpId="0" nodeType="withEffect">
                                  <p:stCondLst>
                                    <p:cond delay="250"/>
                                  </p:stCondLst>
                                  <p:childTnLst>
                                    <p:set>
                                      <p:cBhvr>
                                        <p:cTn id="40" dur="1" fill="hold">
                                          <p:stCondLst>
                                            <p:cond delay="0"/>
                                          </p:stCondLst>
                                        </p:cTn>
                                        <p:tgtEl>
                                          <p:spTgt spid="10"/>
                                        </p:tgtEl>
                                        <p:attrNameLst>
                                          <p:attrName>style.visibility</p:attrName>
                                        </p:attrNameLst>
                                      </p:cBhvr>
                                      <p:to>
                                        <p:strVal val="visible"/>
                                      </p:to>
                                    </p:set>
                                    <p:anim calcmode="lin" valueType="num">
                                      <p:cBhvr>
                                        <p:cTn id="41" dur="500" fill="hold"/>
                                        <p:tgtEl>
                                          <p:spTgt spid="10"/>
                                        </p:tgtEl>
                                        <p:attrNameLst>
                                          <p:attrName>ppt_w</p:attrName>
                                        </p:attrNameLst>
                                      </p:cBhvr>
                                      <p:tavLst>
                                        <p:tav tm="0">
                                          <p:val>
                                            <p:fltVal val="0"/>
                                          </p:val>
                                        </p:tav>
                                        <p:tav tm="100000">
                                          <p:val>
                                            <p:strVal val="#ppt_w"/>
                                          </p:val>
                                        </p:tav>
                                      </p:tavLst>
                                    </p:anim>
                                    <p:anim calcmode="lin" valueType="num">
                                      <p:cBhvr>
                                        <p:cTn id="42" dur="500" fill="hold"/>
                                        <p:tgtEl>
                                          <p:spTgt spid="10"/>
                                        </p:tgtEl>
                                        <p:attrNameLst>
                                          <p:attrName>ppt_h</p:attrName>
                                        </p:attrNameLst>
                                      </p:cBhvr>
                                      <p:tavLst>
                                        <p:tav tm="0">
                                          <p:val>
                                            <p:fltVal val="0"/>
                                          </p:val>
                                        </p:tav>
                                        <p:tav tm="100000">
                                          <p:val>
                                            <p:strVal val="#ppt_h"/>
                                          </p:val>
                                        </p:tav>
                                      </p:tavLst>
                                    </p:anim>
                                    <p:animEffect transition="in" filter="fade">
                                      <p:cBhvr>
                                        <p:cTn id="43" dur="500"/>
                                        <p:tgtEl>
                                          <p:spTgt spid="10"/>
                                        </p:tgtEl>
                                      </p:cBhvr>
                                    </p:animEffect>
                                  </p:childTnLst>
                                </p:cTn>
                              </p:par>
                              <p:par>
                                <p:cTn id="44" presetID="53" presetClass="entr" presetSubtype="16" fill="hold" grpId="0" nodeType="withEffect">
                                  <p:stCondLst>
                                    <p:cond delay="250"/>
                                  </p:stCondLst>
                                  <p:childTnLst>
                                    <p:set>
                                      <p:cBhvr>
                                        <p:cTn id="45" dur="1"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Effect transition="in" filter="fade">
                                      <p:cBhvr>
                                        <p:cTn id="48" dur="500"/>
                                        <p:tgtEl>
                                          <p:spTgt spid="11"/>
                                        </p:tgtEl>
                                      </p:cBhvr>
                                    </p:animEffect>
                                  </p:childTnLst>
                                </p:cTn>
                              </p:par>
                              <p:par>
                                <p:cTn id="49" presetID="53" presetClass="entr" presetSubtype="16" fill="hold" grpId="0" nodeType="withEffect">
                                  <p:stCondLst>
                                    <p:cond delay="25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par>
                                <p:cTn id="54" presetID="53" presetClass="entr" presetSubtype="16" fill="hold" grpId="0" nodeType="withEffect">
                                  <p:stCondLst>
                                    <p:cond delay="250"/>
                                  </p:stCondLst>
                                  <p:childTnLst>
                                    <p:set>
                                      <p:cBhvr>
                                        <p:cTn id="55" dur="1" fill="hold">
                                          <p:stCondLst>
                                            <p:cond delay="0"/>
                                          </p:stCondLst>
                                        </p:cTn>
                                        <p:tgtEl>
                                          <p:spTgt spid="14"/>
                                        </p:tgtEl>
                                        <p:attrNameLst>
                                          <p:attrName>style.visibility</p:attrName>
                                        </p:attrNameLst>
                                      </p:cBhvr>
                                      <p:to>
                                        <p:strVal val="visible"/>
                                      </p:to>
                                    </p:set>
                                    <p:anim calcmode="lin" valueType="num">
                                      <p:cBhvr>
                                        <p:cTn id="56" dur="500" fill="hold"/>
                                        <p:tgtEl>
                                          <p:spTgt spid="14"/>
                                        </p:tgtEl>
                                        <p:attrNameLst>
                                          <p:attrName>ppt_w</p:attrName>
                                        </p:attrNameLst>
                                      </p:cBhvr>
                                      <p:tavLst>
                                        <p:tav tm="0">
                                          <p:val>
                                            <p:fltVal val="0"/>
                                          </p:val>
                                        </p:tav>
                                        <p:tav tm="100000">
                                          <p:val>
                                            <p:strVal val="#ppt_w"/>
                                          </p:val>
                                        </p:tav>
                                      </p:tavLst>
                                    </p:anim>
                                    <p:anim calcmode="lin" valueType="num">
                                      <p:cBhvr>
                                        <p:cTn id="57" dur="500" fill="hold"/>
                                        <p:tgtEl>
                                          <p:spTgt spid="14"/>
                                        </p:tgtEl>
                                        <p:attrNameLst>
                                          <p:attrName>ppt_h</p:attrName>
                                        </p:attrNameLst>
                                      </p:cBhvr>
                                      <p:tavLst>
                                        <p:tav tm="0">
                                          <p:val>
                                            <p:fltVal val="0"/>
                                          </p:val>
                                        </p:tav>
                                        <p:tav tm="100000">
                                          <p:val>
                                            <p:strVal val="#ppt_h"/>
                                          </p:val>
                                        </p:tav>
                                      </p:tavLst>
                                    </p:anim>
                                    <p:animEffect transition="in" filter="fade">
                                      <p:cBhvr>
                                        <p:cTn id="58" dur="500"/>
                                        <p:tgtEl>
                                          <p:spTgt spid="14"/>
                                        </p:tgtEl>
                                      </p:cBhvr>
                                    </p:animEffect>
                                  </p:childTnLst>
                                </p:cTn>
                              </p:par>
                              <p:par>
                                <p:cTn id="59" presetID="53" presetClass="entr" presetSubtype="16" fill="hold" grpId="0" nodeType="withEffect">
                                  <p:stCondLst>
                                    <p:cond delay="50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animEffect transition="in" filter="fade">
                                      <p:cBhvr>
                                        <p:cTn id="63" dur="500"/>
                                        <p:tgtEl>
                                          <p:spTgt spid="13"/>
                                        </p:tgtEl>
                                      </p:cBhvr>
                                    </p:animEffect>
                                  </p:childTnLst>
                                </p:cTn>
                              </p:par>
                              <p:par>
                                <p:cTn id="64" presetID="53" presetClass="entr" presetSubtype="16" fill="hold" grpId="0" nodeType="withEffect">
                                  <p:stCondLst>
                                    <p:cond delay="50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par>
                                <p:cTn id="69" presetID="53" presetClass="entr" presetSubtype="16" fill="hold" grpId="0" nodeType="withEffect">
                                  <p:stCondLst>
                                    <p:cond delay="500"/>
                                  </p:stCondLst>
                                  <p:childTnLst>
                                    <p:set>
                                      <p:cBhvr>
                                        <p:cTn id="70" dur="1" fill="hold">
                                          <p:stCondLst>
                                            <p:cond delay="0"/>
                                          </p:stCondLst>
                                        </p:cTn>
                                        <p:tgtEl>
                                          <p:spTgt spid="9"/>
                                        </p:tgtEl>
                                        <p:attrNameLst>
                                          <p:attrName>style.visibility</p:attrName>
                                        </p:attrNameLst>
                                      </p:cBhvr>
                                      <p:to>
                                        <p:strVal val="visible"/>
                                      </p:to>
                                    </p:set>
                                    <p:anim calcmode="lin" valueType="num">
                                      <p:cBhvr>
                                        <p:cTn id="71" dur="500" fill="hold"/>
                                        <p:tgtEl>
                                          <p:spTgt spid="9"/>
                                        </p:tgtEl>
                                        <p:attrNameLst>
                                          <p:attrName>ppt_w</p:attrName>
                                        </p:attrNameLst>
                                      </p:cBhvr>
                                      <p:tavLst>
                                        <p:tav tm="0">
                                          <p:val>
                                            <p:fltVal val="0"/>
                                          </p:val>
                                        </p:tav>
                                        <p:tav tm="100000">
                                          <p:val>
                                            <p:strVal val="#ppt_w"/>
                                          </p:val>
                                        </p:tav>
                                      </p:tavLst>
                                    </p:anim>
                                    <p:anim calcmode="lin" valueType="num">
                                      <p:cBhvr>
                                        <p:cTn id="72" dur="500" fill="hold"/>
                                        <p:tgtEl>
                                          <p:spTgt spid="9"/>
                                        </p:tgtEl>
                                        <p:attrNameLst>
                                          <p:attrName>ppt_h</p:attrName>
                                        </p:attrNameLst>
                                      </p:cBhvr>
                                      <p:tavLst>
                                        <p:tav tm="0">
                                          <p:val>
                                            <p:fltVal val="0"/>
                                          </p:val>
                                        </p:tav>
                                        <p:tav tm="100000">
                                          <p:val>
                                            <p:strVal val="#ppt_h"/>
                                          </p:val>
                                        </p:tav>
                                      </p:tavLst>
                                    </p:anim>
                                    <p:animEffect transition="in" filter="fade">
                                      <p:cBhvr>
                                        <p:cTn id="73" dur="500"/>
                                        <p:tgtEl>
                                          <p:spTgt spid="9"/>
                                        </p:tgtEl>
                                      </p:cBhvr>
                                    </p:animEffect>
                                  </p:childTnLst>
                                </p:cTn>
                              </p:par>
                              <p:par>
                                <p:cTn id="74" presetID="53" presetClass="entr" presetSubtype="16" fill="hold" grpId="0" nodeType="withEffect">
                                  <p:stCondLst>
                                    <p:cond delay="50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par>
                                <p:cTn id="79" presetID="53" presetClass="entr" presetSubtype="16" fill="hold" grpId="0" nodeType="withEffect">
                                  <p:stCondLst>
                                    <p:cond delay="500"/>
                                  </p:stCondLst>
                                  <p:childTnLst>
                                    <p:set>
                                      <p:cBhvr>
                                        <p:cTn id="80" dur="1" fill="hold">
                                          <p:stCondLst>
                                            <p:cond delay="0"/>
                                          </p:stCondLst>
                                        </p:cTn>
                                        <p:tgtEl>
                                          <p:spTgt spid="18"/>
                                        </p:tgtEl>
                                        <p:attrNameLst>
                                          <p:attrName>style.visibility</p:attrName>
                                        </p:attrNameLst>
                                      </p:cBhvr>
                                      <p:to>
                                        <p:strVal val="visible"/>
                                      </p:to>
                                    </p:set>
                                    <p:anim calcmode="lin" valueType="num">
                                      <p:cBhvr>
                                        <p:cTn id="81" dur="500" fill="hold"/>
                                        <p:tgtEl>
                                          <p:spTgt spid="18"/>
                                        </p:tgtEl>
                                        <p:attrNameLst>
                                          <p:attrName>ppt_w</p:attrName>
                                        </p:attrNameLst>
                                      </p:cBhvr>
                                      <p:tavLst>
                                        <p:tav tm="0">
                                          <p:val>
                                            <p:fltVal val="0"/>
                                          </p:val>
                                        </p:tav>
                                        <p:tav tm="100000">
                                          <p:val>
                                            <p:strVal val="#ppt_w"/>
                                          </p:val>
                                        </p:tav>
                                      </p:tavLst>
                                    </p:anim>
                                    <p:anim calcmode="lin" valueType="num">
                                      <p:cBhvr>
                                        <p:cTn id="82" dur="500" fill="hold"/>
                                        <p:tgtEl>
                                          <p:spTgt spid="18"/>
                                        </p:tgtEl>
                                        <p:attrNameLst>
                                          <p:attrName>ppt_h</p:attrName>
                                        </p:attrNameLst>
                                      </p:cBhvr>
                                      <p:tavLst>
                                        <p:tav tm="0">
                                          <p:val>
                                            <p:fltVal val="0"/>
                                          </p:val>
                                        </p:tav>
                                        <p:tav tm="100000">
                                          <p:val>
                                            <p:strVal val="#ppt_h"/>
                                          </p:val>
                                        </p:tav>
                                      </p:tavLst>
                                    </p:anim>
                                    <p:animEffect transition="in" filter="fade">
                                      <p:cBhvr>
                                        <p:cTn id="83" dur="500"/>
                                        <p:tgtEl>
                                          <p:spTgt spid="18"/>
                                        </p:tgtEl>
                                      </p:cBhvr>
                                    </p:animEffect>
                                  </p:childTnLst>
                                </p:cTn>
                              </p:par>
                            </p:childTnLst>
                          </p:cTn>
                        </p:par>
                        <p:par>
                          <p:cTn id="84" fill="hold">
                            <p:stCondLst>
                              <p:cond delay="1000"/>
                            </p:stCondLst>
                            <p:childTnLst>
                              <p:par>
                                <p:cTn id="85" presetID="22" presetClass="entr" presetSubtype="4" fill="hold" nodeType="afterEffect">
                                  <p:stCondLst>
                                    <p:cond delay="0"/>
                                  </p:stCondLst>
                                  <p:childTnLst>
                                    <p:set>
                                      <p:cBhvr>
                                        <p:cTn id="86" dur="1" fill="hold">
                                          <p:stCondLst>
                                            <p:cond delay="0"/>
                                          </p:stCondLst>
                                        </p:cTn>
                                        <p:tgtEl>
                                          <p:spTgt spid="26"/>
                                        </p:tgtEl>
                                        <p:attrNameLst>
                                          <p:attrName>style.visibility</p:attrName>
                                        </p:attrNameLst>
                                      </p:cBhvr>
                                      <p:to>
                                        <p:strVal val="visible"/>
                                      </p:to>
                                    </p:set>
                                    <p:animEffect transition="in" filter="wipe(down)">
                                      <p:cBhvr>
                                        <p:cTn id="87" dur="500"/>
                                        <p:tgtEl>
                                          <p:spTgt spid="26"/>
                                        </p:tgtEl>
                                      </p:cBhvr>
                                    </p:animEffect>
                                  </p:childTnLst>
                                </p:cTn>
                              </p:par>
                              <p:par>
                                <p:cTn id="88" presetID="22" presetClass="entr" presetSubtype="8" fill="hold"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wipe(left)">
                                      <p:cBhvr>
                                        <p:cTn id="90" dur="500"/>
                                        <p:tgtEl>
                                          <p:spTgt spid="27"/>
                                        </p:tgtEl>
                                      </p:cBhvr>
                                    </p:animEffect>
                                  </p:childTnLst>
                                </p:cTn>
                              </p:par>
                              <p:par>
                                <p:cTn id="91" presetID="22" presetClass="entr" presetSubtype="8" fill="hold" nodeType="with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par>
                                <p:cTn id="94" presetID="22" presetClass="entr" presetSubtype="2" fill="hold" grpId="0" nodeType="withEffect">
                                  <p:stCondLst>
                                    <p:cond delay="0"/>
                                  </p:stCondLst>
                                  <p:childTnLst>
                                    <p:set>
                                      <p:cBhvr>
                                        <p:cTn id="95" dur="1" fill="hold">
                                          <p:stCondLst>
                                            <p:cond delay="0"/>
                                          </p:stCondLst>
                                        </p:cTn>
                                        <p:tgtEl>
                                          <p:spTgt spid="24"/>
                                        </p:tgtEl>
                                        <p:attrNameLst>
                                          <p:attrName>style.visibility</p:attrName>
                                        </p:attrNameLst>
                                      </p:cBhvr>
                                      <p:to>
                                        <p:strVal val="visible"/>
                                      </p:to>
                                    </p:set>
                                    <p:animEffect transition="in" filter="wipe(right)">
                                      <p:cBhvr>
                                        <p:cTn id="96" dur="500"/>
                                        <p:tgtEl>
                                          <p:spTgt spid="24"/>
                                        </p:tgtEl>
                                      </p:cBhvr>
                                    </p:animEffect>
                                  </p:childTnLst>
                                </p:cTn>
                              </p:par>
                              <p:par>
                                <p:cTn id="97" presetID="22" presetClass="entr" presetSubtype="2" fill="hold"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wipe(right)">
                                      <p:cBhvr>
                                        <p:cTn id="99" dur="500"/>
                                        <p:tgtEl>
                                          <p:spTgt spid="25"/>
                                        </p:tgtEl>
                                      </p:cBhvr>
                                    </p:animEffect>
                                  </p:childTnLst>
                                </p:cTn>
                              </p:par>
                            </p:childTnLst>
                          </p:cTn>
                        </p:par>
                        <p:par>
                          <p:cTn id="100" fill="hold">
                            <p:stCondLst>
                              <p:cond delay="1500"/>
                            </p:stCondLst>
                            <p:childTnLst>
                              <p:par>
                                <p:cTn id="101" presetID="12" presetClass="entr" presetSubtype="4"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additive="base">
                                        <p:cTn id="103" dur="500"/>
                                        <p:tgtEl>
                                          <p:spTgt spid="23"/>
                                        </p:tgtEl>
                                        <p:attrNameLst>
                                          <p:attrName>ppt_y</p:attrName>
                                        </p:attrNameLst>
                                      </p:cBhvr>
                                      <p:tavLst>
                                        <p:tav tm="0">
                                          <p:val>
                                            <p:strVal val="#ppt_y+#ppt_h*1.125000"/>
                                          </p:val>
                                        </p:tav>
                                        <p:tav tm="100000">
                                          <p:val>
                                            <p:strVal val="#ppt_y"/>
                                          </p:val>
                                        </p:tav>
                                      </p:tavLst>
                                    </p:anim>
                                    <p:animEffect transition="in" filter="wipe(up)">
                                      <p:cBhvr>
                                        <p:cTn id="104" dur="500"/>
                                        <p:tgtEl>
                                          <p:spTgt spid="23"/>
                                        </p:tgtEl>
                                      </p:cBhvr>
                                    </p:animEffect>
                                  </p:childTnLst>
                                </p:cTn>
                              </p:par>
                              <p:par>
                                <p:cTn id="105" presetID="12" presetClass="entr" presetSubtype="8"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additive="base">
                                        <p:cTn id="107" dur="500"/>
                                        <p:tgtEl>
                                          <p:spTgt spid="20"/>
                                        </p:tgtEl>
                                        <p:attrNameLst>
                                          <p:attrName>ppt_x</p:attrName>
                                        </p:attrNameLst>
                                      </p:cBhvr>
                                      <p:tavLst>
                                        <p:tav tm="0">
                                          <p:val>
                                            <p:strVal val="#ppt_x-#ppt_w*1.125000"/>
                                          </p:val>
                                        </p:tav>
                                        <p:tav tm="100000">
                                          <p:val>
                                            <p:strVal val="#ppt_x"/>
                                          </p:val>
                                        </p:tav>
                                      </p:tavLst>
                                    </p:anim>
                                    <p:animEffect transition="in" filter="wipe(right)">
                                      <p:cBhvr>
                                        <p:cTn id="108" dur="500"/>
                                        <p:tgtEl>
                                          <p:spTgt spid="20"/>
                                        </p:tgtEl>
                                      </p:cBhvr>
                                    </p:animEffect>
                                  </p:childTnLst>
                                </p:cTn>
                              </p:par>
                              <p:par>
                                <p:cTn id="109" presetID="12" presetClass="entr" presetSubtype="8" fill="hold" grpId="0" nodeType="with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500"/>
                                        <p:tgtEl>
                                          <p:spTgt spid="21"/>
                                        </p:tgtEl>
                                        <p:attrNameLst>
                                          <p:attrName>ppt_x</p:attrName>
                                        </p:attrNameLst>
                                      </p:cBhvr>
                                      <p:tavLst>
                                        <p:tav tm="0">
                                          <p:val>
                                            <p:strVal val="#ppt_x-#ppt_w*1.125000"/>
                                          </p:val>
                                        </p:tav>
                                        <p:tav tm="100000">
                                          <p:val>
                                            <p:strVal val="#ppt_x"/>
                                          </p:val>
                                        </p:tav>
                                      </p:tavLst>
                                    </p:anim>
                                    <p:animEffect transition="in" filter="wipe(right)">
                                      <p:cBhvr>
                                        <p:cTn id="112" dur="500"/>
                                        <p:tgtEl>
                                          <p:spTgt spid="21"/>
                                        </p:tgtEl>
                                      </p:cBhvr>
                                    </p:animEffect>
                                  </p:childTnLst>
                                </p:cTn>
                              </p:par>
                              <p:par>
                                <p:cTn id="113" presetID="12" presetClass="entr" presetSubtype="2" fill="hold" grpId="0" nodeType="withEffect">
                                  <p:stCondLst>
                                    <p:cond delay="0"/>
                                  </p:stCondLst>
                                  <p:childTnLst>
                                    <p:set>
                                      <p:cBhvr>
                                        <p:cTn id="114" dur="1" fill="hold">
                                          <p:stCondLst>
                                            <p:cond delay="0"/>
                                          </p:stCondLst>
                                        </p:cTn>
                                        <p:tgtEl>
                                          <p:spTgt spid="19"/>
                                        </p:tgtEl>
                                        <p:attrNameLst>
                                          <p:attrName>style.visibility</p:attrName>
                                        </p:attrNameLst>
                                      </p:cBhvr>
                                      <p:to>
                                        <p:strVal val="visible"/>
                                      </p:to>
                                    </p:set>
                                    <p:anim calcmode="lin" valueType="num">
                                      <p:cBhvr additive="base">
                                        <p:cTn id="115" dur="500"/>
                                        <p:tgtEl>
                                          <p:spTgt spid="19"/>
                                        </p:tgtEl>
                                        <p:attrNameLst>
                                          <p:attrName>ppt_x</p:attrName>
                                        </p:attrNameLst>
                                      </p:cBhvr>
                                      <p:tavLst>
                                        <p:tav tm="0">
                                          <p:val>
                                            <p:strVal val="#ppt_x+#ppt_w*1.125000"/>
                                          </p:val>
                                        </p:tav>
                                        <p:tav tm="100000">
                                          <p:val>
                                            <p:strVal val="#ppt_x"/>
                                          </p:val>
                                        </p:tav>
                                      </p:tavLst>
                                    </p:anim>
                                    <p:animEffect transition="in" filter="wipe(left)">
                                      <p:cBhvr>
                                        <p:cTn id="116" dur="500"/>
                                        <p:tgtEl>
                                          <p:spTgt spid="19"/>
                                        </p:tgtEl>
                                      </p:cBhvr>
                                    </p:animEffect>
                                  </p:childTnLst>
                                </p:cTn>
                              </p:par>
                              <p:par>
                                <p:cTn id="117" presetID="12" presetClass="entr" presetSubtype="2" fill="hold" grpId="0" nodeType="with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additive="base">
                                        <p:cTn id="119" dur="500"/>
                                        <p:tgtEl>
                                          <p:spTgt spid="22"/>
                                        </p:tgtEl>
                                        <p:attrNameLst>
                                          <p:attrName>ppt_x</p:attrName>
                                        </p:attrNameLst>
                                      </p:cBhvr>
                                      <p:tavLst>
                                        <p:tav tm="0">
                                          <p:val>
                                            <p:strVal val="#ppt_x+#ppt_w*1.125000"/>
                                          </p:val>
                                        </p:tav>
                                        <p:tav tm="100000">
                                          <p:val>
                                            <p:strVal val="#ppt_x"/>
                                          </p:val>
                                        </p:tav>
                                      </p:tavLst>
                                    </p:anim>
                                    <p:animEffect transition="in" filter="wipe(left)">
                                      <p:cBhvr>
                                        <p:cTn id="1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p:bldP spid="20" grpId="0"/>
      <p:bldP spid="21" grpId="0"/>
      <p:bldP spid="22" grpId="0"/>
      <p:bldP spid="23" grpId="0"/>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2"/>
          <p:cNvGrpSpPr/>
          <p:nvPr/>
        </p:nvGrpSpPr>
        <p:grpSpPr>
          <a:xfrm>
            <a:off x="1096917" y="1339803"/>
            <a:ext cx="3021498" cy="3020404"/>
            <a:chOff x="1063124" y="1429779"/>
            <a:chExt cx="4513613" cy="4513613"/>
          </a:xfrm>
        </p:grpSpPr>
        <p:sp>
          <p:nvSpPr>
            <p:cNvPr id="25" name="Freeform 8"/>
            <p:cNvSpPr/>
            <p:nvPr/>
          </p:nvSpPr>
          <p:spPr>
            <a:xfrm>
              <a:off x="2067860" y="2434515"/>
              <a:ext cx="2504140" cy="2504140"/>
            </a:xfrm>
            <a:custGeom>
              <a:avLst/>
              <a:gdLst>
                <a:gd name="connsiteX0" fmla="*/ 0 w 2504140"/>
                <a:gd name="connsiteY0" fmla="*/ 1252070 h 2504140"/>
                <a:gd name="connsiteX1" fmla="*/ 1252070 w 2504140"/>
                <a:gd name="connsiteY1" fmla="*/ 0 h 2504140"/>
                <a:gd name="connsiteX2" fmla="*/ 2504140 w 2504140"/>
                <a:gd name="connsiteY2" fmla="*/ 1252070 h 2504140"/>
                <a:gd name="connsiteX3" fmla="*/ 1252070 w 2504140"/>
                <a:gd name="connsiteY3" fmla="*/ 2504140 h 2504140"/>
                <a:gd name="connsiteX4" fmla="*/ 0 w 2504140"/>
                <a:gd name="connsiteY4" fmla="*/ 1252070 h 2504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4140" h="2504140">
                  <a:moveTo>
                    <a:pt x="0" y="1252070"/>
                  </a:moveTo>
                  <a:cubicBezTo>
                    <a:pt x="0" y="560571"/>
                    <a:pt x="560571" y="0"/>
                    <a:pt x="1252070" y="0"/>
                  </a:cubicBezTo>
                  <a:cubicBezTo>
                    <a:pt x="1943569" y="0"/>
                    <a:pt x="2504140" y="560571"/>
                    <a:pt x="2504140" y="1252070"/>
                  </a:cubicBezTo>
                  <a:cubicBezTo>
                    <a:pt x="2504140" y="1943569"/>
                    <a:pt x="1943569" y="2504140"/>
                    <a:pt x="1252070" y="2504140"/>
                  </a:cubicBezTo>
                  <a:cubicBezTo>
                    <a:pt x="560571" y="2504140"/>
                    <a:pt x="0" y="1943569"/>
                    <a:pt x="0" y="1252070"/>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437843" tIns="437843" rIns="437843" bIns="437843" numCol="1" spcCol="1270" anchor="ctr" anchorCtr="0">
              <a:noAutofit/>
            </a:bodyPr>
            <a:lstStyle/>
            <a:p>
              <a:pPr algn="ctr" defTabSz="1866900">
                <a:lnSpc>
                  <a:spcPct val="90000"/>
                </a:lnSpc>
                <a:spcBef>
                  <a:spcPct val="0"/>
                </a:spcBef>
                <a:spcAft>
                  <a:spcPct val="35000"/>
                </a:spcAft>
              </a:pPr>
              <a:endParaRPr lang="en-US" sz="4100" dirty="0"/>
            </a:p>
          </p:txBody>
        </p:sp>
        <p:sp>
          <p:nvSpPr>
            <p:cNvPr id="26" name="Freeform 9"/>
            <p:cNvSpPr/>
            <p:nvPr/>
          </p:nvSpPr>
          <p:spPr>
            <a:xfrm>
              <a:off x="2693895" y="1429779"/>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1"/>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dirty="0">
                <a:solidFill>
                  <a:schemeClr val="bg1"/>
                </a:solidFill>
              </a:endParaRPr>
            </a:p>
          </p:txBody>
        </p:sp>
        <p:sp>
          <p:nvSpPr>
            <p:cNvPr id="27" name="Freeform 10"/>
            <p:cNvSpPr/>
            <p:nvPr/>
          </p:nvSpPr>
          <p:spPr>
            <a:xfrm>
              <a:off x="4324667"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2"/>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28" name="Freeform 11"/>
            <p:cNvSpPr/>
            <p:nvPr/>
          </p:nvSpPr>
          <p:spPr>
            <a:xfrm>
              <a:off x="2693895" y="4691322"/>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3"/>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29" name="Freeform 12"/>
            <p:cNvSpPr/>
            <p:nvPr/>
          </p:nvSpPr>
          <p:spPr>
            <a:xfrm>
              <a:off x="1063124" y="3060550"/>
              <a:ext cx="1252070" cy="1252070"/>
            </a:xfrm>
            <a:custGeom>
              <a:avLst/>
              <a:gdLst>
                <a:gd name="connsiteX0" fmla="*/ 0 w 1252070"/>
                <a:gd name="connsiteY0" fmla="*/ 626035 h 1252070"/>
                <a:gd name="connsiteX1" fmla="*/ 626035 w 1252070"/>
                <a:gd name="connsiteY1" fmla="*/ 0 h 1252070"/>
                <a:gd name="connsiteX2" fmla="*/ 1252070 w 1252070"/>
                <a:gd name="connsiteY2" fmla="*/ 626035 h 1252070"/>
                <a:gd name="connsiteX3" fmla="*/ 626035 w 1252070"/>
                <a:gd name="connsiteY3" fmla="*/ 1252070 h 1252070"/>
                <a:gd name="connsiteX4" fmla="*/ 0 w 1252070"/>
                <a:gd name="connsiteY4" fmla="*/ 626035 h 1252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2070" h="1252070">
                  <a:moveTo>
                    <a:pt x="0" y="626035"/>
                  </a:moveTo>
                  <a:cubicBezTo>
                    <a:pt x="0" y="280285"/>
                    <a:pt x="280285" y="0"/>
                    <a:pt x="626035" y="0"/>
                  </a:cubicBezTo>
                  <a:cubicBezTo>
                    <a:pt x="971785" y="0"/>
                    <a:pt x="1252070" y="280285"/>
                    <a:pt x="1252070" y="626035"/>
                  </a:cubicBezTo>
                  <a:cubicBezTo>
                    <a:pt x="1252070" y="971785"/>
                    <a:pt x="971785" y="1252070"/>
                    <a:pt x="626035" y="1252070"/>
                  </a:cubicBezTo>
                  <a:cubicBezTo>
                    <a:pt x="280285" y="1252070"/>
                    <a:pt x="0" y="971785"/>
                    <a:pt x="0" y="626035"/>
                  </a:cubicBezTo>
                  <a:close/>
                </a:path>
              </a:pathLst>
            </a:custGeom>
            <a:solidFill>
              <a:schemeClr val="accent4"/>
            </a:solidFill>
            <a:ln w="3175"/>
          </p:spPr>
          <p:style>
            <a:lnRef idx="2">
              <a:schemeClr val="lt1">
                <a:hueOff val="0"/>
                <a:satOff val="0"/>
                <a:lumOff val="0"/>
                <a:alphaOff val="0"/>
              </a:schemeClr>
            </a:lnRef>
            <a:fillRef idx="1">
              <a:schemeClr val="accent1">
                <a:alpha val="50000"/>
                <a:hueOff val="0"/>
                <a:satOff val="0"/>
                <a:lumOff val="0"/>
                <a:alphaOff val="0"/>
              </a:schemeClr>
            </a:fillRef>
            <a:effectRef idx="0">
              <a:schemeClr val="accent1">
                <a:alpha val="50000"/>
                <a:hueOff val="0"/>
                <a:satOff val="0"/>
                <a:lumOff val="0"/>
                <a:alphaOff val="0"/>
              </a:schemeClr>
            </a:effectRef>
            <a:fontRef idx="minor">
              <a:schemeClr val="tx1"/>
            </a:fontRef>
          </p:style>
          <p:txBody>
            <a:bodyPr spcFirstLastPara="0" vert="horz" wrap="square" lIns="218921" tIns="218921" rIns="218921" bIns="218921" numCol="1" spcCol="1270" anchor="ctr" anchorCtr="0">
              <a:noAutofit/>
            </a:bodyPr>
            <a:lstStyle/>
            <a:p>
              <a:pPr algn="ctr" defTabSz="933450">
                <a:lnSpc>
                  <a:spcPct val="90000"/>
                </a:lnSpc>
                <a:spcBef>
                  <a:spcPct val="0"/>
                </a:spcBef>
                <a:spcAft>
                  <a:spcPct val="35000"/>
                </a:spcAft>
              </a:pPr>
              <a:r>
                <a:rPr lang="zh-CN" altLang="en-US" dirty="0">
                  <a:solidFill>
                    <a:schemeClr val="bg1"/>
                  </a:solidFill>
                </a:rPr>
                <a:t>标题</a:t>
              </a:r>
              <a:endParaRPr lang="en-US" altLang="zh-CN" dirty="0">
                <a:solidFill>
                  <a:schemeClr val="bg1"/>
                </a:solidFill>
              </a:endParaRPr>
            </a:p>
          </p:txBody>
        </p:sp>
        <p:sp>
          <p:nvSpPr>
            <p:cNvPr id="30" name="TextBox 78"/>
            <p:cNvSpPr txBox="1"/>
            <p:nvPr/>
          </p:nvSpPr>
          <p:spPr>
            <a:xfrm>
              <a:off x="2335762" y="3040254"/>
              <a:ext cx="1968335" cy="1324609"/>
            </a:xfrm>
            <a:prstGeom prst="rect">
              <a:avLst/>
            </a:prstGeom>
            <a:noFill/>
            <a:ln w="3175">
              <a:noFill/>
            </a:ln>
          </p:spPr>
          <p:txBody>
            <a:bodyPr wrap="square" rtlCol="0">
              <a:spAutoFit/>
            </a:bodyPr>
            <a:lstStyle/>
            <a:p>
              <a:pPr algn="ctr"/>
              <a:r>
                <a:rPr lang="zh-CN" alt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输入标题</a:t>
              </a:r>
              <a:r>
                <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rPr>
                <a:t> </a:t>
              </a:r>
            </a:p>
            <a:p>
              <a:pPr algn="ctr"/>
              <a:endParaRPr lang="en-US" sz="9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nSpc>
                  <a:spcPct val="120000"/>
                </a:lnSpc>
              </a:pPr>
              <a:r>
                <a:rPr lang="zh-CN" altLang="en-US" sz="700" dirty="0">
                  <a:solidFill>
                    <a:schemeClr val="bg1"/>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7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31" name="TextBox 54"/>
          <p:cNvSpPr txBox="1"/>
          <p:nvPr/>
        </p:nvSpPr>
        <p:spPr>
          <a:xfrm>
            <a:off x="4682977" y="1687343"/>
            <a:ext cx="415277" cy="530026"/>
          </a:xfrm>
          <a:prstGeom prst="rect">
            <a:avLst/>
          </a:prstGeom>
          <a:noFill/>
        </p:spPr>
        <p:txBody>
          <a:bodyPr wrap="square" lIns="37221" tIns="18610" rIns="37221" bIns="18610" rtlCol="0">
            <a:spAutoFit/>
          </a:bodyPr>
          <a:lstStyle/>
          <a:p>
            <a:r>
              <a:rPr lang="id-ID" sz="3200" dirty="0">
                <a:solidFill>
                  <a:schemeClr val="bg1">
                    <a:lumMod val="50000"/>
                  </a:schemeClr>
                </a:solidFill>
                <a:latin typeface="+mj-lt"/>
              </a:rPr>
              <a:t>1</a:t>
            </a:r>
            <a:r>
              <a:rPr lang="en-US" sz="3200" dirty="0">
                <a:solidFill>
                  <a:schemeClr val="bg1">
                    <a:lumMod val="50000"/>
                  </a:schemeClr>
                </a:solidFill>
                <a:latin typeface="+mj-lt"/>
              </a:rPr>
              <a:t>.</a:t>
            </a:r>
            <a:endParaRPr lang="id-ID" sz="3200" dirty="0">
              <a:solidFill>
                <a:schemeClr val="bg1">
                  <a:lumMod val="50000"/>
                </a:schemeClr>
              </a:solidFill>
              <a:latin typeface="+mj-lt"/>
            </a:endParaRPr>
          </a:p>
        </p:txBody>
      </p:sp>
      <p:sp>
        <p:nvSpPr>
          <p:cNvPr id="32" name="Rectangle 19"/>
          <p:cNvSpPr/>
          <p:nvPr/>
        </p:nvSpPr>
        <p:spPr>
          <a:xfrm>
            <a:off x="5043841" y="1749148"/>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3" name="TextBox 56"/>
          <p:cNvSpPr txBox="1"/>
          <p:nvPr/>
        </p:nvSpPr>
        <p:spPr>
          <a:xfrm>
            <a:off x="4682977" y="2300020"/>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2.</a:t>
            </a:r>
            <a:endParaRPr lang="id-ID" sz="3200" dirty="0">
              <a:solidFill>
                <a:schemeClr val="bg1">
                  <a:lumMod val="50000"/>
                </a:schemeClr>
              </a:solidFill>
              <a:latin typeface="+mj-lt"/>
            </a:endParaRPr>
          </a:p>
        </p:txBody>
      </p:sp>
      <p:sp>
        <p:nvSpPr>
          <p:cNvPr id="34" name="Rectangle 19"/>
          <p:cNvSpPr/>
          <p:nvPr/>
        </p:nvSpPr>
        <p:spPr>
          <a:xfrm>
            <a:off x="5043841" y="2361825"/>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58"/>
          <p:cNvSpPr txBox="1"/>
          <p:nvPr/>
        </p:nvSpPr>
        <p:spPr>
          <a:xfrm>
            <a:off x="4682977" y="2923065"/>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3.</a:t>
            </a:r>
            <a:endParaRPr lang="id-ID" sz="3200" dirty="0">
              <a:solidFill>
                <a:schemeClr val="bg1">
                  <a:lumMod val="50000"/>
                </a:schemeClr>
              </a:solidFill>
              <a:latin typeface="+mj-lt"/>
            </a:endParaRPr>
          </a:p>
        </p:txBody>
      </p:sp>
      <p:sp>
        <p:nvSpPr>
          <p:cNvPr id="36" name="Rectangle 19"/>
          <p:cNvSpPr/>
          <p:nvPr/>
        </p:nvSpPr>
        <p:spPr>
          <a:xfrm>
            <a:off x="5043841" y="2984870"/>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37" name="直接连接符 36"/>
          <p:cNvCxnSpPr/>
          <p:nvPr/>
        </p:nvCxnSpPr>
        <p:spPr>
          <a:xfrm>
            <a:off x="4793526" y="2303986"/>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4793526" y="2878812"/>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
        <p:nvSpPr>
          <p:cNvPr id="39" name="TextBox 58"/>
          <p:cNvSpPr txBox="1"/>
          <p:nvPr/>
        </p:nvSpPr>
        <p:spPr>
          <a:xfrm>
            <a:off x="4682977" y="3554262"/>
            <a:ext cx="415277" cy="533755"/>
          </a:xfrm>
          <a:prstGeom prst="rect">
            <a:avLst/>
          </a:prstGeom>
          <a:noFill/>
        </p:spPr>
        <p:txBody>
          <a:bodyPr wrap="square" lIns="37221" tIns="18610" rIns="37221" bIns="18610" rtlCol="0">
            <a:spAutoFit/>
          </a:bodyPr>
          <a:lstStyle/>
          <a:p>
            <a:r>
              <a:rPr lang="en-US" sz="3200" dirty="0">
                <a:solidFill>
                  <a:schemeClr val="bg1">
                    <a:lumMod val="50000"/>
                  </a:schemeClr>
                </a:solidFill>
                <a:latin typeface="+mj-lt"/>
              </a:rPr>
              <a:t>4.</a:t>
            </a:r>
            <a:endParaRPr lang="id-ID" sz="3200" dirty="0">
              <a:solidFill>
                <a:schemeClr val="bg1">
                  <a:lumMod val="50000"/>
                </a:schemeClr>
              </a:solidFill>
              <a:latin typeface="+mj-lt"/>
            </a:endParaRPr>
          </a:p>
        </p:txBody>
      </p:sp>
      <p:sp>
        <p:nvSpPr>
          <p:cNvPr id="40" name="Rectangle 19"/>
          <p:cNvSpPr/>
          <p:nvPr/>
        </p:nvSpPr>
        <p:spPr>
          <a:xfrm>
            <a:off x="5043841" y="3632791"/>
            <a:ext cx="2944215" cy="453082"/>
          </a:xfrm>
          <a:prstGeom prst="rect">
            <a:avLst/>
          </a:prstGeom>
        </p:spPr>
        <p:txBody>
          <a:bodyPr wrap="square" lIns="37221" tIns="18610" rIns="37221" bIns="18610">
            <a:spAutoFit/>
          </a:bodyPr>
          <a:lstStyle/>
          <a:p>
            <a:pPr>
              <a:lnSpc>
                <a:spcPct val="150000"/>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在此框中选择粘贴，并选择只保留文字。您的内容打在这后，在此框您的内容打在这里，或者通过复制您的文本后，</a:t>
            </a:r>
            <a:endParaRPr lang="en-US" altLang="zh-CN" sz="900" dirty="0">
              <a:solidFill>
                <a:schemeClr val="bg1">
                  <a:lumMod val="50000"/>
                </a:schemeClr>
              </a:solidFill>
              <a:latin typeface="微软雅黑" panose="020B0503020204020204" pitchFamily="34" charset="-122"/>
              <a:ea typeface="微软雅黑" panose="020B0503020204020204" pitchFamily="34" charset="-122"/>
            </a:endParaRPr>
          </a:p>
        </p:txBody>
      </p:sp>
      <p:cxnSp>
        <p:nvCxnSpPr>
          <p:cNvPr id="41" name="直接连接符 40"/>
          <p:cNvCxnSpPr/>
          <p:nvPr/>
        </p:nvCxnSpPr>
        <p:spPr>
          <a:xfrm>
            <a:off x="4793526" y="3510009"/>
            <a:ext cx="3194528" cy="0"/>
          </a:xfrm>
          <a:prstGeom prst="line">
            <a:avLst/>
          </a:prstGeom>
          <a:ln>
            <a:solidFill>
              <a:srgbClr val="65953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randombar(horizontal)">
                                      <p:cBhvr>
                                        <p:cTn id="7" dur="500"/>
                                        <p:tgtEl>
                                          <p:spTgt spid="31"/>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p:tgtEl>
                                          <p:spTgt spid="32"/>
                                        </p:tgtEl>
                                        <p:attrNameLst>
                                          <p:attrName>ppt_y</p:attrName>
                                        </p:attrNameLst>
                                      </p:cBhvr>
                                      <p:tavLst>
                                        <p:tav tm="0">
                                          <p:val>
                                            <p:strVal val="#ppt_y+#ppt_h*1.125000"/>
                                          </p:val>
                                        </p:tav>
                                        <p:tav tm="100000">
                                          <p:val>
                                            <p:strVal val="#ppt_y"/>
                                          </p:val>
                                        </p:tav>
                                      </p:tavLst>
                                    </p:anim>
                                    <p:animEffect transition="in" filter="wipe(up)">
                                      <p:cBhvr>
                                        <p:cTn id="12" dur="500"/>
                                        <p:tgtEl>
                                          <p:spTgt spid="32"/>
                                        </p:tgtEl>
                                      </p:cBhvr>
                                    </p:animEffect>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37"/>
                                        </p:tgtEl>
                                        <p:attrNameLst>
                                          <p:attrName>style.visibility</p:attrName>
                                        </p:attrNameLst>
                                      </p:cBhvr>
                                      <p:to>
                                        <p:strVal val="visible"/>
                                      </p:to>
                                    </p:set>
                                    <p:anim calcmode="lin" valueType="num">
                                      <p:cBhvr additive="base">
                                        <p:cTn id="16" dur="500"/>
                                        <p:tgtEl>
                                          <p:spTgt spid="37"/>
                                        </p:tgtEl>
                                        <p:attrNameLst>
                                          <p:attrName>ppt_y</p:attrName>
                                        </p:attrNameLst>
                                      </p:cBhvr>
                                      <p:tavLst>
                                        <p:tav tm="0">
                                          <p:val>
                                            <p:strVal val="#ppt_y+#ppt_h*1.125000"/>
                                          </p:val>
                                        </p:tav>
                                        <p:tav tm="100000">
                                          <p:val>
                                            <p:strVal val="#ppt_y"/>
                                          </p:val>
                                        </p:tav>
                                      </p:tavLst>
                                    </p:anim>
                                    <p:animEffect transition="in" filter="wipe(up)">
                                      <p:cBhvr>
                                        <p:cTn id="17" dur="500"/>
                                        <p:tgtEl>
                                          <p:spTgt spid="37"/>
                                        </p:tgtEl>
                                      </p:cBhvr>
                                    </p:animEffect>
                                  </p:childTnLst>
                                </p:cTn>
                              </p:par>
                            </p:childTnLst>
                          </p:cTn>
                        </p:par>
                        <p:par>
                          <p:cTn id="18" fill="hold">
                            <p:stCondLst>
                              <p:cond delay="1500"/>
                            </p:stCondLst>
                            <p:childTnLst>
                              <p:par>
                                <p:cTn id="19" presetID="14" presetClass="entr" presetSubtype="10"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randombar(horizontal)">
                                      <p:cBhvr>
                                        <p:cTn id="21" dur="500"/>
                                        <p:tgtEl>
                                          <p:spTgt spid="33"/>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p:tgtEl>
                                          <p:spTgt spid="34"/>
                                        </p:tgtEl>
                                        <p:attrNameLst>
                                          <p:attrName>ppt_y</p:attrName>
                                        </p:attrNameLst>
                                      </p:cBhvr>
                                      <p:tavLst>
                                        <p:tav tm="0">
                                          <p:val>
                                            <p:strVal val="#ppt_y+#ppt_h*1.125000"/>
                                          </p:val>
                                        </p:tav>
                                        <p:tav tm="100000">
                                          <p:val>
                                            <p:strVal val="#ppt_y"/>
                                          </p:val>
                                        </p:tav>
                                      </p:tavLst>
                                    </p:anim>
                                    <p:animEffect transition="in" filter="wipe(up)">
                                      <p:cBhvr>
                                        <p:cTn id="26" dur="500"/>
                                        <p:tgtEl>
                                          <p:spTgt spid="34"/>
                                        </p:tgtEl>
                                      </p:cBhvr>
                                    </p:animEffect>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additive="base">
                                        <p:cTn id="30" dur="500"/>
                                        <p:tgtEl>
                                          <p:spTgt spid="38"/>
                                        </p:tgtEl>
                                        <p:attrNameLst>
                                          <p:attrName>ppt_y</p:attrName>
                                        </p:attrNameLst>
                                      </p:cBhvr>
                                      <p:tavLst>
                                        <p:tav tm="0">
                                          <p:val>
                                            <p:strVal val="#ppt_y+#ppt_h*1.125000"/>
                                          </p:val>
                                        </p:tav>
                                        <p:tav tm="100000">
                                          <p:val>
                                            <p:strVal val="#ppt_y"/>
                                          </p:val>
                                        </p:tav>
                                      </p:tavLst>
                                    </p:anim>
                                    <p:animEffect transition="in" filter="wipe(up)">
                                      <p:cBhvr>
                                        <p:cTn id="31" dur="500"/>
                                        <p:tgtEl>
                                          <p:spTgt spid="38"/>
                                        </p:tgtEl>
                                      </p:cBhvr>
                                    </p:animEffect>
                                  </p:childTnLst>
                                </p:cTn>
                              </p:par>
                            </p:childTnLst>
                          </p:cTn>
                        </p:par>
                        <p:par>
                          <p:cTn id="32" fill="hold">
                            <p:stCondLst>
                              <p:cond delay="3000"/>
                            </p:stCondLst>
                            <p:childTnLst>
                              <p:par>
                                <p:cTn id="33" presetID="14" presetClass="entr" presetSubtype="1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randombar(horizontal)">
                                      <p:cBhvr>
                                        <p:cTn id="35" dur="500"/>
                                        <p:tgtEl>
                                          <p:spTgt spid="35"/>
                                        </p:tgtEl>
                                      </p:cBhvr>
                                    </p:animEffect>
                                  </p:childTnLst>
                                </p:cTn>
                              </p:par>
                            </p:childTnLst>
                          </p:cTn>
                        </p:par>
                        <p:par>
                          <p:cTn id="36" fill="hold">
                            <p:stCondLst>
                              <p:cond delay="3500"/>
                            </p:stCondLst>
                            <p:childTnLst>
                              <p:par>
                                <p:cTn id="37" presetID="12" presetClass="entr" presetSubtype="4"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additive="base">
                                        <p:cTn id="39" dur="500"/>
                                        <p:tgtEl>
                                          <p:spTgt spid="36"/>
                                        </p:tgtEl>
                                        <p:attrNameLst>
                                          <p:attrName>ppt_y</p:attrName>
                                        </p:attrNameLst>
                                      </p:cBhvr>
                                      <p:tavLst>
                                        <p:tav tm="0">
                                          <p:val>
                                            <p:strVal val="#ppt_y+#ppt_h*1.125000"/>
                                          </p:val>
                                        </p:tav>
                                        <p:tav tm="100000">
                                          <p:val>
                                            <p:strVal val="#ppt_y"/>
                                          </p:val>
                                        </p:tav>
                                      </p:tavLst>
                                    </p:anim>
                                    <p:animEffect transition="in" filter="wipe(up)">
                                      <p:cBhvr>
                                        <p:cTn id="40" dur="500"/>
                                        <p:tgtEl>
                                          <p:spTgt spid="36"/>
                                        </p:tgtEl>
                                      </p:cBhvr>
                                    </p:animEffect>
                                  </p:childTnLst>
                                </p:cTn>
                              </p:par>
                            </p:childTnLst>
                          </p:cTn>
                        </p:par>
                        <p:par>
                          <p:cTn id="41" fill="hold">
                            <p:stCondLst>
                              <p:cond delay="4000"/>
                            </p:stCondLst>
                            <p:childTnLst>
                              <p:par>
                                <p:cTn id="42" presetID="12" presetClass="entr" presetSubtype="4" fill="hold" nodeType="after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p:tgtEl>
                                          <p:spTgt spid="41"/>
                                        </p:tgtEl>
                                        <p:attrNameLst>
                                          <p:attrName>ppt_y</p:attrName>
                                        </p:attrNameLst>
                                      </p:cBhvr>
                                      <p:tavLst>
                                        <p:tav tm="0">
                                          <p:val>
                                            <p:strVal val="#ppt_y+#ppt_h*1.125000"/>
                                          </p:val>
                                        </p:tav>
                                        <p:tav tm="100000">
                                          <p:val>
                                            <p:strVal val="#ppt_y"/>
                                          </p:val>
                                        </p:tav>
                                      </p:tavLst>
                                    </p:anim>
                                    <p:animEffect transition="in" filter="wipe(up)">
                                      <p:cBhvr>
                                        <p:cTn id="45" dur="500"/>
                                        <p:tgtEl>
                                          <p:spTgt spid="41"/>
                                        </p:tgtEl>
                                      </p:cBhvr>
                                    </p:animEffect>
                                  </p:childTnLst>
                                </p:cTn>
                              </p:par>
                            </p:childTnLst>
                          </p:cTn>
                        </p:par>
                        <p:par>
                          <p:cTn id="46" fill="hold">
                            <p:stCondLst>
                              <p:cond delay="4500"/>
                            </p:stCondLst>
                            <p:childTnLst>
                              <p:par>
                                <p:cTn id="47" presetID="14" presetClass="entr" presetSubtype="10" fill="hold" grpId="0" nodeType="after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randombar(horizontal)">
                                      <p:cBhvr>
                                        <p:cTn id="49" dur="500"/>
                                        <p:tgtEl>
                                          <p:spTgt spid="39"/>
                                        </p:tgtEl>
                                      </p:cBhvr>
                                    </p:animEffect>
                                  </p:childTnLst>
                                </p:cTn>
                              </p:par>
                            </p:childTnLst>
                          </p:cTn>
                        </p:par>
                        <p:par>
                          <p:cTn id="50" fill="hold">
                            <p:stCondLst>
                              <p:cond delay="5000"/>
                            </p:stCondLst>
                            <p:childTnLst>
                              <p:par>
                                <p:cTn id="51" presetID="12" presetClass="entr" presetSubtype="4"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additive="base">
                                        <p:cTn id="53" dur="500"/>
                                        <p:tgtEl>
                                          <p:spTgt spid="40"/>
                                        </p:tgtEl>
                                        <p:attrNameLst>
                                          <p:attrName>ppt_y</p:attrName>
                                        </p:attrNameLst>
                                      </p:cBhvr>
                                      <p:tavLst>
                                        <p:tav tm="0">
                                          <p:val>
                                            <p:strVal val="#ppt_y+#ppt_h*1.125000"/>
                                          </p:val>
                                        </p:tav>
                                        <p:tav tm="100000">
                                          <p:val>
                                            <p:strVal val="#ppt_y"/>
                                          </p:val>
                                        </p:tav>
                                      </p:tavLst>
                                    </p:anim>
                                    <p:animEffect transition="in" filter="wipe(up)">
                                      <p:cBhvr>
                                        <p:cTn id="54" dur="500"/>
                                        <p:tgtEl>
                                          <p:spTgt spid="40"/>
                                        </p:tgtEl>
                                      </p:cBhvr>
                                    </p:animEffect>
                                  </p:childTnLst>
                                </p:cTn>
                              </p:par>
                            </p:childTnLst>
                          </p:cTn>
                        </p:par>
                        <p:par>
                          <p:cTn id="55" fill="hold">
                            <p:stCondLst>
                              <p:cond delay="5500"/>
                            </p:stCondLst>
                            <p:childTnLst>
                              <p:par>
                                <p:cTn id="56" presetID="2" presetClass="entr" presetSubtype="8"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0-#ppt_w/2"/>
                                          </p:val>
                                        </p:tav>
                                        <p:tav tm="100000">
                                          <p:val>
                                            <p:strVal val="#ppt_x"/>
                                          </p:val>
                                        </p:tav>
                                      </p:tavLst>
                                    </p:anim>
                                    <p:anim calcmode="lin" valueType="num">
                                      <p:cBhvr additive="base">
                                        <p:cTn id="59"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4" grpId="0"/>
      <p:bldP spid="35" grpId="0"/>
      <p:bldP spid="36" grpId="0"/>
      <p:bldP spid="39" grpId="0"/>
      <p:bldP spid="4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ubtitle 21"/>
          <p:cNvSpPr txBox="1"/>
          <p:nvPr/>
        </p:nvSpPr>
        <p:spPr>
          <a:xfrm>
            <a:off x="1630885" y="4116005"/>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Freeform 1"/>
          <p:cNvSpPr>
            <a:spLocks noChangeArrowheads="1"/>
          </p:cNvSpPr>
          <p:nvPr/>
        </p:nvSpPr>
        <p:spPr bwMode="auto">
          <a:xfrm>
            <a:off x="1646923"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1"/>
          </a:solidFill>
          <a:ln>
            <a:noFill/>
          </a:ln>
          <a:effectLst/>
        </p:spPr>
        <p:txBody>
          <a:bodyPr wrap="none" lIns="59541" tIns="29771" rIns="59541" bIns="29771" anchor="ctr"/>
          <a:lstStyle/>
          <a:p>
            <a:pPr algn="just">
              <a:lnSpc>
                <a:spcPct val="120000"/>
              </a:lnSpc>
            </a:pPr>
            <a:endParaRPr lang="en-US" sz="500" dirty="0">
              <a:solidFill>
                <a:schemeClr val="tx1">
                  <a:lumMod val="50000"/>
                  <a:lumOff val="50000"/>
                </a:schemeClr>
              </a:solidFill>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3" name="Freeform 2"/>
          <p:cNvSpPr>
            <a:spLocks noChangeArrowheads="1"/>
          </p:cNvSpPr>
          <p:nvPr/>
        </p:nvSpPr>
        <p:spPr bwMode="auto">
          <a:xfrm>
            <a:off x="1979875"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1"/>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4" name="Freeform 1"/>
          <p:cNvSpPr>
            <a:spLocks noChangeArrowheads="1"/>
          </p:cNvSpPr>
          <p:nvPr/>
        </p:nvSpPr>
        <p:spPr bwMode="auto">
          <a:xfrm>
            <a:off x="2635093" y="1837154"/>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5" name="Freeform 2"/>
          <p:cNvSpPr>
            <a:spLocks noChangeArrowheads="1"/>
          </p:cNvSpPr>
          <p:nvPr/>
        </p:nvSpPr>
        <p:spPr bwMode="auto">
          <a:xfrm>
            <a:off x="2968045" y="2139227"/>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2"/>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6" name="Freeform 1"/>
          <p:cNvSpPr>
            <a:spLocks noChangeArrowheads="1"/>
          </p:cNvSpPr>
          <p:nvPr/>
        </p:nvSpPr>
        <p:spPr bwMode="auto">
          <a:xfrm>
            <a:off x="3638121"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7" name="Freeform 2"/>
          <p:cNvSpPr>
            <a:spLocks noChangeArrowheads="1"/>
          </p:cNvSpPr>
          <p:nvPr/>
        </p:nvSpPr>
        <p:spPr bwMode="auto">
          <a:xfrm>
            <a:off x="3971072"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3"/>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8" name="Freeform 1"/>
          <p:cNvSpPr>
            <a:spLocks noChangeArrowheads="1"/>
          </p:cNvSpPr>
          <p:nvPr/>
        </p:nvSpPr>
        <p:spPr bwMode="auto">
          <a:xfrm>
            <a:off x="4641150" y="1837154"/>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9" name="Freeform 2"/>
          <p:cNvSpPr>
            <a:spLocks noChangeArrowheads="1"/>
          </p:cNvSpPr>
          <p:nvPr/>
        </p:nvSpPr>
        <p:spPr bwMode="auto">
          <a:xfrm>
            <a:off x="4974102" y="2139227"/>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4"/>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0" name="Freeform 1"/>
          <p:cNvSpPr>
            <a:spLocks noChangeArrowheads="1"/>
          </p:cNvSpPr>
          <p:nvPr/>
        </p:nvSpPr>
        <p:spPr bwMode="auto">
          <a:xfrm>
            <a:off x="5662116" y="1272331"/>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1" name="Freeform 2"/>
          <p:cNvSpPr>
            <a:spLocks noChangeArrowheads="1"/>
          </p:cNvSpPr>
          <p:nvPr/>
        </p:nvSpPr>
        <p:spPr bwMode="auto">
          <a:xfrm>
            <a:off x="5995069" y="1574403"/>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5"/>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2" name="Freeform 1"/>
          <p:cNvSpPr>
            <a:spLocks noChangeArrowheads="1"/>
          </p:cNvSpPr>
          <p:nvPr/>
        </p:nvSpPr>
        <p:spPr bwMode="auto">
          <a:xfrm>
            <a:off x="6685360" y="1803393"/>
            <a:ext cx="817240" cy="1195616"/>
          </a:xfrm>
          <a:custGeom>
            <a:avLst/>
            <a:gdLst>
              <a:gd name="T0" fmla="*/ 2560 w 5121"/>
              <a:gd name="T1" fmla="*/ 940 h 7486"/>
              <a:gd name="T2" fmla="*/ 2560 w 5121"/>
              <a:gd name="T3" fmla="*/ 940 h 7486"/>
              <a:gd name="T4" fmla="*/ 3572 w 5121"/>
              <a:gd name="T5" fmla="*/ 1353 h 7486"/>
              <a:gd name="T6" fmla="*/ 3974 w 5121"/>
              <a:gd name="T7" fmla="*/ 2365 h 7486"/>
              <a:gd name="T8" fmla="*/ 3572 w 5121"/>
              <a:gd name="T9" fmla="*/ 3304 h 7486"/>
              <a:gd name="T10" fmla="*/ 2560 w 5121"/>
              <a:gd name="T11" fmla="*/ 4584 h 7486"/>
              <a:gd name="T12" fmla="*/ 1549 w 5121"/>
              <a:gd name="T13" fmla="*/ 3304 h 7486"/>
              <a:gd name="T14" fmla="*/ 1146 w 5121"/>
              <a:gd name="T15" fmla="*/ 2365 h 7486"/>
              <a:gd name="T16" fmla="*/ 1549 w 5121"/>
              <a:gd name="T17" fmla="*/ 1353 h 7486"/>
              <a:gd name="T18" fmla="*/ 2560 w 5121"/>
              <a:gd name="T19" fmla="*/ 940 h 7486"/>
              <a:gd name="T20" fmla="*/ 2560 w 5121"/>
              <a:gd name="T21" fmla="*/ 0 h 7486"/>
              <a:gd name="T22" fmla="*/ 2560 w 5121"/>
              <a:gd name="T23" fmla="*/ 0 h 7486"/>
              <a:gd name="T24" fmla="*/ 878 w 5121"/>
              <a:gd name="T25" fmla="*/ 672 h 7486"/>
              <a:gd name="T26" fmla="*/ 878 w 5121"/>
              <a:gd name="T27" fmla="*/ 3975 h 7486"/>
              <a:gd name="T28" fmla="*/ 2560 w 5121"/>
              <a:gd name="T29" fmla="*/ 7485 h 7486"/>
              <a:gd name="T30" fmla="*/ 4181 w 5121"/>
              <a:gd name="T31" fmla="*/ 3975 h 7486"/>
              <a:gd name="T32" fmla="*/ 4181 w 5121"/>
              <a:gd name="T33" fmla="*/ 672 h 7486"/>
              <a:gd name="T34" fmla="*/ 2560 w 5121"/>
              <a:gd name="T35" fmla="*/ 0 h 7486"/>
              <a:gd name="T36" fmla="*/ 2560 w 5121"/>
              <a:gd name="T37" fmla="*/ 940 h 7486"/>
              <a:gd name="T38" fmla="*/ 2560 w 5121"/>
              <a:gd name="T39" fmla="*/ 0 h 7486"/>
              <a:gd name="T40" fmla="*/ 2560 w 5121"/>
              <a:gd name="T41" fmla="*/ 0 h 7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21" h="7486">
                <a:moveTo>
                  <a:pt x="2560" y="940"/>
                </a:moveTo>
                <a:lnTo>
                  <a:pt x="2560" y="940"/>
                </a:lnTo>
                <a:cubicBezTo>
                  <a:pt x="2901" y="940"/>
                  <a:pt x="3304" y="1074"/>
                  <a:pt x="3572" y="1353"/>
                </a:cubicBezTo>
                <a:cubicBezTo>
                  <a:pt x="3778" y="1621"/>
                  <a:pt x="3974" y="1952"/>
                  <a:pt x="3974" y="2365"/>
                </a:cubicBezTo>
                <a:cubicBezTo>
                  <a:pt x="3974" y="2695"/>
                  <a:pt x="3778" y="3036"/>
                  <a:pt x="3572" y="3304"/>
                </a:cubicBezTo>
                <a:cubicBezTo>
                  <a:pt x="3499" y="3376"/>
                  <a:pt x="3035" y="3841"/>
                  <a:pt x="2560" y="4584"/>
                </a:cubicBezTo>
                <a:cubicBezTo>
                  <a:pt x="2086" y="3841"/>
                  <a:pt x="1611" y="3376"/>
                  <a:pt x="1549" y="3304"/>
                </a:cubicBezTo>
                <a:cubicBezTo>
                  <a:pt x="1280" y="3036"/>
                  <a:pt x="1146" y="2695"/>
                  <a:pt x="1146" y="2365"/>
                </a:cubicBezTo>
                <a:cubicBezTo>
                  <a:pt x="1146" y="1952"/>
                  <a:pt x="1280" y="1621"/>
                  <a:pt x="1549" y="1353"/>
                </a:cubicBezTo>
                <a:cubicBezTo>
                  <a:pt x="1817" y="1074"/>
                  <a:pt x="2158" y="940"/>
                  <a:pt x="2560" y="940"/>
                </a:cubicBezTo>
                <a:lnTo>
                  <a:pt x="2560" y="0"/>
                </a:lnTo>
                <a:lnTo>
                  <a:pt x="2560" y="0"/>
                </a:lnTo>
                <a:cubicBezTo>
                  <a:pt x="1951" y="0"/>
                  <a:pt x="1343" y="196"/>
                  <a:pt x="878" y="672"/>
                </a:cubicBezTo>
                <a:cubicBezTo>
                  <a:pt x="0" y="1621"/>
                  <a:pt x="0" y="3098"/>
                  <a:pt x="878" y="3975"/>
                </a:cubicBezTo>
                <a:cubicBezTo>
                  <a:pt x="878" y="3975"/>
                  <a:pt x="2560" y="5596"/>
                  <a:pt x="2560" y="7485"/>
                </a:cubicBezTo>
                <a:cubicBezTo>
                  <a:pt x="2560" y="5596"/>
                  <a:pt x="4181" y="3975"/>
                  <a:pt x="4181" y="3975"/>
                </a:cubicBezTo>
                <a:cubicBezTo>
                  <a:pt x="5120" y="3098"/>
                  <a:pt x="5120" y="1621"/>
                  <a:pt x="4181" y="672"/>
                </a:cubicBezTo>
                <a:cubicBezTo>
                  <a:pt x="3778" y="196"/>
                  <a:pt x="3169" y="0"/>
                  <a:pt x="2560" y="0"/>
                </a:cubicBezTo>
                <a:lnTo>
                  <a:pt x="2560" y="940"/>
                </a:lnTo>
                <a:close/>
                <a:moveTo>
                  <a:pt x="2560" y="0"/>
                </a:moveTo>
                <a:lnTo>
                  <a:pt x="2560" y="0"/>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3" name="Freeform 2"/>
          <p:cNvSpPr>
            <a:spLocks noChangeArrowheads="1"/>
          </p:cNvSpPr>
          <p:nvPr/>
        </p:nvSpPr>
        <p:spPr bwMode="auto">
          <a:xfrm>
            <a:off x="7018311" y="2105464"/>
            <a:ext cx="151341" cy="149981"/>
          </a:xfrm>
          <a:custGeom>
            <a:avLst/>
            <a:gdLst>
              <a:gd name="T0" fmla="*/ 949 w 950"/>
              <a:gd name="T1" fmla="*/ 476 h 941"/>
              <a:gd name="T2" fmla="*/ 949 w 950"/>
              <a:gd name="T3" fmla="*/ 476 h 941"/>
              <a:gd name="T4" fmla="*/ 474 w 950"/>
              <a:gd name="T5" fmla="*/ 940 h 941"/>
              <a:gd name="T6" fmla="*/ 0 w 950"/>
              <a:gd name="T7" fmla="*/ 476 h 941"/>
              <a:gd name="T8" fmla="*/ 474 w 950"/>
              <a:gd name="T9" fmla="*/ 0 h 941"/>
              <a:gd name="T10" fmla="*/ 949 w 950"/>
              <a:gd name="T11" fmla="*/ 476 h 941"/>
              <a:gd name="T12" fmla="*/ 949 w 950"/>
              <a:gd name="T13" fmla="*/ 476 h 941"/>
              <a:gd name="T14" fmla="*/ 949 w 950"/>
              <a:gd name="T15" fmla="*/ 476 h 94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0" h="941">
                <a:moveTo>
                  <a:pt x="949" y="476"/>
                </a:moveTo>
                <a:lnTo>
                  <a:pt x="949" y="476"/>
                </a:lnTo>
                <a:cubicBezTo>
                  <a:pt x="949" y="672"/>
                  <a:pt x="743" y="940"/>
                  <a:pt x="474" y="940"/>
                </a:cubicBezTo>
                <a:cubicBezTo>
                  <a:pt x="206" y="940"/>
                  <a:pt x="0" y="672"/>
                  <a:pt x="0" y="476"/>
                </a:cubicBezTo>
                <a:cubicBezTo>
                  <a:pt x="0" y="197"/>
                  <a:pt x="206" y="0"/>
                  <a:pt x="474" y="0"/>
                </a:cubicBezTo>
                <a:cubicBezTo>
                  <a:pt x="743" y="0"/>
                  <a:pt x="949" y="197"/>
                  <a:pt x="949" y="476"/>
                </a:cubicBezTo>
                <a:close/>
                <a:moveTo>
                  <a:pt x="949" y="476"/>
                </a:moveTo>
                <a:lnTo>
                  <a:pt x="949" y="476"/>
                </a:lnTo>
                <a:close/>
              </a:path>
            </a:pathLst>
          </a:custGeom>
          <a:solidFill>
            <a:schemeClr val="accent6"/>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59541" tIns="29771" rIns="59541" bIns="29771"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4" name="Freeform 3"/>
          <p:cNvSpPr>
            <a:spLocks noChangeArrowheads="1"/>
          </p:cNvSpPr>
          <p:nvPr/>
        </p:nvSpPr>
        <p:spPr bwMode="auto">
          <a:xfrm>
            <a:off x="1902431"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1"/>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5" name="Freeform 3"/>
          <p:cNvSpPr>
            <a:spLocks noChangeArrowheads="1"/>
          </p:cNvSpPr>
          <p:nvPr/>
        </p:nvSpPr>
        <p:spPr bwMode="auto">
          <a:xfrm>
            <a:off x="2890604"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2"/>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6" name="Freeform 3"/>
          <p:cNvSpPr>
            <a:spLocks noChangeArrowheads="1"/>
          </p:cNvSpPr>
          <p:nvPr/>
        </p:nvSpPr>
        <p:spPr bwMode="auto">
          <a:xfrm>
            <a:off x="3880853"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3"/>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7" name="Freeform 3"/>
          <p:cNvSpPr>
            <a:spLocks noChangeArrowheads="1"/>
          </p:cNvSpPr>
          <p:nvPr/>
        </p:nvSpPr>
        <p:spPr bwMode="auto">
          <a:xfrm>
            <a:off x="5914147" y="3596193"/>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5"/>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68" name="Oval 67"/>
          <p:cNvSpPr/>
          <p:nvPr/>
        </p:nvSpPr>
        <p:spPr>
          <a:xfrm>
            <a:off x="2017023" y="2465409"/>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69" name="Straight Connector 68"/>
          <p:cNvCxnSpPr/>
          <p:nvPr/>
        </p:nvCxnSpPr>
        <p:spPr>
          <a:xfrm flipV="1">
            <a:off x="2055462" y="2544532"/>
            <a:ext cx="0" cy="1044231"/>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0" name="Oval 69"/>
          <p:cNvSpPr/>
          <p:nvPr/>
        </p:nvSpPr>
        <p:spPr>
          <a:xfrm>
            <a:off x="4011831" y="246023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1" name="Straight Connector 70"/>
          <p:cNvCxnSpPr/>
          <p:nvPr/>
        </p:nvCxnSpPr>
        <p:spPr>
          <a:xfrm flipV="1">
            <a:off x="4043564" y="2539363"/>
            <a:ext cx="0" cy="1049399"/>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2" name="Oval 71"/>
          <p:cNvSpPr/>
          <p:nvPr/>
        </p:nvSpPr>
        <p:spPr>
          <a:xfrm>
            <a:off x="6032002" y="2455071"/>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3" name="Straight Connector 72"/>
          <p:cNvCxnSpPr/>
          <p:nvPr/>
        </p:nvCxnSpPr>
        <p:spPr>
          <a:xfrm flipV="1">
            <a:off x="6070443" y="2534192"/>
            <a:ext cx="0" cy="105466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4" name="Oval 73"/>
          <p:cNvSpPr/>
          <p:nvPr/>
        </p:nvSpPr>
        <p:spPr>
          <a:xfrm>
            <a:off x="3005401" y="2998784"/>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5" name="Straight Connector 74"/>
          <p:cNvCxnSpPr/>
          <p:nvPr/>
        </p:nvCxnSpPr>
        <p:spPr>
          <a:xfrm flipV="1">
            <a:off x="3043841" y="3077904"/>
            <a:ext cx="0" cy="518290"/>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6" name="Oval 75"/>
          <p:cNvSpPr/>
          <p:nvPr/>
        </p:nvSpPr>
        <p:spPr>
          <a:xfrm>
            <a:off x="5007847" y="300104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7" name="Straight Connector 76"/>
          <p:cNvCxnSpPr/>
          <p:nvPr/>
        </p:nvCxnSpPr>
        <p:spPr>
          <a:xfrm flipV="1">
            <a:off x="5046288" y="3080169"/>
            <a:ext cx="0" cy="508594"/>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78" name="Oval 77"/>
          <p:cNvSpPr/>
          <p:nvPr/>
        </p:nvSpPr>
        <p:spPr>
          <a:xfrm>
            <a:off x="7049598" y="3004447"/>
            <a:ext cx="84265" cy="84291"/>
          </a:xfrm>
          <a:prstGeom prst="ellipse">
            <a:avLst/>
          </a:prstGeom>
          <a:solidFill>
            <a:schemeClr val="bg1">
              <a:lumMod val="65000"/>
            </a:schemeClr>
          </a:solidFill>
          <a:ln>
            <a:noFill/>
          </a:ln>
        </p:spPr>
        <p:style>
          <a:lnRef idx="2">
            <a:scrgbClr r="0" g="0" b="0"/>
          </a:lnRef>
          <a:fillRef idx="1">
            <a:scrgbClr r="0" g="0" b="0"/>
          </a:fillRef>
          <a:effectRef idx="0">
            <a:schemeClr val="accent4">
              <a:hueOff val="0"/>
              <a:satOff val="0"/>
              <a:lumOff val="0"/>
              <a:alphaOff val="0"/>
            </a:schemeClr>
          </a:effectRef>
          <a:fontRef idx="minor">
            <a:schemeClr val="lt1"/>
          </a:fontRef>
        </p:style>
        <p:txBody>
          <a:bodyPr lIns="65023" tIns="32511" rIns="65023" bIns="32511"/>
          <a:lstStyle/>
          <a:p>
            <a:pPr algn="just">
              <a:lnSpc>
                <a:spcPct val="120000"/>
              </a:lnSpc>
            </a:pPr>
            <a:endParaRPr lang="zh-CN" alt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cxnSp>
        <p:nvCxnSpPr>
          <p:cNvPr id="79" name="Straight Connector 78"/>
          <p:cNvCxnSpPr/>
          <p:nvPr/>
        </p:nvCxnSpPr>
        <p:spPr>
          <a:xfrm flipV="1">
            <a:off x="7088038" y="3083567"/>
            <a:ext cx="0" cy="505193"/>
          </a:xfrm>
          <a:prstGeom prst="line">
            <a:avLst/>
          </a:prstGeom>
          <a:solidFill>
            <a:schemeClr val="tx1">
              <a:lumMod val="65000"/>
              <a:lumOff val="35000"/>
            </a:schemeClr>
          </a:solidFill>
          <a:ln>
            <a:solidFill>
              <a:srgbClr val="C5C5C5"/>
            </a:solidFill>
            <a:prstDash val="sysDot"/>
          </a:ln>
        </p:spPr>
        <p:style>
          <a:lnRef idx="1">
            <a:schemeClr val="accent1"/>
          </a:lnRef>
          <a:fillRef idx="0">
            <a:schemeClr val="accent1"/>
          </a:fillRef>
          <a:effectRef idx="0">
            <a:schemeClr val="accent1"/>
          </a:effectRef>
          <a:fontRef idx="minor">
            <a:schemeClr val="tx1"/>
          </a:fontRef>
        </p:style>
      </p:cxnSp>
      <p:sp>
        <p:nvSpPr>
          <p:cNvPr id="80" name="Freeform 3"/>
          <p:cNvSpPr>
            <a:spLocks noChangeArrowheads="1"/>
          </p:cNvSpPr>
          <p:nvPr/>
        </p:nvSpPr>
        <p:spPr bwMode="auto">
          <a:xfrm>
            <a:off x="6931600" y="358885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6"/>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1" name="Freeform 3"/>
          <p:cNvSpPr>
            <a:spLocks noChangeArrowheads="1"/>
          </p:cNvSpPr>
          <p:nvPr/>
        </p:nvSpPr>
        <p:spPr bwMode="auto">
          <a:xfrm>
            <a:off x="4888827" y="3588761"/>
            <a:ext cx="312647" cy="431067"/>
          </a:xfrm>
          <a:custGeom>
            <a:avLst/>
            <a:gdLst>
              <a:gd name="T0" fmla="*/ 2416 w 2644"/>
              <a:gd name="T1" fmla="*/ 0 h 3645"/>
              <a:gd name="T2" fmla="*/ 2416 w 2644"/>
              <a:gd name="T3" fmla="*/ 0 h 3645"/>
              <a:gd name="T4" fmla="*/ 238 w 2644"/>
              <a:gd name="T5" fmla="*/ 0 h 3645"/>
              <a:gd name="T6" fmla="*/ 0 w 2644"/>
              <a:gd name="T7" fmla="*/ 238 h 3645"/>
              <a:gd name="T8" fmla="*/ 0 w 2644"/>
              <a:gd name="T9" fmla="*/ 3407 h 3645"/>
              <a:gd name="T10" fmla="*/ 238 w 2644"/>
              <a:gd name="T11" fmla="*/ 3644 h 3645"/>
              <a:gd name="T12" fmla="*/ 2416 w 2644"/>
              <a:gd name="T13" fmla="*/ 3644 h 3645"/>
              <a:gd name="T14" fmla="*/ 2643 w 2644"/>
              <a:gd name="T15" fmla="*/ 3407 h 3645"/>
              <a:gd name="T16" fmla="*/ 2643 w 2644"/>
              <a:gd name="T17" fmla="*/ 238 h 3645"/>
              <a:gd name="T18" fmla="*/ 2416 w 2644"/>
              <a:gd name="T19" fmla="*/ 0 h 3645"/>
              <a:gd name="T20" fmla="*/ 1321 w 2644"/>
              <a:gd name="T21" fmla="*/ 3551 h 3645"/>
              <a:gd name="T22" fmla="*/ 1321 w 2644"/>
              <a:gd name="T23" fmla="*/ 3551 h 3645"/>
              <a:gd name="T24" fmla="*/ 1177 w 2644"/>
              <a:gd name="T25" fmla="*/ 3407 h 3645"/>
              <a:gd name="T26" fmla="*/ 1321 w 2644"/>
              <a:gd name="T27" fmla="*/ 3272 h 3645"/>
              <a:gd name="T28" fmla="*/ 1466 w 2644"/>
              <a:gd name="T29" fmla="*/ 3407 h 3645"/>
              <a:gd name="T30" fmla="*/ 1321 w 2644"/>
              <a:gd name="T31" fmla="*/ 3551 h 3645"/>
              <a:gd name="T32" fmla="*/ 2364 w 2644"/>
              <a:gd name="T33" fmla="*/ 3128 h 3645"/>
              <a:gd name="T34" fmla="*/ 2364 w 2644"/>
              <a:gd name="T35" fmla="*/ 3128 h 3645"/>
              <a:gd name="T36" fmla="*/ 238 w 2644"/>
              <a:gd name="T37" fmla="*/ 3128 h 3645"/>
              <a:gd name="T38" fmla="*/ 238 w 2644"/>
              <a:gd name="T39" fmla="*/ 289 h 3645"/>
              <a:gd name="T40" fmla="*/ 2364 w 2644"/>
              <a:gd name="T41" fmla="*/ 289 h 3645"/>
              <a:gd name="T42" fmla="*/ 2364 w 2644"/>
              <a:gd name="T43" fmla="*/ 3128 h 3645"/>
              <a:gd name="T44" fmla="*/ 2364 w 2644"/>
              <a:gd name="T45" fmla="*/ 3128 h 3645"/>
              <a:gd name="T46" fmla="*/ 2364 w 2644"/>
              <a:gd name="T47" fmla="*/ 3128 h 36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44" h="3645">
                <a:moveTo>
                  <a:pt x="2416" y="0"/>
                </a:moveTo>
                <a:lnTo>
                  <a:pt x="2416" y="0"/>
                </a:lnTo>
                <a:cubicBezTo>
                  <a:pt x="238" y="0"/>
                  <a:pt x="238" y="0"/>
                  <a:pt x="238" y="0"/>
                </a:cubicBezTo>
                <a:cubicBezTo>
                  <a:pt x="93" y="0"/>
                  <a:pt x="0" y="144"/>
                  <a:pt x="0" y="238"/>
                </a:cubicBezTo>
                <a:cubicBezTo>
                  <a:pt x="0" y="3407"/>
                  <a:pt x="0" y="3407"/>
                  <a:pt x="0" y="3407"/>
                </a:cubicBezTo>
                <a:cubicBezTo>
                  <a:pt x="0" y="3551"/>
                  <a:pt x="93" y="3644"/>
                  <a:pt x="238" y="3644"/>
                </a:cubicBezTo>
                <a:cubicBezTo>
                  <a:pt x="2416" y="3644"/>
                  <a:pt x="2416" y="3644"/>
                  <a:pt x="2416" y="3644"/>
                </a:cubicBezTo>
                <a:cubicBezTo>
                  <a:pt x="2508" y="3644"/>
                  <a:pt x="2643" y="3551"/>
                  <a:pt x="2643" y="3407"/>
                </a:cubicBezTo>
                <a:cubicBezTo>
                  <a:pt x="2643" y="238"/>
                  <a:pt x="2643" y="238"/>
                  <a:pt x="2643" y="238"/>
                </a:cubicBezTo>
                <a:cubicBezTo>
                  <a:pt x="2643" y="144"/>
                  <a:pt x="2508" y="0"/>
                  <a:pt x="2416" y="0"/>
                </a:cubicBezTo>
                <a:close/>
                <a:moveTo>
                  <a:pt x="1321" y="3551"/>
                </a:moveTo>
                <a:lnTo>
                  <a:pt x="1321" y="3551"/>
                </a:lnTo>
                <a:cubicBezTo>
                  <a:pt x="1229" y="3551"/>
                  <a:pt x="1177" y="3500"/>
                  <a:pt x="1177" y="3407"/>
                </a:cubicBezTo>
                <a:cubicBezTo>
                  <a:pt x="1177" y="3314"/>
                  <a:pt x="1229" y="3272"/>
                  <a:pt x="1321" y="3272"/>
                </a:cubicBezTo>
                <a:cubicBezTo>
                  <a:pt x="1373" y="3272"/>
                  <a:pt x="1466" y="3314"/>
                  <a:pt x="1466" y="3407"/>
                </a:cubicBezTo>
                <a:cubicBezTo>
                  <a:pt x="1466" y="3500"/>
                  <a:pt x="1373" y="3551"/>
                  <a:pt x="1321" y="3551"/>
                </a:cubicBezTo>
                <a:close/>
                <a:moveTo>
                  <a:pt x="2364" y="3128"/>
                </a:moveTo>
                <a:lnTo>
                  <a:pt x="2364" y="3128"/>
                </a:lnTo>
                <a:cubicBezTo>
                  <a:pt x="238" y="3128"/>
                  <a:pt x="238" y="3128"/>
                  <a:pt x="238" y="3128"/>
                </a:cubicBezTo>
                <a:cubicBezTo>
                  <a:pt x="238" y="289"/>
                  <a:pt x="238" y="289"/>
                  <a:pt x="238" y="289"/>
                </a:cubicBezTo>
                <a:cubicBezTo>
                  <a:pt x="2364" y="289"/>
                  <a:pt x="2364" y="289"/>
                  <a:pt x="2364" y="289"/>
                </a:cubicBezTo>
                <a:lnTo>
                  <a:pt x="2364" y="3128"/>
                </a:lnTo>
                <a:close/>
                <a:moveTo>
                  <a:pt x="2364" y="3128"/>
                </a:moveTo>
                <a:lnTo>
                  <a:pt x="2364" y="3128"/>
                </a:lnTo>
                <a:close/>
              </a:path>
            </a:pathLst>
          </a:custGeom>
          <a:solidFill>
            <a:schemeClr val="accent4"/>
          </a:solidFill>
          <a:ln>
            <a:noFill/>
          </a:ln>
          <a:effectLst/>
        </p:spPr>
        <p:txBody>
          <a:bodyPr wrap="none" lIns="79386" tIns="39693" rIns="79386" bIns="39693" anchor="ctr"/>
          <a:lstStyle/>
          <a:p>
            <a:pPr algn="just">
              <a:lnSpc>
                <a:spcPct val="120000"/>
              </a:lnSpc>
            </a:pPr>
            <a:endParaRPr lang="en-US" sz="500" dirty="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82" name="Subtitle 21"/>
          <p:cNvSpPr txBox="1"/>
          <p:nvPr/>
        </p:nvSpPr>
        <p:spPr>
          <a:xfrm>
            <a:off x="2637654" y="4115074"/>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Subtitle 21"/>
          <p:cNvSpPr txBox="1"/>
          <p:nvPr/>
        </p:nvSpPr>
        <p:spPr>
          <a:xfrm>
            <a:off x="3644423" y="4119821"/>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Subtitle 21"/>
          <p:cNvSpPr txBox="1"/>
          <p:nvPr/>
        </p:nvSpPr>
        <p:spPr>
          <a:xfrm>
            <a:off x="4651192" y="4119210"/>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Subtitle 21"/>
          <p:cNvSpPr txBox="1"/>
          <p:nvPr/>
        </p:nvSpPr>
        <p:spPr>
          <a:xfrm>
            <a:off x="5657961" y="4115074"/>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Subtitle 21"/>
          <p:cNvSpPr txBox="1"/>
          <p:nvPr/>
        </p:nvSpPr>
        <p:spPr>
          <a:xfrm>
            <a:off x="6664731" y="4119821"/>
            <a:ext cx="849153" cy="553998"/>
          </a:xfrm>
          <a:prstGeom prst="rect">
            <a:avLst/>
          </a:prstGeom>
        </p:spPr>
        <p:txBody>
          <a:bodyPr vert="horz" wrap="square" lIns="0" tIns="0" rIns="0" bIns="0" rtlCol="0">
            <a:spAutoFit/>
          </a:bodyPr>
          <a:lstStyle>
            <a:lvl1pPr marL="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1pPr>
            <a:lvl2pPr marL="4572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2pPr>
            <a:lvl3pPr marL="9144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3pPr>
            <a:lvl4pPr marL="13716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4pPr>
            <a:lvl5pPr marL="1828800" indent="0" algn="l" defTabSz="457200" rtl="0" eaLnBrk="1" latinLnBrk="0" hangingPunct="1">
              <a:spcBef>
                <a:spcPct val="20000"/>
              </a:spcBef>
              <a:buFont typeface="Arial" panose="020B0604020202020204"/>
              <a:buNone/>
              <a:defRPr sz="1200" kern="1200">
                <a:solidFill>
                  <a:schemeClr val="accent4"/>
                </a:solidFill>
                <a:latin typeface="Source Sans Pro Light"/>
                <a:ea typeface="+mn-ea"/>
                <a:cs typeface="Source Sans Pro Light"/>
              </a:defRPr>
            </a:lvl5pPr>
            <a:lvl6pPr marL="25146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panose="020B0604020202020204"/>
              <a:buChar char="•"/>
              <a:defRPr sz="2000" kern="1200">
                <a:solidFill>
                  <a:schemeClr val="tx1"/>
                </a:solidFill>
                <a:latin typeface="+mn-lt"/>
                <a:ea typeface="+mn-ea"/>
                <a:cs typeface="+mn-cs"/>
              </a:defRPr>
            </a:lvl9pPr>
          </a:lstStyle>
          <a:p>
            <a:pPr>
              <a:lnSpc>
                <a:spcPct val="12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点击输入文本内容点击输入文本内容点击输入文本内容点击输入文本内容点击输入文本内容点击输入文本内容</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500"/>
                                        <p:tgtEl>
                                          <p:spTgt spid="5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fade">
                                      <p:cBhvr>
                                        <p:cTn id="11" dur="500"/>
                                        <p:tgtEl>
                                          <p:spTgt spid="5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8"/>
                                        </p:tgtEl>
                                        <p:attrNameLst>
                                          <p:attrName>style.visibility</p:attrName>
                                        </p:attrNameLst>
                                      </p:cBhvr>
                                      <p:to>
                                        <p:strVal val="visible"/>
                                      </p:to>
                                    </p:set>
                                    <p:animEffect transition="in" filter="fade">
                                      <p:cBhvr>
                                        <p:cTn id="15" dur="500"/>
                                        <p:tgtEl>
                                          <p:spTgt spid="68"/>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500"/>
                                        <p:tgtEl>
                                          <p:spTgt spid="6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Effect transition="in" filter="fade">
                                      <p:cBhvr>
                                        <p:cTn id="31" dur="500"/>
                                        <p:tgtEl>
                                          <p:spTgt spid="54"/>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4"/>
                                        </p:tgtEl>
                                        <p:attrNameLst>
                                          <p:attrName>style.visibility</p:attrName>
                                        </p:attrNameLst>
                                      </p:cBhvr>
                                      <p:to>
                                        <p:strVal val="visible"/>
                                      </p:to>
                                    </p:set>
                                    <p:animEffect transition="in" filter="fade">
                                      <p:cBhvr>
                                        <p:cTn id="39" dur="500"/>
                                        <p:tgtEl>
                                          <p:spTgt spid="74"/>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75"/>
                                        </p:tgtEl>
                                        <p:attrNameLst>
                                          <p:attrName>style.visibility</p:attrName>
                                        </p:attrNameLst>
                                      </p:cBhvr>
                                      <p:to>
                                        <p:strVal val="visible"/>
                                      </p:to>
                                    </p:set>
                                    <p:animEffect transition="in" filter="fade">
                                      <p:cBhvr>
                                        <p:cTn id="43" dur="500"/>
                                        <p:tgtEl>
                                          <p:spTgt spid="75"/>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5"/>
                                        </p:tgtEl>
                                        <p:attrNameLst>
                                          <p:attrName>style.visibility</p:attrName>
                                        </p:attrNameLst>
                                      </p:cBhvr>
                                      <p:to>
                                        <p:strVal val="visible"/>
                                      </p:to>
                                    </p:set>
                                    <p:animEffect transition="in" filter="fade">
                                      <p:cBhvr>
                                        <p:cTn id="47" dur="500"/>
                                        <p:tgtEl>
                                          <p:spTgt spid="65"/>
                                        </p:tgtEl>
                                      </p:cBhvr>
                                    </p:animEffect>
                                  </p:childTnLst>
                                </p:cTn>
                              </p:par>
                            </p:childTnLst>
                          </p:cTn>
                        </p:par>
                        <p:par>
                          <p:cTn id="48" fill="hold">
                            <p:stCondLst>
                              <p:cond delay="5500"/>
                            </p:stCondLst>
                            <p:childTnLst>
                              <p:par>
                                <p:cTn id="49" presetID="10" presetClass="entr" presetSubtype="0"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fade">
                                      <p:cBhvr>
                                        <p:cTn id="51" dur="500"/>
                                        <p:tgtEl>
                                          <p:spTgt spid="82"/>
                                        </p:tgtEl>
                                      </p:cBhvr>
                                    </p:animEffect>
                                  </p:child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6500"/>
                            </p:stCondLst>
                            <p:childTnLst>
                              <p:par>
                                <p:cTn id="57" presetID="10" presetClass="entr" presetSubtype="0"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fade">
                                      <p:cBhvr>
                                        <p:cTn id="59" dur="500"/>
                                        <p:tgtEl>
                                          <p:spTgt spid="57"/>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500"/>
                                        <p:tgtEl>
                                          <p:spTgt spid="70"/>
                                        </p:tgtEl>
                                      </p:cBhvr>
                                    </p:animEffect>
                                  </p:childTnLst>
                                </p:cTn>
                              </p:par>
                            </p:childTnLst>
                          </p:cTn>
                        </p:par>
                        <p:par>
                          <p:cTn id="64" fill="hold">
                            <p:stCondLst>
                              <p:cond delay="7500"/>
                            </p:stCondLst>
                            <p:childTnLst>
                              <p:par>
                                <p:cTn id="65" presetID="10" presetClass="entr" presetSubtype="0" fill="hold" nodeType="afterEffect">
                                  <p:stCondLst>
                                    <p:cond delay="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500"/>
                                        <p:tgtEl>
                                          <p:spTgt spid="71"/>
                                        </p:tgtEl>
                                      </p:cBhvr>
                                    </p:animEffect>
                                  </p:childTnLst>
                                </p:cTn>
                              </p:par>
                            </p:childTnLst>
                          </p:cTn>
                        </p:par>
                        <p:par>
                          <p:cTn id="68" fill="hold">
                            <p:stCondLst>
                              <p:cond delay="8000"/>
                            </p:stCondLst>
                            <p:childTnLst>
                              <p:par>
                                <p:cTn id="69" presetID="10" presetClass="entr" presetSubtype="0" fill="hold" grpId="0" nodeType="afterEffect">
                                  <p:stCondLst>
                                    <p:cond delay="0"/>
                                  </p:stCondLst>
                                  <p:childTnLst>
                                    <p:set>
                                      <p:cBhvr>
                                        <p:cTn id="70" dur="1" fill="hold">
                                          <p:stCondLst>
                                            <p:cond delay="0"/>
                                          </p:stCondLst>
                                        </p:cTn>
                                        <p:tgtEl>
                                          <p:spTgt spid="66"/>
                                        </p:tgtEl>
                                        <p:attrNameLst>
                                          <p:attrName>style.visibility</p:attrName>
                                        </p:attrNameLst>
                                      </p:cBhvr>
                                      <p:to>
                                        <p:strVal val="visible"/>
                                      </p:to>
                                    </p:set>
                                    <p:animEffect transition="in" filter="fade">
                                      <p:cBhvr>
                                        <p:cTn id="71" dur="500"/>
                                        <p:tgtEl>
                                          <p:spTgt spid="66"/>
                                        </p:tgtEl>
                                      </p:cBhvr>
                                    </p:animEffect>
                                  </p:childTnLst>
                                </p:cTn>
                              </p:par>
                            </p:childTnLst>
                          </p:cTn>
                        </p:par>
                        <p:par>
                          <p:cTn id="72" fill="hold">
                            <p:stCondLst>
                              <p:cond delay="8500"/>
                            </p:stCondLst>
                            <p:childTnLst>
                              <p:par>
                                <p:cTn id="73" presetID="10" presetClass="entr" presetSubtype="0" fill="hold" grpId="0" nodeType="afterEffect">
                                  <p:stCondLst>
                                    <p:cond delay="0"/>
                                  </p:stCondLst>
                                  <p:childTnLst>
                                    <p:set>
                                      <p:cBhvr>
                                        <p:cTn id="74" dur="1" fill="hold">
                                          <p:stCondLst>
                                            <p:cond delay="0"/>
                                          </p:stCondLst>
                                        </p:cTn>
                                        <p:tgtEl>
                                          <p:spTgt spid="83"/>
                                        </p:tgtEl>
                                        <p:attrNameLst>
                                          <p:attrName>style.visibility</p:attrName>
                                        </p:attrNameLst>
                                      </p:cBhvr>
                                      <p:to>
                                        <p:strVal val="visible"/>
                                      </p:to>
                                    </p:set>
                                    <p:animEffect transition="in" filter="fade">
                                      <p:cBhvr>
                                        <p:cTn id="75" dur="500"/>
                                        <p:tgtEl>
                                          <p:spTgt spid="83"/>
                                        </p:tgtEl>
                                      </p:cBhvr>
                                    </p:animEffect>
                                  </p:childTnLst>
                                </p:cTn>
                              </p:par>
                            </p:childTnLst>
                          </p:cTn>
                        </p:par>
                        <p:par>
                          <p:cTn id="76" fill="hold">
                            <p:stCondLst>
                              <p:cond delay="9000"/>
                            </p:stCondLst>
                            <p:childTnLst>
                              <p:par>
                                <p:cTn id="77" presetID="10" presetClass="entr" presetSubtype="0" fill="hold" grpId="0"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fade">
                                      <p:cBhvr>
                                        <p:cTn id="79" dur="500"/>
                                        <p:tgtEl>
                                          <p:spTgt spid="58"/>
                                        </p:tgtEl>
                                      </p:cBhvr>
                                    </p:animEffect>
                                  </p:childTnLst>
                                </p:cTn>
                              </p:par>
                            </p:childTnLst>
                          </p:cTn>
                        </p:par>
                        <p:par>
                          <p:cTn id="80" fill="hold">
                            <p:stCondLst>
                              <p:cond delay="9500"/>
                            </p:stCondLst>
                            <p:childTnLst>
                              <p:par>
                                <p:cTn id="81" presetID="10" presetClass="entr" presetSubtype="0"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500"/>
                                        <p:tgtEl>
                                          <p:spTgt spid="59"/>
                                        </p:tgtEl>
                                      </p:cBhvr>
                                    </p:animEffect>
                                  </p:childTnLst>
                                </p:cTn>
                              </p:par>
                            </p:childTnLst>
                          </p:cTn>
                        </p:par>
                        <p:par>
                          <p:cTn id="84" fill="hold">
                            <p:stCondLst>
                              <p:cond delay="10000"/>
                            </p:stCondLst>
                            <p:childTnLst>
                              <p:par>
                                <p:cTn id="85" presetID="10" presetClass="entr" presetSubtype="0" fill="hold"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fade">
                                      <p:cBhvr>
                                        <p:cTn id="87" dur="500"/>
                                        <p:tgtEl>
                                          <p:spTgt spid="76"/>
                                        </p:tgtEl>
                                      </p:cBhvr>
                                    </p:animEffect>
                                  </p:childTnLst>
                                </p:cTn>
                              </p:par>
                            </p:childTnLst>
                          </p:cTn>
                        </p:par>
                        <p:par>
                          <p:cTn id="88" fill="hold">
                            <p:stCondLst>
                              <p:cond delay="10500"/>
                            </p:stCondLst>
                            <p:childTnLst>
                              <p:par>
                                <p:cTn id="89" presetID="10" presetClass="entr" presetSubtype="0" fill="hold" nodeType="after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11000"/>
                            </p:stCondLst>
                            <p:childTnLst>
                              <p:par>
                                <p:cTn id="93" presetID="10" presetClass="entr" presetSubtype="0" fill="hold" grpId="0" nodeType="afterEffect">
                                  <p:stCondLst>
                                    <p:cond delay="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childTnLst>
                                </p:cTn>
                              </p:par>
                            </p:childTnLst>
                          </p:cTn>
                        </p:par>
                        <p:par>
                          <p:cTn id="96" fill="hold">
                            <p:stCondLst>
                              <p:cond delay="11500"/>
                            </p:stCondLst>
                            <p:childTnLst>
                              <p:par>
                                <p:cTn id="97" presetID="10" presetClass="entr" presetSubtype="0" fill="hold" grpId="0" nodeType="afterEffect">
                                  <p:stCondLst>
                                    <p:cond delay="0"/>
                                  </p:stCondLst>
                                  <p:childTnLst>
                                    <p:set>
                                      <p:cBhvr>
                                        <p:cTn id="98" dur="1" fill="hold">
                                          <p:stCondLst>
                                            <p:cond delay="0"/>
                                          </p:stCondLst>
                                        </p:cTn>
                                        <p:tgtEl>
                                          <p:spTgt spid="84"/>
                                        </p:tgtEl>
                                        <p:attrNameLst>
                                          <p:attrName>style.visibility</p:attrName>
                                        </p:attrNameLst>
                                      </p:cBhvr>
                                      <p:to>
                                        <p:strVal val="visible"/>
                                      </p:to>
                                    </p:set>
                                    <p:animEffect transition="in" filter="fade">
                                      <p:cBhvr>
                                        <p:cTn id="99" dur="500"/>
                                        <p:tgtEl>
                                          <p:spTgt spid="84"/>
                                        </p:tgtEl>
                                      </p:cBhvr>
                                    </p:animEffect>
                                  </p:childTnLst>
                                </p:cTn>
                              </p:par>
                            </p:childTnLst>
                          </p:cTn>
                        </p:par>
                        <p:par>
                          <p:cTn id="100" fill="hold">
                            <p:stCondLst>
                              <p:cond delay="12000"/>
                            </p:stCondLst>
                            <p:childTnLst>
                              <p:par>
                                <p:cTn id="101" presetID="10" presetClass="entr" presetSubtype="0" fill="hold" grpId="0" nodeType="after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childTnLst>
                          </p:cTn>
                        </p:par>
                        <p:par>
                          <p:cTn id="104" fill="hold">
                            <p:stCondLst>
                              <p:cond delay="12500"/>
                            </p:stCondLst>
                            <p:childTnLst>
                              <p:par>
                                <p:cTn id="105" presetID="10" presetClass="entr" presetSubtype="0"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fade">
                                      <p:cBhvr>
                                        <p:cTn id="107" dur="500"/>
                                        <p:tgtEl>
                                          <p:spTgt spid="61"/>
                                        </p:tgtEl>
                                      </p:cBhvr>
                                    </p:animEffect>
                                  </p:childTnLst>
                                </p:cTn>
                              </p:par>
                            </p:childTnLst>
                          </p:cTn>
                        </p:par>
                        <p:par>
                          <p:cTn id="108" fill="hold">
                            <p:stCondLst>
                              <p:cond delay="13000"/>
                            </p:stCondLst>
                            <p:childTnLst>
                              <p:par>
                                <p:cTn id="109" presetID="10" presetClass="entr" presetSubtype="0" fill="hold" nodeType="afterEffect">
                                  <p:stCondLst>
                                    <p:cond delay="0"/>
                                  </p:stCondLst>
                                  <p:childTnLst>
                                    <p:set>
                                      <p:cBhvr>
                                        <p:cTn id="110" dur="1" fill="hold">
                                          <p:stCondLst>
                                            <p:cond delay="0"/>
                                          </p:stCondLst>
                                        </p:cTn>
                                        <p:tgtEl>
                                          <p:spTgt spid="72"/>
                                        </p:tgtEl>
                                        <p:attrNameLst>
                                          <p:attrName>style.visibility</p:attrName>
                                        </p:attrNameLst>
                                      </p:cBhvr>
                                      <p:to>
                                        <p:strVal val="visible"/>
                                      </p:to>
                                    </p:set>
                                    <p:animEffect transition="in" filter="fade">
                                      <p:cBhvr>
                                        <p:cTn id="111" dur="500"/>
                                        <p:tgtEl>
                                          <p:spTgt spid="72"/>
                                        </p:tgtEl>
                                      </p:cBhvr>
                                    </p:animEffect>
                                  </p:childTnLst>
                                </p:cTn>
                              </p:par>
                            </p:childTnLst>
                          </p:cTn>
                        </p:par>
                        <p:par>
                          <p:cTn id="112" fill="hold">
                            <p:stCondLst>
                              <p:cond delay="13500"/>
                            </p:stCondLst>
                            <p:childTnLst>
                              <p:par>
                                <p:cTn id="113" presetID="10" presetClass="entr" presetSubtype="0" fill="hold"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500"/>
                                        <p:tgtEl>
                                          <p:spTgt spid="73"/>
                                        </p:tgtEl>
                                      </p:cBhvr>
                                    </p:animEffect>
                                  </p:childTnLst>
                                </p:cTn>
                              </p:par>
                            </p:childTnLst>
                          </p:cTn>
                        </p:par>
                        <p:par>
                          <p:cTn id="116" fill="hold">
                            <p:stCondLst>
                              <p:cond delay="14000"/>
                            </p:stCondLst>
                            <p:childTnLst>
                              <p:par>
                                <p:cTn id="117" presetID="10" presetClass="entr" presetSubtype="0" fill="hold" grpId="0"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fade">
                                      <p:cBhvr>
                                        <p:cTn id="119" dur="500"/>
                                        <p:tgtEl>
                                          <p:spTgt spid="67"/>
                                        </p:tgtEl>
                                      </p:cBhvr>
                                    </p:animEffect>
                                  </p:childTnLst>
                                </p:cTn>
                              </p:par>
                            </p:childTnLst>
                          </p:cTn>
                        </p:par>
                        <p:par>
                          <p:cTn id="120" fill="hold">
                            <p:stCondLst>
                              <p:cond delay="14500"/>
                            </p:stCondLst>
                            <p:childTnLst>
                              <p:par>
                                <p:cTn id="121" presetID="10" presetClass="entr" presetSubtype="0" fill="hold" grpId="0" nodeType="afterEffect">
                                  <p:stCondLst>
                                    <p:cond delay="0"/>
                                  </p:stCondLst>
                                  <p:childTnLst>
                                    <p:set>
                                      <p:cBhvr>
                                        <p:cTn id="122" dur="1" fill="hold">
                                          <p:stCondLst>
                                            <p:cond delay="0"/>
                                          </p:stCondLst>
                                        </p:cTn>
                                        <p:tgtEl>
                                          <p:spTgt spid="85"/>
                                        </p:tgtEl>
                                        <p:attrNameLst>
                                          <p:attrName>style.visibility</p:attrName>
                                        </p:attrNameLst>
                                      </p:cBhvr>
                                      <p:to>
                                        <p:strVal val="visible"/>
                                      </p:to>
                                    </p:set>
                                    <p:animEffect transition="in" filter="fade">
                                      <p:cBhvr>
                                        <p:cTn id="123" dur="500"/>
                                        <p:tgtEl>
                                          <p:spTgt spid="85"/>
                                        </p:tgtEl>
                                      </p:cBhvr>
                                    </p:animEffect>
                                  </p:childTnLst>
                                </p:cTn>
                              </p:par>
                            </p:childTnLst>
                          </p:cTn>
                        </p:par>
                        <p:par>
                          <p:cTn id="124" fill="hold">
                            <p:stCondLst>
                              <p:cond delay="15000"/>
                            </p:stCondLst>
                            <p:childTnLst>
                              <p:par>
                                <p:cTn id="125" presetID="10" presetClass="entr" presetSubtype="0" fill="hold" grpId="0" nodeType="afterEffect">
                                  <p:stCondLst>
                                    <p:cond delay="0"/>
                                  </p:stCondLst>
                                  <p:childTnLst>
                                    <p:set>
                                      <p:cBhvr>
                                        <p:cTn id="126" dur="1" fill="hold">
                                          <p:stCondLst>
                                            <p:cond delay="0"/>
                                          </p:stCondLst>
                                        </p:cTn>
                                        <p:tgtEl>
                                          <p:spTgt spid="62"/>
                                        </p:tgtEl>
                                        <p:attrNameLst>
                                          <p:attrName>style.visibility</p:attrName>
                                        </p:attrNameLst>
                                      </p:cBhvr>
                                      <p:to>
                                        <p:strVal val="visible"/>
                                      </p:to>
                                    </p:set>
                                    <p:animEffect transition="in" filter="fade">
                                      <p:cBhvr>
                                        <p:cTn id="127" dur="500"/>
                                        <p:tgtEl>
                                          <p:spTgt spid="62"/>
                                        </p:tgtEl>
                                      </p:cBhvr>
                                    </p:animEffect>
                                  </p:childTnLst>
                                </p:cTn>
                              </p:par>
                            </p:childTnLst>
                          </p:cTn>
                        </p:par>
                        <p:par>
                          <p:cTn id="128" fill="hold">
                            <p:stCondLst>
                              <p:cond delay="15500"/>
                            </p:stCondLst>
                            <p:childTnLst>
                              <p:par>
                                <p:cTn id="129" presetID="10" presetClass="entr" presetSubtype="0"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fade">
                                      <p:cBhvr>
                                        <p:cTn id="131" dur="500"/>
                                        <p:tgtEl>
                                          <p:spTgt spid="63"/>
                                        </p:tgtEl>
                                      </p:cBhvr>
                                    </p:animEffect>
                                  </p:childTnLst>
                                </p:cTn>
                              </p:par>
                            </p:childTnLst>
                          </p:cTn>
                        </p:par>
                        <p:par>
                          <p:cTn id="132" fill="hold">
                            <p:stCondLst>
                              <p:cond delay="16000"/>
                            </p:stCondLst>
                            <p:childTnLst>
                              <p:par>
                                <p:cTn id="133" presetID="10" presetClass="entr" presetSubtype="0" fill="hold"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500"/>
                                        <p:tgtEl>
                                          <p:spTgt spid="78"/>
                                        </p:tgtEl>
                                      </p:cBhvr>
                                    </p:animEffect>
                                  </p:childTnLst>
                                </p:cTn>
                              </p:par>
                            </p:childTnLst>
                          </p:cTn>
                        </p:par>
                        <p:par>
                          <p:cTn id="136" fill="hold">
                            <p:stCondLst>
                              <p:cond delay="16500"/>
                            </p:stCondLst>
                            <p:childTnLst>
                              <p:par>
                                <p:cTn id="137" presetID="10" presetClass="entr" presetSubtype="0" fill="hold" nodeType="afterEffect">
                                  <p:stCondLst>
                                    <p:cond delay="0"/>
                                  </p:stCondLst>
                                  <p:childTnLst>
                                    <p:set>
                                      <p:cBhvr>
                                        <p:cTn id="138" dur="1" fill="hold">
                                          <p:stCondLst>
                                            <p:cond delay="0"/>
                                          </p:stCondLst>
                                        </p:cTn>
                                        <p:tgtEl>
                                          <p:spTgt spid="79"/>
                                        </p:tgtEl>
                                        <p:attrNameLst>
                                          <p:attrName>style.visibility</p:attrName>
                                        </p:attrNameLst>
                                      </p:cBhvr>
                                      <p:to>
                                        <p:strVal val="visible"/>
                                      </p:to>
                                    </p:set>
                                    <p:animEffect transition="in" filter="fade">
                                      <p:cBhvr>
                                        <p:cTn id="139" dur="500"/>
                                        <p:tgtEl>
                                          <p:spTgt spid="79"/>
                                        </p:tgtEl>
                                      </p:cBhvr>
                                    </p:animEffect>
                                  </p:childTnLst>
                                </p:cTn>
                              </p:par>
                            </p:childTnLst>
                          </p:cTn>
                        </p:par>
                        <p:par>
                          <p:cTn id="140" fill="hold">
                            <p:stCondLst>
                              <p:cond delay="17000"/>
                            </p:stCondLst>
                            <p:childTnLst>
                              <p:par>
                                <p:cTn id="141" presetID="10" presetClass="entr" presetSubtype="0" fill="hold" grpId="0" nodeType="afterEffect">
                                  <p:stCondLst>
                                    <p:cond delay="0"/>
                                  </p:stCondLst>
                                  <p:childTnLst>
                                    <p:set>
                                      <p:cBhvr>
                                        <p:cTn id="142" dur="1" fill="hold">
                                          <p:stCondLst>
                                            <p:cond delay="0"/>
                                          </p:stCondLst>
                                        </p:cTn>
                                        <p:tgtEl>
                                          <p:spTgt spid="80"/>
                                        </p:tgtEl>
                                        <p:attrNameLst>
                                          <p:attrName>style.visibility</p:attrName>
                                        </p:attrNameLst>
                                      </p:cBhvr>
                                      <p:to>
                                        <p:strVal val="visible"/>
                                      </p:to>
                                    </p:set>
                                    <p:animEffect transition="in" filter="fade">
                                      <p:cBhvr>
                                        <p:cTn id="143" dur="500"/>
                                        <p:tgtEl>
                                          <p:spTgt spid="80"/>
                                        </p:tgtEl>
                                      </p:cBhvr>
                                    </p:animEffect>
                                  </p:childTnLst>
                                </p:cTn>
                              </p:par>
                            </p:childTnLst>
                          </p:cTn>
                        </p:par>
                        <p:par>
                          <p:cTn id="144" fill="hold">
                            <p:stCondLst>
                              <p:cond delay="17500"/>
                            </p:stCondLst>
                            <p:childTnLst>
                              <p:par>
                                <p:cTn id="145" presetID="10" presetClass="entr" presetSubtype="0" fill="hold" grpId="0" nodeType="afterEffect">
                                  <p:stCondLst>
                                    <p:cond delay="0"/>
                                  </p:stCondLst>
                                  <p:childTnLst>
                                    <p:set>
                                      <p:cBhvr>
                                        <p:cTn id="146" dur="1" fill="hold">
                                          <p:stCondLst>
                                            <p:cond delay="0"/>
                                          </p:stCondLst>
                                        </p:cTn>
                                        <p:tgtEl>
                                          <p:spTgt spid="86"/>
                                        </p:tgtEl>
                                        <p:attrNameLst>
                                          <p:attrName>style.visibility</p:attrName>
                                        </p:attrNameLst>
                                      </p:cBhvr>
                                      <p:to>
                                        <p:strVal val="visible"/>
                                      </p:to>
                                    </p:set>
                                    <p:animEffect transition="in" filter="fade">
                                      <p:cBhvr>
                                        <p:cTn id="14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80" grpId="0" animBg="1"/>
      <p:bldP spid="81" grpId="0" animBg="1"/>
      <p:bldP spid="82" grpId="0"/>
      <p:bldP spid="83" grpId="0"/>
      <p:bldP spid="84" grpId="0"/>
      <p:bldP spid="85" grpId="0"/>
      <p:bldP spid="8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AutoShape 1"/>
          <p:cNvSpPr/>
          <p:nvPr/>
        </p:nvSpPr>
        <p:spPr bwMode="auto">
          <a:xfrm>
            <a:off x="-6772" y="1393955"/>
            <a:ext cx="4578773"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solidFill>
            <a:schemeClr val="accent1"/>
          </a:solid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grpSp>
        <p:nvGrpSpPr>
          <p:cNvPr id="2" name="组合 19"/>
          <p:cNvGrpSpPr/>
          <p:nvPr/>
        </p:nvGrpSpPr>
        <p:grpSpPr bwMode="auto">
          <a:xfrm>
            <a:off x="577991" y="3799749"/>
            <a:ext cx="7988018" cy="640948"/>
            <a:chOff x="1160463" y="2907288"/>
            <a:chExt cx="9421420" cy="640840"/>
          </a:xfrm>
        </p:grpSpPr>
        <p:sp>
          <p:nvSpPr>
            <p:cNvPr id="19" name="Text Box 11"/>
            <p:cNvSpPr txBox="1">
              <a:spLocks noChangeArrowheads="1"/>
            </p:cNvSpPr>
            <p:nvPr/>
          </p:nvSpPr>
          <p:spPr bwMode="auto">
            <a:xfrm>
              <a:off x="1160463" y="2907288"/>
              <a:ext cx="1833524" cy="175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a:solidFill>
                    <a:schemeClr val="tx1"/>
                  </a:solidFill>
                  <a:latin typeface="Calibri" panose="020F0502020204030204" pitchFamily="34" charset="0"/>
                  <a:ea typeface="宋体" panose="02010600030101010101" pitchFamily="2" charset="-122"/>
                </a:defRPr>
              </a:lvl1pPr>
              <a:lvl2pPr marL="742950" indent="-285750" eaLnBrk="0" hangingPunct="0">
                <a:defRPr>
                  <a:solidFill>
                    <a:schemeClr val="tx1"/>
                  </a:solidFill>
                  <a:latin typeface="Calibri" panose="020F0502020204030204" pitchFamily="34" charset="0"/>
                  <a:ea typeface="宋体" panose="02010600030101010101" pitchFamily="2" charset="-122"/>
                </a:defRPr>
              </a:lvl2pPr>
              <a:lvl3pPr marL="1143000" indent="-228600" eaLnBrk="0" hangingPunct="0">
                <a:defRPr>
                  <a:solidFill>
                    <a:schemeClr val="tx1"/>
                  </a:solidFill>
                  <a:latin typeface="Calibri" panose="020F0502020204030204" pitchFamily="34" charset="0"/>
                  <a:ea typeface="宋体" panose="02010600030101010101" pitchFamily="2" charset="-122"/>
                </a:defRPr>
              </a:lvl3pPr>
              <a:lvl4pPr marL="1600200" indent="-228600" eaLnBrk="0" hangingPunct="0">
                <a:defRPr>
                  <a:solidFill>
                    <a:schemeClr val="tx1"/>
                  </a:solidFill>
                  <a:latin typeface="Calibri" panose="020F0502020204030204" pitchFamily="34" charset="0"/>
                  <a:ea typeface="宋体" panose="02010600030101010101" pitchFamily="2" charset="-122"/>
                </a:defRPr>
              </a:lvl4pPr>
              <a:lvl5pPr marL="2057400" indent="-228600" eaLnBrk="0" hangingPunc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just" eaLnBrk="1" hangingPunct="1"/>
              <a:r>
                <a:rPr lang="zh-CN" altLang="en-US" sz="11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a:t>
              </a:r>
            </a:p>
          </p:txBody>
        </p:sp>
        <p:sp>
          <p:nvSpPr>
            <p:cNvPr id="20" name="矩形 18"/>
            <p:cNvSpPr>
              <a:spLocks noChangeArrowheads="1"/>
            </p:cNvSpPr>
            <p:nvPr/>
          </p:nvSpPr>
          <p:spPr bwMode="auto">
            <a:xfrm>
              <a:off x="1160463" y="3132700"/>
              <a:ext cx="9421420" cy="415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just">
                <a:lnSpc>
                  <a:spcPct val="150000"/>
                </a:lnSpc>
              </a:pPr>
              <a:r>
                <a:rPr lang="zh-CN" altLang="en-US"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endParaRPr lang="en-US" altLang="zh-CN" sz="600"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21" name="TextBox 15"/>
          <p:cNvSpPr txBox="1"/>
          <p:nvPr/>
        </p:nvSpPr>
        <p:spPr>
          <a:xfrm>
            <a:off x="577991" y="2109871"/>
            <a:ext cx="3737980" cy="830997"/>
          </a:xfrm>
          <a:prstGeom prst="rect">
            <a:avLst/>
          </a:prstGeom>
          <a:noFill/>
        </p:spPr>
        <p:txBody>
          <a:bodyPr wrap="square" lIns="0" tIns="0" rIns="0" bIns="0" rtlCol="0">
            <a:spAutoFit/>
          </a:bodyPr>
          <a:lstStyle/>
          <a:p>
            <a:pPr algn="just">
              <a:lnSpc>
                <a:spcPct val="150000"/>
              </a:lnSpc>
            </a:pPr>
            <a:r>
              <a:rPr lang="zh-CN" altLang="en-US" sz="600" dirty="0">
                <a:solidFill>
                  <a:schemeClr val="bg1"/>
                </a:solidFill>
                <a:latin typeface="Arial" panose="020B0604020202020204" pitchFamily="34" charset="0"/>
                <a:ea typeface="微软雅黑" panose="020B0503020204020204" pitchFamily="34" charset="-122"/>
                <a:sym typeface="Arial" panose="020B0604020202020204" pitchFamily="34" charset="0"/>
              </a:rPr>
              <a:t>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请替换文字内容，添加相关标题，修改文字内容，也可以直接复制你的内容到此。</a:t>
            </a:r>
          </a:p>
        </p:txBody>
      </p:sp>
      <p:sp>
        <p:nvSpPr>
          <p:cNvPr id="23" name="AutoShape 1"/>
          <p:cNvSpPr/>
          <p:nvPr/>
        </p:nvSpPr>
        <p:spPr bwMode="auto">
          <a:xfrm>
            <a:off x="4572000" y="1393955"/>
            <a:ext cx="4572001" cy="2044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600"/>
                </a:lnTo>
                <a:lnTo>
                  <a:pt x="0" y="21600"/>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25400" cap="flat" cmpd="sng">
            <a:noFill/>
            <a:prstDash val="solid"/>
            <a:miter lim="0"/>
          </a:ln>
          <a:effectLst/>
        </p:spPr>
        <p:txBody>
          <a:bodyPr lIns="0" tIns="0" rIns="0" bIns="0"/>
          <a:lstStyle/>
          <a:p>
            <a:pPr>
              <a:lnSpc>
                <a:spcPct val="150000"/>
              </a:lnSpc>
              <a:defRPr/>
            </a:pPr>
            <a:endParaRPr lang="es-ES" sz="1900" dirty="0">
              <a:latin typeface="Arial" panose="020B0604020202020204" pitchFamily="34" charset="0"/>
              <a:ea typeface="微软雅黑" panose="020B0503020204020204" pitchFamily="34" charset="-122"/>
              <a:cs typeface="Calibri" panose="020F0502020204030204" pitchFamily="34" charset="0"/>
              <a:sym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37"/>
                                        </p:tgtEl>
                                        <p:attrNameLst>
                                          <p:attrName>style.visibility</p:attrName>
                                        </p:attrNameLst>
                                      </p:cBhvr>
                                      <p:to>
                                        <p:strVal val="visible"/>
                                      </p:to>
                                    </p:set>
                                    <p:anim calcmode="lin" valueType="num">
                                      <p:cBhvr additive="base">
                                        <p:cTn id="7" dur="500" fill="hold"/>
                                        <p:tgtEl>
                                          <p:spTgt spid="14337"/>
                                        </p:tgtEl>
                                        <p:attrNameLst>
                                          <p:attrName>ppt_x</p:attrName>
                                        </p:attrNameLst>
                                      </p:cBhvr>
                                      <p:tavLst>
                                        <p:tav tm="0">
                                          <p:val>
                                            <p:strVal val="1+#ppt_w/2"/>
                                          </p:val>
                                        </p:tav>
                                        <p:tav tm="100000">
                                          <p:val>
                                            <p:strVal val="#ppt_x"/>
                                          </p:val>
                                        </p:tav>
                                      </p:tavLst>
                                    </p:anim>
                                    <p:anim calcmode="lin" valueType="num">
                                      <p:cBhvr additive="base">
                                        <p:cTn id="8" dur="500" fill="hold"/>
                                        <p:tgtEl>
                                          <p:spTgt spid="143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1+#ppt_w/2"/>
                                          </p:val>
                                        </p:tav>
                                        <p:tav tm="100000">
                                          <p:val>
                                            <p:strVal val="#ppt_x"/>
                                          </p:val>
                                        </p:tav>
                                      </p:tavLst>
                                    </p:anim>
                                    <p:anim calcmode="lin" valueType="num">
                                      <p:cBhvr additive="base">
                                        <p:cTn id="22"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矩形 2"/>
          <p:cNvSpPr/>
          <p:nvPr/>
        </p:nvSpPr>
        <p:spPr>
          <a:xfrm>
            <a:off x="1714364" y="2286746"/>
            <a:ext cx="5364088" cy="1164822"/>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 name="connsiteX0-21" fmla="*/ 0 w 5364088"/>
              <a:gd name="connsiteY0-22" fmla="*/ 12700 h 1164822"/>
              <a:gd name="connsiteX1-23" fmla="*/ 5364088 w 5364088"/>
              <a:gd name="connsiteY1-24" fmla="*/ 0 h 1164822"/>
              <a:gd name="connsiteX2-25" fmla="*/ 4759654 w 5364088"/>
              <a:gd name="connsiteY2-26" fmla="*/ 1149323 h 1164822"/>
              <a:gd name="connsiteX3-27" fmla="*/ 0 w 5364088"/>
              <a:gd name="connsiteY3-28" fmla="*/ 1164822 h 1164822"/>
              <a:gd name="connsiteX4-29" fmla="*/ 0 w 5364088"/>
              <a:gd name="connsiteY4-30" fmla="*/ 12700 h 11648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64822">
                <a:moveTo>
                  <a:pt x="0" y="12700"/>
                </a:moveTo>
                <a:lnTo>
                  <a:pt x="5364088" y="0"/>
                </a:lnTo>
                <a:lnTo>
                  <a:pt x="4759654" y="1149323"/>
                </a:lnTo>
                <a:lnTo>
                  <a:pt x="0" y="1164822"/>
                </a:lnTo>
                <a:lnTo>
                  <a:pt x="0" y="127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
          <p:cNvSpPr/>
          <p:nvPr/>
        </p:nvSpPr>
        <p:spPr>
          <a:xfrm>
            <a:off x="-2340768" y="1378443"/>
            <a:ext cx="7888411" cy="2097604"/>
          </a:xfrm>
          <a:custGeom>
            <a:avLst/>
            <a:gdLst>
              <a:gd name="connsiteX0" fmla="*/ 0 w 5364088"/>
              <a:gd name="connsiteY0" fmla="*/ 0 h 1152122"/>
              <a:gd name="connsiteX1" fmla="*/ 5364088 w 5364088"/>
              <a:gd name="connsiteY1" fmla="*/ 0 h 1152122"/>
              <a:gd name="connsiteX2" fmla="*/ 5364088 w 5364088"/>
              <a:gd name="connsiteY2" fmla="*/ 1152122 h 1152122"/>
              <a:gd name="connsiteX3" fmla="*/ 0 w 5364088"/>
              <a:gd name="connsiteY3" fmla="*/ 1152122 h 1152122"/>
              <a:gd name="connsiteX4" fmla="*/ 0 w 5364088"/>
              <a:gd name="connsiteY4" fmla="*/ 0 h 1152122"/>
              <a:gd name="connsiteX0-1" fmla="*/ 0 w 5364088"/>
              <a:gd name="connsiteY0-2" fmla="*/ 0 h 1152122"/>
              <a:gd name="connsiteX1-3" fmla="*/ 5364088 w 5364088"/>
              <a:gd name="connsiteY1-4" fmla="*/ 0 h 1152122"/>
              <a:gd name="connsiteX2-5" fmla="*/ 4790650 w 5364088"/>
              <a:gd name="connsiteY2-6" fmla="*/ 1136623 h 1152122"/>
              <a:gd name="connsiteX3-7" fmla="*/ 0 w 5364088"/>
              <a:gd name="connsiteY3-8" fmla="*/ 1152122 h 1152122"/>
              <a:gd name="connsiteX4-9" fmla="*/ 0 w 5364088"/>
              <a:gd name="connsiteY4-10" fmla="*/ 0 h 1152122"/>
              <a:gd name="connsiteX0-11" fmla="*/ 0 w 5364088"/>
              <a:gd name="connsiteY0-12" fmla="*/ 0 h 1152122"/>
              <a:gd name="connsiteX1-13" fmla="*/ 5364088 w 5364088"/>
              <a:gd name="connsiteY1-14" fmla="*/ 0 h 1152122"/>
              <a:gd name="connsiteX2-15" fmla="*/ 4759654 w 5364088"/>
              <a:gd name="connsiteY2-16" fmla="*/ 1136623 h 1152122"/>
              <a:gd name="connsiteX3-17" fmla="*/ 0 w 5364088"/>
              <a:gd name="connsiteY3-18" fmla="*/ 1152122 h 1152122"/>
              <a:gd name="connsiteX4-19" fmla="*/ 0 w 5364088"/>
              <a:gd name="connsiteY4-20" fmla="*/ 0 h 115212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364088" h="1152122">
                <a:moveTo>
                  <a:pt x="0" y="0"/>
                </a:moveTo>
                <a:lnTo>
                  <a:pt x="5364088" y="0"/>
                </a:lnTo>
                <a:lnTo>
                  <a:pt x="4759654" y="1136623"/>
                </a:lnTo>
                <a:lnTo>
                  <a:pt x="0" y="1152122"/>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文本框 33"/>
          <p:cNvSpPr txBox="1"/>
          <p:nvPr/>
        </p:nvSpPr>
        <p:spPr>
          <a:xfrm>
            <a:off x="683568" y="1719166"/>
            <a:ext cx="4093935" cy="611706"/>
          </a:xfrm>
          <a:prstGeom prst="rect">
            <a:avLst/>
          </a:prstGeom>
          <a:noFill/>
          <a:ln w="9525">
            <a:noFill/>
          </a:ln>
        </p:spPr>
        <p:txBody>
          <a:bodyPr wrap="square" anchor="t">
            <a:spAutoFit/>
          </a:bodyPr>
          <a:lstStyle/>
          <a:p>
            <a:pPr lvl="0"/>
            <a:r>
              <a:rPr lang="zh-CN" altLang="en-US" sz="3375" b="1" dirty="0">
                <a:solidFill>
                  <a:schemeClr val="bg1"/>
                </a:solidFill>
                <a:latin typeface="微软雅黑" panose="020B0503020204020204" pitchFamily="34" charset="-122"/>
                <a:ea typeface="微软雅黑" panose="020B0503020204020204" pitchFamily="34" charset="-122"/>
              </a:rPr>
              <a:t>单击此处添加标题</a:t>
            </a:r>
          </a:p>
        </p:txBody>
      </p:sp>
      <p:cxnSp>
        <p:nvCxnSpPr>
          <p:cNvPr id="11" name="直接连接符 10"/>
          <p:cNvCxnSpPr/>
          <p:nvPr/>
        </p:nvCxnSpPr>
        <p:spPr>
          <a:xfrm>
            <a:off x="796833" y="2282337"/>
            <a:ext cx="33869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组合 11"/>
          <p:cNvGrpSpPr/>
          <p:nvPr/>
        </p:nvGrpSpPr>
        <p:grpSpPr>
          <a:xfrm>
            <a:off x="947530" y="2431944"/>
            <a:ext cx="1728311" cy="248209"/>
            <a:chOff x="4077325" y="3187722"/>
            <a:chExt cx="2303560" cy="330448"/>
          </a:xfrm>
        </p:grpSpPr>
        <p:sp>
          <p:nvSpPr>
            <p:cNvPr id="13" name="椭圆 12"/>
            <p:cNvSpPr/>
            <p:nvPr/>
          </p:nvSpPr>
          <p:spPr>
            <a:xfrm>
              <a:off x="4077325" y="326785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4" name="文本框 37"/>
            <p:cNvSpPr txBox="1"/>
            <p:nvPr/>
          </p:nvSpPr>
          <p:spPr>
            <a:xfrm>
              <a:off x="4322343" y="3187722"/>
              <a:ext cx="2058542"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3" name="组合 14"/>
          <p:cNvGrpSpPr/>
          <p:nvPr/>
        </p:nvGrpSpPr>
        <p:grpSpPr>
          <a:xfrm>
            <a:off x="947530" y="2731980"/>
            <a:ext cx="2046685" cy="248209"/>
            <a:chOff x="4077325" y="3587832"/>
            <a:chExt cx="2728209" cy="330448"/>
          </a:xfrm>
        </p:grpSpPr>
        <p:sp>
          <p:nvSpPr>
            <p:cNvPr id="16" name="椭圆 15"/>
            <p:cNvSpPr/>
            <p:nvPr/>
          </p:nvSpPr>
          <p:spPr>
            <a:xfrm>
              <a:off x="4077325"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17" name="文本框 40"/>
            <p:cNvSpPr txBox="1"/>
            <p:nvPr/>
          </p:nvSpPr>
          <p:spPr>
            <a:xfrm>
              <a:off x="4322160" y="3587832"/>
              <a:ext cx="2483374"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4" name="组合 17"/>
          <p:cNvGrpSpPr/>
          <p:nvPr/>
        </p:nvGrpSpPr>
        <p:grpSpPr>
          <a:xfrm>
            <a:off x="2810859" y="2403369"/>
            <a:ext cx="1854994" cy="248209"/>
            <a:chOff x="6560698" y="3150247"/>
            <a:chExt cx="2473385" cy="330448"/>
          </a:xfrm>
        </p:grpSpPr>
        <p:sp>
          <p:nvSpPr>
            <p:cNvPr id="21" name="椭圆 20"/>
            <p:cNvSpPr/>
            <p:nvPr/>
          </p:nvSpPr>
          <p:spPr>
            <a:xfrm>
              <a:off x="6560698" y="3230381"/>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2" name="文本框 46"/>
            <p:cNvSpPr txBox="1"/>
            <p:nvPr/>
          </p:nvSpPr>
          <p:spPr>
            <a:xfrm>
              <a:off x="6805535" y="3150247"/>
              <a:ext cx="2228548"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grpSp>
        <p:nvGrpSpPr>
          <p:cNvPr id="5" name="组合 22"/>
          <p:cNvGrpSpPr/>
          <p:nvPr/>
        </p:nvGrpSpPr>
        <p:grpSpPr>
          <a:xfrm>
            <a:off x="2810858" y="2731980"/>
            <a:ext cx="2020253" cy="248209"/>
            <a:chOff x="6560698" y="3587832"/>
            <a:chExt cx="2694279" cy="330448"/>
          </a:xfrm>
        </p:grpSpPr>
        <p:sp>
          <p:nvSpPr>
            <p:cNvPr id="24" name="椭圆 23"/>
            <p:cNvSpPr/>
            <p:nvPr/>
          </p:nvSpPr>
          <p:spPr>
            <a:xfrm>
              <a:off x="6560698" y="3667966"/>
              <a:ext cx="239842" cy="23984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noProof="1">
                <a:solidFill>
                  <a:schemeClr val="bg1"/>
                </a:solidFill>
              </a:endParaRPr>
            </a:p>
          </p:txBody>
        </p:sp>
        <p:sp>
          <p:nvSpPr>
            <p:cNvPr id="25" name="文本框 49"/>
            <p:cNvSpPr txBox="1"/>
            <p:nvPr/>
          </p:nvSpPr>
          <p:spPr>
            <a:xfrm>
              <a:off x="6805228" y="3587832"/>
              <a:ext cx="2449749" cy="330448"/>
            </a:xfrm>
            <a:prstGeom prst="rect">
              <a:avLst/>
            </a:prstGeom>
            <a:noFill/>
            <a:ln w="9525">
              <a:noFill/>
            </a:ln>
          </p:spPr>
          <p:txBody>
            <a:bodyPr wrap="square" anchor="t">
              <a:spAutoFit/>
            </a:bodyPr>
            <a:lstStyle/>
            <a:p>
              <a:pPr lvl="0"/>
              <a:r>
                <a:rPr lang="zh-CN" altLang="en-US" sz="1015" dirty="0">
                  <a:solidFill>
                    <a:schemeClr val="bg1"/>
                  </a:solidFill>
                  <a:latin typeface="微软雅黑" panose="020B0503020204020204" pitchFamily="34" charset="-122"/>
                  <a:ea typeface="微软雅黑" panose="020B0503020204020204" pitchFamily="34" charset="-122"/>
                </a:rPr>
                <a:t>单击此处添加标题</a:t>
              </a:r>
            </a:p>
          </p:txBody>
        </p:sp>
      </p:grpSp>
      <p:sp>
        <p:nvSpPr>
          <p:cNvPr id="27" name="文本框 20" descr="e7d195523061f1c0c8c9ef2b4c47b9232c7d3c1aa29fc33cC35E69D0959227FEE46513058567BC4DFCDEC239794EE7F7D54C53BFAAED1E91F0142CACD1DBF61753822421AB78C025DC4BB29C14829EC7958081C093AE18BE12860807EF136105AA5915B6E1FC903132893A29C0D20F58B8483A3290107E264C17A103AC8D0961565853DA444ACA86"/>
          <p:cNvSpPr txBox="1"/>
          <p:nvPr/>
        </p:nvSpPr>
        <p:spPr>
          <a:xfrm>
            <a:off x="5093779" y="2330872"/>
            <a:ext cx="1229824" cy="1107996"/>
          </a:xfrm>
          <a:prstGeom prst="rect">
            <a:avLst/>
          </a:prstGeom>
          <a:noFill/>
        </p:spPr>
        <p:txBody>
          <a:bodyPr wrap="none" rtlCol="0">
            <a:spAutoFit/>
          </a:bodyPr>
          <a:lstStyle/>
          <a:p>
            <a:r>
              <a:rPr lang="en-US" altLang="zh-CN" sz="6600" b="1" dirty="0">
                <a:solidFill>
                  <a:schemeClr val="bg1"/>
                </a:solidFill>
                <a:latin typeface="微软雅黑" panose="020B0503020204020204" pitchFamily="34" charset="-122"/>
                <a:ea typeface="微软雅黑" panose="020B0503020204020204" pitchFamily="34" charset="-122"/>
              </a:rPr>
              <a:t>02</a:t>
            </a:r>
            <a:endParaRPr lang="zh-CN" altLang="en-US" sz="6600" b="1" dirty="0">
              <a:solidFill>
                <a:schemeClr val="bg1"/>
              </a:solidFill>
              <a:latin typeface="微软雅黑" panose="020B0503020204020204" pitchFamily="34" charset="-122"/>
              <a:ea typeface="微软雅黑" panose="020B0503020204020204" pitchFamily="34" charset="-122"/>
            </a:endParaRPr>
          </a:p>
        </p:txBody>
      </p:sp>
      <p:cxnSp>
        <p:nvCxnSpPr>
          <p:cNvPr id="30" name="直接连接符 29"/>
          <p:cNvCxnSpPr/>
          <p:nvPr/>
        </p:nvCxnSpPr>
        <p:spPr>
          <a:xfrm flipH="1">
            <a:off x="5708691" y="0"/>
            <a:ext cx="978603" cy="1856172"/>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6013186" y="1483353"/>
            <a:ext cx="1930331" cy="366137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600" advTm="1000">
        <p14:prism isContent="1" isInverted="1"/>
      </p:transition>
    </mc:Choice>
    <mc:Fallback xmlns="">
      <p:transition spd="slow" advTm="1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0-#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25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randombar(horizontal)">
                                      <p:cBhvr>
                                        <p:cTn id="16" dur="500"/>
                                        <p:tgtEl>
                                          <p:spTgt spid="27"/>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1000"/>
                                        <p:tgtEl>
                                          <p:spTgt spid="9"/>
                                        </p:tgtEl>
                                      </p:cBhvr>
                                    </p:animEffect>
                                    <p:anim calcmode="lin" valueType="num">
                                      <p:cBhvr>
                                        <p:cTn id="26" dur="1000" fill="hold"/>
                                        <p:tgtEl>
                                          <p:spTgt spid="9"/>
                                        </p:tgtEl>
                                        <p:attrNameLst>
                                          <p:attrName>ppt_x</p:attrName>
                                        </p:attrNameLst>
                                      </p:cBhvr>
                                      <p:tavLst>
                                        <p:tav tm="0">
                                          <p:val>
                                            <p:strVal val="#ppt_x"/>
                                          </p:val>
                                        </p:tav>
                                        <p:tav tm="100000">
                                          <p:val>
                                            <p:strVal val="#ppt_x"/>
                                          </p:val>
                                        </p:tav>
                                      </p:tavLst>
                                    </p:anim>
                                    <p:anim calcmode="lin" valueType="num">
                                      <p:cBhvr>
                                        <p:cTn id="27" dur="10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9" presetClass="entr" presetSubtype="0" decel="10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 calcmode="lin" valueType="num">
                                      <p:cBhvr>
                                        <p:cTn id="33" dur="500" fill="hold"/>
                                        <p:tgtEl>
                                          <p:spTgt spid="2"/>
                                        </p:tgtEl>
                                        <p:attrNameLst>
                                          <p:attrName>style.rotation</p:attrName>
                                        </p:attrNameLst>
                                      </p:cBhvr>
                                      <p:tavLst>
                                        <p:tav tm="0">
                                          <p:val>
                                            <p:fltVal val="360"/>
                                          </p:val>
                                        </p:tav>
                                        <p:tav tm="100000">
                                          <p:val>
                                            <p:fltVal val="0"/>
                                          </p:val>
                                        </p:tav>
                                      </p:tavLst>
                                    </p:anim>
                                    <p:animEffect transition="in" filter="fade">
                                      <p:cBhvr>
                                        <p:cTn id="34" dur="500"/>
                                        <p:tgtEl>
                                          <p:spTgt spid="2"/>
                                        </p:tgtEl>
                                      </p:cBhvr>
                                    </p:animEffect>
                                  </p:childTnLst>
                                </p:cTn>
                              </p:par>
                              <p:par>
                                <p:cTn id="35" presetID="49" presetClass="entr" presetSubtype="0" decel="10000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par>
                                <p:cTn id="41" presetID="49" presetClass="entr" presetSubtype="0" decel="100000"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p:cTn id="43" dur="500" fill="hold"/>
                                        <p:tgtEl>
                                          <p:spTgt spid="4"/>
                                        </p:tgtEl>
                                        <p:attrNameLst>
                                          <p:attrName>ppt_w</p:attrName>
                                        </p:attrNameLst>
                                      </p:cBhvr>
                                      <p:tavLst>
                                        <p:tav tm="0">
                                          <p:val>
                                            <p:fltVal val="0"/>
                                          </p:val>
                                        </p:tav>
                                        <p:tav tm="100000">
                                          <p:val>
                                            <p:strVal val="#ppt_w"/>
                                          </p:val>
                                        </p:tav>
                                      </p:tavLst>
                                    </p:anim>
                                    <p:anim calcmode="lin" valueType="num">
                                      <p:cBhvr>
                                        <p:cTn id="44" dur="500" fill="hold"/>
                                        <p:tgtEl>
                                          <p:spTgt spid="4"/>
                                        </p:tgtEl>
                                        <p:attrNameLst>
                                          <p:attrName>ppt_h</p:attrName>
                                        </p:attrNameLst>
                                      </p:cBhvr>
                                      <p:tavLst>
                                        <p:tav tm="0">
                                          <p:val>
                                            <p:fltVal val="0"/>
                                          </p:val>
                                        </p:tav>
                                        <p:tav tm="100000">
                                          <p:val>
                                            <p:strVal val="#ppt_h"/>
                                          </p:val>
                                        </p:tav>
                                      </p:tavLst>
                                    </p:anim>
                                    <p:anim calcmode="lin" valueType="num">
                                      <p:cBhvr>
                                        <p:cTn id="45" dur="500" fill="hold"/>
                                        <p:tgtEl>
                                          <p:spTgt spid="4"/>
                                        </p:tgtEl>
                                        <p:attrNameLst>
                                          <p:attrName>style.rotation</p:attrName>
                                        </p:attrNameLst>
                                      </p:cBhvr>
                                      <p:tavLst>
                                        <p:tav tm="0">
                                          <p:val>
                                            <p:fltVal val="360"/>
                                          </p:val>
                                        </p:tav>
                                        <p:tav tm="100000">
                                          <p:val>
                                            <p:fltVal val="0"/>
                                          </p:val>
                                        </p:tav>
                                      </p:tavLst>
                                    </p:anim>
                                    <p:animEffect transition="in" filter="fade">
                                      <p:cBhvr>
                                        <p:cTn id="46" dur="500"/>
                                        <p:tgtEl>
                                          <p:spTgt spid="4"/>
                                        </p:tgtEl>
                                      </p:cBhvr>
                                    </p:animEffect>
                                  </p:childTnLst>
                                </p:cTn>
                              </p:par>
                              <p:par>
                                <p:cTn id="47" presetID="49" presetClass="entr" presetSubtype="0" decel="100000" fill="hold" nodeType="with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ppt_w</p:attrName>
                                        </p:attrNameLst>
                                      </p:cBhvr>
                                      <p:tavLst>
                                        <p:tav tm="0">
                                          <p:val>
                                            <p:fltVal val="0"/>
                                          </p:val>
                                        </p:tav>
                                        <p:tav tm="100000">
                                          <p:val>
                                            <p:strVal val="#ppt_w"/>
                                          </p:val>
                                        </p:tav>
                                      </p:tavLst>
                                    </p:anim>
                                    <p:anim calcmode="lin" valueType="num">
                                      <p:cBhvr>
                                        <p:cTn id="50" dur="500" fill="hold"/>
                                        <p:tgtEl>
                                          <p:spTgt spid="5"/>
                                        </p:tgtEl>
                                        <p:attrNameLst>
                                          <p:attrName>ppt_h</p:attrName>
                                        </p:attrNameLst>
                                      </p:cBhvr>
                                      <p:tavLst>
                                        <p:tav tm="0">
                                          <p:val>
                                            <p:fltVal val="0"/>
                                          </p:val>
                                        </p:tav>
                                        <p:tav tm="100000">
                                          <p:val>
                                            <p:strVal val="#ppt_h"/>
                                          </p:val>
                                        </p:tav>
                                      </p:tavLst>
                                    </p:anim>
                                    <p:anim calcmode="lin" valueType="num">
                                      <p:cBhvr>
                                        <p:cTn id="51" dur="500" fill="hold"/>
                                        <p:tgtEl>
                                          <p:spTgt spid="5"/>
                                        </p:tgtEl>
                                        <p:attrNameLst>
                                          <p:attrName>style.rotation</p:attrName>
                                        </p:attrNameLst>
                                      </p:cBhvr>
                                      <p:tavLst>
                                        <p:tav tm="0">
                                          <p:val>
                                            <p:fltVal val="360"/>
                                          </p:val>
                                        </p:tav>
                                        <p:tav tm="100000">
                                          <p:val>
                                            <p:fltVal val="0"/>
                                          </p:val>
                                        </p:tav>
                                      </p:tavLst>
                                    </p:anim>
                                    <p:animEffect transition="in" filter="fade">
                                      <p:cBhvr>
                                        <p:cTn id="52" dur="500"/>
                                        <p:tgtEl>
                                          <p:spTgt spid="5"/>
                                        </p:tgtEl>
                                      </p:cBhvr>
                                    </p:animEffect>
                                  </p:childTnLst>
                                </p:cTn>
                              </p:par>
                            </p:childTnLst>
                          </p:cTn>
                        </p:par>
                        <p:par>
                          <p:cTn id="53" fill="hold">
                            <p:stCondLst>
                              <p:cond delay="2500"/>
                            </p:stCondLst>
                            <p:childTnLst>
                              <p:par>
                                <p:cTn id="54" presetID="22" presetClass="entr" presetSubtype="1" fill="hold"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ipe(up)">
                                      <p:cBhvr>
                                        <p:cTn id="56" dur="500"/>
                                        <p:tgtEl>
                                          <p:spTgt spid="30"/>
                                        </p:tgtEl>
                                      </p:cBhvr>
                                    </p:animEffect>
                                  </p:childTnLst>
                                </p:cTn>
                              </p:par>
                              <p:par>
                                <p:cTn id="57" presetID="22" presetClass="entr" presetSubtype="4" fill="hold" nodeType="with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wipe(down)">
                                      <p:cBhvr>
                                        <p:cTn id="59"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6" grpId="0" animBg="1"/>
      <p:bldP spid="9" grpId="0"/>
      <p:bldP spid="2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财务数据分析报表报告PPT模版(1)"/>
</p:tagLst>
</file>

<file path=ppt/theme/theme1.xml><?xml version="1.0" encoding="utf-8"?>
<a:theme xmlns:a="http://schemas.openxmlformats.org/drawingml/2006/main" name="Office 主题​​">
  <a:themeElements>
    <a:clrScheme name="自定义 973">
      <a:dk1>
        <a:sysClr val="windowText" lastClr="000000"/>
      </a:dk1>
      <a:lt1>
        <a:sysClr val="window" lastClr="FFFFFF"/>
      </a:lt1>
      <a:dk2>
        <a:srgbClr val="1F497D"/>
      </a:dk2>
      <a:lt2>
        <a:srgbClr val="EEECE1"/>
      </a:lt2>
      <a:accent1>
        <a:srgbClr val="7BC1D0"/>
      </a:accent1>
      <a:accent2>
        <a:srgbClr val="E8804E"/>
      </a:accent2>
      <a:accent3>
        <a:srgbClr val="7BC1D0"/>
      </a:accent3>
      <a:accent4>
        <a:srgbClr val="E8804E"/>
      </a:accent4>
      <a:accent5>
        <a:srgbClr val="7BC1D0"/>
      </a:accent5>
      <a:accent6>
        <a:srgbClr val="E8804E"/>
      </a:accent6>
      <a:hlink>
        <a:srgbClr val="007FA2"/>
      </a:hlink>
      <a:folHlink>
        <a:srgbClr val="FF495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2671</Words>
  <Application>Microsoft Office PowerPoint</Application>
  <PresentationFormat>全屏显示(16:9)</PresentationFormat>
  <Paragraphs>272</Paragraphs>
  <Slides>25</Slides>
  <Notes>25</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Open Sans</vt:lpstr>
      <vt:lpstr>冬青黑体简体中文 W3</vt:lpstr>
      <vt:lpstr>方正姚体</vt:lpstr>
      <vt:lpstr>宋体</vt:lpstr>
      <vt:lpstr>微软雅黑</vt:lpstr>
      <vt:lpstr>幼圆</vt:lpstr>
      <vt:lpstr>Arial</vt:lpstr>
      <vt:lpstr>Arial Black</vt:lpstr>
      <vt:lpstr>Calibri</vt:lpstr>
      <vt:lpstr>Century Gothic</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财务数据分析报表报告PPT模版(1)</dc:title>
  <dc:creator/>
  <cp:lastModifiedBy>天 下</cp:lastModifiedBy>
  <cp:revision>392</cp:revision>
  <dcterms:created xsi:type="dcterms:W3CDTF">2014-11-09T01:07:00Z</dcterms:created>
  <dcterms:modified xsi:type="dcterms:W3CDTF">2021-01-05T15:43:44Z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