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77" r:id="rId4"/>
    <p:sldId id="278" r:id="rId5"/>
    <p:sldId id="259" r:id="rId6"/>
    <p:sldId id="260" r:id="rId7"/>
    <p:sldId id="266" r:id="rId8"/>
    <p:sldId id="268" r:id="rId9"/>
    <p:sldId id="279" r:id="rId10"/>
    <p:sldId id="257" r:id="rId11"/>
    <p:sldId id="258" r:id="rId12"/>
    <p:sldId id="269" r:id="rId13"/>
    <p:sldId id="270" r:id="rId14"/>
    <p:sldId id="271" r:id="rId15"/>
    <p:sldId id="280" r:id="rId16"/>
    <p:sldId id="262" r:id="rId17"/>
    <p:sldId id="263" r:id="rId18"/>
    <p:sldId id="264" r:id="rId19"/>
    <p:sldId id="265" r:id="rId20"/>
    <p:sldId id="267" r:id="rId21"/>
    <p:sldId id="281" r:id="rId22"/>
    <p:sldId id="272" r:id="rId23"/>
    <p:sldId id="274" r:id="rId24"/>
    <p:sldId id="261" r:id="rId25"/>
    <p:sldId id="275" r:id="rId26"/>
    <p:sldId id="276" r:id="rId27"/>
    <p:sldId id="282" r:id="rId28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D2528"/>
    <a:srgbClr val="BF2527"/>
    <a:srgbClr val="460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D2FF8-1E9B-43D6-AA39-E0498D7D16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A09AB-362C-4B03-8C68-FA27F9F36E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A09AB-362C-4B03-8C68-FA27F9F36E5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CFA826-E658-4CB5-A9AD-3C9DEA137DE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6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42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5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8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9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6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51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6610" indent="0">
              <a:buNone/>
              <a:defRPr sz="1600" b="1"/>
            </a:lvl3pPr>
            <a:lvl4pPr marL="1224280" indent="0">
              <a:buNone/>
              <a:defRPr sz="1500" b="1"/>
            </a:lvl4pPr>
            <a:lvl5pPr marL="1632585" indent="0">
              <a:buNone/>
              <a:defRPr sz="1500" b="1"/>
            </a:lvl5pPr>
            <a:lvl6pPr marL="2040890" indent="0">
              <a:buNone/>
              <a:defRPr sz="1500" b="1"/>
            </a:lvl6pPr>
            <a:lvl7pPr marL="2449195" indent="0">
              <a:buNone/>
              <a:defRPr sz="1500" b="1"/>
            </a:lvl7pPr>
            <a:lvl8pPr marL="2856865" indent="0">
              <a:buNone/>
              <a:defRPr sz="1500" b="1"/>
            </a:lvl8pPr>
            <a:lvl9pPr marL="3265170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4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6610" indent="0">
              <a:buNone/>
              <a:defRPr sz="1600" b="1"/>
            </a:lvl3pPr>
            <a:lvl4pPr marL="1224280" indent="0">
              <a:buNone/>
              <a:defRPr sz="1500" b="1"/>
            </a:lvl4pPr>
            <a:lvl5pPr marL="1632585" indent="0">
              <a:buNone/>
              <a:defRPr sz="1500" b="1"/>
            </a:lvl5pPr>
            <a:lvl6pPr marL="2040890" indent="0">
              <a:buNone/>
              <a:defRPr sz="1500" b="1"/>
            </a:lvl6pPr>
            <a:lvl7pPr marL="2449195" indent="0">
              <a:buNone/>
              <a:defRPr sz="1500" b="1"/>
            </a:lvl7pPr>
            <a:lvl8pPr marL="2856865" indent="0">
              <a:buNone/>
              <a:defRPr sz="1500" b="1"/>
            </a:lvl8pPr>
            <a:lvl9pPr marL="3265170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9050"/>
            <a:ext cx="9144000" cy="554682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39700" y="73967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单击此处添加文字标题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6610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9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6610" indent="0">
              <a:buNone/>
              <a:defRPr sz="2100"/>
            </a:lvl3pPr>
            <a:lvl4pPr marL="1224280" indent="0">
              <a:buNone/>
              <a:defRPr sz="1800"/>
            </a:lvl4pPr>
            <a:lvl5pPr marL="1632585" indent="0">
              <a:buNone/>
              <a:defRPr sz="1800"/>
            </a:lvl5pPr>
            <a:lvl6pPr marL="2040890" indent="0">
              <a:buNone/>
              <a:defRPr sz="1800"/>
            </a:lvl6pPr>
            <a:lvl7pPr marL="2449195" indent="0">
              <a:buNone/>
              <a:defRPr sz="1800"/>
            </a:lvl7pPr>
            <a:lvl8pPr marL="2856865" indent="0">
              <a:buNone/>
              <a:defRPr sz="1800"/>
            </a:lvl8pPr>
            <a:lvl9pPr marL="326517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6610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634" tIns="40817" rIns="81634" bIns="4081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34" tIns="40817" rIns="81634" bIns="4081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DC3B0C-C86F-45B7-914F-B28544627FAA}" type="datetimeFigureOut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8B2EFA-B0D9-43AE-BC6F-426EE09EDED2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ctr" defTabSz="816610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070" indent="-306070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55270" algn="l" defTabSz="8166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05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72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030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3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0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1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8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9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6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7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3.png"/><Relationship Id="rId4" Type="http://schemas.openxmlformats.org/officeDocument/2006/relationships/tags" Target="../tags/tag29.xml"/><Relationship Id="rId9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7.xml"/><Relationship Id="rId18" Type="http://schemas.openxmlformats.org/officeDocument/2006/relationships/slide" Target="slide20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" Target="slide14.xml"/><Relationship Id="rId2" Type="http://schemas.openxmlformats.org/officeDocument/2006/relationships/tags" Target="../tags/tag3.xml"/><Relationship Id="rId16" Type="http://schemas.openxmlformats.org/officeDocument/2006/relationships/slide" Target="slide8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" Target="slide3.xml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image" Target="../media/image3.png"/><Relationship Id="rId4" Type="http://schemas.openxmlformats.org/officeDocument/2006/relationships/tags" Target="../tags/tag35.xml"/><Relationship Id="rId9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image" Target="../media/image3.png"/><Relationship Id="rId4" Type="http://schemas.openxmlformats.org/officeDocument/2006/relationships/tags" Target="../tags/tag17.xml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image" Target="../media/image3.png"/><Relationship Id="rId4" Type="http://schemas.openxmlformats.org/officeDocument/2006/relationships/tags" Target="../tags/tag23.xml"/><Relationship Id="rId9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97610" y="1479923"/>
            <a:ext cx="5904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商务风格财务数据分析</a:t>
            </a:r>
            <a:r>
              <a:rPr lang="en-US" altLang="zh-CN" sz="3200" b="1" dirty="0">
                <a:solidFill>
                  <a:srgbClr val="FF0000"/>
                </a:solidFill>
                <a:latin typeface="+mj-ea"/>
                <a:ea typeface="+mj-ea"/>
              </a:rPr>
              <a:t>PPT</a:t>
            </a:r>
            <a:r>
              <a:rPr lang="zh-CN" altLang="en-US" sz="3200" b="1" dirty="0">
                <a:solidFill>
                  <a:srgbClr val="FF0000"/>
                </a:solidFill>
              </a:rPr>
              <a:t>模板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356957" y="201848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FF0000"/>
                </a:solidFill>
              </a:rPr>
              <a:t>单击此处添加您的副标题文字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44" y="1295304"/>
            <a:ext cx="4793982" cy="38481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 l="5026" r="792"/>
          <a:stretch>
            <a:fillRect/>
          </a:stretch>
        </p:blipFill>
        <p:spPr>
          <a:xfrm>
            <a:off x="0" y="3642880"/>
            <a:ext cx="9144000" cy="15006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356957" y="2718630"/>
            <a:ext cx="3818674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汇报人 </a:t>
            </a:r>
            <a:r>
              <a:rPr lang="en-US" altLang="zh-CN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xiazaii                </a:t>
            </a:r>
            <a:r>
              <a:rPr lang="zh-CN" altLang="en-US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汇报时间 </a:t>
            </a:r>
            <a:r>
              <a:rPr lang="en-US" altLang="zh-CN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XX</a:t>
            </a:r>
            <a:r>
              <a:rPr lang="zh-CN" altLang="en-US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年</a:t>
            </a:r>
            <a:r>
              <a:rPr lang="en-US" altLang="zh-CN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XX</a:t>
            </a:r>
            <a:r>
              <a:rPr lang="zh-CN" altLang="en-US" sz="1400" b="1" kern="0">
                <a:solidFill>
                  <a:srgbClr val="FF0000"/>
                </a:solidFill>
                <a:latin typeface="+mn-ea"/>
                <a:cs typeface="微软雅黑" panose="020B0503020204020204" pitchFamily="34" charset="-122"/>
              </a:rPr>
              <a:t>月</a:t>
            </a:r>
            <a:endParaRPr lang="zh-CN" altLang="zh-CN" sz="11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decel="24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49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80864" y="1021854"/>
            <a:ext cx="4771456" cy="1081843"/>
          </a:xfrm>
          <a:prstGeom prst="rect">
            <a:avLst/>
          </a:prstGeom>
          <a:solidFill>
            <a:srgbClr val="E8E8E6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04832" y="861557"/>
            <a:ext cx="3515183" cy="347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4" name="六边形 3"/>
          <p:cNvSpPr/>
          <p:nvPr/>
        </p:nvSpPr>
        <p:spPr>
          <a:xfrm>
            <a:off x="796843" y="2211708"/>
            <a:ext cx="1190447" cy="1026114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工作概述</a:t>
            </a:r>
          </a:p>
        </p:txBody>
      </p:sp>
      <p:cxnSp>
        <p:nvCxnSpPr>
          <p:cNvPr id="5" name="直接箭头连接符 4"/>
          <p:cNvCxnSpPr>
            <a:stCxn id="4" idx="5"/>
          </p:cNvCxnSpPr>
          <p:nvPr/>
        </p:nvCxnSpPr>
        <p:spPr>
          <a:xfrm flipV="1">
            <a:off x="1730728" y="1509630"/>
            <a:ext cx="930645" cy="702078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>
            <a:stCxn id="4" idx="0"/>
          </p:cNvCxnSpPr>
          <p:nvPr/>
        </p:nvCxnSpPr>
        <p:spPr>
          <a:xfrm>
            <a:off x="1987290" y="2724764"/>
            <a:ext cx="674083" cy="0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4" idx="1"/>
          </p:cNvCxnSpPr>
          <p:nvPr/>
        </p:nvCxnSpPr>
        <p:spPr>
          <a:xfrm>
            <a:off x="1730728" y="3237822"/>
            <a:ext cx="930645" cy="702078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2903" y="1239599"/>
            <a:ext cx="4537095" cy="789461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9" name="矩形 8"/>
          <p:cNvSpPr/>
          <p:nvPr/>
        </p:nvSpPr>
        <p:spPr>
          <a:xfrm>
            <a:off x="2680864" y="2372005"/>
            <a:ext cx="4771456" cy="1081843"/>
          </a:xfrm>
          <a:prstGeom prst="rect">
            <a:avLst/>
          </a:prstGeom>
          <a:solidFill>
            <a:srgbClr val="E8E8E6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04832" y="2211707"/>
            <a:ext cx="3515183" cy="3476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2903" y="2589750"/>
            <a:ext cx="4537095" cy="789447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12" name="矩形 11"/>
          <p:cNvSpPr/>
          <p:nvPr/>
        </p:nvSpPr>
        <p:spPr>
          <a:xfrm>
            <a:off x="2680864" y="3722155"/>
            <a:ext cx="4771456" cy="1081843"/>
          </a:xfrm>
          <a:prstGeom prst="rect">
            <a:avLst/>
          </a:prstGeom>
          <a:solidFill>
            <a:srgbClr val="E8E8E6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04832" y="3561857"/>
            <a:ext cx="3515183" cy="3476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2903" y="3939900"/>
            <a:ext cx="4537095" cy="789447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4110"/>
                                </p:stCondLst>
                                <p:childTnLst>
                                  <p:par>
                                    <p:cTn id="3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610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5110"/>
                                </p:stCondLst>
                                <p:childTnLst>
                                  <p:par>
                                    <p:cTn id="4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7220"/>
                                </p:stCondLst>
                                <p:childTnLst>
                                  <p:par>
                                    <p:cTn id="5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772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822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8" grpId="0"/>
          <p:bldP spid="8" grpId="1"/>
          <p:bldP spid="9" grpId="0" animBg="1"/>
          <p:bldP spid="10" grpId="0" animBg="1"/>
          <p:bldP spid="11" grpId="0"/>
          <p:bldP spid="11" grpId="1"/>
          <p:bldP spid="12" grpId="0" animBg="1"/>
          <p:bldP spid="13" grpId="0" animBg="1"/>
          <p:bldP spid="14" grpId="0"/>
          <p:bldP spid="14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4110"/>
                                </p:stCondLst>
                                <p:childTnLst>
                                  <p:par>
                                    <p:cTn id="3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610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5110"/>
                                </p:stCondLst>
                                <p:childTnLst>
                                  <p:par>
                                    <p:cTn id="4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7220"/>
                                </p:stCondLst>
                                <p:childTnLst>
                                  <p:par>
                                    <p:cTn id="5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772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822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8" grpId="0"/>
          <p:bldP spid="8" grpId="1"/>
          <p:bldP spid="9" grpId="0" animBg="1"/>
          <p:bldP spid="10" grpId="0" animBg="1"/>
          <p:bldP spid="11" grpId="0"/>
          <p:bldP spid="11" grpId="1"/>
          <p:bldP spid="12" grpId="0" animBg="1"/>
          <p:bldP spid="13" grpId="0" animBg="1"/>
          <p:bldP spid="14" grpId="0"/>
          <p:bldP spid="14" grpId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14598" y="1117490"/>
            <a:ext cx="2880301" cy="347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点击添加小标题</a:t>
            </a:r>
          </a:p>
        </p:txBody>
      </p:sp>
      <p:sp>
        <p:nvSpPr>
          <p:cNvPr id="3" name="椭圆 2"/>
          <p:cNvSpPr/>
          <p:nvPr/>
        </p:nvSpPr>
        <p:spPr>
          <a:xfrm>
            <a:off x="1266964" y="2100096"/>
            <a:ext cx="1263742" cy="1263742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5"/>
          <p:cNvSpPr/>
          <p:nvPr/>
        </p:nvSpPr>
        <p:spPr bwMode="auto">
          <a:xfrm>
            <a:off x="1311197" y="2865571"/>
            <a:ext cx="1175276" cy="469233"/>
          </a:xfrm>
          <a:custGeom>
            <a:avLst/>
            <a:gdLst>
              <a:gd name="T0" fmla="*/ 536 w 536"/>
              <a:gd name="T1" fmla="*/ 0 h 214"/>
              <a:gd name="T2" fmla="*/ 536 w 536"/>
              <a:gd name="T3" fmla="*/ 0 h 214"/>
              <a:gd name="T4" fmla="*/ 530 w 536"/>
              <a:gd name="T5" fmla="*/ 22 h 214"/>
              <a:gd name="T6" fmla="*/ 522 w 536"/>
              <a:gd name="T7" fmla="*/ 44 h 214"/>
              <a:gd name="T8" fmla="*/ 512 w 536"/>
              <a:gd name="T9" fmla="*/ 66 h 214"/>
              <a:gd name="T10" fmla="*/ 500 w 536"/>
              <a:gd name="T11" fmla="*/ 86 h 214"/>
              <a:gd name="T12" fmla="*/ 488 w 536"/>
              <a:gd name="T13" fmla="*/ 104 h 214"/>
              <a:gd name="T14" fmla="*/ 472 w 536"/>
              <a:gd name="T15" fmla="*/ 122 h 214"/>
              <a:gd name="T16" fmla="*/ 458 w 536"/>
              <a:gd name="T17" fmla="*/ 138 h 214"/>
              <a:gd name="T18" fmla="*/ 440 w 536"/>
              <a:gd name="T19" fmla="*/ 152 h 214"/>
              <a:gd name="T20" fmla="*/ 422 w 536"/>
              <a:gd name="T21" fmla="*/ 166 h 214"/>
              <a:gd name="T22" fmla="*/ 402 w 536"/>
              <a:gd name="T23" fmla="*/ 178 h 214"/>
              <a:gd name="T24" fmla="*/ 382 w 536"/>
              <a:gd name="T25" fmla="*/ 188 h 214"/>
              <a:gd name="T26" fmla="*/ 360 w 536"/>
              <a:gd name="T27" fmla="*/ 198 h 214"/>
              <a:gd name="T28" fmla="*/ 338 w 536"/>
              <a:gd name="T29" fmla="*/ 204 h 214"/>
              <a:gd name="T30" fmla="*/ 316 w 536"/>
              <a:gd name="T31" fmla="*/ 210 h 214"/>
              <a:gd name="T32" fmla="*/ 292 w 536"/>
              <a:gd name="T33" fmla="*/ 212 h 214"/>
              <a:gd name="T34" fmla="*/ 268 w 536"/>
              <a:gd name="T35" fmla="*/ 214 h 214"/>
              <a:gd name="T36" fmla="*/ 268 w 536"/>
              <a:gd name="T37" fmla="*/ 214 h 214"/>
              <a:gd name="T38" fmla="*/ 244 w 536"/>
              <a:gd name="T39" fmla="*/ 212 h 214"/>
              <a:gd name="T40" fmla="*/ 220 w 536"/>
              <a:gd name="T41" fmla="*/ 210 h 214"/>
              <a:gd name="T42" fmla="*/ 196 w 536"/>
              <a:gd name="T43" fmla="*/ 204 h 214"/>
              <a:gd name="T44" fmla="*/ 174 w 536"/>
              <a:gd name="T45" fmla="*/ 198 h 214"/>
              <a:gd name="T46" fmla="*/ 154 w 536"/>
              <a:gd name="T47" fmla="*/ 188 h 214"/>
              <a:gd name="T48" fmla="*/ 132 w 536"/>
              <a:gd name="T49" fmla="*/ 178 h 214"/>
              <a:gd name="T50" fmla="*/ 114 w 536"/>
              <a:gd name="T51" fmla="*/ 166 h 214"/>
              <a:gd name="T52" fmla="*/ 94 w 536"/>
              <a:gd name="T53" fmla="*/ 152 h 214"/>
              <a:gd name="T54" fmla="*/ 78 w 536"/>
              <a:gd name="T55" fmla="*/ 138 h 214"/>
              <a:gd name="T56" fmla="*/ 62 w 536"/>
              <a:gd name="T57" fmla="*/ 122 h 214"/>
              <a:gd name="T58" fmla="*/ 48 w 536"/>
              <a:gd name="T59" fmla="*/ 104 h 214"/>
              <a:gd name="T60" fmla="*/ 34 w 536"/>
              <a:gd name="T61" fmla="*/ 86 h 214"/>
              <a:gd name="T62" fmla="*/ 24 w 536"/>
              <a:gd name="T63" fmla="*/ 66 h 214"/>
              <a:gd name="T64" fmla="*/ 14 w 536"/>
              <a:gd name="T65" fmla="*/ 44 h 214"/>
              <a:gd name="T66" fmla="*/ 6 w 536"/>
              <a:gd name="T67" fmla="*/ 22 h 214"/>
              <a:gd name="T68" fmla="*/ 0 w 536"/>
              <a:gd name="T69" fmla="*/ 0 h 214"/>
              <a:gd name="T70" fmla="*/ 536 w 536"/>
              <a:gd name="T7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36" h="214">
                <a:moveTo>
                  <a:pt x="536" y="0"/>
                </a:moveTo>
                <a:lnTo>
                  <a:pt x="536" y="0"/>
                </a:lnTo>
                <a:lnTo>
                  <a:pt x="530" y="22"/>
                </a:lnTo>
                <a:lnTo>
                  <a:pt x="522" y="44"/>
                </a:lnTo>
                <a:lnTo>
                  <a:pt x="512" y="66"/>
                </a:lnTo>
                <a:lnTo>
                  <a:pt x="500" y="86"/>
                </a:lnTo>
                <a:lnTo>
                  <a:pt x="488" y="104"/>
                </a:lnTo>
                <a:lnTo>
                  <a:pt x="472" y="122"/>
                </a:lnTo>
                <a:lnTo>
                  <a:pt x="458" y="138"/>
                </a:lnTo>
                <a:lnTo>
                  <a:pt x="440" y="152"/>
                </a:lnTo>
                <a:lnTo>
                  <a:pt x="422" y="166"/>
                </a:lnTo>
                <a:lnTo>
                  <a:pt x="402" y="178"/>
                </a:lnTo>
                <a:lnTo>
                  <a:pt x="382" y="188"/>
                </a:lnTo>
                <a:lnTo>
                  <a:pt x="360" y="198"/>
                </a:lnTo>
                <a:lnTo>
                  <a:pt x="338" y="204"/>
                </a:lnTo>
                <a:lnTo>
                  <a:pt x="316" y="210"/>
                </a:lnTo>
                <a:lnTo>
                  <a:pt x="292" y="212"/>
                </a:lnTo>
                <a:lnTo>
                  <a:pt x="268" y="214"/>
                </a:lnTo>
                <a:lnTo>
                  <a:pt x="268" y="214"/>
                </a:lnTo>
                <a:lnTo>
                  <a:pt x="244" y="212"/>
                </a:lnTo>
                <a:lnTo>
                  <a:pt x="220" y="210"/>
                </a:lnTo>
                <a:lnTo>
                  <a:pt x="196" y="204"/>
                </a:lnTo>
                <a:lnTo>
                  <a:pt x="174" y="198"/>
                </a:lnTo>
                <a:lnTo>
                  <a:pt x="154" y="188"/>
                </a:lnTo>
                <a:lnTo>
                  <a:pt x="132" y="178"/>
                </a:lnTo>
                <a:lnTo>
                  <a:pt x="114" y="166"/>
                </a:lnTo>
                <a:lnTo>
                  <a:pt x="94" y="152"/>
                </a:lnTo>
                <a:lnTo>
                  <a:pt x="78" y="138"/>
                </a:lnTo>
                <a:lnTo>
                  <a:pt x="62" y="122"/>
                </a:lnTo>
                <a:lnTo>
                  <a:pt x="48" y="104"/>
                </a:lnTo>
                <a:lnTo>
                  <a:pt x="34" y="86"/>
                </a:lnTo>
                <a:lnTo>
                  <a:pt x="24" y="66"/>
                </a:lnTo>
                <a:lnTo>
                  <a:pt x="14" y="44"/>
                </a:lnTo>
                <a:lnTo>
                  <a:pt x="6" y="22"/>
                </a:lnTo>
                <a:lnTo>
                  <a:pt x="0" y="0"/>
                </a:lnTo>
                <a:lnTo>
                  <a:pt x="5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4032" y="254730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投入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20%</a:t>
            </a:r>
          </a:p>
        </p:txBody>
      </p:sp>
      <p:sp>
        <p:nvSpPr>
          <p:cNvPr id="6" name="椭圆 5"/>
          <p:cNvSpPr/>
          <p:nvPr/>
        </p:nvSpPr>
        <p:spPr>
          <a:xfrm>
            <a:off x="3049074" y="2100096"/>
            <a:ext cx="1263742" cy="1263742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077958" y="2742780"/>
            <a:ext cx="1205973" cy="592024"/>
          </a:xfrm>
          <a:custGeom>
            <a:avLst/>
            <a:gdLst>
              <a:gd name="T0" fmla="*/ 550 w 550"/>
              <a:gd name="T1" fmla="*/ 0 h 270"/>
              <a:gd name="T2" fmla="*/ 550 w 550"/>
              <a:gd name="T3" fmla="*/ 0 h 270"/>
              <a:gd name="T4" fmla="*/ 548 w 550"/>
              <a:gd name="T5" fmla="*/ 26 h 270"/>
              <a:gd name="T6" fmla="*/ 544 w 550"/>
              <a:gd name="T7" fmla="*/ 54 h 270"/>
              <a:gd name="T8" fmla="*/ 536 w 550"/>
              <a:gd name="T9" fmla="*/ 80 h 270"/>
              <a:gd name="T10" fmla="*/ 526 w 550"/>
              <a:gd name="T11" fmla="*/ 104 h 270"/>
              <a:gd name="T12" fmla="*/ 514 w 550"/>
              <a:gd name="T13" fmla="*/ 128 h 270"/>
              <a:gd name="T14" fmla="*/ 502 w 550"/>
              <a:gd name="T15" fmla="*/ 150 h 270"/>
              <a:gd name="T16" fmla="*/ 486 w 550"/>
              <a:gd name="T17" fmla="*/ 172 h 270"/>
              <a:gd name="T18" fmla="*/ 468 w 550"/>
              <a:gd name="T19" fmla="*/ 190 h 270"/>
              <a:gd name="T20" fmla="*/ 448 w 550"/>
              <a:gd name="T21" fmla="*/ 208 h 270"/>
              <a:gd name="T22" fmla="*/ 428 w 550"/>
              <a:gd name="T23" fmla="*/ 224 h 270"/>
              <a:gd name="T24" fmla="*/ 404 w 550"/>
              <a:gd name="T25" fmla="*/ 238 h 270"/>
              <a:gd name="T26" fmla="*/ 380 w 550"/>
              <a:gd name="T27" fmla="*/ 248 h 270"/>
              <a:gd name="T28" fmla="*/ 356 w 550"/>
              <a:gd name="T29" fmla="*/ 258 h 270"/>
              <a:gd name="T30" fmla="*/ 330 w 550"/>
              <a:gd name="T31" fmla="*/ 264 h 270"/>
              <a:gd name="T32" fmla="*/ 302 w 550"/>
              <a:gd name="T33" fmla="*/ 268 h 270"/>
              <a:gd name="T34" fmla="*/ 274 w 550"/>
              <a:gd name="T35" fmla="*/ 270 h 270"/>
              <a:gd name="T36" fmla="*/ 274 w 550"/>
              <a:gd name="T37" fmla="*/ 270 h 270"/>
              <a:gd name="T38" fmla="*/ 246 w 550"/>
              <a:gd name="T39" fmla="*/ 268 h 270"/>
              <a:gd name="T40" fmla="*/ 220 w 550"/>
              <a:gd name="T41" fmla="*/ 264 h 270"/>
              <a:gd name="T42" fmla="*/ 194 w 550"/>
              <a:gd name="T43" fmla="*/ 258 h 270"/>
              <a:gd name="T44" fmla="*/ 168 w 550"/>
              <a:gd name="T45" fmla="*/ 248 h 270"/>
              <a:gd name="T46" fmla="*/ 144 w 550"/>
              <a:gd name="T47" fmla="*/ 238 h 270"/>
              <a:gd name="T48" fmla="*/ 122 w 550"/>
              <a:gd name="T49" fmla="*/ 224 h 270"/>
              <a:gd name="T50" fmla="*/ 102 w 550"/>
              <a:gd name="T51" fmla="*/ 208 h 270"/>
              <a:gd name="T52" fmla="*/ 82 w 550"/>
              <a:gd name="T53" fmla="*/ 190 h 270"/>
              <a:gd name="T54" fmla="*/ 64 w 550"/>
              <a:gd name="T55" fmla="*/ 172 h 270"/>
              <a:gd name="T56" fmla="*/ 48 w 550"/>
              <a:gd name="T57" fmla="*/ 150 h 270"/>
              <a:gd name="T58" fmla="*/ 34 w 550"/>
              <a:gd name="T59" fmla="*/ 128 h 270"/>
              <a:gd name="T60" fmla="*/ 22 w 550"/>
              <a:gd name="T61" fmla="*/ 104 h 270"/>
              <a:gd name="T62" fmla="*/ 14 w 550"/>
              <a:gd name="T63" fmla="*/ 80 h 270"/>
              <a:gd name="T64" fmla="*/ 6 w 550"/>
              <a:gd name="T65" fmla="*/ 54 h 270"/>
              <a:gd name="T66" fmla="*/ 2 w 550"/>
              <a:gd name="T67" fmla="*/ 26 h 270"/>
              <a:gd name="T68" fmla="*/ 0 w 550"/>
              <a:gd name="T69" fmla="*/ 0 h 270"/>
              <a:gd name="T70" fmla="*/ 550 w 550"/>
              <a:gd name="T71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50" h="270">
                <a:moveTo>
                  <a:pt x="550" y="0"/>
                </a:moveTo>
                <a:lnTo>
                  <a:pt x="550" y="0"/>
                </a:lnTo>
                <a:lnTo>
                  <a:pt x="548" y="26"/>
                </a:lnTo>
                <a:lnTo>
                  <a:pt x="544" y="54"/>
                </a:lnTo>
                <a:lnTo>
                  <a:pt x="536" y="80"/>
                </a:lnTo>
                <a:lnTo>
                  <a:pt x="526" y="104"/>
                </a:lnTo>
                <a:lnTo>
                  <a:pt x="514" y="128"/>
                </a:lnTo>
                <a:lnTo>
                  <a:pt x="502" y="150"/>
                </a:lnTo>
                <a:lnTo>
                  <a:pt x="486" y="172"/>
                </a:lnTo>
                <a:lnTo>
                  <a:pt x="468" y="190"/>
                </a:lnTo>
                <a:lnTo>
                  <a:pt x="448" y="208"/>
                </a:lnTo>
                <a:lnTo>
                  <a:pt x="428" y="224"/>
                </a:lnTo>
                <a:lnTo>
                  <a:pt x="404" y="238"/>
                </a:lnTo>
                <a:lnTo>
                  <a:pt x="380" y="248"/>
                </a:lnTo>
                <a:lnTo>
                  <a:pt x="356" y="258"/>
                </a:lnTo>
                <a:lnTo>
                  <a:pt x="330" y="264"/>
                </a:lnTo>
                <a:lnTo>
                  <a:pt x="302" y="268"/>
                </a:lnTo>
                <a:lnTo>
                  <a:pt x="274" y="270"/>
                </a:lnTo>
                <a:lnTo>
                  <a:pt x="274" y="270"/>
                </a:lnTo>
                <a:lnTo>
                  <a:pt x="246" y="268"/>
                </a:lnTo>
                <a:lnTo>
                  <a:pt x="220" y="264"/>
                </a:lnTo>
                <a:lnTo>
                  <a:pt x="194" y="258"/>
                </a:lnTo>
                <a:lnTo>
                  <a:pt x="168" y="248"/>
                </a:lnTo>
                <a:lnTo>
                  <a:pt x="144" y="238"/>
                </a:lnTo>
                <a:lnTo>
                  <a:pt x="122" y="224"/>
                </a:lnTo>
                <a:lnTo>
                  <a:pt x="102" y="208"/>
                </a:lnTo>
                <a:lnTo>
                  <a:pt x="82" y="190"/>
                </a:lnTo>
                <a:lnTo>
                  <a:pt x="64" y="172"/>
                </a:lnTo>
                <a:lnTo>
                  <a:pt x="48" y="150"/>
                </a:lnTo>
                <a:lnTo>
                  <a:pt x="34" y="128"/>
                </a:lnTo>
                <a:lnTo>
                  <a:pt x="22" y="104"/>
                </a:lnTo>
                <a:lnTo>
                  <a:pt x="14" y="80"/>
                </a:lnTo>
                <a:lnTo>
                  <a:pt x="6" y="54"/>
                </a:lnTo>
                <a:lnTo>
                  <a:pt x="2" y="26"/>
                </a:lnTo>
                <a:lnTo>
                  <a:pt x="0" y="0"/>
                </a:lnTo>
                <a:lnTo>
                  <a:pt x="5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9536" y="254730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支出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40%</a:t>
            </a:r>
          </a:p>
        </p:txBody>
      </p:sp>
      <p:sp>
        <p:nvSpPr>
          <p:cNvPr id="9" name="椭圆 8"/>
          <p:cNvSpPr/>
          <p:nvPr/>
        </p:nvSpPr>
        <p:spPr>
          <a:xfrm>
            <a:off x="4831184" y="2100096"/>
            <a:ext cx="1263742" cy="126374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4860069" y="2571752"/>
            <a:ext cx="1205973" cy="763052"/>
          </a:xfrm>
          <a:custGeom>
            <a:avLst/>
            <a:gdLst>
              <a:gd name="T0" fmla="*/ 540 w 550"/>
              <a:gd name="T1" fmla="*/ 0 h 348"/>
              <a:gd name="T2" fmla="*/ 540 w 550"/>
              <a:gd name="T3" fmla="*/ 0 h 348"/>
              <a:gd name="T4" fmla="*/ 544 w 550"/>
              <a:gd name="T5" fmla="*/ 18 h 348"/>
              <a:gd name="T6" fmla="*/ 546 w 550"/>
              <a:gd name="T7" fmla="*/ 36 h 348"/>
              <a:gd name="T8" fmla="*/ 548 w 550"/>
              <a:gd name="T9" fmla="*/ 54 h 348"/>
              <a:gd name="T10" fmla="*/ 550 w 550"/>
              <a:gd name="T11" fmla="*/ 74 h 348"/>
              <a:gd name="T12" fmla="*/ 550 w 550"/>
              <a:gd name="T13" fmla="*/ 74 h 348"/>
              <a:gd name="T14" fmla="*/ 548 w 550"/>
              <a:gd name="T15" fmla="*/ 102 h 348"/>
              <a:gd name="T16" fmla="*/ 544 w 550"/>
              <a:gd name="T17" fmla="*/ 128 h 348"/>
              <a:gd name="T18" fmla="*/ 536 w 550"/>
              <a:gd name="T19" fmla="*/ 154 h 348"/>
              <a:gd name="T20" fmla="*/ 528 w 550"/>
              <a:gd name="T21" fmla="*/ 180 h 348"/>
              <a:gd name="T22" fmla="*/ 516 w 550"/>
              <a:gd name="T23" fmla="*/ 204 h 348"/>
              <a:gd name="T24" fmla="*/ 502 w 550"/>
              <a:gd name="T25" fmla="*/ 226 h 348"/>
              <a:gd name="T26" fmla="*/ 486 w 550"/>
              <a:gd name="T27" fmla="*/ 248 h 348"/>
              <a:gd name="T28" fmla="*/ 468 w 550"/>
              <a:gd name="T29" fmla="*/ 268 h 348"/>
              <a:gd name="T30" fmla="*/ 450 w 550"/>
              <a:gd name="T31" fmla="*/ 286 h 348"/>
              <a:gd name="T32" fmla="*/ 428 w 550"/>
              <a:gd name="T33" fmla="*/ 300 h 348"/>
              <a:gd name="T34" fmla="*/ 406 w 550"/>
              <a:gd name="T35" fmla="*/ 314 h 348"/>
              <a:gd name="T36" fmla="*/ 382 w 550"/>
              <a:gd name="T37" fmla="*/ 326 h 348"/>
              <a:gd name="T38" fmla="*/ 356 w 550"/>
              <a:gd name="T39" fmla="*/ 336 h 348"/>
              <a:gd name="T40" fmla="*/ 330 w 550"/>
              <a:gd name="T41" fmla="*/ 342 h 348"/>
              <a:gd name="T42" fmla="*/ 302 w 550"/>
              <a:gd name="T43" fmla="*/ 346 h 348"/>
              <a:gd name="T44" fmla="*/ 274 w 550"/>
              <a:gd name="T45" fmla="*/ 348 h 348"/>
              <a:gd name="T46" fmla="*/ 274 w 550"/>
              <a:gd name="T47" fmla="*/ 348 h 348"/>
              <a:gd name="T48" fmla="*/ 246 w 550"/>
              <a:gd name="T49" fmla="*/ 346 h 348"/>
              <a:gd name="T50" fmla="*/ 220 w 550"/>
              <a:gd name="T51" fmla="*/ 342 h 348"/>
              <a:gd name="T52" fmla="*/ 192 w 550"/>
              <a:gd name="T53" fmla="*/ 336 h 348"/>
              <a:gd name="T54" fmla="*/ 168 w 550"/>
              <a:gd name="T55" fmla="*/ 326 h 348"/>
              <a:gd name="T56" fmla="*/ 144 w 550"/>
              <a:gd name="T57" fmla="*/ 314 h 348"/>
              <a:gd name="T58" fmla="*/ 120 w 550"/>
              <a:gd name="T59" fmla="*/ 300 h 348"/>
              <a:gd name="T60" fmla="*/ 100 w 550"/>
              <a:gd name="T61" fmla="*/ 286 h 348"/>
              <a:gd name="T62" fmla="*/ 80 w 550"/>
              <a:gd name="T63" fmla="*/ 268 h 348"/>
              <a:gd name="T64" fmla="*/ 62 w 550"/>
              <a:gd name="T65" fmla="*/ 248 h 348"/>
              <a:gd name="T66" fmla="*/ 46 w 550"/>
              <a:gd name="T67" fmla="*/ 226 h 348"/>
              <a:gd name="T68" fmla="*/ 32 w 550"/>
              <a:gd name="T69" fmla="*/ 204 h 348"/>
              <a:gd name="T70" fmla="*/ 22 w 550"/>
              <a:gd name="T71" fmla="*/ 180 h 348"/>
              <a:gd name="T72" fmla="*/ 12 w 550"/>
              <a:gd name="T73" fmla="*/ 154 h 348"/>
              <a:gd name="T74" fmla="*/ 6 w 550"/>
              <a:gd name="T75" fmla="*/ 128 h 348"/>
              <a:gd name="T76" fmla="*/ 2 w 550"/>
              <a:gd name="T77" fmla="*/ 102 h 348"/>
              <a:gd name="T78" fmla="*/ 0 w 550"/>
              <a:gd name="T79" fmla="*/ 74 h 348"/>
              <a:gd name="T80" fmla="*/ 0 w 550"/>
              <a:gd name="T81" fmla="*/ 74 h 348"/>
              <a:gd name="T82" fmla="*/ 0 w 550"/>
              <a:gd name="T83" fmla="*/ 54 h 348"/>
              <a:gd name="T84" fmla="*/ 2 w 550"/>
              <a:gd name="T85" fmla="*/ 36 h 348"/>
              <a:gd name="T86" fmla="*/ 6 w 550"/>
              <a:gd name="T87" fmla="*/ 18 h 348"/>
              <a:gd name="T88" fmla="*/ 10 w 550"/>
              <a:gd name="T89" fmla="*/ 0 h 348"/>
              <a:gd name="T90" fmla="*/ 540 w 550"/>
              <a:gd name="T91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50" h="348">
                <a:moveTo>
                  <a:pt x="540" y="0"/>
                </a:moveTo>
                <a:lnTo>
                  <a:pt x="540" y="0"/>
                </a:lnTo>
                <a:lnTo>
                  <a:pt x="544" y="18"/>
                </a:lnTo>
                <a:lnTo>
                  <a:pt x="546" y="36"/>
                </a:lnTo>
                <a:lnTo>
                  <a:pt x="548" y="54"/>
                </a:lnTo>
                <a:lnTo>
                  <a:pt x="550" y="74"/>
                </a:lnTo>
                <a:lnTo>
                  <a:pt x="550" y="74"/>
                </a:lnTo>
                <a:lnTo>
                  <a:pt x="548" y="102"/>
                </a:lnTo>
                <a:lnTo>
                  <a:pt x="544" y="128"/>
                </a:lnTo>
                <a:lnTo>
                  <a:pt x="536" y="154"/>
                </a:lnTo>
                <a:lnTo>
                  <a:pt x="528" y="180"/>
                </a:lnTo>
                <a:lnTo>
                  <a:pt x="516" y="204"/>
                </a:lnTo>
                <a:lnTo>
                  <a:pt x="502" y="226"/>
                </a:lnTo>
                <a:lnTo>
                  <a:pt x="486" y="248"/>
                </a:lnTo>
                <a:lnTo>
                  <a:pt x="468" y="268"/>
                </a:lnTo>
                <a:lnTo>
                  <a:pt x="450" y="286"/>
                </a:lnTo>
                <a:lnTo>
                  <a:pt x="428" y="300"/>
                </a:lnTo>
                <a:lnTo>
                  <a:pt x="406" y="314"/>
                </a:lnTo>
                <a:lnTo>
                  <a:pt x="382" y="326"/>
                </a:lnTo>
                <a:lnTo>
                  <a:pt x="356" y="336"/>
                </a:lnTo>
                <a:lnTo>
                  <a:pt x="330" y="342"/>
                </a:lnTo>
                <a:lnTo>
                  <a:pt x="302" y="346"/>
                </a:lnTo>
                <a:lnTo>
                  <a:pt x="274" y="348"/>
                </a:lnTo>
                <a:lnTo>
                  <a:pt x="274" y="348"/>
                </a:lnTo>
                <a:lnTo>
                  <a:pt x="246" y="346"/>
                </a:lnTo>
                <a:lnTo>
                  <a:pt x="220" y="342"/>
                </a:lnTo>
                <a:lnTo>
                  <a:pt x="192" y="336"/>
                </a:lnTo>
                <a:lnTo>
                  <a:pt x="168" y="326"/>
                </a:lnTo>
                <a:lnTo>
                  <a:pt x="144" y="314"/>
                </a:lnTo>
                <a:lnTo>
                  <a:pt x="120" y="300"/>
                </a:lnTo>
                <a:lnTo>
                  <a:pt x="100" y="286"/>
                </a:lnTo>
                <a:lnTo>
                  <a:pt x="80" y="268"/>
                </a:lnTo>
                <a:lnTo>
                  <a:pt x="62" y="248"/>
                </a:lnTo>
                <a:lnTo>
                  <a:pt x="46" y="226"/>
                </a:lnTo>
                <a:lnTo>
                  <a:pt x="32" y="204"/>
                </a:lnTo>
                <a:lnTo>
                  <a:pt x="22" y="180"/>
                </a:lnTo>
                <a:lnTo>
                  <a:pt x="12" y="154"/>
                </a:lnTo>
                <a:lnTo>
                  <a:pt x="6" y="128"/>
                </a:lnTo>
                <a:lnTo>
                  <a:pt x="2" y="102"/>
                </a:lnTo>
                <a:lnTo>
                  <a:pt x="0" y="74"/>
                </a:lnTo>
                <a:lnTo>
                  <a:pt x="0" y="74"/>
                </a:lnTo>
                <a:lnTo>
                  <a:pt x="0" y="54"/>
                </a:lnTo>
                <a:lnTo>
                  <a:pt x="2" y="36"/>
                </a:lnTo>
                <a:lnTo>
                  <a:pt x="6" y="18"/>
                </a:lnTo>
                <a:lnTo>
                  <a:pt x="10" y="0"/>
                </a:lnTo>
                <a:lnTo>
                  <a:pt x="54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4343" y="254730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利润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60%</a:t>
            </a:r>
          </a:p>
        </p:txBody>
      </p:sp>
      <p:sp>
        <p:nvSpPr>
          <p:cNvPr id="12" name="椭圆 11"/>
          <p:cNvSpPr/>
          <p:nvPr/>
        </p:nvSpPr>
        <p:spPr>
          <a:xfrm>
            <a:off x="6613295" y="2100096"/>
            <a:ext cx="1263742" cy="1263742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Freeform 8"/>
          <p:cNvSpPr/>
          <p:nvPr/>
        </p:nvSpPr>
        <p:spPr bwMode="auto">
          <a:xfrm>
            <a:off x="6642181" y="2334942"/>
            <a:ext cx="1205973" cy="999862"/>
          </a:xfrm>
          <a:custGeom>
            <a:avLst/>
            <a:gdLst>
              <a:gd name="T0" fmla="*/ 482 w 550"/>
              <a:gd name="T1" fmla="*/ 0 h 456"/>
              <a:gd name="T2" fmla="*/ 482 w 550"/>
              <a:gd name="T3" fmla="*/ 0 h 456"/>
              <a:gd name="T4" fmla="*/ 496 w 550"/>
              <a:gd name="T5" fmla="*/ 18 h 456"/>
              <a:gd name="T6" fmla="*/ 510 w 550"/>
              <a:gd name="T7" fmla="*/ 38 h 456"/>
              <a:gd name="T8" fmla="*/ 522 w 550"/>
              <a:gd name="T9" fmla="*/ 60 h 456"/>
              <a:gd name="T10" fmla="*/ 532 w 550"/>
              <a:gd name="T11" fmla="*/ 82 h 456"/>
              <a:gd name="T12" fmla="*/ 540 w 550"/>
              <a:gd name="T13" fmla="*/ 106 h 456"/>
              <a:gd name="T14" fmla="*/ 546 w 550"/>
              <a:gd name="T15" fmla="*/ 130 h 456"/>
              <a:gd name="T16" fmla="*/ 550 w 550"/>
              <a:gd name="T17" fmla="*/ 156 h 456"/>
              <a:gd name="T18" fmla="*/ 550 w 550"/>
              <a:gd name="T19" fmla="*/ 182 h 456"/>
              <a:gd name="T20" fmla="*/ 550 w 550"/>
              <a:gd name="T21" fmla="*/ 182 h 456"/>
              <a:gd name="T22" fmla="*/ 548 w 550"/>
              <a:gd name="T23" fmla="*/ 210 h 456"/>
              <a:gd name="T24" fmla="*/ 544 w 550"/>
              <a:gd name="T25" fmla="*/ 236 h 456"/>
              <a:gd name="T26" fmla="*/ 538 w 550"/>
              <a:gd name="T27" fmla="*/ 262 h 456"/>
              <a:gd name="T28" fmla="*/ 528 w 550"/>
              <a:gd name="T29" fmla="*/ 288 h 456"/>
              <a:gd name="T30" fmla="*/ 518 w 550"/>
              <a:gd name="T31" fmla="*/ 312 h 456"/>
              <a:gd name="T32" fmla="*/ 504 w 550"/>
              <a:gd name="T33" fmla="*/ 334 h 456"/>
              <a:gd name="T34" fmla="*/ 488 w 550"/>
              <a:gd name="T35" fmla="*/ 356 h 456"/>
              <a:gd name="T36" fmla="*/ 470 w 550"/>
              <a:gd name="T37" fmla="*/ 376 h 456"/>
              <a:gd name="T38" fmla="*/ 450 w 550"/>
              <a:gd name="T39" fmla="*/ 394 h 456"/>
              <a:gd name="T40" fmla="*/ 430 w 550"/>
              <a:gd name="T41" fmla="*/ 408 h 456"/>
              <a:gd name="T42" fmla="*/ 406 w 550"/>
              <a:gd name="T43" fmla="*/ 422 h 456"/>
              <a:gd name="T44" fmla="*/ 382 w 550"/>
              <a:gd name="T45" fmla="*/ 434 h 456"/>
              <a:gd name="T46" fmla="*/ 358 w 550"/>
              <a:gd name="T47" fmla="*/ 444 h 456"/>
              <a:gd name="T48" fmla="*/ 330 w 550"/>
              <a:gd name="T49" fmla="*/ 450 h 456"/>
              <a:gd name="T50" fmla="*/ 304 w 550"/>
              <a:gd name="T51" fmla="*/ 454 h 456"/>
              <a:gd name="T52" fmla="*/ 276 w 550"/>
              <a:gd name="T53" fmla="*/ 456 h 456"/>
              <a:gd name="T54" fmla="*/ 276 w 550"/>
              <a:gd name="T55" fmla="*/ 456 h 456"/>
              <a:gd name="T56" fmla="*/ 248 w 550"/>
              <a:gd name="T57" fmla="*/ 454 h 456"/>
              <a:gd name="T58" fmla="*/ 220 w 550"/>
              <a:gd name="T59" fmla="*/ 450 h 456"/>
              <a:gd name="T60" fmla="*/ 194 w 550"/>
              <a:gd name="T61" fmla="*/ 444 h 456"/>
              <a:gd name="T62" fmla="*/ 168 w 550"/>
              <a:gd name="T63" fmla="*/ 434 h 456"/>
              <a:gd name="T64" fmla="*/ 144 w 550"/>
              <a:gd name="T65" fmla="*/ 422 h 456"/>
              <a:gd name="T66" fmla="*/ 122 w 550"/>
              <a:gd name="T67" fmla="*/ 408 h 456"/>
              <a:gd name="T68" fmla="*/ 100 w 550"/>
              <a:gd name="T69" fmla="*/ 394 h 456"/>
              <a:gd name="T70" fmla="*/ 82 w 550"/>
              <a:gd name="T71" fmla="*/ 376 h 456"/>
              <a:gd name="T72" fmla="*/ 64 w 550"/>
              <a:gd name="T73" fmla="*/ 356 h 456"/>
              <a:gd name="T74" fmla="*/ 48 w 550"/>
              <a:gd name="T75" fmla="*/ 334 h 456"/>
              <a:gd name="T76" fmla="*/ 34 w 550"/>
              <a:gd name="T77" fmla="*/ 312 h 456"/>
              <a:gd name="T78" fmla="*/ 22 w 550"/>
              <a:gd name="T79" fmla="*/ 288 h 456"/>
              <a:gd name="T80" fmla="*/ 14 w 550"/>
              <a:gd name="T81" fmla="*/ 262 h 456"/>
              <a:gd name="T82" fmla="*/ 6 w 550"/>
              <a:gd name="T83" fmla="*/ 236 h 456"/>
              <a:gd name="T84" fmla="*/ 2 w 550"/>
              <a:gd name="T85" fmla="*/ 210 h 456"/>
              <a:gd name="T86" fmla="*/ 0 w 550"/>
              <a:gd name="T87" fmla="*/ 182 h 456"/>
              <a:gd name="T88" fmla="*/ 0 w 550"/>
              <a:gd name="T89" fmla="*/ 182 h 456"/>
              <a:gd name="T90" fmla="*/ 2 w 550"/>
              <a:gd name="T91" fmla="*/ 156 h 456"/>
              <a:gd name="T92" fmla="*/ 6 w 550"/>
              <a:gd name="T93" fmla="*/ 130 h 456"/>
              <a:gd name="T94" fmla="*/ 12 w 550"/>
              <a:gd name="T95" fmla="*/ 106 h 456"/>
              <a:gd name="T96" fmla="*/ 20 w 550"/>
              <a:gd name="T97" fmla="*/ 82 h 456"/>
              <a:gd name="T98" fmla="*/ 30 w 550"/>
              <a:gd name="T99" fmla="*/ 60 h 456"/>
              <a:gd name="T100" fmla="*/ 40 w 550"/>
              <a:gd name="T101" fmla="*/ 38 h 456"/>
              <a:gd name="T102" fmla="*/ 54 w 550"/>
              <a:gd name="T103" fmla="*/ 18 h 456"/>
              <a:gd name="T104" fmla="*/ 70 w 550"/>
              <a:gd name="T105" fmla="*/ 0 h 456"/>
              <a:gd name="T106" fmla="*/ 482 w 550"/>
              <a:gd name="T107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0" h="456">
                <a:moveTo>
                  <a:pt x="482" y="0"/>
                </a:moveTo>
                <a:lnTo>
                  <a:pt x="482" y="0"/>
                </a:lnTo>
                <a:lnTo>
                  <a:pt x="496" y="18"/>
                </a:lnTo>
                <a:lnTo>
                  <a:pt x="510" y="38"/>
                </a:lnTo>
                <a:lnTo>
                  <a:pt x="522" y="60"/>
                </a:lnTo>
                <a:lnTo>
                  <a:pt x="532" y="82"/>
                </a:lnTo>
                <a:lnTo>
                  <a:pt x="540" y="106"/>
                </a:lnTo>
                <a:lnTo>
                  <a:pt x="546" y="130"/>
                </a:lnTo>
                <a:lnTo>
                  <a:pt x="550" y="156"/>
                </a:lnTo>
                <a:lnTo>
                  <a:pt x="550" y="182"/>
                </a:lnTo>
                <a:lnTo>
                  <a:pt x="550" y="182"/>
                </a:lnTo>
                <a:lnTo>
                  <a:pt x="548" y="210"/>
                </a:lnTo>
                <a:lnTo>
                  <a:pt x="544" y="236"/>
                </a:lnTo>
                <a:lnTo>
                  <a:pt x="538" y="262"/>
                </a:lnTo>
                <a:lnTo>
                  <a:pt x="528" y="288"/>
                </a:lnTo>
                <a:lnTo>
                  <a:pt x="518" y="312"/>
                </a:lnTo>
                <a:lnTo>
                  <a:pt x="504" y="334"/>
                </a:lnTo>
                <a:lnTo>
                  <a:pt x="488" y="356"/>
                </a:lnTo>
                <a:lnTo>
                  <a:pt x="470" y="376"/>
                </a:lnTo>
                <a:lnTo>
                  <a:pt x="450" y="394"/>
                </a:lnTo>
                <a:lnTo>
                  <a:pt x="430" y="408"/>
                </a:lnTo>
                <a:lnTo>
                  <a:pt x="406" y="422"/>
                </a:lnTo>
                <a:lnTo>
                  <a:pt x="382" y="434"/>
                </a:lnTo>
                <a:lnTo>
                  <a:pt x="358" y="444"/>
                </a:lnTo>
                <a:lnTo>
                  <a:pt x="330" y="450"/>
                </a:lnTo>
                <a:lnTo>
                  <a:pt x="304" y="454"/>
                </a:lnTo>
                <a:lnTo>
                  <a:pt x="276" y="456"/>
                </a:lnTo>
                <a:lnTo>
                  <a:pt x="276" y="456"/>
                </a:lnTo>
                <a:lnTo>
                  <a:pt x="248" y="454"/>
                </a:lnTo>
                <a:lnTo>
                  <a:pt x="220" y="450"/>
                </a:lnTo>
                <a:lnTo>
                  <a:pt x="194" y="444"/>
                </a:lnTo>
                <a:lnTo>
                  <a:pt x="168" y="434"/>
                </a:lnTo>
                <a:lnTo>
                  <a:pt x="144" y="422"/>
                </a:lnTo>
                <a:lnTo>
                  <a:pt x="122" y="408"/>
                </a:lnTo>
                <a:lnTo>
                  <a:pt x="100" y="394"/>
                </a:lnTo>
                <a:lnTo>
                  <a:pt x="82" y="376"/>
                </a:lnTo>
                <a:lnTo>
                  <a:pt x="64" y="356"/>
                </a:lnTo>
                <a:lnTo>
                  <a:pt x="48" y="334"/>
                </a:lnTo>
                <a:lnTo>
                  <a:pt x="34" y="312"/>
                </a:lnTo>
                <a:lnTo>
                  <a:pt x="22" y="288"/>
                </a:lnTo>
                <a:lnTo>
                  <a:pt x="14" y="262"/>
                </a:lnTo>
                <a:lnTo>
                  <a:pt x="6" y="236"/>
                </a:lnTo>
                <a:lnTo>
                  <a:pt x="2" y="210"/>
                </a:lnTo>
                <a:lnTo>
                  <a:pt x="0" y="182"/>
                </a:lnTo>
                <a:lnTo>
                  <a:pt x="0" y="182"/>
                </a:lnTo>
                <a:lnTo>
                  <a:pt x="2" y="156"/>
                </a:lnTo>
                <a:lnTo>
                  <a:pt x="6" y="130"/>
                </a:lnTo>
                <a:lnTo>
                  <a:pt x="12" y="106"/>
                </a:lnTo>
                <a:lnTo>
                  <a:pt x="20" y="82"/>
                </a:lnTo>
                <a:lnTo>
                  <a:pt x="30" y="60"/>
                </a:lnTo>
                <a:lnTo>
                  <a:pt x="40" y="38"/>
                </a:lnTo>
                <a:lnTo>
                  <a:pt x="54" y="18"/>
                </a:lnTo>
                <a:lnTo>
                  <a:pt x="70" y="0"/>
                </a:lnTo>
                <a:lnTo>
                  <a:pt x="48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0458" y="254730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完成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80%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811134" y="3548943"/>
            <a:ext cx="2121132" cy="678991"/>
            <a:chOff x="794684" y="3476935"/>
            <a:chExt cx="2121132" cy="678991"/>
          </a:xfrm>
        </p:grpSpPr>
        <p:sp>
          <p:nvSpPr>
            <p:cNvPr id="16" name="Text Placeholder 2"/>
            <p:cNvSpPr txBox="1"/>
            <p:nvPr/>
          </p:nvSpPr>
          <p:spPr bwMode="auto">
            <a:xfrm>
              <a:off x="1093404" y="3476935"/>
              <a:ext cx="1523692" cy="26842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80000"/>
                <a:buFont typeface="Corbel" panose="020B0503020204020204" pitchFamily="34" charset="0"/>
                <a:buNone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添加会议主题</a:t>
              </a:r>
              <a:endParaRPr kumimoji="0" lang="en-A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Text Placeholder 2"/>
            <p:cNvSpPr txBox="1"/>
            <p:nvPr/>
          </p:nvSpPr>
          <p:spPr bwMode="auto">
            <a:xfrm>
              <a:off x="794684" y="3734008"/>
              <a:ext cx="2121132" cy="421918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余的文字修饰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611334" y="3548943"/>
            <a:ext cx="2121132" cy="678991"/>
            <a:chOff x="2627784" y="3476935"/>
            <a:chExt cx="2121132" cy="678991"/>
          </a:xfrm>
        </p:grpSpPr>
        <p:sp>
          <p:nvSpPr>
            <p:cNvPr id="19" name="Text Placeholder 2"/>
            <p:cNvSpPr txBox="1"/>
            <p:nvPr/>
          </p:nvSpPr>
          <p:spPr bwMode="auto">
            <a:xfrm>
              <a:off x="2926504" y="3476935"/>
              <a:ext cx="1523692" cy="26842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80000"/>
                <a:buFont typeface="Corbel" panose="020B0503020204020204" pitchFamily="34" charset="0"/>
                <a:buNone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添加会议主题</a:t>
              </a:r>
              <a:endParaRPr kumimoji="0" lang="en-A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Text Placeholder 2"/>
            <p:cNvSpPr txBox="1"/>
            <p:nvPr/>
          </p:nvSpPr>
          <p:spPr bwMode="auto">
            <a:xfrm>
              <a:off x="2627784" y="3734008"/>
              <a:ext cx="2121132" cy="421918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余的文字修饰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11534" y="3548943"/>
            <a:ext cx="2121132" cy="678991"/>
            <a:chOff x="4427984" y="3476935"/>
            <a:chExt cx="2121132" cy="678991"/>
          </a:xfrm>
        </p:grpSpPr>
        <p:sp>
          <p:nvSpPr>
            <p:cNvPr id="22" name="Text Placeholder 2"/>
            <p:cNvSpPr txBox="1"/>
            <p:nvPr/>
          </p:nvSpPr>
          <p:spPr bwMode="auto">
            <a:xfrm>
              <a:off x="4726704" y="3476935"/>
              <a:ext cx="1523692" cy="26842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80000"/>
                <a:buFont typeface="Corbel" panose="020B0503020204020204" pitchFamily="34" charset="0"/>
                <a:buNone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添加会议主题</a:t>
              </a:r>
              <a:endParaRPr kumimoji="0" lang="en-A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Text Placeholder 2"/>
            <p:cNvSpPr txBox="1"/>
            <p:nvPr/>
          </p:nvSpPr>
          <p:spPr bwMode="auto">
            <a:xfrm>
              <a:off x="4427984" y="3734008"/>
              <a:ext cx="2121132" cy="421918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余的文字修饰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11734" y="3548943"/>
            <a:ext cx="2121132" cy="678991"/>
            <a:chOff x="6195284" y="3476935"/>
            <a:chExt cx="2121132" cy="678991"/>
          </a:xfrm>
        </p:grpSpPr>
        <p:sp>
          <p:nvSpPr>
            <p:cNvPr id="25" name="Text Placeholder 2"/>
            <p:cNvSpPr txBox="1"/>
            <p:nvPr/>
          </p:nvSpPr>
          <p:spPr bwMode="auto">
            <a:xfrm>
              <a:off x="6494004" y="3476935"/>
              <a:ext cx="1523692" cy="26842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80000"/>
                <a:buFont typeface="Corbel" panose="020B0503020204020204" pitchFamily="34" charset="0"/>
                <a:buNone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添加会议主题</a:t>
              </a:r>
              <a:endParaRPr kumimoji="0" lang="en-A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Text Placeholder 2"/>
            <p:cNvSpPr txBox="1"/>
            <p:nvPr/>
          </p:nvSpPr>
          <p:spPr bwMode="auto">
            <a:xfrm>
              <a:off x="6195284" y="3734008"/>
              <a:ext cx="2121132" cy="421918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余的文字修饰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 rot="10800000">
            <a:off x="985403" y="3030010"/>
            <a:ext cx="2689493" cy="754447"/>
          </a:xfrm>
          <a:custGeom>
            <a:avLst/>
            <a:gdLst>
              <a:gd name="G0" fmla="+- 3428 0 0"/>
              <a:gd name="G1" fmla="+- 21600 0 3428"/>
              <a:gd name="G2" fmla="*/ 3428 1 2"/>
              <a:gd name="G3" fmla="+- 21600 0 G2"/>
              <a:gd name="G4" fmla="+/ 3428 21600 2"/>
              <a:gd name="G5" fmla="+/ G1 0 2"/>
              <a:gd name="G6" fmla="*/ 21600 21600 3428"/>
              <a:gd name="G7" fmla="*/ G6 1 2"/>
              <a:gd name="G8" fmla="+- 21600 0 G7"/>
              <a:gd name="G9" fmla="*/ 21600 1 2"/>
              <a:gd name="G10" fmla="+- 3428 0 G9"/>
              <a:gd name="G11" fmla="?: G10 G8 0"/>
              <a:gd name="G12" fmla="?: G10 G7 21600"/>
              <a:gd name="T0" fmla="*/ 19886 w 21600"/>
              <a:gd name="T1" fmla="*/ 10800 h 21600"/>
              <a:gd name="T2" fmla="*/ 10800 w 21600"/>
              <a:gd name="T3" fmla="*/ 21600 h 21600"/>
              <a:gd name="T4" fmla="*/ 1714 w 21600"/>
              <a:gd name="T5" fmla="*/ 10800 h 21600"/>
              <a:gd name="T6" fmla="*/ 10800 w 21600"/>
              <a:gd name="T7" fmla="*/ 0 h 21600"/>
              <a:gd name="T8" fmla="*/ 3514 w 21600"/>
              <a:gd name="T9" fmla="*/ 3514 h 21600"/>
              <a:gd name="T10" fmla="*/ 18086 w 21600"/>
              <a:gd name="T11" fmla="*/ 180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28" y="21600"/>
                </a:lnTo>
                <a:lnTo>
                  <a:pt x="1817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176" tIns="36089" rIns="72176" bIns="3608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 rot="10800000">
            <a:off x="1782862" y="1999302"/>
            <a:ext cx="1094578" cy="305491"/>
          </a:xfrm>
          <a:custGeom>
            <a:avLst/>
            <a:gdLst>
              <a:gd name="G0" fmla="+- 3428 0 0"/>
              <a:gd name="G1" fmla="+- 21600 0 3428"/>
              <a:gd name="G2" fmla="*/ 3428 1 2"/>
              <a:gd name="G3" fmla="+- 21600 0 G2"/>
              <a:gd name="G4" fmla="+/ 3428 21600 2"/>
              <a:gd name="G5" fmla="+/ G1 0 2"/>
              <a:gd name="G6" fmla="*/ 21600 21600 3428"/>
              <a:gd name="G7" fmla="*/ G6 1 2"/>
              <a:gd name="G8" fmla="+- 21600 0 G7"/>
              <a:gd name="G9" fmla="*/ 21600 1 2"/>
              <a:gd name="G10" fmla="+- 3428 0 G9"/>
              <a:gd name="G11" fmla="?: G10 G8 0"/>
              <a:gd name="G12" fmla="?: G10 G7 21600"/>
              <a:gd name="T0" fmla="*/ 19886 w 21600"/>
              <a:gd name="T1" fmla="*/ 10800 h 21600"/>
              <a:gd name="T2" fmla="*/ 10800 w 21600"/>
              <a:gd name="T3" fmla="*/ 21600 h 21600"/>
              <a:gd name="T4" fmla="*/ 1714 w 21600"/>
              <a:gd name="T5" fmla="*/ 10800 h 21600"/>
              <a:gd name="T6" fmla="*/ 10800 w 21600"/>
              <a:gd name="T7" fmla="*/ 0 h 21600"/>
              <a:gd name="T8" fmla="*/ 3514 w 21600"/>
              <a:gd name="T9" fmla="*/ 3514 h 21600"/>
              <a:gd name="T10" fmla="*/ 18086 w 21600"/>
              <a:gd name="T11" fmla="*/ 180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28" y="21600"/>
                </a:lnTo>
                <a:lnTo>
                  <a:pt x="1817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72176" tIns="36089" rIns="72176" bIns="3608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987486" y="1326958"/>
            <a:ext cx="685327" cy="583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2176" tIns="36089" rIns="72176" bIns="3608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0800000">
            <a:off x="1455650" y="2426453"/>
            <a:ext cx="1749002" cy="491499"/>
          </a:xfrm>
          <a:custGeom>
            <a:avLst/>
            <a:gdLst>
              <a:gd name="G0" fmla="+- 3428 0 0"/>
              <a:gd name="G1" fmla="+- 21600 0 3428"/>
              <a:gd name="G2" fmla="*/ 3428 1 2"/>
              <a:gd name="G3" fmla="+- 21600 0 G2"/>
              <a:gd name="G4" fmla="+/ 3428 21600 2"/>
              <a:gd name="G5" fmla="+/ G1 0 2"/>
              <a:gd name="G6" fmla="*/ 21600 21600 3428"/>
              <a:gd name="G7" fmla="*/ G6 1 2"/>
              <a:gd name="G8" fmla="+- 21600 0 G7"/>
              <a:gd name="G9" fmla="*/ 21600 1 2"/>
              <a:gd name="G10" fmla="+- 3428 0 G9"/>
              <a:gd name="G11" fmla="?: G10 G8 0"/>
              <a:gd name="G12" fmla="?: G10 G7 21600"/>
              <a:gd name="T0" fmla="*/ 19886 w 21600"/>
              <a:gd name="T1" fmla="*/ 10800 h 21600"/>
              <a:gd name="T2" fmla="*/ 10800 w 21600"/>
              <a:gd name="T3" fmla="*/ 21600 h 21600"/>
              <a:gd name="T4" fmla="*/ 1714 w 21600"/>
              <a:gd name="T5" fmla="*/ 10800 h 21600"/>
              <a:gd name="T6" fmla="*/ 10800 w 21600"/>
              <a:gd name="T7" fmla="*/ 0 h 21600"/>
              <a:gd name="T8" fmla="*/ 3514 w 21600"/>
              <a:gd name="T9" fmla="*/ 3514 h 21600"/>
              <a:gd name="T10" fmla="*/ 18086 w 21600"/>
              <a:gd name="T11" fmla="*/ 180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28" y="21600"/>
                </a:lnTo>
                <a:lnTo>
                  <a:pt x="1817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2176" tIns="36089" rIns="72176" bIns="3608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>
            <a:off x="543728" y="3880635"/>
            <a:ext cx="3572846" cy="707339"/>
          </a:xfrm>
          <a:custGeom>
            <a:avLst/>
            <a:gdLst>
              <a:gd name="G0" fmla="+- 3428 0 0"/>
              <a:gd name="G1" fmla="+- 21600 0 3428"/>
              <a:gd name="G2" fmla="*/ 3428 1 2"/>
              <a:gd name="G3" fmla="+- 21600 0 G2"/>
              <a:gd name="G4" fmla="+/ 3428 21600 2"/>
              <a:gd name="G5" fmla="+/ G1 0 2"/>
              <a:gd name="G6" fmla="*/ 21600 21600 3428"/>
              <a:gd name="G7" fmla="*/ G6 1 2"/>
              <a:gd name="G8" fmla="+- 21600 0 G7"/>
              <a:gd name="G9" fmla="*/ 21600 1 2"/>
              <a:gd name="G10" fmla="+- 3428 0 G9"/>
              <a:gd name="G11" fmla="?: G10 G8 0"/>
              <a:gd name="G12" fmla="?: G10 G7 21600"/>
              <a:gd name="T0" fmla="*/ 19886 w 21600"/>
              <a:gd name="T1" fmla="*/ 10800 h 21600"/>
              <a:gd name="T2" fmla="*/ 10800 w 21600"/>
              <a:gd name="T3" fmla="*/ 21600 h 21600"/>
              <a:gd name="T4" fmla="*/ 1714 w 21600"/>
              <a:gd name="T5" fmla="*/ 10800 h 21600"/>
              <a:gd name="T6" fmla="*/ 10800 w 21600"/>
              <a:gd name="T7" fmla="*/ 0 h 21600"/>
              <a:gd name="T8" fmla="*/ 3514 w 21600"/>
              <a:gd name="T9" fmla="*/ 3514 h 21600"/>
              <a:gd name="T10" fmla="*/ 18086 w 21600"/>
              <a:gd name="T11" fmla="*/ 18086 h 21600"/>
              <a:gd name="connsiteX0" fmla="*/ 0 w 20550"/>
              <a:gd name="connsiteY0" fmla="*/ 611 h 21600"/>
              <a:gd name="connsiteX1" fmla="*/ 2378 w 20550"/>
              <a:gd name="connsiteY1" fmla="*/ 21600 h 21600"/>
              <a:gd name="connsiteX2" fmla="*/ 17122 w 20550"/>
              <a:gd name="connsiteY2" fmla="*/ 21600 h 21600"/>
              <a:gd name="connsiteX3" fmla="*/ 20550 w 20550"/>
              <a:gd name="connsiteY3" fmla="*/ 0 h 21600"/>
              <a:gd name="connsiteX4" fmla="*/ 0 w 20550"/>
              <a:gd name="connsiteY4" fmla="*/ 611 h 21600"/>
              <a:gd name="connsiteX0-1" fmla="*/ 0 w 19214"/>
              <a:gd name="connsiteY0-2" fmla="*/ 306 h 21295"/>
              <a:gd name="connsiteX1-3" fmla="*/ 2378 w 19214"/>
              <a:gd name="connsiteY1-4" fmla="*/ 21295 h 21295"/>
              <a:gd name="connsiteX2-5" fmla="*/ 17122 w 19214"/>
              <a:gd name="connsiteY2-6" fmla="*/ 21295 h 21295"/>
              <a:gd name="connsiteX3-7" fmla="*/ 19214 w 19214"/>
              <a:gd name="connsiteY3-8" fmla="*/ 0 h 21295"/>
              <a:gd name="connsiteX4-9" fmla="*/ 0 w 19214"/>
              <a:gd name="connsiteY4-10" fmla="*/ 306 h 21295"/>
              <a:gd name="connsiteX0-11" fmla="*/ 0 w 19071"/>
              <a:gd name="connsiteY0-12" fmla="*/ 1 h 21295"/>
              <a:gd name="connsiteX1-13" fmla="*/ 2235 w 19071"/>
              <a:gd name="connsiteY1-14" fmla="*/ 21295 h 21295"/>
              <a:gd name="connsiteX2-15" fmla="*/ 16979 w 19071"/>
              <a:gd name="connsiteY2-16" fmla="*/ 21295 h 21295"/>
              <a:gd name="connsiteX3-17" fmla="*/ 19071 w 19071"/>
              <a:gd name="connsiteY3-18" fmla="*/ 0 h 21295"/>
              <a:gd name="connsiteX4-19" fmla="*/ 0 w 19071"/>
              <a:gd name="connsiteY4-20" fmla="*/ 1 h 212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071" h="21295">
                <a:moveTo>
                  <a:pt x="0" y="1"/>
                </a:moveTo>
                <a:lnTo>
                  <a:pt x="2235" y="21295"/>
                </a:lnTo>
                <a:lnTo>
                  <a:pt x="16979" y="21295"/>
                </a:lnTo>
                <a:lnTo>
                  <a:pt x="19071" y="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2176" tIns="36089" rIns="72176" bIns="3608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356050" y="1647273"/>
            <a:ext cx="2824316" cy="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345128" y="2151014"/>
            <a:ext cx="2835240" cy="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356050" y="2673649"/>
            <a:ext cx="2824316" cy="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330151" y="3438489"/>
            <a:ext cx="2850217" cy="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330151" y="4195710"/>
            <a:ext cx="2850217" cy="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5292080" y="4075421"/>
            <a:ext cx="2928596" cy="491587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2296" y="3864260"/>
            <a:ext cx="966500" cy="319104"/>
          </a:xfrm>
          <a:prstGeom prst="rect">
            <a:avLst/>
          </a:prstGeom>
          <a:noFill/>
        </p:spPr>
        <p:txBody>
          <a:bodyPr wrap="none" lIns="72176" tIns="36089" rIns="72176" bIns="3608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92080" y="3322793"/>
            <a:ext cx="2928596" cy="491587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42296" y="3118446"/>
            <a:ext cx="966500" cy="319104"/>
          </a:xfrm>
          <a:prstGeom prst="rect">
            <a:avLst/>
          </a:prstGeom>
          <a:noFill/>
        </p:spPr>
        <p:txBody>
          <a:bodyPr wrap="none" lIns="72176" tIns="36089" rIns="72176" bIns="3608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92080" y="2588225"/>
            <a:ext cx="2928596" cy="491587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42296" y="2361109"/>
            <a:ext cx="966500" cy="319104"/>
          </a:xfrm>
          <a:prstGeom prst="rect">
            <a:avLst/>
          </a:prstGeom>
          <a:noFill/>
        </p:spPr>
        <p:txBody>
          <a:bodyPr wrap="none" lIns="72176" tIns="36089" rIns="72176" bIns="3608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2031767"/>
            <a:ext cx="2928596" cy="513003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296" y="1846547"/>
            <a:ext cx="966500" cy="319104"/>
          </a:xfrm>
          <a:prstGeom prst="rect">
            <a:avLst/>
          </a:prstGeom>
          <a:noFill/>
        </p:spPr>
        <p:txBody>
          <a:bodyPr wrap="none" lIns="72176" tIns="36089" rIns="72176" bIns="3608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92080" y="1511918"/>
            <a:ext cx="2928596" cy="513003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42296" y="1326697"/>
            <a:ext cx="966500" cy="319104"/>
          </a:xfrm>
          <a:prstGeom prst="rect">
            <a:avLst/>
          </a:prstGeom>
          <a:noFill/>
        </p:spPr>
        <p:txBody>
          <a:bodyPr wrap="none" lIns="72176" tIns="36089" rIns="72176" bIns="3608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64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6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64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17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7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7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17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7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12" grpId="0"/>
          <p:bldP spid="13" grpId="0"/>
          <p:bldP spid="14" grpId="0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17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7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7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17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7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12" grpId="0"/>
          <p:bldP spid="13" grpId="0"/>
          <p:bldP spid="14" grpId="0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116013" y="2351633"/>
            <a:ext cx="830262" cy="831850"/>
            <a:chOff x="1005742" y="1959743"/>
            <a:chExt cx="1189994" cy="1189994"/>
          </a:xfrm>
        </p:grpSpPr>
        <p:sp>
          <p:nvSpPr>
            <p:cNvPr id="3" name="椭圆 2"/>
            <p:cNvSpPr/>
            <p:nvPr/>
          </p:nvSpPr>
          <p:spPr>
            <a:xfrm>
              <a:off x="1060350" y="2014246"/>
              <a:ext cx="1080778" cy="108098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内容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说明</a:t>
              </a:r>
            </a:p>
          </p:txBody>
        </p:sp>
        <p:sp>
          <p:nvSpPr>
            <p:cNvPr id="4" name="椭圆 3"/>
            <p:cNvSpPr/>
            <p:nvPr/>
          </p:nvSpPr>
          <p:spPr>
            <a:xfrm>
              <a:off x="1005742" y="1959743"/>
              <a:ext cx="1189994" cy="1189994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2571750" y="1800771"/>
            <a:ext cx="831850" cy="830262"/>
            <a:chOff x="3750551" y="1408378"/>
            <a:chExt cx="1111514" cy="1111514"/>
          </a:xfrm>
        </p:grpSpPr>
        <p:sp>
          <p:nvSpPr>
            <p:cNvPr id="6" name="椭圆 5"/>
            <p:cNvSpPr/>
            <p:nvPr/>
          </p:nvSpPr>
          <p:spPr>
            <a:xfrm>
              <a:off x="3801460" y="1459384"/>
              <a:ext cx="1009696" cy="1009501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内容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说明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3750551" y="1408378"/>
              <a:ext cx="1111514" cy="1111514"/>
            </a:xfrm>
            <a:prstGeom prst="ellipse">
              <a:avLst/>
            </a:prstGeom>
            <a:noFill/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2571750" y="2977108"/>
            <a:ext cx="831850" cy="830263"/>
            <a:chOff x="1005742" y="1959742"/>
            <a:chExt cx="1189994" cy="1189994"/>
          </a:xfrm>
        </p:grpSpPr>
        <p:sp>
          <p:nvSpPr>
            <p:cNvPr id="9" name="椭圆 8"/>
            <p:cNvSpPr/>
            <p:nvPr/>
          </p:nvSpPr>
          <p:spPr>
            <a:xfrm>
              <a:off x="1060246" y="2014350"/>
              <a:ext cx="1080987" cy="1080779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内容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说明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1005742" y="1959742"/>
              <a:ext cx="1189994" cy="1189994"/>
            </a:xfrm>
            <a:prstGeom prst="ellipse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4119563" y="1197521"/>
            <a:ext cx="830262" cy="831850"/>
            <a:chOff x="1005742" y="1959742"/>
            <a:chExt cx="1189994" cy="1189994"/>
          </a:xfrm>
        </p:grpSpPr>
        <p:sp>
          <p:nvSpPr>
            <p:cNvPr id="12" name="椭圆 11"/>
            <p:cNvSpPr/>
            <p:nvPr/>
          </p:nvSpPr>
          <p:spPr>
            <a:xfrm>
              <a:off x="1060350" y="2014246"/>
              <a:ext cx="1080778" cy="108098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内容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说明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1005742" y="1959742"/>
              <a:ext cx="1189994" cy="1189994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>
            <a:off x="4129088" y="3613696"/>
            <a:ext cx="831850" cy="830262"/>
            <a:chOff x="1005742" y="2208327"/>
            <a:chExt cx="1189994" cy="1189994"/>
          </a:xfrm>
        </p:grpSpPr>
        <p:sp>
          <p:nvSpPr>
            <p:cNvPr id="15" name="椭圆 14"/>
            <p:cNvSpPr/>
            <p:nvPr/>
          </p:nvSpPr>
          <p:spPr>
            <a:xfrm>
              <a:off x="1060246" y="2262935"/>
              <a:ext cx="1080987" cy="1080778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内容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说明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1005742" y="2208327"/>
              <a:ext cx="1189994" cy="1189994"/>
            </a:xfrm>
            <a:prstGeom prst="ellipse">
              <a:avLst/>
            </a:prstGeom>
            <a:noFill/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4119563" y="2405608"/>
            <a:ext cx="830262" cy="830263"/>
            <a:chOff x="1005742" y="1959742"/>
            <a:chExt cx="1189994" cy="1189994"/>
          </a:xfrm>
        </p:grpSpPr>
        <p:sp>
          <p:nvSpPr>
            <p:cNvPr id="18" name="椭圆 17"/>
            <p:cNvSpPr/>
            <p:nvPr/>
          </p:nvSpPr>
          <p:spPr>
            <a:xfrm>
              <a:off x="1060350" y="2014350"/>
              <a:ext cx="1080778" cy="1080779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内容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Bodoni MT"/>
                  <a:ea typeface="微软雅黑" panose="020B0503020204020204" pitchFamily="34" charset="-122"/>
                  <a:cs typeface="+mn-cs"/>
                </a:rPr>
                <a:t>说明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1005742" y="1959742"/>
              <a:ext cx="1189994" cy="1189994"/>
            </a:xfrm>
            <a:prstGeom prst="ellipse">
              <a:avLst/>
            </a:prstGeom>
            <a:noFill/>
            <a:ln w="127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doni MT"/>
                <a:ea typeface="微软雅黑" panose="020B0503020204020204" pitchFamily="34" charset="-122"/>
                <a:cs typeface="+mn-cs"/>
              </a:endParaRPr>
            </a:p>
          </p:txBody>
        </p:sp>
      </p:grpSp>
      <p:cxnSp>
        <p:nvCxnSpPr>
          <p:cNvPr id="20" name="直接连接符 19"/>
          <p:cNvCxnSpPr>
            <a:cxnSpLocks noChangeShapeType="1"/>
            <a:stCxn id="4" idx="7"/>
            <a:endCxn id="7" idx="2"/>
          </p:cNvCxnSpPr>
          <p:nvPr/>
        </p:nvCxnSpPr>
        <p:spPr bwMode="auto">
          <a:xfrm flipV="1">
            <a:off x="1824038" y="2216696"/>
            <a:ext cx="747712" cy="257175"/>
          </a:xfrm>
          <a:prstGeom prst="line">
            <a:avLst/>
          </a:prstGeom>
          <a:noFill/>
          <a:ln w="9525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</p:cxnSp>
      <p:cxnSp>
        <p:nvCxnSpPr>
          <p:cNvPr id="21" name="直接连接符 20"/>
          <p:cNvCxnSpPr>
            <a:cxnSpLocks noChangeShapeType="1"/>
            <a:stCxn id="4" idx="5"/>
            <a:endCxn id="10" idx="2"/>
          </p:cNvCxnSpPr>
          <p:nvPr/>
        </p:nvCxnSpPr>
        <p:spPr bwMode="auto">
          <a:xfrm>
            <a:off x="1824038" y="3061246"/>
            <a:ext cx="747712" cy="330200"/>
          </a:xfrm>
          <a:prstGeom prst="line">
            <a:avLst/>
          </a:prstGeom>
          <a:noFill/>
          <a:ln w="9525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</p:cxnSp>
      <p:cxnSp>
        <p:nvCxnSpPr>
          <p:cNvPr id="22" name="直接连接符 21"/>
          <p:cNvCxnSpPr>
            <a:cxnSpLocks noChangeShapeType="1"/>
            <a:stCxn id="10" idx="5"/>
            <a:endCxn id="16" idx="2"/>
          </p:cNvCxnSpPr>
          <p:nvPr/>
        </p:nvCxnSpPr>
        <p:spPr bwMode="auto">
          <a:xfrm>
            <a:off x="3281363" y="3685133"/>
            <a:ext cx="847725" cy="342900"/>
          </a:xfrm>
          <a:prstGeom prst="line">
            <a:avLst/>
          </a:prstGeom>
          <a:noFill/>
          <a:ln w="9525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</p:cxnSp>
      <p:cxnSp>
        <p:nvCxnSpPr>
          <p:cNvPr id="23" name="直接连接符 22"/>
          <p:cNvCxnSpPr>
            <a:cxnSpLocks noChangeShapeType="1"/>
            <a:stCxn id="7" idx="7"/>
            <a:endCxn id="13" idx="2"/>
          </p:cNvCxnSpPr>
          <p:nvPr/>
        </p:nvCxnSpPr>
        <p:spPr bwMode="auto">
          <a:xfrm flipV="1">
            <a:off x="3281363" y="1613446"/>
            <a:ext cx="838200" cy="309562"/>
          </a:xfrm>
          <a:prstGeom prst="line">
            <a:avLst/>
          </a:prstGeom>
          <a:noFill/>
          <a:ln w="9525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</p:cxnSp>
      <p:cxnSp>
        <p:nvCxnSpPr>
          <p:cNvPr id="24" name="直接连接符 23"/>
          <p:cNvCxnSpPr>
            <a:cxnSpLocks noChangeShapeType="1"/>
            <a:stCxn id="7" idx="6"/>
            <a:endCxn id="19" idx="1"/>
          </p:cNvCxnSpPr>
          <p:nvPr/>
        </p:nvCxnSpPr>
        <p:spPr bwMode="auto">
          <a:xfrm>
            <a:off x="3403600" y="2216696"/>
            <a:ext cx="836613" cy="311150"/>
          </a:xfrm>
          <a:prstGeom prst="line">
            <a:avLst/>
          </a:prstGeom>
          <a:noFill/>
          <a:ln w="9525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</p:cxnSp>
      <p:cxnSp>
        <p:nvCxnSpPr>
          <p:cNvPr id="25" name="直接连接符 24"/>
          <p:cNvCxnSpPr>
            <a:cxnSpLocks noChangeShapeType="1"/>
            <a:stCxn id="10" idx="6"/>
            <a:endCxn id="19" idx="3"/>
          </p:cNvCxnSpPr>
          <p:nvPr/>
        </p:nvCxnSpPr>
        <p:spPr bwMode="auto">
          <a:xfrm flipV="1">
            <a:off x="3403600" y="3115221"/>
            <a:ext cx="836613" cy="276225"/>
          </a:xfrm>
          <a:prstGeom prst="line">
            <a:avLst/>
          </a:prstGeom>
          <a:noFill/>
          <a:ln w="9525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</p:cxn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5284788" y="1447403"/>
            <a:ext cx="2743596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点击输入简要文字内容，文字内容需概括精炼，不用多余的文字修饰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5284788" y="2626191"/>
            <a:ext cx="2743596" cy="4770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点击输入简要文字内容，文字内容需概括精炼，不用多余的文字修饰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5284788" y="3805783"/>
            <a:ext cx="2671588" cy="4770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点击输入简要文字内容，文字内容需概括精炼，不用多余的文字修饰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4" dur="200" fill="hold"/>
                                        <p:tgtEl>
                                          <p:spTgt spid="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1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3" dur="200" fill="hold"/>
                                        <p:tgtEl>
                                          <p:spTgt spid="1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200" fill="hold"/>
                                        <p:tgtEl>
                                          <p:spTgt spid="1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6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Number_1">
            <a:hlinkClick r:id="rId9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-1" y="2017486"/>
            <a:ext cx="2062083" cy="986972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3200" dirty="0">
                <a:solidFill>
                  <a:srgbClr val="CD2528"/>
                </a:solidFill>
                <a:latin typeface="+mn-ea"/>
              </a:rPr>
              <a:t>3</a:t>
            </a:r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13" name="MH_Entry_1">
            <a:hlinkClick r:id="rId9" action="ppaction://hlinksldjump"/>
          </p:cNvPr>
          <p:cNvSpPr/>
          <p:nvPr>
            <p:custDataLst>
              <p:tags r:id="rId3"/>
            </p:custDataLst>
          </p:nvPr>
        </p:nvSpPr>
        <p:spPr>
          <a:xfrm flipH="1">
            <a:off x="2022808" y="2017486"/>
            <a:ext cx="7121192" cy="986972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320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20" name="MH_Others_1"/>
          <p:cNvSpPr/>
          <p:nvPr>
            <p:custDataLst>
              <p:tags r:id="rId4"/>
            </p:custDataLst>
          </p:nvPr>
        </p:nvSpPr>
        <p:spPr>
          <a:xfrm>
            <a:off x="706869" y="663098"/>
            <a:ext cx="884124" cy="874619"/>
          </a:xfrm>
          <a:prstGeom prst="hex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bIns="135000" anchor="ctr">
            <a:noAutofit/>
          </a:bodyPr>
          <a:lstStyle/>
          <a:p>
            <a:pPr algn="ctr">
              <a:defRPr/>
            </a:pPr>
            <a:r>
              <a:rPr lang="zh-CN" altLang="en-US" sz="54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21" name="MH_Others_2"/>
          <p:cNvSpPr/>
          <p:nvPr>
            <p:custDataLst>
              <p:tags r:id="rId5"/>
            </p:custDataLst>
          </p:nvPr>
        </p:nvSpPr>
        <p:spPr>
          <a:xfrm>
            <a:off x="1446179" y="820866"/>
            <a:ext cx="579257" cy="573374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36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2" name="MH_Others_3"/>
          <p:cNvSpPr txBox="1"/>
          <p:nvPr>
            <p:custDataLst>
              <p:tags r:id="rId6"/>
            </p:custDataLst>
          </p:nvPr>
        </p:nvSpPr>
        <p:spPr>
          <a:xfrm rot="16200000">
            <a:off x="1363733" y="1054577"/>
            <a:ext cx="1621984" cy="303835"/>
          </a:xfrm>
          <a:prstGeom prst="rect">
            <a:avLst/>
          </a:prstGeom>
          <a:noFill/>
        </p:spPr>
        <p:txBody>
          <a:bodyPr vert="eaVert" wrap="none" anchor="ctr" anchorCtr="0">
            <a:noAutofit/>
          </a:bodyPr>
          <a:lstStyle/>
          <a:p>
            <a:pPr>
              <a:defRPr/>
            </a:pPr>
            <a:r>
              <a:rPr lang="en-US" altLang="zh-CN" sz="2000" kern="0" spc="375" dirty="0"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1800" kern="0" spc="375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0" cstate="email"/>
          <a:srcRect l="5026" r="792"/>
          <a:stretch>
            <a:fillRect/>
          </a:stretch>
        </p:blipFill>
        <p:spPr>
          <a:xfrm>
            <a:off x="0" y="3642880"/>
            <a:ext cx="9144000" cy="15006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/>
          <p:nvPr/>
        </p:nvSpPr>
        <p:spPr bwMode="auto">
          <a:xfrm rot="18900000">
            <a:off x="5426366" y="1363471"/>
            <a:ext cx="1309559" cy="1309938"/>
          </a:xfrm>
          <a:custGeom>
            <a:avLst/>
            <a:gdLst>
              <a:gd name="T0" fmla="*/ 720 w 720"/>
              <a:gd name="T1" fmla="*/ 275 h 720"/>
              <a:gd name="T2" fmla="*/ 643 w 720"/>
              <a:gd name="T3" fmla="*/ 352 h 720"/>
              <a:gd name="T4" fmla="*/ 643 w 720"/>
              <a:gd name="T5" fmla="*/ 352 h 720"/>
              <a:gd name="T6" fmla="*/ 603 w 720"/>
              <a:gd name="T7" fmla="*/ 336 h 720"/>
              <a:gd name="T8" fmla="*/ 569 w 720"/>
              <a:gd name="T9" fmla="*/ 313 h 720"/>
              <a:gd name="T10" fmla="*/ 543 w 720"/>
              <a:gd name="T11" fmla="*/ 356 h 720"/>
              <a:gd name="T12" fmla="*/ 542 w 720"/>
              <a:gd name="T13" fmla="*/ 365 h 720"/>
              <a:gd name="T14" fmla="*/ 542 w 720"/>
              <a:gd name="T15" fmla="*/ 542 h 720"/>
              <a:gd name="T16" fmla="*/ 542 w 720"/>
              <a:gd name="T17" fmla="*/ 542 h 720"/>
              <a:gd name="T18" fmla="*/ 356 w 720"/>
              <a:gd name="T19" fmla="*/ 542 h 720"/>
              <a:gd name="T20" fmla="*/ 345 w 720"/>
              <a:gd name="T21" fmla="*/ 543 h 720"/>
              <a:gd name="T22" fmla="*/ 296 w 720"/>
              <a:gd name="T23" fmla="*/ 572 h 720"/>
              <a:gd name="T24" fmla="*/ 314 w 720"/>
              <a:gd name="T25" fmla="*/ 610 h 720"/>
              <a:gd name="T26" fmla="*/ 320 w 720"/>
              <a:gd name="T27" fmla="*/ 617 h 720"/>
              <a:gd name="T28" fmla="*/ 335 w 720"/>
              <a:gd name="T29" fmla="*/ 652 h 720"/>
              <a:gd name="T30" fmla="*/ 266 w 720"/>
              <a:gd name="T31" fmla="*/ 720 h 720"/>
              <a:gd name="T32" fmla="*/ 198 w 720"/>
              <a:gd name="T33" fmla="*/ 652 h 720"/>
              <a:gd name="T34" fmla="*/ 198 w 720"/>
              <a:gd name="T35" fmla="*/ 652 h 720"/>
              <a:gd name="T36" fmla="*/ 212 w 720"/>
              <a:gd name="T37" fmla="*/ 617 h 720"/>
              <a:gd name="T38" fmla="*/ 219 w 720"/>
              <a:gd name="T39" fmla="*/ 610 h 720"/>
              <a:gd name="T40" fmla="*/ 237 w 720"/>
              <a:gd name="T41" fmla="*/ 572 h 720"/>
              <a:gd name="T42" fmla="*/ 187 w 720"/>
              <a:gd name="T43" fmla="*/ 543 h 720"/>
              <a:gd name="T44" fmla="*/ 177 w 720"/>
              <a:gd name="T45" fmla="*/ 542 h 720"/>
              <a:gd name="T46" fmla="*/ 0 w 720"/>
              <a:gd name="T47" fmla="*/ 542 h 720"/>
              <a:gd name="T48" fmla="*/ 0 w 720"/>
              <a:gd name="T49" fmla="*/ 365 h 720"/>
              <a:gd name="T50" fmla="*/ 1 w 720"/>
              <a:gd name="T51" fmla="*/ 358 h 720"/>
              <a:gd name="T52" fmla="*/ 19 w 720"/>
              <a:gd name="T53" fmla="*/ 321 h 720"/>
              <a:gd name="T54" fmla="*/ 40 w 720"/>
              <a:gd name="T55" fmla="*/ 335 h 720"/>
              <a:gd name="T56" fmla="*/ 47 w 720"/>
              <a:gd name="T57" fmla="*/ 342 h 720"/>
              <a:gd name="T58" fmla="*/ 92 w 720"/>
              <a:gd name="T59" fmla="*/ 360 h 720"/>
              <a:gd name="T60" fmla="*/ 93 w 720"/>
              <a:gd name="T61" fmla="*/ 360 h 720"/>
              <a:gd name="T62" fmla="*/ 178 w 720"/>
              <a:gd name="T63" fmla="*/ 275 h 720"/>
              <a:gd name="T64" fmla="*/ 93 w 720"/>
              <a:gd name="T65" fmla="*/ 190 h 720"/>
              <a:gd name="T66" fmla="*/ 92 w 720"/>
              <a:gd name="T67" fmla="*/ 190 h 720"/>
              <a:gd name="T68" fmla="*/ 47 w 720"/>
              <a:gd name="T69" fmla="*/ 209 h 720"/>
              <a:gd name="T70" fmla="*/ 40 w 720"/>
              <a:gd name="T71" fmla="*/ 215 h 720"/>
              <a:gd name="T72" fmla="*/ 19 w 720"/>
              <a:gd name="T73" fmla="*/ 230 h 720"/>
              <a:gd name="T74" fmla="*/ 1 w 720"/>
              <a:gd name="T75" fmla="*/ 193 h 720"/>
              <a:gd name="T76" fmla="*/ 0 w 720"/>
              <a:gd name="T77" fmla="*/ 186 h 720"/>
              <a:gd name="T78" fmla="*/ 0 w 720"/>
              <a:gd name="T79" fmla="*/ 0 h 720"/>
              <a:gd name="T80" fmla="*/ 177 w 720"/>
              <a:gd name="T81" fmla="*/ 0 h 720"/>
              <a:gd name="T82" fmla="*/ 186 w 720"/>
              <a:gd name="T83" fmla="*/ 1 h 720"/>
              <a:gd name="T84" fmla="*/ 206 w 720"/>
              <a:gd name="T85" fmla="*/ 61 h 720"/>
              <a:gd name="T86" fmla="*/ 190 w 720"/>
              <a:gd name="T87" fmla="*/ 102 h 720"/>
              <a:gd name="T88" fmla="*/ 266 w 720"/>
              <a:gd name="T89" fmla="*/ 179 h 720"/>
              <a:gd name="T90" fmla="*/ 343 w 720"/>
              <a:gd name="T91" fmla="*/ 102 h 720"/>
              <a:gd name="T92" fmla="*/ 327 w 720"/>
              <a:gd name="T93" fmla="*/ 61 h 720"/>
              <a:gd name="T94" fmla="*/ 347 w 720"/>
              <a:gd name="T95" fmla="*/ 1 h 720"/>
              <a:gd name="T96" fmla="*/ 356 w 720"/>
              <a:gd name="T97" fmla="*/ 0 h 720"/>
              <a:gd name="T98" fmla="*/ 542 w 720"/>
              <a:gd name="T99" fmla="*/ 0 h 720"/>
              <a:gd name="T100" fmla="*/ 542 w 720"/>
              <a:gd name="T101" fmla="*/ 186 h 720"/>
              <a:gd name="T102" fmla="*/ 543 w 720"/>
              <a:gd name="T103" fmla="*/ 194 h 720"/>
              <a:gd name="T104" fmla="*/ 569 w 720"/>
              <a:gd name="T105" fmla="*/ 238 h 720"/>
              <a:gd name="T106" fmla="*/ 603 w 720"/>
              <a:gd name="T107" fmla="*/ 215 h 720"/>
              <a:gd name="T108" fmla="*/ 642 w 720"/>
              <a:gd name="T109" fmla="*/ 199 h 720"/>
              <a:gd name="T110" fmla="*/ 643 w 720"/>
              <a:gd name="T111" fmla="*/ 199 h 720"/>
              <a:gd name="T112" fmla="*/ 720 w 720"/>
              <a:gd name="T113" fmla="*/ 275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20" h="720">
                <a:moveTo>
                  <a:pt x="720" y="275"/>
                </a:moveTo>
                <a:cubicBezTo>
                  <a:pt x="720" y="318"/>
                  <a:pt x="686" y="352"/>
                  <a:pt x="643" y="352"/>
                </a:cubicBezTo>
                <a:cubicBezTo>
                  <a:pt x="643" y="352"/>
                  <a:pt x="643" y="352"/>
                  <a:pt x="643" y="352"/>
                </a:cubicBezTo>
                <a:cubicBezTo>
                  <a:pt x="639" y="352"/>
                  <a:pt x="621" y="351"/>
                  <a:pt x="603" y="336"/>
                </a:cubicBezTo>
                <a:cubicBezTo>
                  <a:pt x="592" y="327"/>
                  <a:pt x="580" y="313"/>
                  <a:pt x="569" y="313"/>
                </a:cubicBezTo>
                <a:cubicBezTo>
                  <a:pt x="559" y="313"/>
                  <a:pt x="550" y="323"/>
                  <a:pt x="543" y="356"/>
                </a:cubicBezTo>
                <a:cubicBezTo>
                  <a:pt x="542" y="359"/>
                  <a:pt x="542" y="362"/>
                  <a:pt x="542" y="365"/>
                </a:cubicBezTo>
                <a:cubicBezTo>
                  <a:pt x="542" y="542"/>
                  <a:pt x="542" y="542"/>
                  <a:pt x="542" y="542"/>
                </a:cubicBezTo>
                <a:cubicBezTo>
                  <a:pt x="542" y="542"/>
                  <a:pt x="542" y="542"/>
                  <a:pt x="542" y="542"/>
                </a:cubicBezTo>
                <a:cubicBezTo>
                  <a:pt x="356" y="542"/>
                  <a:pt x="356" y="542"/>
                  <a:pt x="356" y="542"/>
                </a:cubicBezTo>
                <a:cubicBezTo>
                  <a:pt x="352" y="542"/>
                  <a:pt x="349" y="543"/>
                  <a:pt x="345" y="543"/>
                </a:cubicBezTo>
                <a:cubicBezTo>
                  <a:pt x="315" y="550"/>
                  <a:pt x="300" y="559"/>
                  <a:pt x="296" y="572"/>
                </a:cubicBezTo>
                <a:cubicBezTo>
                  <a:pt x="292" y="586"/>
                  <a:pt x="304" y="599"/>
                  <a:pt x="314" y="610"/>
                </a:cubicBezTo>
                <a:cubicBezTo>
                  <a:pt x="316" y="613"/>
                  <a:pt x="318" y="615"/>
                  <a:pt x="320" y="617"/>
                </a:cubicBezTo>
                <a:cubicBezTo>
                  <a:pt x="335" y="634"/>
                  <a:pt x="335" y="651"/>
                  <a:pt x="335" y="652"/>
                </a:cubicBezTo>
                <a:cubicBezTo>
                  <a:pt x="335" y="690"/>
                  <a:pt x="304" y="720"/>
                  <a:pt x="266" y="720"/>
                </a:cubicBezTo>
                <a:cubicBezTo>
                  <a:pt x="229" y="720"/>
                  <a:pt x="198" y="690"/>
                  <a:pt x="198" y="652"/>
                </a:cubicBezTo>
                <a:cubicBezTo>
                  <a:pt x="198" y="652"/>
                  <a:pt x="198" y="652"/>
                  <a:pt x="198" y="652"/>
                </a:cubicBezTo>
                <a:cubicBezTo>
                  <a:pt x="198" y="651"/>
                  <a:pt x="197" y="634"/>
                  <a:pt x="212" y="617"/>
                </a:cubicBezTo>
                <a:cubicBezTo>
                  <a:pt x="214" y="615"/>
                  <a:pt x="216" y="613"/>
                  <a:pt x="219" y="610"/>
                </a:cubicBezTo>
                <a:cubicBezTo>
                  <a:pt x="229" y="599"/>
                  <a:pt x="241" y="586"/>
                  <a:pt x="237" y="572"/>
                </a:cubicBezTo>
                <a:cubicBezTo>
                  <a:pt x="233" y="559"/>
                  <a:pt x="217" y="550"/>
                  <a:pt x="187" y="543"/>
                </a:cubicBezTo>
                <a:cubicBezTo>
                  <a:pt x="184" y="543"/>
                  <a:pt x="180" y="542"/>
                  <a:pt x="177" y="542"/>
                </a:cubicBezTo>
                <a:cubicBezTo>
                  <a:pt x="0" y="542"/>
                  <a:pt x="0" y="542"/>
                  <a:pt x="0" y="542"/>
                </a:cubicBezTo>
                <a:cubicBezTo>
                  <a:pt x="0" y="365"/>
                  <a:pt x="0" y="365"/>
                  <a:pt x="0" y="365"/>
                </a:cubicBezTo>
                <a:cubicBezTo>
                  <a:pt x="0" y="363"/>
                  <a:pt x="0" y="360"/>
                  <a:pt x="1" y="358"/>
                </a:cubicBezTo>
                <a:cubicBezTo>
                  <a:pt x="8" y="324"/>
                  <a:pt x="17" y="321"/>
                  <a:pt x="19" y="321"/>
                </a:cubicBezTo>
                <a:cubicBezTo>
                  <a:pt x="24" y="321"/>
                  <a:pt x="33" y="329"/>
                  <a:pt x="40" y="335"/>
                </a:cubicBezTo>
                <a:cubicBezTo>
                  <a:pt x="42" y="338"/>
                  <a:pt x="45" y="340"/>
                  <a:pt x="47" y="342"/>
                </a:cubicBezTo>
                <a:cubicBezTo>
                  <a:pt x="67" y="359"/>
                  <a:pt x="87" y="360"/>
                  <a:pt x="92" y="360"/>
                </a:cubicBezTo>
                <a:cubicBezTo>
                  <a:pt x="93" y="360"/>
                  <a:pt x="93" y="360"/>
                  <a:pt x="93" y="360"/>
                </a:cubicBezTo>
                <a:cubicBezTo>
                  <a:pt x="140" y="360"/>
                  <a:pt x="178" y="322"/>
                  <a:pt x="178" y="275"/>
                </a:cubicBezTo>
                <a:cubicBezTo>
                  <a:pt x="178" y="229"/>
                  <a:pt x="140" y="190"/>
                  <a:pt x="93" y="190"/>
                </a:cubicBezTo>
                <a:cubicBezTo>
                  <a:pt x="92" y="190"/>
                  <a:pt x="92" y="190"/>
                  <a:pt x="92" y="190"/>
                </a:cubicBezTo>
                <a:cubicBezTo>
                  <a:pt x="87" y="190"/>
                  <a:pt x="67" y="192"/>
                  <a:pt x="47" y="209"/>
                </a:cubicBezTo>
                <a:cubicBezTo>
                  <a:pt x="45" y="211"/>
                  <a:pt x="42" y="213"/>
                  <a:pt x="40" y="215"/>
                </a:cubicBezTo>
                <a:cubicBezTo>
                  <a:pt x="33" y="222"/>
                  <a:pt x="24" y="230"/>
                  <a:pt x="19" y="230"/>
                </a:cubicBezTo>
                <a:cubicBezTo>
                  <a:pt x="17" y="230"/>
                  <a:pt x="8" y="227"/>
                  <a:pt x="1" y="193"/>
                </a:cubicBezTo>
                <a:cubicBezTo>
                  <a:pt x="0" y="190"/>
                  <a:pt x="0" y="188"/>
                  <a:pt x="0" y="186"/>
                </a:cubicBezTo>
                <a:cubicBezTo>
                  <a:pt x="0" y="0"/>
                  <a:pt x="0" y="0"/>
                  <a:pt x="0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80" y="0"/>
                  <a:pt x="183" y="1"/>
                  <a:pt x="186" y="1"/>
                </a:cubicBezTo>
                <a:cubicBezTo>
                  <a:pt x="257" y="18"/>
                  <a:pt x="223" y="42"/>
                  <a:pt x="206" y="61"/>
                </a:cubicBezTo>
                <a:cubicBezTo>
                  <a:pt x="189" y="82"/>
                  <a:pt x="190" y="102"/>
                  <a:pt x="190" y="102"/>
                </a:cubicBezTo>
                <a:cubicBezTo>
                  <a:pt x="190" y="144"/>
                  <a:pt x="224" y="179"/>
                  <a:pt x="266" y="179"/>
                </a:cubicBezTo>
                <a:cubicBezTo>
                  <a:pt x="309" y="179"/>
                  <a:pt x="343" y="144"/>
                  <a:pt x="343" y="102"/>
                </a:cubicBezTo>
                <a:cubicBezTo>
                  <a:pt x="343" y="102"/>
                  <a:pt x="344" y="82"/>
                  <a:pt x="327" y="61"/>
                </a:cubicBezTo>
                <a:cubicBezTo>
                  <a:pt x="310" y="42"/>
                  <a:pt x="276" y="18"/>
                  <a:pt x="347" y="1"/>
                </a:cubicBezTo>
                <a:cubicBezTo>
                  <a:pt x="350" y="1"/>
                  <a:pt x="353" y="0"/>
                  <a:pt x="356" y="0"/>
                </a:cubicBezTo>
                <a:cubicBezTo>
                  <a:pt x="542" y="0"/>
                  <a:pt x="542" y="0"/>
                  <a:pt x="542" y="0"/>
                </a:cubicBezTo>
                <a:cubicBezTo>
                  <a:pt x="542" y="186"/>
                  <a:pt x="542" y="186"/>
                  <a:pt x="542" y="186"/>
                </a:cubicBezTo>
                <a:cubicBezTo>
                  <a:pt x="542" y="189"/>
                  <a:pt x="542" y="192"/>
                  <a:pt x="543" y="194"/>
                </a:cubicBezTo>
                <a:cubicBezTo>
                  <a:pt x="550" y="228"/>
                  <a:pt x="559" y="238"/>
                  <a:pt x="569" y="238"/>
                </a:cubicBezTo>
                <a:cubicBezTo>
                  <a:pt x="580" y="238"/>
                  <a:pt x="592" y="224"/>
                  <a:pt x="603" y="215"/>
                </a:cubicBezTo>
                <a:cubicBezTo>
                  <a:pt x="620" y="200"/>
                  <a:pt x="638" y="199"/>
                  <a:pt x="642" y="199"/>
                </a:cubicBezTo>
                <a:cubicBezTo>
                  <a:pt x="643" y="199"/>
                  <a:pt x="643" y="199"/>
                  <a:pt x="643" y="199"/>
                </a:cubicBezTo>
                <a:cubicBezTo>
                  <a:pt x="686" y="199"/>
                  <a:pt x="720" y="233"/>
                  <a:pt x="720" y="2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1" tIns="34285" rIns="68571" bIns="34285" numCol="1" spcCol="0" rtlCol="0" fromWordArt="0" anchor="ctr" anchorCtr="0" forceAA="0" compatLnSpc="1">
            <a:no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3" name="Freeform 6"/>
          <p:cNvSpPr/>
          <p:nvPr/>
        </p:nvSpPr>
        <p:spPr bwMode="auto">
          <a:xfrm rot="18900000">
            <a:off x="5914609" y="2312025"/>
            <a:ext cx="1311892" cy="1309938"/>
          </a:xfrm>
          <a:custGeom>
            <a:avLst/>
            <a:gdLst>
              <a:gd name="T0" fmla="*/ 720 w 721"/>
              <a:gd name="T1" fmla="*/ 356 h 720"/>
              <a:gd name="T2" fmla="*/ 721 w 721"/>
              <a:gd name="T3" fmla="*/ 542 h 720"/>
              <a:gd name="T4" fmla="*/ 535 w 721"/>
              <a:gd name="T5" fmla="*/ 542 h 720"/>
              <a:gd name="T6" fmla="*/ 526 w 721"/>
              <a:gd name="T7" fmla="*/ 543 h 720"/>
              <a:gd name="T8" fmla="*/ 506 w 721"/>
              <a:gd name="T9" fmla="*/ 603 h 720"/>
              <a:gd name="T10" fmla="*/ 522 w 721"/>
              <a:gd name="T11" fmla="*/ 643 h 720"/>
              <a:gd name="T12" fmla="*/ 445 w 721"/>
              <a:gd name="T13" fmla="*/ 720 h 720"/>
              <a:gd name="T14" fmla="*/ 369 w 721"/>
              <a:gd name="T15" fmla="*/ 643 h 720"/>
              <a:gd name="T16" fmla="*/ 385 w 721"/>
              <a:gd name="T17" fmla="*/ 603 h 720"/>
              <a:gd name="T18" fmla="*/ 365 w 721"/>
              <a:gd name="T19" fmla="*/ 543 h 720"/>
              <a:gd name="T20" fmla="*/ 356 w 721"/>
              <a:gd name="T21" fmla="*/ 542 h 720"/>
              <a:gd name="T22" fmla="*/ 179 w 721"/>
              <a:gd name="T23" fmla="*/ 542 h 720"/>
              <a:gd name="T24" fmla="*/ 179 w 721"/>
              <a:gd name="T25" fmla="*/ 356 h 720"/>
              <a:gd name="T26" fmla="*/ 177 w 721"/>
              <a:gd name="T27" fmla="*/ 346 h 720"/>
              <a:gd name="T28" fmla="*/ 143 w 721"/>
              <a:gd name="T29" fmla="*/ 296 h 720"/>
              <a:gd name="T30" fmla="*/ 110 w 721"/>
              <a:gd name="T31" fmla="*/ 314 h 720"/>
              <a:gd name="T32" fmla="*/ 104 w 721"/>
              <a:gd name="T33" fmla="*/ 321 h 720"/>
              <a:gd name="T34" fmla="*/ 69 w 721"/>
              <a:gd name="T35" fmla="*/ 335 h 720"/>
              <a:gd name="T36" fmla="*/ 68 w 721"/>
              <a:gd name="T37" fmla="*/ 335 h 720"/>
              <a:gd name="T38" fmla="*/ 0 w 721"/>
              <a:gd name="T39" fmla="*/ 267 h 720"/>
              <a:gd name="T40" fmla="*/ 68 w 721"/>
              <a:gd name="T41" fmla="*/ 198 h 720"/>
              <a:gd name="T42" fmla="*/ 69 w 721"/>
              <a:gd name="T43" fmla="*/ 198 h 720"/>
              <a:gd name="T44" fmla="*/ 82 w 721"/>
              <a:gd name="T45" fmla="*/ 200 h 720"/>
              <a:gd name="T46" fmla="*/ 104 w 721"/>
              <a:gd name="T47" fmla="*/ 213 h 720"/>
              <a:gd name="T48" fmla="*/ 110 w 721"/>
              <a:gd name="T49" fmla="*/ 219 h 720"/>
              <a:gd name="T50" fmla="*/ 143 w 721"/>
              <a:gd name="T51" fmla="*/ 238 h 720"/>
              <a:gd name="T52" fmla="*/ 177 w 721"/>
              <a:gd name="T53" fmla="*/ 188 h 720"/>
              <a:gd name="T54" fmla="*/ 179 w 721"/>
              <a:gd name="T55" fmla="*/ 177 h 720"/>
              <a:gd name="T56" fmla="*/ 179 w 721"/>
              <a:gd name="T57" fmla="*/ 0 h 720"/>
              <a:gd name="T58" fmla="*/ 179 w 721"/>
              <a:gd name="T59" fmla="*/ 0 h 720"/>
              <a:gd name="T60" fmla="*/ 179 w 721"/>
              <a:gd name="T61" fmla="*/ 0 h 720"/>
              <a:gd name="T62" fmla="*/ 356 w 721"/>
              <a:gd name="T63" fmla="*/ 0 h 720"/>
              <a:gd name="T64" fmla="*/ 363 w 721"/>
              <a:gd name="T65" fmla="*/ 1 h 720"/>
              <a:gd name="T66" fmla="*/ 400 w 721"/>
              <a:gd name="T67" fmla="*/ 18 h 720"/>
              <a:gd name="T68" fmla="*/ 386 w 721"/>
              <a:gd name="T69" fmla="*/ 40 h 720"/>
              <a:gd name="T70" fmla="*/ 379 w 721"/>
              <a:gd name="T71" fmla="*/ 47 h 720"/>
              <a:gd name="T72" fmla="*/ 360 w 721"/>
              <a:gd name="T73" fmla="*/ 93 h 720"/>
              <a:gd name="T74" fmla="*/ 445 w 721"/>
              <a:gd name="T75" fmla="*/ 178 h 720"/>
              <a:gd name="T76" fmla="*/ 530 w 721"/>
              <a:gd name="T77" fmla="*/ 93 h 720"/>
              <a:gd name="T78" fmla="*/ 512 w 721"/>
              <a:gd name="T79" fmla="*/ 47 h 720"/>
              <a:gd name="T80" fmla="*/ 505 w 721"/>
              <a:gd name="T81" fmla="*/ 40 h 720"/>
              <a:gd name="T82" fmla="*/ 491 w 721"/>
              <a:gd name="T83" fmla="*/ 18 h 720"/>
              <a:gd name="T84" fmla="*/ 528 w 721"/>
              <a:gd name="T85" fmla="*/ 1 h 720"/>
              <a:gd name="T86" fmla="*/ 535 w 721"/>
              <a:gd name="T87" fmla="*/ 0 h 720"/>
              <a:gd name="T88" fmla="*/ 721 w 721"/>
              <a:gd name="T89" fmla="*/ 0 h 720"/>
              <a:gd name="T90" fmla="*/ 720 w 721"/>
              <a:gd name="T91" fmla="*/ 177 h 720"/>
              <a:gd name="T92" fmla="*/ 719 w 721"/>
              <a:gd name="T93" fmla="*/ 186 h 720"/>
              <a:gd name="T94" fmla="*/ 693 w 721"/>
              <a:gd name="T95" fmla="*/ 229 h 720"/>
              <a:gd name="T96" fmla="*/ 659 w 721"/>
              <a:gd name="T97" fmla="*/ 206 h 720"/>
              <a:gd name="T98" fmla="*/ 620 w 721"/>
              <a:gd name="T99" fmla="*/ 190 h 720"/>
              <a:gd name="T100" fmla="*/ 619 w 721"/>
              <a:gd name="T101" fmla="*/ 190 h 720"/>
              <a:gd name="T102" fmla="*/ 542 w 721"/>
              <a:gd name="T103" fmla="*/ 267 h 720"/>
              <a:gd name="T104" fmla="*/ 619 w 721"/>
              <a:gd name="T105" fmla="*/ 343 h 720"/>
              <a:gd name="T106" fmla="*/ 620 w 721"/>
              <a:gd name="T107" fmla="*/ 343 h 720"/>
              <a:gd name="T108" fmla="*/ 659 w 721"/>
              <a:gd name="T109" fmla="*/ 327 h 720"/>
              <a:gd name="T110" fmla="*/ 693 w 721"/>
              <a:gd name="T111" fmla="*/ 304 h 720"/>
              <a:gd name="T112" fmla="*/ 719 w 721"/>
              <a:gd name="T113" fmla="*/ 348 h 720"/>
              <a:gd name="T114" fmla="*/ 720 w 721"/>
              <a:gd name="T115" fmla="*/ 356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21" h="720">
                <a:moveTo>
                  <a:pt x="720" y="356"/>
                </a:moveTo>
                <a:cubicBezTo>
                  <a:pt x="721" y="542"/>
                  <a:pt x="721" y="542"/>
                  <a:pt x="721" y="542"/>
                </a:cubicBezTo>
                <a:cubicBezTo>
                  <a:pt x="535" y="542"/>
                  <a:pt x="535" y="542"/>
                  <a:pt x="535" y="542"/>
                </a:cubicBezTo>
                <a:cubicBezTo>
                  <a:pt x="532" y="542"/>
                  <a:pt x="529" y="542"/>
                  <a:pt x="526" y="543"/>
                </a:cubicBezTo>
                <a:cubicBezTo>
                  <a:pt x="455" y="559"/>
                  <a:pt x="489" y="583"/>
                  <a:pt x="506" y="603"/>
                </a:cubicBezTo>
                <a:cubicBezTo>
                  <a:pt x="523" y="623"/>
                  <a:pt x="522" y="643"/>
                  <a:pt x="522" y="643"/>
                </a:cubicBezTo>
                <a:cubicBezTo>
                  <a:pt x="522" y="686"/>
                  <a:pt x="488" y="720"/>
                  <a:pt x="445" y="720"/>
                </a:cubicBezTo>
                <a:cubicBezTo>
                  <a:pt x="403" y="720"/>
                  <a:pt x="369" y="686"/>
                  <a:pt x="369" y="643"/>
                </a:cubicBezTo>
                <a:cubicBezTo>
                  <a:pt x="369" y="643"/>
                  <a:pt x="368" y="623"/>
                  <a:pt x="385" y="603"/>
                </a:cubicBezTo>
                <a:cubicBezTo>
                  <a:pt x="402" y="583"/>
                  <a:pt x="436" y="559"/>
                  <a:pt x="365" y="543"/>
                </a:cubicBezTo>
                <a:cubicBezTo>
                  <a:pt x="362" y="542"/>
                  <a:pt x="359" y="542"/>
                  <a:pt x="356" y="542"/>
                </a:cubicBezTo>
                <a:cubicBezTo>
                  <a:pt x="179" y="542"/>
                  <a:pt x="179" y="542"/>
                  <a:pt x="179" y="542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79" y="353"/>
                  <a:pt x="178" y="349"/>
                  <a:pt x="177" y="346"/>
                </a:cubicBezTo>
                <a:cubicBezTo>
                  <a:pt x="172" y="322"/>
                  <a:pt x="163" y="296"/>
                  <a:pt x="143" y="296"/>
                </a:cubicBezTo>
                <a:cubicBezTo>
                  <a:pt x="131" y="296"/>
                  <a:pt x="120" y="305"/>
                  <a:pt x="110" y="314"/>
                </a:cubicBezTo>
                <a:cubicBezTo>
                  <a:pt x="108" y="317"/>
                  <a:pt x="106" y="319"/>
                  <a:pt x="104" y="321"/>
                </a:cubicBezTo>
                <a:cubicBezTo>
                  <a:pt x="88" y="334"/>
                  <a:pt x="72" y="335"/>
                  <a:pt x="69" y="335"/>
                </a:cubicBezTo>
                <a:cubicBezTo>
                  <a:pt x="68" y="335"/>
                  <a:pt x="68" y="335"/>
                  <a:pt x="68" y="335"/>
                </a:cubicBezTo>
                <a:cubicBezTo>
                  <a:pt x="31" y="335"/>
                  <a:pt x="0" y="304"/>
                  <a:pt x="0" y="267"/>
                </a:cubicBezTo>
                <a:cubicBezTo>
                  <a:pt x="0" y="229"/>
                  <a:pt x="31" y="198"/>
                  <a:pt x="68" y="198"/>
                </a:cubicBezTo>
                <a:cubicBezTo>
                  <a:pt x="69" y="198"/>
                  <a:pt x="69" y="198"/>
                  <a:pt x="69" y="198"/>
                </a:cubicBezTo>
                <a:cubicBezTo>
                  <a:pt x="71" y="198"/>
                  <a:pt x="75" y="199"/>
                  <a:pt x="82" y="200"/>
                </a:cubicBezTo>
                <a:cubicBezTo>
                  <a:pt x="88" y="202"/>
                  <a:pt x="96" y="206"/>
                  <a:pt x="104" y="213"/>
                </a:cubicBezTo>
                <a:cubicBezTo>
                  <a:pt x="106" y="215"/>
                  <a:pt x="108" y="217"/>
                  <a:pt x="110" y="219"/>
                </a:cubicBezTo>
                <a:cubicBezTo>
                  <a:pt x="120" y="228"/>
                  <a:pt x="131" y="238"/>
                  <a:pt x="143" y="238"/>
                </a:cubicBezTo>
                <a:cubicBezTo>
                  <a:pt x="163" y="238"/>
                  <a:pt x="172" y="211"/>
                  <a:pt x="177" y="188"/>
                </a:cubicBezTo>
                <a:cubicBezTo>
                  <a:pt x="178" y="184"/>
                  <a:pt x="179" y="181"/>
                  <a:pt x="179" y="177"/>
                </a:cubicBezTo>
                <a:cubicBezTo>
                  <a:pt x="179" y="0"/>
                  <a:pt x="179" y="0"/>
                  <a:pt x="179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356" y="0"/>
                  <a:pt x="356" y="0"/>
                  <a:pt x="356" y="0"/>
                </a:cubicBezTo>
                <a:cubicBezTo>
                  <a:pt x="358" y="0"/>
                  <a:pt x="360" y="0"/>
                  <a:pt x="363" y="1"/>
                </a:cubicBezTo>
                <a:cubicBezTo>
                  <a:pt x="394" y="8"/>
                  <a:pt x="399" y="16"/>
                  <a:pt x="400" y="18"/>
                </a:cubicBezTo>
                <a:cubicBezTo>
                  <a:pt x="401" y="23"/>
                  <a:pt x="392" y="33"/>
                  <a:pt x="386" y="40"/>
                </a:cubicBezTo>
                <a:cubicBezTo>
                  <a:pt x="383" y="42"/>
                  <a:pt x="381" y="45"/>
                  <a:pt x="379" y="47"/>
                </a:cubicBezTo>
                <a:cubicBezTo>
                  <a:pt x="360" y="69"/>
                  <a:pt x="360" y="90"/>
                  <a:pt x="360" y="93"/>
                </a:cubicBezTo>
                <a:cubicBezTo>
                  <a:pt x="360" y="140"/>
                  <a:pt x="399" y="178"/>
                  <a:pt x="445" y="178"/>
                </a:cubicBezTo>
                <a:cubicBezTo>
                  <a:pt x="492" y="178"/>
                  <a:pt x="530" y="140"/>
                  <a:pt x="530" y="93"/>
                </a:cubicBezTo>
                <a:cubicBezTo>
                  <a:pt x="530" y="90"/>
                  <a:pt x="531" y="68"/>
                  <a:pt x="512" y="47"/>
                </a:cubicBezTo>
                <a:cubicBezTo>
                  <a:pt x="510" y="45"/>
                  <a:pt x="508" y="42"/>
                  <a:pt x="505" y="40"/>
                </a:cubicBezTo>
                <a:cubicBezTo>
                  <a:pt x="499" y="33"/>
                  <a:pt x="490" y="23"/>
                  <a:pt x="491" y="18"/>
                </a:cubicBezTo>
                <a:cubicBezTo>
                  <a:pt x="492" y="16"/>
                  <a:pt x="497" y="8"/>
                  <a:pt x="528" y="1"/>
                </a:cubicBezTo>
                <a:cubicBezTo>
                  <a:pt x="530" y="0"/>
                  <a:pt x="533" y="0"/>
                  <a:pt x="535" y="0"/>
                </a:cubicBezTo>
                <a:cubicBezTo>
                  <a:pt x="721" y="0"/>
                  <a:pt x="721" y="0"/>
                  <a:pt x="721" y="0"/>
                </a:cubicBezTo>
                <a:cubicBezTo>
                  <a:pt x="720" y="177"/>
                  <a:pt x="720" y="177"/>
                  <a:pt x="720" y="177"/>
                </a:cubicBezTo>
                <a:cubicBezTo>
                  <a:pt x="720" y="180"/>
                  <a:pt x="720" y="183"/>
                  <a:pt x="719" y="186"/>
                </a:cubicBezTo>
                <a:cubicBezTo>
                  <a:pt x="712" y="219"/>
                  <a:pt x="703" y="229"/>
                  <a:pt x="693" y="229"/>
                </a:cubicBezTo>
                <a:cubicBezTo>
                  <a:pt x="682" y="229"/>
                  <a:pt x="670" y="215"/>
                  <a:pt x="659" y="206"/>
                </a:cubicBezTo>
                <a:cubicBezTo>
                  <a:pt x="642" y="191"/>
                  <a:pt x="624" y="190"/>
                  <a:pt x="620" y="190"/>
                </a:cubicBezTo>
                <a:cubicBezTo>
                  <a:pt x="619" y="190"/>
                  <a:pt x="619" y="190"/>
                  <a:pt x="619" y="190"/>
                </a:cubicBezTo>
                <a:cubicBezTo>
                  <a:pt x="576" y="190"/>
                  <a:pt x="542" y="224"/>
                  <a:pt x="542" y="267"/>
                </a:cubicBezTo>
                <a:cubicBezTo>
                  <a:pt x="542" y="309"/>
                  <a:pt x="576" y="343"/>
                  <a:pt x="619" y="343"/>
                </a:cubicBezTo>
                <a:cubicBezTo>
                  <a:pt x="619" y="343"/>
                  <a:pt x="619" y="343"/>
                  <a:pt x="620" y="343"/>
                </a:cubicBezTo>
                <a:cubicBezTo>
                  <a:pt x="623" y="343"/>
                  <a:pt x="641" y="342"/>
                  <a:pt x="659" y="327"/>
                </a:cubicBezTo>
                <a:cubicBezTo>
                  <a:pt x="670" y="318"/>
                  <a:pt x="682" y="304"/>
                  <a:pt x="693" y="304"/>
                </a:cubicBezTo>
                <a:cubicBezTo>
                  <a:pt x="703" y="304"/>
                  <a:pt x="712" y="314"/>
                  <a:pt x="719" y="348"/>
                </a:cubicBezTo>
                <a:cubicBezTo>
                  <a:pt x="720" y="350"/>
                  <a:pt x="720" y="353"/>
                  <a:pt x="720" y="3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1" tIns="34285" rIns="68571" bIns="34285" numCol="1" spcCol="0" rtlCol="0" fromWordArt="0" anchor="ctr" anchorCtr="0" forceAA="0" compatLnSpc="1">
            <a:no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4" name="Freeform 5"/>
          <p:cNvSpPr/>
          <p:nvPr/>
        </p:nvSpPr>
        <p:spPr bwMode="auto">
          <a:xfrm rot="18900000">
            <a:off x="4968320" y="2802402"/>
            <a:ext cx="1309559" cy="1309938"/>
          </a:xfrm>
          <a:custGeom>
            <a:avLst/>
            <a:gdLst>
              <a:gd name="T0" fmla="*/ 720 w 720"/>
              <a:gd name="T1" fmla="*/ 534 h 720"/>
              <a:gd name="T2" fmla="*/ 720 w 720"/>
              <a:gd name="T3" fmla="*/ 720 h 720"/>
              <a:gd name="T4" fmla="*/ 720 w 720"/>
              <a:gd name="T5" fmla="*/ 720 h 720"/>
              <a:gd name="T6" fmla="*/ 543 w 720"/>
              <a:gd name="T7" fmla="*/ 720 h 720"/>
              <a:gd name="T8" fmla="*/ 534 w 720"/>
              <a:gd name="T9" fmla="*/ 719 h 720"/>
              <a:gd name="T10" fmla="*/ 513 w 720"/>
              <a:gd name="T11" fmla="*/ 659 h 720"/>
              <a:gd name="T12" fmla="*/ 530 w 720"/>
              <a:gd name="T13" fmla="*/ 618 h 720"/>
              <a:gd name="T14" fmla="*/ 453 w 720"/>
              <a:gd name="T15" fmla="*/ 541 h 720"/>
              <a:gd name="T16" fmla="*/ 376 w 720"/>
              <a:gd name="T17" fmla="*/ 618 h 720"/>
              <a:gd name="T18" fmla="*/ 393 w 720"/>
              <a:gd name="T19" fmla="*/ 659 h 720"/>
              <a:gd name="T20" fmla="*/ 372 w 720"/>
              <a:gd name="T21" fmla="*/ 719 h 720"/>
              <a:gd name="T22" fmla="*/ 363 w 720"/>
              <a:gd name="T23" fmla="*/ 720 h 720"/>
              <a:gd name="T24" fmla="*/ 178 w 720"/>
              <a:gd name="T25" fmla="*/ 720 h 720"/>
              <a:gd name="T26" fmla="*/ 178 w 720"/>
              <a:gd name="T27" fmla="*/ 534 h 720"/>
              <a:gd name="T28" fmla="*/ 177 w 720"/>
              <a:gd name="T29" fmla="*/ 526 h 720"/>
              <a:gd name="T30" fmla="*/ 150 w 720"/>
              <a:gd name="T31" fmla="*/ 482 h 720"/>
              <a:gd name="T32" fmla="*/ 117 w 720"/>
              <a:gd name="T33" fmla="*/ 505 h 720"/>
              <a:gd name="T34" fmla="*/ 77 w 720"/>
              <a:gd name="T35" fmla="*/ 521 h 720"/>
              <a:gd name="T36" fmla="*/ 76 w 720"/>
              <a:gd name="T37" fmla="*/ 521 h 720"/>
              <a:gd name="T38" fmla="*/ 0 w 720"/>
              <a:gd name="T39" fmla="*/ 445 h 720"/>
              <a:gd name="T40" fmla="*/ 76 w 720"/>
              <a:gd name="T41" fmla="*/ 368 h 720"/>
              <a:gd name="T42" fmla="*/ 77 w 720"/>
              <a:gd name="T43" fmla="*/ 368 h 720"/>
              <a:gd name="T44" fmla="*/ 117 w 720"/>
              <a:gd name="T45" fmla="*/ 384 h 720"/>
              <a:gd name="T46" fmla="*/ 150 w 720"/>
              <a:gd name="T47" fmla="*/ 407 h 720"/>
              <a:gd name="T48" fmla="*/ 177 w 720"/>
              <a:gd name="T49" fmla="*/ 364 h 720"/>
              <a:gd name="T50" fmla="*/ 178 w 720"/>
              <a:gd name="T51" fmla="*/ 355 h 720"/>
              <a:gd name="T52" fmla="*/ 178 w 720"/>
              <a:gd name="T53" fmla="*/ 178 h 720"/>
              <a:gd name="T54" fmla="*/ 363 w 720"/>
              <a:gd name="T55" fmla="*/ 178 h 720"/>
              <a:gd name="T56" fmla="*/ 374 w 720"/>
              <a:gd name="T57" fmla="*/ 177 h 720"/>
              <a:gd name="T58" fmla="*/ 423 w 720"/>
              <a:gd name="T59" fmla="*/ 148 h 720"/>
              <a:gd name="T60" fmla="*/ 405 w 720"/>
              <a:gd name="T61" fmla="*/ 110 h 720"/>
              <a:gd name="T62" fmla="*/ 399 w 720"/>
              <a:gd name="T63" fmla="*/ 103 h 720"/>
              <a:gd name="T64" fmla="*/ 385 w 720"/>
              <a:gd name="T65" fmla="*/ 68 h 720"/>
              <a:gd name="T66" fmla="*/ 453 w 720"/>
              <a:gd name="T67" fmla="*/ 0 h 720"/>
              <a:gd name="T68" fmla="*/ 521 w 720"/>
              <a:gd name="T69" fmla="*/ 68 h 720"/>
              <a:gd name="T70" fmla="*/ 521 w 720"/>
              <a:gd name="T71" fmla="*/ 68 h 720"/>
              <a:gd name="T72" fmla="*/ 507 w 720"/>
              <a:gd name="T73" fmla="*/ 103 h 720"/>
              <a:gd name="T74" fmla="*/ 501 w 720"/>
              <a:gd name="T75" fmla="*/ 110 h 720"/>
              <a:gd name="T76" fmla="*/ 483 w 720"/>
              <a:gd name="T77" fmla="*/ 148 h 720"/>
              <a:gd name="T78" fmla="*/ 532 w 720"/>
              <a:gd name="T79" fmla="*/ 177 h 720"/>
              <a:gd name="T80" fmla="*/ 543 w 720"/>
              <a:gd name="T81" fmla="*/ 178 h 720"/>
              <a:gd name="T82" fmla="*/ 720 w 720"/>
              <a:gd name="T83" fmla="*/ 178 h 720"/>
              <a:gd name="T84" fmla="*/ 720 w 720"/>
              <a:gd name="T85" fmla="*/ 355 h 720"/>
              <a:gd name="T86" fmla="*/ 719 w 720"/>
              <a:gd name="T87" fmla="*/ 362 h 720"/>
              <a:gd name="T88" fmla="*/ 701 w 720"/>
              <a:gd name="T89" fmla="*/ 399 h 720"/>
              <a:gd name="T90" fmla="*/ 680 w 720"/>
              <a:gd name="T91" fmla="*/ 385 h 720"/>
              <a:gd name="T92" fmla="*/ 672 w 720"/>
              <a:gd name="T93" fmla="*/ 378 h 720"/>
              <a:gd name="T94" fmla="*/ 627 w 720"/>
              <a:gd name="T95" fmla="*/ 360 h 720"/>
              <a:gd name="T96" fmla="*/ 626 w 720"/>
              <a:gd name="T97" fmla="*/ 360 h 720"/>
              <a:gd name="T98" fmla="*/ 541 w 720"/>
              <a:gd name="T99" fmla="*/ 445 h 720"/>
              <a:gd name="T100" fmla="*/ 626 w 720"/>
              <a:gd name="T101" fmla="*/ 530 h 720"/>
              <a:gd name="T102" fmla="*/ 627 w 720"/>
              <a:gd name="T103" fmla="*/ 530 h 720"/>
              <a:gd name="T104" fmla="*/ 673 w 720"/>
              <a:gd name="T105" fmla="*/ 511 h 720"/>
              <a:gd name="T106" fmla="*/ 680 w 720"/>
              <a:gd name="T107" fmla="*/ 505 h 720"/>
              <a:gd name="T108" fmla="*/ 701 w 720"/>
              <a:gd name="T109" fmla="*/ 490 h 720"/>
              <a:gd name="T110" fmla="*/ 719 w 720"/>
              <a:gd name="T111" fmla="*/ 527 h 720"/>
              <a:gd name="T112" fmla="*/ 720 w 720"/>
              <a:gd name="T113" fmla="*/ 534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20" h="720">
                <a:moveTo>
                  <a:pt x="720" y="534"/>
                </a:moveTo>
                <a:cubicBezTo>
                  <a:pt x="720" y="720"/>
                  <a:pt x="720" y="720"/>
                  <a:pt x="720" y="720"/>
                </a:cubicBezTo>
                <a:cubicBezTo>
                  <a:pt x="720" y="720"/>
                  <a:pt x="720" y="720"/>
                  <a:pt x="720" y="720"/>
                </a:cubicBezTo>
                <a:cubicBezTo>
                  <a:pt x="543" y="720"/>
                  <a:pt x="543" y="720"/>
                  <a:pt x="543" y="720"/>
                </a:cubicBezTo>
                <a:cubicBezTo>
                  <a:pt x="540" y="720"/>
                  <a:pt x="537" y="719"/>
                  <a:pt x="534" y="719"/>
                </a:cubicBezTo>
                <a:cubicBezTo>
                  <a:pt x="463" y="702"/>
                  <a:pt x="496" y="678"/>
                  <a:pt x="513" y="659"/>
                </a:cubicBezTo>
                <a:cubicBezTo>
                  <a:pt x="531" y="639"/>
                  <a:pt x="530" y="618"/>
                  <a:pt x="530" y="618"/>
                </a:cubicBezTo>
                <a:cubicBezTo>
                  <a:pt x="530" y="576"/>
                  <a:pt x="495" y="541"/>
                  <a:pt x="453" y="541"/>
                </a:cubicBezTo>
                <a:cubicBezTo>
                  <a:pt x="411" y="541"/>
                  <a:pt x="376" y="576"/>
                  <a:pt x="376" y="618"/>
                </a:cubicBezTo>
                <a:cubicBezTo>
                  <a:pt x="376" y="618"/>
                  <a:pt x="375" y="639"/>
                  <a:pt x="393" y="659"/>
                </a:cubicBezTo>
                <a:cubicBezTo>
                  <a:pt x="410" y="678"/>
                  <a:pt x="444" y="702"/>
                  <a:pt x="372" y="719"/>
                </a:cubicBezTo>
                <a:cubicBezTo>
                  <a:pt x="369" y="719"/>
                  <a:pt x="366" y="720"/>
                  <a:pt x="363" y="720"/>
                </a:cubicBezTo>
                <a:cubicBezTo>
                  <a:pt x="178" y="720"/>
                  <a:pt x="178" y="720"/>
                  <a:pt x="178" y="720"/>
                </a:cubicBezTo>
                <a:cubicBezTo>
                  <a:pt x="178" y="534"/>
                  <a:pt x="178" y="534"/>
                  <a:pt x="178" y="534"/>
                </a:cubicBezTo>
                <a:cubicBezTo>
                  <a:pt x="178" y="531"/>
                  <a:pt x="178" y="528"/>
                  <a:pt x="177" y="526"/>
                </a:cubicBezTo>
                <a:cubicBezTo>
                  <a:pt x="169" y="492"/>
                  <a:pt x="160" y="482"/>
                  <a:pt x="150" y="482"/>
                </a:cubicBezTo>
                <a:cubicBezTo>
                  <a:pt x="139" y="482"/>
                  <a:pt x="127" y="496"/>
                  <a:pt x="117" y="505"/>
                </a:cubicBezTo>
                <a:cubicBezTo>
                  <a:pt x="99" y="520"/>
                  <a:pt x="81" y="521"/>
                  <a:pt x="77" y="521"/>
                </a:cubicBezTo>
                <a:cubicBezTo>
                  <a:pt x="77" y="521"/>
                  <a:pt x="76" y="521"/>
                  <a:pt x="76" y="521"/>
                </a:cubicBezTo>
                <a:cubicBezTo>
                  <a:pt x="34" y="521"/>
                  <a:pt x="0" y="487"/>
                  <a:pt x="0" y="445"/>
                </a:cubicBezTo>
                <a:cubicBezTo>
                  <a:pt x="0" y="402"/>
                  <a:pt x="34" y="368"/>
                  <a:pt x="76" y="368"/>
                </a:cubicBezTo>
                <a:cubicBezTo>
                  <a:pt x="76" y="368"/>
                  <a:pt x="76" y="368"/>
                  <a:pt x="77" y="368"/>
                </a:cubicBezTo>
                <a:cubicBezTo>
                  <a:pt x="81" y="368"/>
                  <a:pt x="99" y="369"/>
                  <a:pt x="117" y="384"/>
                </a:cubicBezTo>
                <a:cubicBezTo>
                  <a:pt x="127" y="393"/>
                  <a:pt x="139" y="407"/>
                  <a:pt x="150" y="407"/>
                </a:cubicBezTo>
                <a:cubicBezTo>
                  <a:pt x="160" y="407"/>
                  <a:pt x="169" y="397"/>
                  <a:pt x="177" y="364"/>
                </a:cubicBezTo>
                <a:cubicBezTo>
                  <a:pt x="178" y="361"/>
                  <a:pt x="178" y="358"/>
                  <a:pt x="178" y="355"/>
                </a:cubicBezTo>
                <a:cubicBezTo>
                  <a:pt x="178" y="178"/>
                  <a:pt x="178" y="178"/>
                  <a:pt x="178" y="178"/>
                </a:cubicBezTo>
                <a:cubicBezTo>
                  <a:pt x="363" y="178"/>
                  <a:pt x="363" y="178"/>
                  <a:pt x="363" y="178"/>
                </a:cubicBezTo>
                <a:cubicBezTo>
                  <a:pt x="367" y="178"/>
                  <a:pt x="371" y="177"/>
                  <a:pt x="374" y="177"/>
                </a:cubicBezTo>
                <a:cubicBezTo>
                  <a:pt x="404" y="170"/>
                  <a:pt x="419" y="161"/>
                  <a:pt x="423" y="148"/>
                </a:cubicBezTo>
                <a:cubicBezTo>
                  <a:pt x="428" y="134"/>
                  <a:pt x="416" y="121"/>
                  <a:pt x="405" y="110"/>
                </a:cubicBezTo>
                <a:cubicBezTo>
                  <a:pt x="403" y="107"/>
                  <a:pt x="401" y="105"/>
                  <a:pt x="399" y="103"/>
                </a:cubicBezTo>
                <a:cubicBezTo>
                  <a:pt x="384" y="86"/>
                  <a:pt x="385" y="69"/>
                  <a:pt x="385" y="68"/>
                </a:cubicBezTo>
                <a:cubicBezTo>
                  <a:pt x="385" y="30"/>
                  <a:pt x="415" y="0"/>
                  <a:pt x="453" y="0"/>
                </a:cubicBezTo>
                <a:cubicBezTo>
                  <a:pt x="491" y="0"/>
                  <a:pt x="521" y="30"/>
                  <a:pt x="521" y="68"/>
                </a:cubicBezTo>
                <a:cubicBezTo>
                  <a:pt x="521" y="68"/>
                  <a:pt x="521" y="68"/>
                  <a:pt x="521" y="68"/>
                </a:cubicBezTo>
                <a:cubicBezTo>
                  <a:pt x="521" y="69"/>
                  <a:pt x="522" y="86"/>
                  <a:pt x="507" y="103"/>
                </a:cubicBezTo>
                <a:cubicBezTo>
                  <a:pt x="505" y="105"/>
                  <a:pt x="503" y="107"/>
                  <a:pt x="501" y="110"/>
                </a:cubicBezTo>
                <a:cubicBezTo>
                  <a:pt x="490" y="121"/>
                  <a:pt x="479" y="134"/>
                  <a:pt x="483" y="148"/>
                </a:cubicBezTo>
                <a:cubicBezTo>
                  <a:pt x="487" y="161"/>
                  <a:pt x="502" y="170"/>
                  <a:pt x="532" y="177"/>
                </a:cubicBezTo>
                <a:cubicBezTo>
                  <a:pt x="536" y="177"/>
                  <a:pt x="539" y="178"/>
                  <a:pt x="543" y="178"/>
                </a:cubicBezTo>
                <a:cubicBezTo>
                  <a:pt x="720" y="178"/>
                  <a:pt x="720" y="178"/>
                  <a:pt x="720" y="178"/>
                </a:cubicBezTo>
                <a:cubicBezTo>
                  <a:pt x="720" y="355"/>
                  <a:pt x="720" y="355"/>
                  <a:pt x="720" y="355"/>
                </a:cubicBezTo>
                <a:cubicBezTo>
                  <a:pt x="720" y="357"/>
                  <a:pt x="720" y="360"/>
                  <a:pt x="719" y="362"/>
                </a:cubicBezTo>
                <a:cubicBezTo>
                  <a:pt x="711" y="396"/>
                  <a:pt x="703" y="399"/>
                  <a:pt x="701" y="399"/>
                </a:cubicBezTo>
                <a:cubicBezTo>
                  <a:pt x="695" y="399"/>
                  <a:pt x="687" y="391"/>
                  <a:pt x="680" y="385"/>
                </a:cubicBezTo>
                <a:cubicBezTo>
                  <a:pt x="677" y="382"/>
                  <a:pt x="675" y="380"/>
                  <a:pt x="672" y="378"/>
                </a:cubicBezTo>
                <a:cubicBezTo>
                  <a:pt x="653" y="361"/>
                  <a:pt x="633" y="360"/>
                  <a:pt x="627" y="360"/>
                </a:cubicBezTo>
                <a:cubicBezTo>
                  <a:pt x="626" y="360"/>
                  <a:pt x="626" y="360"/>
                  <a:pt x="626" y="360"/>
                </a:cubicBezTo>
                <a:cubicBezTo>
                  <a:pt x="580" y="360"/>
                  <a:pt x="541" y="398"/>
                  <a:pt x="541" y="445"/>
                </a:cubicBezTo>
                <a:cubicBezTo>
                  <a:pt x="541" y="491"/>
                  <a:pt x="580" y="530"/>
                  <a:pt x="626" y="530"/>
                </a:cubicBezTo>
                <a:cubicBezTo>
                  <a:pt x="627" y="530"/>
                  <a:pt x="627" y="530"/>
                  <a:pt x="627" y="530"/>
                </a:cubicBezTo>
                <a:cubicBezTo>
                  <a:pt x="633" y="530"/>
                  <a:pt x="653" y="528"/>
                  <a:pt x="673" y="511"/>
                </a:cubicBezTo>
                <a:cubicBezTo>
                  <a:pt x="675" y="509"/>
                  <a:pt x="677" y="507"/>
                  <a:pt x="680" y="505"/>
                </a:cubicBezTo>
                <a:cubicBezTo>
                  <a:pt x="687" y="498"/>
                  <a:pt x="695" y="490"/>
                  <a:pt x="701" y="490"/>
                </a:cubicBezTo>
                <a:cubicBezTo>
                  <a:pt x="703" y="490"/>
                  <a:pt x="711" y="493"/>
                  <a:pt x="719" y="527"/>
                </a:cubicBezTo>
                <a:cubicBezTo>
                  <a:pt x="720" y="530"/>
                  <a:pt x="720" y="532"/>
                  <a:pt x="720" y="5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1" tIns="34285" rIns="68571" bIns="34285" numCol="1" spcCol="0" rtlCol="0" fromWordArt="0" anchor="ctr" anchorCtr="0" forceAA="0" compatLnSpc="1">
            <a:no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5" name="Freeform 8"/>
          <p:cNvSpPr/>
          <p:nvPr/>
        </p:nvSpPr>
        <p:spPr bwMode="auto">
          <a:xfrm rot="18900000">
            <a:off x="4478911" y="1853845"/>
            <a:ext cx="1309559" cy="1309938"/>
          </a:xfrm>
          <a:custGeom>
            <a:avLst/>
            <a:gdLst>
              <a:gd name="T0" fmla="*/ 720 w 720"/>
              <a:gd name="T1" fmla="*/ 453 h 720"/>
              <a:gd name="T2" fmla="*/ 652 w 720"/>
              <a:gd name="T3" fmla="*/ 522 h 720"/>
              <a:gd name="T4" fmla="*/ 652 w 720"/>
              <a:gd name="T5" fmla="*/ 522 h 720"/>
              <a:gd name="T6" fmla="*/ 639 w 720"/>
              <a:gd name="T7" fmla="*/ 520 h 720"/>
              <a:gd name="T8" fmla="*/ 617 w 720"/>
              <a:gd name="T9" fmla="*/ 507 h 720"/>
              <a:gd name="T10" fmla="*/ 610 w 720"/>
              <a:gd name="T11" fmla="*/ 501 h 720"/>
              <a:gd name="T12" fmla="*/ 578 w 720"/>
              <a:gd name="T13" fmla="*/ 482 h 720"/>
              <a:gd name="T14" fmla="*/ 543 w 720"/>
              <a:gd name="T15" fmla="*/ 532 h 720"/>
              <a:gd name="T16" fmla="*/ 542 w 720"/>
              <a:gd name="T17" fmla="*/ 543 h 720"/>
              <a:gd name="T18" fmla="*/ 542 w 720"/>
              <a:gd name="T19" fmla="*/ 720 h 720"/>
              <a:gd name="T20" fmla="*/ 542 w 720"/>
              <a:gd name="T21" fmla="*/ 720 h 720"/>
              <a:gd name="T22" fmla="*/ 542 w 720"/>
              <a:gd name="T23" fmla="*/ 720 h 720"/>
              <a:gd name="T24" fmla="*/ 365 w 720"/>
              <a:gd name="T25" fmla="*/ 720 h 720"/>
              <a:gd name="T26" fmla="*/ 358 w 720"/>
              <a:gd name="T27" fmla="*/ 719 h 720"/>
              <a:gd name="T28" fmla="*/ 321 w 720"/>
              <a:gd name="T29" fmla="*/ 702 h 720"/>
              <a:gd name="T30" fmla="*/ 335 w 720"/>
              <a:gd name="T31" fmla="*/ 680 h 720"/>
              <a:gd name="T32" fmla="*/ 342 w 720"/>
              <a:gd name="T33" fmla="*/ 673 h 720"/>
              <a:gd name="T34" fmla="*/ 360 w 720"/>
              <a:gd name="T35" fmla="*/ 627 h 720"/>
              <a:gd name="T36" fmla="*/ 275 w 720"/>
              <a:gd name="T37" fmla="*/ 542 h 720"/>
              <a:gd name="T38" fmla="*/ 190 w 720"/>
              <a:gd name="T39" fmla="*/ 627 h 720"/>
              <a:gd name="T40" fmla="*/ 208 w 720"/>
              <a:gd name="T41" fmla="*/ 673 h 720"/>
              <a:gd name="T42" fmla="*/ 215 w 720"/>
              <a:gd name="T43" fmla="*/ 680 h 720"/>
              <a:gd name="T44" fmla="*/ 229 w 720"/>
              <a:gd name="T45" fmla="*/ 702 h 720"/>
              <a:gd name="T46" fmla="*/ 192 w 720"/>
              <a:gd name="T47" fmla="*/ 719 h 720"/>
              <a:gd name="T48" fmla="*/ 185 w 720"/>
              <a:gd name="T49" fmla="*/ 720 h 720"/>
              <a:gd name="T50" fmla="*/ 0 w 720"/>
              <a:gd name="T51" fmla="*/ 720 h 720"/>
              <a:gd name="T52" fmla="*/ 0 w 720"/>
              <a:gd name="T53" fmla="*/ 543 h 720"/>
              <a:gd name="T54" fmla="*/ 1 w 720"/>
              <a:gd name="T55" fmla="*/ 534 h 720"/>
              <a:gd name="T56" fmla="*/ 28 w 720"/>
              <a:gd name="T57" fmla="*/ 491 h 720"/>
              <a:gd name="T58" fmla="*/ 61 w 720"/>
              <a:gd name="T59" fmla="*/ 514 h 720"/>
              <a:gd name="T60" fmla="*/ 101 w 720"/>
              <a:gd name="T61" fmla="*/ 530 h 720"/>
              <a:gd name="T62" fmla="*/ 102 w 720"/>
              <a:gd name="T63" fmla="*/ 530 h 720"/>
              <a:gd name="T64" fmla="*/ 178 w 720"/>
              <a:gd name="T65" fmla="*/ 453 h 720"/>
              <a:gd name="T66" fmla="*/ 102 w 720"/>
              <a:gd name="T67" fmla="*/ 377 h 720"/>
              <a:gd name="T68" fmla="*/ 101 w 720"/>
              <a:gd name="T69" fmla="*/ 377 h 720"/>
              <a:gd name="T70" fmla="*/ 61 w 720"/>
              <a:gd name="T71" fmla="*/ 393 h 720"/>
              <a:gd name="T72" fmla="*/ 28 w 720"/>
              <a:gd name="T73" fmla="*/ 416 h 720"/>
              <a:gd name="T74" fmla="*/ 1 w 720"/>
              <a:gd name="T75" fmla="*/ 373 h 720"/>
              <a:gd name="T76" fmla="*/ 0 w 720"/>
              <a:gd name="T77" fmla="*/ 364 h 720"/>
              <a:gd name="T78" fmla="*/ 0 w 720"/>
              <a:gd name="T79" fmla="*/ 178 h 720"/>
              <a:gd name="T80" fmla="*/ 185 w 720"/>
              <a:gd name="T81" fmla="*/ 178 h 720"/>
              <a:gd name="T82" fmla="*/ 194 w 720"/>
              <a:gd name="T83" fmla="*/ 177 h 720"/>
              <a:gd name="T84" fmla="*/ 215 w 720"/>
              <a:gd name="T85" fmla="*/ 117 h 720"/>
              <a:gd name="T86" fmla="*/ 198 w 720"/>
              <a:gd name="T87" fmla="*/ 77 h 720"/>
              <a:gd name="T88" fmla="*/ 275 w 720"/>
              <a:gd name="T89" fmla="*/ 0 h 720"/>
              <a:gd name="T90" fmla="*/ 352 w 720"/>
              <a:gd name="T91" fmla="*/ 77 h 720"/>
              <a:gd name="T92" fmla="*/ 335 w 720"/>
              <a:gd name="T93" fmla="*/ 117 h 720"/>
              <a:gd name="T94" fmla="*/ 356 w 720"/>
              <a:gd name="T95" fmla="*/ 177 h 720"/>
              <a:gd name="T96" fmla="*/ 365 w 720"/>
              <a:gd name="T97" fmla="*/ 178 h 720"/>
              <a:gd name="T98" fmla="*/ 542 w 720"/>
              <a:gd name="T99" fmla="*/ 178 h 720"/>
              <a:gd name="T100" fmla="*/ 542 w 720"/>
              <a:gd name="T101" fmla="*/ 364 h 720"/>
              <a:gd name="T102" fmla="*/ 543 w 720"/>
              <a:gd name="T103" fmla="*/ 374 h 720"/>
              <a:gd name="T104" fmla="*/ 578 w 720"/>
              <a:gd name="T105" fmla="*/ 424 h 720"/>
              <a:gd name="T106" fmla="*/ 610 w 720"/>
              <a:gd name="T107" fmla="*/ 406 h 720"/>
              <a:gd name="T108" fmla="*/ 617 w 720"/>
              <a:gd name="T109" fmla="*/ 399 h 720"/>
              <a:gd name="T110" fmla="*/ 651 w 720"/>
              <a:gd name="T111" fmla="*/ 385 h 720"/>
              <a:gd name="T112" fmla="*/ 652 w 720"/>
              <a:gd name="T113" fmla="*/ 385 h 720"/>
              <a:gd name="T114" fmla="*/ 720 w 720"/>
              <a:gd name="T115" fmla="*/ 453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20" h="720">
                <a:moveTo>
                  <a:pt x="720" y="453"/>
                </a:moveTo>
                <a:cubicBezTo>
                  <a:pt x="720" y="491"/>
                  <a:pt x="690" y="522"/>
                  <a:pt x="652" y="522"/>
                </a:cubicBezTo>
                <a:cubicBezTo>
                  <a:pt x="652" y="522"/>
                  <a:pt x="652" y="522"/>
                  <a:pt x="652" y="522"/>
                </a:cubicBezTo>
                <a:cubicBezTo>
                  <a:pt x="650" y="522"/>
                  <a:pt x="645" y="522"/>
                  <a:pt x="639" y="520"/>
                </a:cubicBezTo>
                <a:cubicBezTo>
                  <a:pt x="633" y="518"/>
                  <a:pt x="625" y="514"/>
                  <a:pt x="617" y="507"/>
                </a:cubicBezTo>
                <a:cubicBezTo>
                  <a:pt x="615" y="505"/>
                  <a:pt x="612" y="503"/>
                  <a:pt x="610" y="501"/>
                </a:cubicBezTo>
                <a:cubicBezTo>
                  <a:pt x="600" y="492"/>
                  <a:pt x="590" y="482"/>
                  <a:pt x="578" y="482"/>
                </a:cubicBezTo>
                <a:cubicBezTo>
                  <a:pt x="557" y="482"/>
                  <a:pt x="549" y="509"/>
                  <a:pt x="543" y="532"/>
                </a:cubicBezTo>
                <a:cubicBezTo>
                  <a:pt x="542" y="536"/>
                  <a:pt x="542" y="539"/>
                  <a:pt x="542" y="543"/>
                </a:cubicBezTo>
                <a:cubicBezTo>
                  <a:pt x="542" y="720"/>
                  <a:pt x="542" y="720"/>
                  <a:pt x="542" y="720"/>
                </a:cubicBezTo>
                <a:cubicBezTo>
                  <a:pt x="542" y="720"/>
                  <a:pt x="542" y="720"/>
                  <a:pt x="542" y="720"/>
                </a:cubicBezTo>
                <a:cubicBezTo>
                  <a:pt x="542" y="720"/>
                  <a:pt x="542" y="720"/>
                  <a:pt x="542" y="720"/>
                </a:cubicBezTo>
                <a:cubicBezTo>
                  <a:pt x="365" y="720"/>
                  <a:pt x="365" y="720"/>
                  <a:pt x="365" y="720"/>
                </a:cubicBezTo>
                <a:cubicBezTo>
                  <a:pt x="362" y="720"/>
                  <a:pt x="360" y="720"/>
                  <a:pt x="358" y="719"/>
                </a:cubicBezTo>
                <a:cubicBezTo>
                  <a:pt x="326" y="712"/>
                  <a:pt x="322" y="704"/>
                  <a:pt x="321" y="702"/>
                </a:cubicBezTo>
                <a:cubicBezTo>
                  <a:pt x="319" y="697"/>
                  <a:pt x="328" y="687"/>
                  <a:pt x="335" y="680"/>
                </a:cubicBezTo>
                <a:cubicBezTo>
                  <a:pt x="337" y="678"/>
                  <a:pt x="340" y="675"/>
                  <a:pt x="342" y="673"/>
                </a:cubicBezTo>
                <a:cubicBezTo>
                  <a:pt x="360" y="652"/>
                  <a:pt x="360" y="630"/>
                  <a:pt x="360" y="627"/>
                </a:cubicBezTo>
                <a:cubicBezTo>
                  <a:pt x="360" y="580"/>
                  <a:pt x="322" y="542"/>
                  <a:pt x="275" y="542"/>
                </a:cubicBezTo>
                <a:cubicBezTo>
                  <a:pt x="228" y="542"/>
                  <a:pt x="190" y="580"/>
                  <a:pt x="190" y="627"/>
                </a:cubicBezTo>
                <a:cubicBezTo>
                  <a:pt x="190" y="630"/>
                  <a:pt x="190" y="652"/>
                  <a:pt x="208" y="673"/>
                </a:cubicBezTo>
                <a:cubicBezTo>
                  <a:pt x="210" y="675"/>
                  <a:pt x="213" y="678"/>
                  <a:pt x="215" y="680"/>
                </a:cubicBezTo>
                <a:cubicBezTo>
                  <a:pt x="222" y="687"/>
                  <a:pt x="231" y="697"/>
                  <a:pt x="229" y="702"/>
                </a:cubicBezTo>
                <a:cubicBezTo>
                  <a:pt x="229" y="704"/>
                  <a:pt x="224" y="712"/>
                  <a:pt x="192" y="719"/>
                </a:cubicBezTo>
                <a:cubicBezTo>
                  <a:pt x="190" y="720"/>
                  <a:pt x="188" y="720"/>
                  <a:pt x="185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40"/>
                  <a:pt x="0" y="537"/>
                  <a:pt x="1" y="534"/>
                </a:cubicBezTo>
                <a:cubicBezTo>
                  <a:pt x="9" y="501"/>
                  <a:pt x="18" y="491"/>
                  <a:pt x="28" y="491"/>
                </a:cubicBezTo>
                <a:cubicBezTo>
                  <a:pt x="39" y="491"/>
                  <a:pt x="51" y="505"/>
                  <a:pt x="61" y="514"/>
                </a:cubicBezTo>
                <a:cubicBezTo>
                  <a:pt x="79" y="529"/>
                  <a:pt x="97" y="530"/>
                  <a:pt x="101" y="530"/>
                </a:cubicBezTo>
                <a:cubicBezTo>
                  <a:pt x="101" y="530"/>
                  <a:pt x="102" y="530"/>
                  <a:pt x="102" y="530"/>
                </a:cubicBezTo>
                <a:cubicBezTo>
                  <a:pt x="144" y="530"/>
                  <a:pt x="178" y="496"/>
                  <a:pt x="178" y="453"/>
                </a:cubicBezTo>
                <a:cubicBezTo>
                  <a:pt x="178" y="411"/>
                  <a:pt x="144" y="377"/>
                  <a:pt x="102" y="377"/>
                </a:cubicBezTo>
                <a:cubicBezTo>
                  <a:pt x="102" y="377"/>
                  <a:pt x="101" y="377"/>
                  <a:pt x="101" y="377"/>
                </a:cubicBezTo>
                <a:cubicBezTo>
                  <a:pt x="97" y="377"/>
                  <a:pt x="79" y="378"/>
                  <a:pt x="61" y="393"/>
                </a:cubicBezTo>
                <a:cubicBezTo>
                  <a:pt x="51" y="402"/>
                  <a:pt x="39" y="416"/>
                  <a:pt x="28" y="416"/>
                </a:cubicBezTo>
                <a:cubicBezTo>
                  <a:pt x="18" y="416"/>
                  <a:pt x="9" y="406"/>
                  <a:pt x="1" y="373"/>
                </a:cubicBezTo>
                <a:cubicBezTo>
                  <a:pt x="0" y="370"/>
                  <a:pt x="0" y="367"/>
                  <a:pt x="0" y="364"/>
                </a:cubicBezTo>
                <a:cubicBezTo>
                  <a:pt x="0" y="178"/>
                  <a:pt x="0" y="178"/>
                  <a:pt x="0" y="178"/>
                </a:cubicBezTo>
                <a:cubicBezTo>
                  <a:pt x="185" y="178"/>
                  <a:pt x="185" y="178"/>
                  <a:pt x="185" y="178"/>
                </a:cubicBezTo>
                <a:cubicBezTo>
                  <a:pt x="188" y="178"/>
                  <a:pt x="191" y="178"/>
                  <a:pt x="194" y="177"/>
                </a:cubicBezTo>
                <a:cubicBezTo>
                  <a:pt x="266" y="161"/>
                  <a:pt x="232" y="137"/>
                  <a:pt x="215" y="117"/>
                </a:cubicBezTo>
                <a:cubicBezTo>
                  <a:pt x="197" y="97"/>
                  <a:pt x="198" y="77"/>
                  <a:pt x="198" y="77"/>
                </a:cubicBezTo>
                <a:cubicBezTo>
                  <a:pt x="198" y="34"/>
                  <a:pt x="233" y="0"/>
                  <a:pt x="275" y="0"/>
                </a:cubicBezTo>
                <a:cubicBezTo>
                  <a:pt x="317" y="0"/>
                  <a:pt x="352" y="34"/>
                  <a:pt x="352" y="77"/>
                </a:cubicBezTo>
                <a:cubicBezTo>
                  <a:pt x="352" y="77"/>
                  <a:pt x="353" y="97"/>
                  <a:pt x="335" y="117"/>
                </a:cubicBezTo>
                <a:cubicBezTo>
                  <a:pt x="318" y="137"/>
                  <a:pt x="285" y="161"/>
                  <a:pt x="356" y="177"/>
                </a:cubicBezTo>
                <a:cubicBezTo>
                  <a:pt x="359" y="178"/>
                  <a:pt x="362" y="178"/>
                  <a:pt x="365" y="178"/>
                </a:cubicBezTo>
                <a:cubicBezTo>
                  <a:pt x="542" y="178"/>
                  <a:pt x="542" y="178"/>
                  <a:pt x="542" y="178"/>
                </a:cubicBezTo>
                <a:cubicBezTo>
                  <a:pt x="542" y="364"/>
                  <a:pt x="542" y="364"/>
                  <a:pt x="542" y="364"/>
                </a:cubicBezTo>
                <a:cubicBezTo>
                  <a:pt x="542" y="367"/>
                  <a:pt x="542" y="371"/>
                  <a:pt x="543" y="374"/>
                </a:cubicBezTo>
                <a:cubicBezTo>
                  <a:pt x="549" y="398"/>
                  <a:pt x="557" y="424"/>
                  <a:pt x="578" y="424"/>
                </a:cubicBezTo>
                <a:cubicBezTo>
                  <a:pt x="590" y="424"/>
                  <a:pt x="600" y="415"/>
                  <a:pt x="610" y="406"/>
                </a:cubicBezTo>
                <a:cubicBezTo>
                  <a:pt x="612" y="403"/>
                  <a:pt x="615" y="401"/>
                  <a:pt x="617" y="399"/>
                </a:cubicBezTo>
                <a:cubicBezTo>
                  <a:pt x="633" y="386"/>
                  <a:pt x="648" y="385"/>
                  <a:pt x="651" y="385"/>
                </a:cubicBezTo>
                <a:cubicBezTo>
                  <a:pt x="652" y="385"/>
                  <a:pt x="652" y="385"/>
                  <a:pt x="652" y="385"/>
                </a:cubicBezTo>
                <a:cubicBezTo>
                  <a:pt x="690" y="385"/>
                  <a:pt x="720" y="416"/>
                  <a:pt x="720" y="4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1" tIns="34285" rIns="68571" bIns="34285" numCol="1" spcCol="0" rtlCol="0" fromWordArt="0" anchor="ctr" anchorCtr="0" forceAA="0" compatLnSpc="1">
            <a:no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Malgun Gothic" panose="020B0503020000020004" pitchFamily="34" charset="-127"/>
              <a:cs typeface="+mn-cs"/>
            </a:endParaRPr>
          </a:p>
        </p:txBody>
      </p:sp>
      <p:cxnSp>
        <p:nvCxnSpPr>
          <p:cNvPr id="6" name="직선 연결선 250"/>
          <p:cNvCxnSpPr/>
          <p:nvPr/>
        </p:nvCxnSpPr>
        <p:spPr>
          <a:xfrm>
            <a:off x="4207691" y="2259094"/>
            <a:ext cx="24470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250"/>
          <p:cNvCxnSpPr/>
          <p:nvPr/>
        </p:nvCxnSpPr>
        <p:spPr>
          <a:xfrm>
            <a:off x="4261348" y="3959818"/>
            <a:ext cx="893799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250"/>
          <p:cNvCxnSpPr/>
          <p:nvPr/>
        </p:nvCxnSpPr>
        <p:spPr>
          <a:xfrm flipH="1">
            <a:off x="6512287" y="1532117"/>
            <a:ext cx="1069515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250"/>
          <p:cNvCxnSpPr/>
          <p:nvPr/>
        </p:nvCxnSpPr>
        <p:spPr>
          <a:xfrm flipH="1">
            <a:off x="7241756" y="3235319"/>
            <a:ext cx="340046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/>
          <p:cNvSpPr txBox="1"/>
          <p:nvPr/>
        </p:nvSpPr>
        <p:spPr>
          <a:xfrm>
            <a:off x="518600" y="1836580"/>
            <a:ext cx="2325208" cy="2553834"/>
          </a:xfrm>
          <a:prstGeom prst="rect">
            <a:avLst/>
          </a:prstGeom>
        </p:spPr>
        <p:txBody>
          <a:bodyPr vert="horz" lIns="68571" tIns="34285" rIns="68571" bIns="34285"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800" kern="1200" baseline="0">
                <a:solidFill>
                  <a:schemeClr val="bg1">
                    <a:lumMod val="50000"/>
                  </a:schemeClr>
                </a:solidFill>
                <a:latin typeface="Roboto condensed"/>
                <a:ea typeface="+mn-ea"/>
                <a:cs typeface="Roboto condens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点击输入简要文字内容，文字内容需概括精炼，不用多余的文字修饰。点击输入简要文字内容，文字内容需概括精炼，不用多余的文字修饰。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Straight Connector 59"/>
          <p:cNvCxnSpPr/>
          <p:nvPr/>
        </p:nvCxnSpPr>
        <p:spPr>
          <a:xfrm flipV="1">
            <a:off x="3059832" y="1298198"/>
            <a:ext cx="0" cy="3361784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矩形 10"/>
          <p:cNvSpPr>
            <a:spLocks noChangeArrowheads="1"/>
          </p:cNvSpPr>
          <p:nvPr/>
        </p:nvSpPr>
        <p:spPr bwMode="auto">
          <a:xfrm>
            <a:off x="3237720" y="2077421"/>
            <a:ext cx="856627" cy="5001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添加内容</a:t>
            </a:r>
          </a:p>
        </p:txBody>
      </p:sp>
      <p:sp>
        <p:nvSpPr>
          <p:cNvPr id="13" name="矩形 10"/>
          <p:cNvSpPr>
            <a:spLocks noChangeArrowheads="1"/>
          </p:cNvSpPr>
          <p:nvPr/>
        </p:nvSpPr>
        <p:spPr bwMode="auto">
          <a:xfrm>
            <a:off x="7697039" y="1340231"/>
            <a:ext cx="856627" cy="5001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添加内容</a:t>
            </a:r>
          </a:p>
        </p:txBody>
      </p:sp>
      <p:sp>
        <p:nvSpPr>
          <p:cNvPr id="14" name="矩形 10"/>
          <p:cNvSpPr>
            <a:spLocks noChangeArrowheads="1"/>
          </p:cNvSpPr>
          <p:nvPr/>
        </p:nvSpPr>
        <p:spPr bwMode="auto">
          <a:xfrm>
            <a:off x="3295202" y="3686002"/>
            <a:ext cx="856627" cy="5001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添加内容</a:t>
            </a:r>
          </a:p>
        </p:txBody>
      </p:sp>
      <p:sp>
        <p:nvSpPr>
          <p:cNvPr id="15" name="矩形 10"/>
          <p:cNvSpPr>
            <a:spLocks noChangeArrowheads="1"/>
          </p:cNvSpPr>
          <p:nvPr/>
        </p:nvSpPr>
        <p:spPr bwMode="auto">
          <a:xfrm>
            <a:off x="7747821" y="3041574"/>
            <a:ext cx="856627" cy="5001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添加内容</a:t>
            </a:r>
          </a:p>
        </p:txBody>
      </p:sp>
      <p:sp>
        <p:nvSpPr>
          <p:cNvPr id="16" name="Text Placeholder 2"/>
          <p:cNvSpPr txBox="1"/>
          <p:nvPr/>
        </p:nvSpPr>
        <p:spPr bwMode="auto">
          <a:xfrm>
            <a:off x="395536" y="1582102"/>
            <a:ext cx="1523692" cy="26842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Corbel" panose="020B0503020204020204" pitchFamily="34" charset="0"/>
              <a:buNone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添加会议主题</a:t>
            </a:r>
            <a:endParaRPr kumimoji="0" lang="en-AU" sz="15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87719" y="1362541"/>
            <a:ext cx="6231994" cy="30199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851146" y="2263224"/>
            <a:ext cx="1213335" cy="12185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点击添加文本</a:t>
            </a:r>
          </a:p>
        </p:txBody>
      </p:sp>
      <p:sp>
        <p:nvSpPr>
          <p:cNvPr id="4" name="椭圆 3"/>
          <p:cNvSpPr/>
          <p:nvPr/>
        </p:nvSpPr>
        <p:spPr>
          <a:xfrm>
            <a:off x="7083139" y="2263224"/>
            <a:ext cx="1213335" cy="12185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点击添加文本</a:t>
            </a:r>
          </a:p>
        </p:txBody>
      </p:sp>
      <p:sp>
        <p:nvSpPr>
          <p:cNvPr id="5" name="矩形 4"/>
          <p:cNvSpPr/>
          <p:nvPr/>
        </p:nvSpPr>
        <p:spPr>
          <a:xfrm>
            <a:off x="4009020" y="2256385"/>
            <a:ext cx="1366584" cy="313960"/>
          </a:xfrm>
          <a:prstGeom prst="rect">
            <a:avLst/>
          </a:prstGeom>
        </p:spPr>
        <p:txBody>
          <a:bodyPr wrap="none" lIns="67099" tIns="33549" rIns="67099" bIns="33549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09020" y="3216886"/>
            <a:ext cx="1366584" cy="313960"/>
          </a:xfrm>
          <a:prstGeom prst="rect">
            <a:avLst/>
          </a:prstGeom>
        </p:spPr>
        <p:txBody>
          <a:bodyPr wrap="none" lIns="67099" tIns="33549" rIns="67099" bIns="33549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上箭头 6"/>
          <p:cNvSpPr/>
          <p:nvPr/>
        </p:nvSpPr>
        <p:spPr>
          <a:xfrm>
            <a:off x="4049802" y="1650522"/>
            <a:ext cx="1107827" cy="529813"/>
          </a:xfrm>
          <a:prstGeom prst="up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上箭头 7"/>
          <p:cNvSpPr/>
          <p:nvPr/>
        </p:nvSpPr>
        <p:spPr>
          <a:xfrm flipV="1">
            <a:off x="4049802" y="3587755"/>
            <a:ext cx="1107827" cy="529813"/>
          </a:xfrm>
          <a:prstGeom prst="up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95874" y="4223531"/>
            <a:ext cx="3323483" cy="3178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点击添加文本</a:t>
            </a:r>
          </a:p>
        </p:txBody>
      </p:sp>
      <p:sp>
        <p:nvSpPr>
          <p:cNvPr id="10" name="矩形 9"/>
          <p:cNvSpPr/>
          <p:nvPr/>
        </p:nvSpPr>
        <p:spPr>
          <a:xfrm>
            <a:off x="2895874" y="1203598"/>
            <a:ext cx="3323483" cy="317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点击添加文本</a:t>
            </a:r>
          </a:p>
        </p:txBody>
      </p:sp>
      <p:sp>
        <p:nvSpPr>
          <p:cNvPr id="11" name="五边形 2"/>
          <p:cNvSpPr/>
          <p:nvPr/>
        </p:nvSpPr>
        <p:spPr>
          <a:xfrm>
            <a:off x="2434221" y="2912244"/>
            <a:ext cx="4338992" cy="238416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五边形 2"/>
          <p:cNvSpPr/>
          <p:nvPr/>
        </p:nvSpPr>
        <p:spPr>
          <a:xfrm flipH="1">
            <a:off x="2434221" y="2594356"/>
            <a:ext cx="4338992" cy="238416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54533" y="1474148"/>
            <a:ext cx="3035238" cy="2833237"/>
            <a:chOff x="1356184" y="1198174"/>
            <a:chExt cx="3035238" cy="2833237"/>
          </a:xfrm>
          <a:solidFill>
            <a:srgbClr val="414455"/>
          </a:solidFill>
        </p:grpSpPr>
        <p:grpSp>
          <p:nvGrpSpPr>
            <p:cNvPr id="3" name="组合 2"/>
            <p:cNvGrpSpPr/>
            <p:nvPr/>
          </p:nvGrpSpPr>
          <p:grpSpPr>
            <a:xfrm>
              <a:off x="1356184" y="1198174"/>
              <a:ext cx="3035238" cy="2833237"/>
              <a:chOff x="1356184" y="1198174"/>
              <a:chExt cx="3035238" cy="2833237"/>
            </a:xfrm>
            <a:grpFill/>
          </p:grpSpPr>
          <p:grpSp>
            <p:nvGrpSpPr>
              <p:cNvPr id="5" name="组合 4"/>
              <p:cNvGrpSpPr/>
              <p:nvPr/>
            </p:nvGrpSpPr>
            <p:grpSpPr>
              <a:xfrm>
                <a:off x="1356184" y="2251948"/>
                <a:ext cx="2361706" cy="1779463"/>
                <a:chOff x="1356184" y="2251948"/>
                <a:chExt cx="2361706" cy="1779463"/>
              </a:xfrm>
              <a:grpFill/>
            </p:grpSpPr>
            <p:sp>
              <p:nvSpPr>
                <p:cNvPr id="9" name="Freeform 5"/>
                <p:cNvSpPr>
                  <a:spLocks noEditPoints="1"/>
                </p:cNvSpPr>
                <p:nvPr/>
              </p:nvSpPr>
              <p:spPr bwMode="auto">
                <a:xfrm>
                  <a:off x="1356184" y="2251948"/>
                  <a:ext cx="1464389" cy="895164"/>
                </a:xfrm>
                <a:custGeom>
                  <a:avLst/>
                  <a:gdLst>
                    <a:gd name="T0" fmla="*/ 1069975 w 674"/>
                    <a:gd name="T1" fmla="*/ 654050 h 412"/>
                    <a:gd name="T2" fmla="*/ 1065213 w 674"/>
                    <a:gd name="T3" fmla="*/ 652463 h 412"/>
                    <a:gd name="T4" fmla="*/ 0 w 674"/>
                    <a:gd name="T5" fmla="*/ 522288 h 412"/>
                    <a:gd name="T6" fmla="*/ 4763 w 674"/>
                    <a:gd name="T7" fmla="*/ 519113 h 412"/>
                    <a:gd name="T8" fmla="*/ 641350 w 674"/>
                    <a:gd name="T9" fmla="*/ 0 h 412"/>
                    <a:gd name="T10" fmla="*/ 1069975 w 674"/>
                    <a:gd name="T11" fmla="*/ 654050 h 412"/>
                    <a:gd name="T12" fmla="*/ 7938 w 674"/>
                    <a:gd name="T13" fmla="*/ 519113 h 412"/>
                    <a:gd name="T14" fmla="*/ 1062038 w 674"/>
                    <a:gd name="T15" fmla="*/ 649288 h 412"/>
                    <a:gd name="T16" fmla="*/ 641350 w 674"/>
                    <a:gd name="T17" fmla="*/ 6350 h 412"/>
                    <a:gd name="T18" fmla="*/ 7938 w 674"/>
                    <a:gd name="T19" fmla="*/ 519113 h 4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674" h="412">
                      <a:moveTo>
                        <a:pt x="674" y="412"/>
                      </a:moveTo>
                      <a:lnTo>
                        <a:pt x="671" y="411"/>
                      </a:lnTo>
                      <a:lnTo>
                        <a:pt x="0" y="329"/>
                      </a:lnTo>
                      <a:lnTo>
                        <a:pt x="3" y="327"/>
                      </a:lnTo>
                      <a:lnTo>
                        <a:pt x="404" y="0"/>
                      </a:lnTo>
                      <a:lnTo>
                        <a:pt x="674" y="412"/>
                      </a:lnTo>
                      <a:close/>
                      <a:moveTo>
                        <a:pt x="5" y="327"/>
                      </a:moveTo>
                      <a:lnTo>
                        <a:pt x="669" y="409"/>
                      </a:lnTo>
                      <a:lnTo>
                        <a:pt x="404" y="4"/>
                      </a:lnTo>
                      <a:lnTo>
                        <a:pt x="5" y="32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81661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" name="Freeform 6"/>
                <p:cNvSpPr/>
                <p:nvPr/>
              </p:nvSpPr>
              <p:spPr bwMode="auto">
                <a:xfrm>
                  <a:off x="1360529" y="2962429"/>
                  <a:ext cx="827793" cy="929927"/>
                </a:xfrm>
                <a:custGeom>
                  <a:avLst/>
                  <a:gdLst>
                    <a:gd name="T0" fmla="*/ 601663 w 381"/>
                    <a:gd name="T1" fmla="*/ 679450 h 428"/>
                    <a:gd name="T2" fmla="*/ 0 w 381"/>
                    <a:gd name="T3" fmla="*/ 3175 h 428"/>
                    <a:gd name="T4" fmla="*/ 1588 w 381"/>
                    <a:gd name="T5" fmla="*/ 0 h 428"/>
                    <a:gd name="T6" fmla="*/ 604838 w 381"/>
                    <a:gd name="T7" fmla="*/ 677863 h 428"/>
                    <a:gd name="T8" fmla="*/ 601663 w 381"/>
                    <a:gd name="T9" fmla="*/ 679450 h 4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81" h="428">
                      <a:moveTo>
                        <a:pt x="379" y="428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81" y="427"/>
                      </a:lnTo>
                      <a:lnTo>
                        <a:pt x="379" y="42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81661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" name="Freeform 7"/>
                <p:cNvSpPr>
                  <a:spLocks noEditPoints="1"/>
                </p:cNvSpPr>
                <p:nvPr/>
              </p:nvSpPr>
              <p:spPr bwMode="auto">
                <a:xfrm>
                  <a:off x="2179630" y="3138420"/>
                  <a:ext cx="1538260" cy="892991"/>
                </a:xfrm>
                <a:custGeom>
                  <a:avLst/>
                  <a:gdLst>
                    <a:gd name="T0" fmla="*/ 1123950 w 708"/>
                    <a:gd name="T1" fmla="*/ 652463 h 411"/>
                    <a:gd name="T2" fmla="*/ 0 w 708"/>
                    <a:gd name="T3" fmla="*/ 552450 h 411"/>
                    <a:gd name="T4" fmla="*/ 463550 w 708"/>
                    <a:gd name="T5" fmla="*/ 0 h 411"/>
                    <a:gd name="T6" fmla="*/ 465138 w 708"/>
                    <a:gd name="T7" fmla="*/ 1588 h 411"/>
                    <a:gd name="T8" fmla="*/ 1123950 w 708"/>
                    <a:gd name="T9" fmla="*/ 652463 h 411"/>
                    <a:gd name="T10" fmla="*/ 7938 w 708"/>
                    <a:gd name="T11" fmla="*/ 547688 h 411"/>
                    <a:gd name="T12" fmla="*/ 1112838 w 708"/>
                    <a:gd name="T13" fmla="*/ 649288 h 411"/>
                    <a:gd name="T14" fmla="*/ 463550 w 708"/>
                    <a:gd name="T15" fmla="*/ 6350 h 411"/>
                    <a:gd name="T16" fmla="*/ 7938 w 708"/>
                    <a:gd name="T17" fmla="*/ 547688 h 4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08" h="411">
                      <a:moveTo>
                        <a:pt x="708" y="411"/>
                      </a:moveTo>
                      <a:lnTo>
                        <a:pt x="0" y="348"/>
                      </a:lnTo>
                      <a:lnTo>
                        <a:pt x="292" y="0"/>
                      </a:lnTo>
                      <a:lnTo>
                        <a:pt x="293" y="1"/>
                      </a:lnTo>
                      <a:lnTo>
                        <a:pt x="708" y="411"/>
                      </a:lnTo>
                      <a:close/>
                      <a:moveTo>
                        <a:pt x="5" y="345"/>
                      </a:moveTo>
                      <a:lnTo>
                        <a:pt x="701" y="409"/>
                      </a:lnTo>
                      <a:lnTo>
                        <a:pt x="292" y="4"/>
                      </a:lnTo>
                      <a:lnTo>
                        <a:pt x="5" y="345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81661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2231774" y="1198174"/>
                <a:ext cx="2159648" cy="1948937"/>
                <a:chOff x="2231774" y="1198174"/>
                <a:chExt cx="2159648" cy="1948937"/>
              </a:xfrm>
              <a:grpFill/>
            </p:grpSpPr>
            <p:sp>
              <p:nvSpPr>
                <p:cNvPr id="7" name="Freeform 8"/>
                <p:cNvSpPr>
                  <a:spLocks noEditPoints="1"/>
                </p:cNvSpPr>
                <p:nvPr/>
              </p:nvSpPr>
              <p:spPr bwMode="auto">
                <a:xfrm>
                  <a:off x="2853162" y="1232938"/>
                  <a:ext cx="1538260" cy="1914173"/>
                </a:xfrm>
                <a:custGeom>
                  <a:avLst/>
                  <a:gdLst>
                    <a:gd name="T0" fmla="*/ 0 w 708"/>
                    <a:gd name="T1" fmla="*/ 1398588 h 881"/>
                    <a:gd name="T2" fmla="*/ 176213 w 708"/>
                    <a:gd name="T3" fmla="*/ 0 h 881"/>
                    <a:gd name="T4" fmla="*/ 179388 w 708"/>
                    <a:gd name="T5" fmla="*/ 4763 h 881"/>
                    <a:gd name="T6" fmla="*/ 1123950 w 708"/>
                    <a:gd name="T7" fmla="*/ 1160463 h 881"/>
                    <a:gd name="T8" fmla="*/ 1120775 w 708"/>
                    <a:gd name="T9" fmla="*/ 1162050 h 881"/>
                    <a:gd name="T10" fmla="*/ 0 w 708"/>
                    <a:gd name="T11" fmla="*/ 1398588 h 881"/>
                    <a:gd name="T12" fmla="*/ 179388 w 708"/>
                    <a:gd name="T13" fmla="*/ 11113 h 881"/>
                    <a:gd name="T14" fmla="*/ 4763 w 708"/>
                    <a:gd name="T15" fmla="*/ 1393825 h 881"/>
                    <a:gd name="T16" fmla="*/ 1117600 w 708"/>
                    <a:gd name="T17" fmla="*/ 1157288 h 881"/>
                    <a:gd name="T18" fmla="*/ 179388 w 708"/>
                    <a:gd name="T19" fmla="*/ 11113 h 88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08" h="881">
                      <a:moveTo>
                        <a:pt x="0" y="881"/>
                      </a:moveTo>
                      <a:lnTo>
                        <a:pt x="111" y="0"/>
                      </a:lnTo>
                      <a:lnTo>
                        <a:pt x="113" y="3"/>
                      </a:lnTo>
                      <a:lnTo>
                        <a:pt x="708" y="731"/>
                      </a:lnTo>
                      <a:lnTo>
                        <a:pt x="706" y="732"/>
                      </a:lnTo>
                      <a:lnTo>
                        <a:pt x="0" y="881"/>
                      </a:lnTo>
                      <a:close/>
                      <a:moveTo>
                        <a:pt x="113" y="7"/>
                      </a:moveTo>
                      <a:lnTo>
                        <a:pt x="3" y="878"/>
                      </a:lnTo>
                      <a:lnTo>
                        <a:pt x="704" y="729"/>
                      </a:lnTo>
                      <a:lnTo>
                        <a:pt x="113" y="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81661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" name="Freeform 9"/>
                <p:cNvSpPr/>
                <p:nvPr/>
              </p:nvSpPr>
              <p:spPr bwMode="auto">
                <a:xfrm>
                  <a:off x="2231774" y="1198174"/>
                  <a:ext cx="923391" cy="1060291"/>
                </a:xfrm>
                <a:custGeom>
                  <a:avLst/>
                  <a:gdLst>
                    <a:gd name="T0" fmla="*/ 3175 w 425"/>
                    <a:gd name="T1" fmla="*/ 774700 h 488"/>
                    <a:gd name="T2" fmla="*/ 0 w 425"/>
                    <a:gd name="T3" fmla="*/ 771525 h 488"/>
                    <a:gd name="T4" fmla="*/ 673100 w 425"/>
                    <a:gd name="T5" fmla="*/ 0 h 488"/>
                    <a:gd name="T6" fmla="*/ 674688 w 425"/>
                    <a:gd name="T7" fmla="*/ 1588 h 488"/>
                    <a:gd name="T8" fmla="*/ 3175 w 425"/>
                    <a:gd name="T9" fmla="*/ 774700 h 4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25" h="488">
                      <a:moveTo>
                        <a:pt x="2" y="488"/>
                      </a:moveTo>
                      <a:lnTo>
                        <a:pt x="0" y="486"/>
                      </a:lnTo>
                      <a:lnTo>
                        <a:pt x="424" y="0"/>
                      </a:lnTo>
                      <a:lnTo>
                        <a:pt x="425" y="1"/>
                      </a:lnTo>
                      <a:lnTo>
                        <a:pt x="2" y="48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81661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4" name="Freeform 10"/>
            <p:cNvSpPr/>
            <p:nvPr/>
          </p:nvSpPr>
          <p:spPr bwMode="auto">
            <a:xfrm>
              <a:off x="3707027" y="2819029"/>
              <a:ext cx="682223" cy="1210210"/>
            </a:xfrm>
            <a:custGeom>
              <a:avLst/>
              <a:gdLst>
                <a:gd name="T0" fmla="*/ 3175 w 314"/>
                <a:gd name="T1" fmla="*/ 884238 h 557"/>
                <a:gd name="T2" fmla="*/ 0 w 314"/>
                <a:gd name="T3" fmla="*/ 884238 h 557"/>
                <a:gd name="T4" fmla="*/ 495300 w 314"/>
                <a:gd name="T5" fmla="*/ 0 h 557"/>
                <a:gd name="T6" fmla="*/ 498475 w 314"/>
                <a:gd name="T7" fmla="*/ 1588 h 557"/>
                <a:gd name="T8" fmla="*/ 3175 w 314"/>
                <a:gd name="T9" fmla="*/ 884238 h 5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557">
                  <a:moveTo>
                    <a:pt x="2" y="557"/>
                  </a:moveTo>
                  <a:lnTo>
                    <a:pt x="0" y="557"/>
                  </a:lnTo>
                  <a:lnTo>
                    <a:pt x="312" y="0"/>
                  </a:lnTo>
                  <a:lnTo>
                    <a:pt x="314" y="1"/>
                  </a:lnTo>
                  <a:lnTo>
                    <a:pt x="2" y="557"/>
                  </a:lnTo>
                  <a:close/>
                </a:path>
              </a:pathLst>
            </a:custGeom>
            <a:grpFill/>
            <a:ln w="3175">
              <a:noFill/>
              <a:round/>
            </a:ln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2" name="Oval 951"/>
          <p:cNvSpPr>
            <a:spLocks noChangeArrowheads="1"/>
          </p:cNvSpPr>
          <p:nvPr/>
        </p:nvSpPr>
        <p:spPr bwMode="auto">
          <a:xfrm>
            <a:off x="2232297" y="2903803"/>
            <a:ext cx="1049407" cy="10450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Oval 952"/>
          <p:cNvSpPr>
            <a:spLocks noChangeArrowheads="1"/>
          </p:cNvSpPr>
          <p:nvPr/>
        </p:nvSpPr>
        <p:spPr bwMode="auto">
          <a:xfrm>
            <a:off x="933032" y="2797338"/>
            <a:ext cx="775649" cy="7756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Oval 953"/>
          <p:cNvSpPr>
            <a:spLocks noChangeArrowheads="1"/>
          </p:cNvSpPr>
          <p:nvPr/>
        </p:nvSpPr>
        <p:spPr bwMode="auto">
          <a:xfrm>
            <a:off x="3401200" y="4046657"/>
            <a:ext cx="469300" cy="4693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Oval 954"/>
          <p:cNvSpPr>
            <a:spLocks noChangeArrowheads="1"/>
          </p:cNvSpPr>
          <p:nvPr/>
        </p:nvSpPr>
        <p:spPr bwMode="auto">
          <a:xfrm>
            <a:off x="2619034" y="1128684"/>
            <a:ext cx="921218" cy="919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Oval 955"/>
          <p:cNvSpPr>
            <a:spLocks noChangeArrowheads="1"/>
          </p:cNvSpPr>
          <p:nvPr/>
        </p:nvSpPr>
        <p:spPr bwMode="auto">
          <a:xfrm>
            <a:off x="2054137" y="4037966"/>
            <a:ext cx="258550" cy="2607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Oval 956"/>
          <p:cNvSpPr>
            <a:spLocks noChangeArrowheads="1"/>
          </p:cNvSpPr>
          <p:nvPr/>
        </p:nvSpPr>
        <p:spPr bwMode="auto">
          <a:xfrm>
            <a:off x="3861809" y="2621348"/>
            <a:ext cx="919046" cy="9168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Oval 957"/>
          <p:cNvSpPr>
            <a:spLocks noChangeArrowheads="1"/>
          </p:cNvSpPr>
          <p:nvPr/>
        </p:nvSpPr>
        <p:spPr bwMode="auto">
          <a:xfrm>
            <a:off x="2023719" y="2323684"/>
            <a:ext cx="417155" cy="4171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Oval 952"/>
          <p:cNvSpPr>
            <a:spLocks noChangeArrowheads="1"/>
          </p:cNvSpPr>
          <p:nvPr/>
        </p:nvSpPr>
        <p:spPr bwMode="auto">
          <a:xfrm>
            <a:off x="5325520" y="2897515"/>
            <a:ext cx="279320" cy="2795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Oval 952"/>
          <p:cNvSpPr>
            <a:spLocks noChangeArrowheads="1"/>
          </p:cNvSpPr>
          <p:nvPr/>
        </p:nvSpPr>
        <p:spPr bwMode="auto">
          <a:xfrm>
            <a:off x="5325520" y="3305560"/>
            <a:ext cx="279320" cy="2795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Oval 952"/>
          <p:cNvSpPr>
            <a:spLocks noChangeArrowheads="1"/>
          </p:cNvSpPr>
          <p:nvPr/>
        </p:nvSpPr>
        <p:spPr bwMode="auto">
          <a:xfrm>
            <a:off x="5325520" y="3713605"/>
            <a:ext cx="279320" cy="2795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Oval 952"/>
          <p:cNvSpPr>
            <a:spLocks noChangeArrowheads="1"/>
          </p:cNvSpPr>
          <p:nvPr/>
        </p:nvSpPr>
        <p:spPr bwMode="auto">
          <a:xfrm>
            <a:off x="5325520" y="4121651"/>
            <a:ext cx="279320" cy="2795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Rectangle 971"/>
          <p:cNvSpPr/>
          <p:nvPr/>
        </p:nvSpPr>
        <p:spPr>
          <a:xfrm>
            <a:off x="4516485" y="987574"/>
            <a:ext cx="3545339" cy="491878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r" defTabSz="81661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bg-BG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Rectangle 972"/>
          <p:cNvSpPr/>
          <p:nvPr/>
        </p:nvSpPr>
        <p:spPr>
          <a:xfrm>
            <a:off x="6289156" y="1553030"/>
            <a:ext cx="1727704" cy="4183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bg-BG" altLang="zh-CN" sz="4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TextBox 974"/>
          <p:cNvSpPr txBox="1">
            <a:spLocks noChangeArrowheads="1"/>
          </p:cNvSpPr>
          <p:nvPr/>
        </p:nvSpPr>
        <p:spPr bwMode="auto">
          <a:xfrm>
            <a:off x="2634851" y="1368492"/>
            <a:ext cx="9060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4975" algn="l"/>
                <a:tab pos="3314700" algn="l"/>
                <a:tab pos="4752975" algn="l"/>
                <a:tab pos="637222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Roboto Condensed" pitchFamily="2" charset="0"/>
              </a:rPr>
              <a:t>2014</a:t>
            </a:r>
            <a:endParaRPr kumimoji="0" lang="bg-BG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Roboto Condensed" pitchFamily="2" charset="0"/>
            </a:endParaRPr>
          </a:p>
        </p:txBody>
      </p:sp>
      <p:sp>
        <p:nvSpPr>
          <p:cNvPr id="26" name="TextBox 975"/>
          <p:cNvSpPr txBox="1">
            <a:spLocks noChangeArrowheads="1"/>
          </p:cNvSpPr>
          <p:nvPr/>
        </p:nvSpPr>
        <p:spPr bwMode="auto">
          <a:xfrm>
            <a:off x="3895204" y="2879662"/>
            <a:ext cx="910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4975" algn="l"/>
                <a:tab pos="3314700" algn="l"/>
                <a:tab pos="4752975" algn="l"/>
                <a:tab pos="637222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Roboto Condensed" pitchFamily="2" charset="0"/>
              </a:rPr>
              <a:t>2015</a:t>
            </a:r>
            <a:endParaRPr kumimoji="0" lang="bg-BG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Roboto Condensed" pitchFamily="2" charset="0"/>
            </a:endParaRPr>
          </a:p>
        </p:txBody>
      </p:sp>
      <p:sp>
        <p:nvSpPr>
          <p:cNvPr id="27" name="TextBox 976"/>
          <p:cNvSpPr txBox="1">
            <a:spLocks noChangeArrowheads="1"/>
          </p:cNvSpPr>
          <p:nvPr/>
        </p:nvSpPr>
        <p:spPr bwMode="auto">
          <a:xfrm>
            <a:off x="973910" y="3008993"/>
            <a:ext cx="7534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4975" algn="l"/>
                <a:tab pos="3314700" algn="l"/>
                <a:tab pos="4752975" algn="l"/>
                <a:tab pos="6372225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Roboto Condensed" pitchFamily="2" charset="0"/>
              </a:rPr>
              <a:t>2013</a:t>
            </a:r>
            <a:endParaRPr kumimoji="0" lang="bg-BG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Roboto Condensed" pitchFamily="2" charset="0"/>
            </a:endParaRPr>
          </a:p>
        </p:txBody>
      </p:sp>
      <p:sp>
        <p:nvSpPr>
          <p:cNvPr id="28" name="TextBox 977"/>
          <p:cNvSpPr txBox="1">
            <a:spLocks noChangeArrowheads="1"/>
          </p:cNvSpPr>
          <p:nvPr/>
        </p:nvSpPr>
        <p:spPr bwMode="auto">
          <a:xfrm>
            <a:off x="2266093" y="3203738"/>
            <a:ext cx="105052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04975" algn="l"/>
                <a:tab pos="3314700" algn="l"/>
                <a:tab pos="4752975" algn="l"/>
                <a:tab pos="63722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4975" algn="l"/>
                <a:tab pos="3314700" algn="l"/>
                <a:tab pos="4752975" algn="l"/>
                <a:tab pos="6372225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Roboto Condensed" pitchFamily="2" charset="0"/>
              </a:rPr>
              <a:t>2016</a:t>
            </a:r>
            <a:endParaRPr kumimoji="0" lang="bg-BG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Roboto Condensed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4840" y="2859782"/>
            <a:ext cx="2512019" cy="37375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0" name="Text Placeholder 2"/>
          <p:cNvSpPr txBox="1"/>
          <p:nvPr/>
        </p:nvSpPr>
        <p:spPr bwMode="auto">
          <a:xfrm>
            <a:off x="6333632" y="1635646"/>
            <a:ext cx="1523692" cy="26842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Corbel" panose="020B0503020204020204" pitchFamily="34" charset="0"/>
              <a:buNone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添加会议副标题</a:t>
            </a:r>
            <a:endParaRPr kumimoji="0" lang="en-AU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04840" y="3267827"/>
            <a:ext cx="2512019" cy="37375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04840" y="3675872"/>
            <a:ext cx="2512019" cy="37375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04840" y="4083918"/>
            <a:ext cx="2512019" cy="37375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4" name="Text Placeholder 2"/>
          <p:cNvSpPr txBox="1"/>
          <p:nvPr/>
        </p:nvSpPr>
        <p:spPr bwMode="auto">
          <a:xfrm>
            <a:off x="5037488" y="1079193"/>
            <a:ext cx="3278928" cy="26842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Corbel" panose="020B0503020204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2015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年度利润对比表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49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49"/>
                            </p:stCondLst>
                            <p:childTnLst>
                              <p:par>
                                <p:cTn id="8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750"/>
                            </p:stCondLst>
                            <p:childTnLst>
                              <p:par>
                                <p:cTn id="8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50"/>
                            </p:stCondLst>
                            <p:childTnLst>
                              <p:par>
                                <p:cTn id="9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50"/>
                            </p:stCondLst>
                            <p:childTnLst>
                              <p:par>
                                <p:cTn id="1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7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1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1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7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1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1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5015" y="1402492"/>
            <a:ext cx="2776526" cy="3257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525015" y="1106199"/>
            <a:ext cx="2776526" cy="592586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lIns="68595" tIns="34297" rIns="68595" bIns="34297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3041" y="1905676"/>
            <a:ext cx="2668500" cy="2469907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5" name="矩形 4"/>
          <p:cNvSpPr/>
          <p:nvPr/>
        </p:nvSpPr>
        <p:spPr>
          <a:xfrm>
            <a:off x="4819810" y="1402492"/>
            <a:ext cx="2776526" cy="3257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flipH="1">
            <a:off x="4819810" y="1106199"/>
            <a:ext cx="2776526" cy="592586"/>
          </a:xfrm>
          <a:prstGeom prst="homePlate">
            <a:avLst>
              <a:gd name="adj" fmla="val 63872"/>
            </a:avLst>
          </a:prstGeom>
          <a:solidFill>
            <a:schemeClr val="accent2"/>
          </a:solidFill>
          <a:ln w="9525">
            <a:noFill/>
            <a:miter lim="800000"/>
          </a:ln>
        </p:spPr>
        <p:txBody>
          <a:bodyPr wrap="none" lIns="68595" tIns="34297" rIns="68595" bIns="34297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7836" y="1905676"/>
            <a:ext cx="2668500" cy="2469907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5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4" grpId="1"/>
      <p:bldP spid="5" grpId="0" animBg="1"/>
      <p:bldP spid="6" grpId="0" animBg="1"/>
      <p:bldP spid="7" grpId="0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箭头 1"/>
          <p:cNvSpPr>
            <a:spLocks noChangeArrowheads="1"/>
          </p:cNvSpPr>
          <p:nvPr/>
        </p:nvSpPr>
        <p:spPr bwMode="auto">
          <a:xfrm>
            <a:off x="2673364" y="1570566"/>
            <a:ext cx="3558591" cy="394495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6209" tIns="48103" rIns="96209" bIns="48103" anchor="ctr"/>
          <a:lstStyle/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右箭头 2"/>
          <p:cNvSpPr>
            <a:spLocks noChangeArrowheads="1"/>
          </p:cNvSpPr>
          <p:nvPr/>
        </p:nvSpPr>
        <p:spPr bwMode="auto">
          <a:xfrm flipH="1">
            <a:off x="2804608" y="2162306"/>
            <a:ext cx="3684853" cy="392809"/>
          </a:xfrm>
          <a:prstGeom prst="rightArrow">
            <a:avLst>
              <a:gd name="adj1" fmla="val 50000"/>
              <a:gd name="adj2" fmla="val 5006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6209" tIns="48103" rIns="96209" bIns="48103" anchor="ctr"/>
          <a:lstStyle/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928954" y="1078291"/>
            <a:ext cx="1875654" cy="19033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6209" tIns="48103" rIns="96209" bIns="48103" anchor="ctr"/>
          <a:lstStyle/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添加内容</a:t>
            </a:r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6295086" y="1078291"/>
            <a:ext cx="1877314" cy="190335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6209" tIns="48103" rIns="96209" bIns="48103" anchor="ctr"/>
          <a:lstStyle/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添加内容</a:t>
            </a:r>
          </a:p>
        </p:txBody>
      </p:sp>
      <p:sp>
        <p:nvSpPr>
          <p:cNvPr id="6" name="矩形 5"/>
          <p:cNvSpPr/>
          <p:nvPr/>
        </p:nvSpPr>
        <p:spPr>
          <a:xfrm>
            <a:off x="3676814" y="1440754"/>
            <a:ext cx="1486900" cy="1245861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lIns="96209" tIns="48103" rIns="96209" bIns="48103" anchor="ctr"/>
          <a:lstStyle/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1445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添加内容</a:t>
            </a:r>
          </a:p>
        </p:txBody>
      </p:sp>
      <p:sp>
        <p:nvSpPr>
          <p:cNvPr id="7" name="下箭头 6"/>
          <p:cNvSpPr>
            <a:spLocks noChangeArrowheads="1"/>
          </p:cNvSpPr>
          <p:nvPr/>
        </p:nvSpPr>
        <p:spPr bwMode="auto">
          <a:xfrm>
            <a:off x="4025694" y="3020416"/>
            <a:ext cx="842301" cy="59005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6209" tIns="48103" rIns="96209" bIns="48103" anchor="ctr"/>
          <a:lstStyle/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033753" y="3182261"/>
            <a:ext cx="1551692" cy="1323186"/>
          </a:xfrm>
          <a:prstGeom prst="rect">
            <a:avLst/>
          </a:prstGeom>
          <a:noFill/>
        </p:spPr>
        <p:txBody>
          <a:bodyPr lIns="96209" tIns="48103" rIns="96209" bIns="48103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458031" y="3246324"/>
            <a:ext cx="1553354" cy="1323186"/>
          </a:xfrm>
          <a:prstGeom prst="rect">
            <a:avLst/>
          </a:prstGeom>
          <a:noFill/>
        </p:spPr>
        <p:txBody>
          <a:bodyPr lIns="96209" tIns="48103" rIns="96209" bIns="48103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3970174" y="3802661"/>
            <a:ext cx="1177890" cy="688077"/>
          </a:xfrm>
          <a:prstGeom prst="rect">
            <a:avLst/>
          </a:prstGeom>
          <a:noFill/>
          <a:ln>
            <a:noFill/>
          </a:ln>
        </p:spPr>
        <p:txBody>
          <a:bodyPr lIns="96209" tIns="48103" rIns="96209" bIns="481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Number_1">
            <a:hlinkClick r:id="rId15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2974550" y="730336"/>
            <a:ext cx="931613" cy="446409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1800" dirty="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1800" dirty="0">
                <a:solidFill>
                  <a:srgbClr val="CD2528"/>
                </a:solidFill>
                <a:latin typeface="+mn-ea"/>
              </a:rPr>
              <a:t>1</a:t>
            </a:r>
            <a:r>
              <a:rPr lang="zh-CN" altLang="en-US" sz="1800" dirty="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13" name="MH_Entry_1">
            <a:hlinkClick r:id="rId15" action="ppaction://hlinksldjump"/>
          </p:cNvPr>
          <p:cNvSpPr/>
          <p:nvPr>
            <p:custDataLst>
              <p:tags r:id="rId3"/>
            </p:custDataLst>
          </p:nvPr>
        </p:nvSpPr>
        <p:spPr>
          <a:xfrm flipH="1">
            <a:off x="3888420" y="730336"/>
            <a:ext cx="3217230" cy="446409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1800" dirty="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25" name="MH_Number_2">
            <a:hlinkClick r:id="rId16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2974550" y="1513313"/>
            <a:ext cx="931613" cy="446409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180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1800">
                <a:solidFill>
                  <a:srgbClr val="CD2528"/>
                </a:solidFill>
                <a:latin typeface="+mn-ea"/>
              </a:rPr>
              <a:t>2</a:t>
            </a:r>
            <a:r>
              <a:rPr lang="zh-CN" altLang="en-US" sz="180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27" name="MH_Entry_2">
            <a:hlinkClick r:id="rId16" action="ppaction://hlinksldjump"/>
          </p:cNvPr>
          <p:cNvSpPr/>
          <p:nvPr>
            <p:custDataLst>
              <p:tags r:id="rId5"/>
            </p:custDataLst>
          </p:nvPr>
        </p:nvSpPr>
        <p:spPr>
          <a:xfrm flipH="1">
            <a:off x="3888420" y="1513313"/>
            <a:ext cx="3217230" cy="446409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1800" dirty="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31" name="MH_Number_3">
            <a:hlinkClick r:id="rId17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2974550" y="2296291"/>
            <a:ext cx="931613" cy="446409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1800" dirty="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1800" dirty="0">
                <a:solidFill>
                  <a:srgbClr val="CD2528"/>
                </a:solidFill>
                <a:latin typeface="+mn-ea"/>
              </a:rPr>
              <a:t>3</a:t>
            </a:r>
            <a:r>
              <a:rPr lang="zh-CN" altLang="en-US" sz="1800" dirty="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32" name="MH_Entry_3">
            <a:hlinkClick r:id="rId17" action="ppaction://hlinksldjump"/>
          </p:cNvPr>
          <p:cNvSpPr/>
          <p:nvPr>
            <p:custDataLst>
              <p:tags r:id="rId7"/>
            </p:custDataLst>
          </p:nvPr>
        </p:nvSpPr>
        <p:spPr>
          <a:xfrm flipH="1">
            <a:off x="3888420" y="2296291"/>
            <a:ext cx="3217230" cy="446409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180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34" name="MH_Number_4">
            <a:hlinkClick r:id="rId18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2974550" y="3079267"/>
            <a:ext cx="931613" cy="446409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180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1800">
                <a:solidFill>
                  <a:srgbClr val="CD2528"/>
                </a:solidFill>
                <a:latin typeface="+mn-ea"/>
              </a:rPr>
              <a:t>4</a:t>
            </a:r>
            <a:r>
              <a:rPr lang="zh-CN" altLang="en-US" sz="180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35" name="MH_Entry_4">
            <a:hlinkClick r:id="rId18" action="ppaction://hlinksldjump"/>
          </p:cNvPr>
          <p:cNvSpPr/>
          <p:nvPr>
            <p:custDataLst>
              <p:tags r:id="rId9"/>
            </p:custDataLst>
          </p:nvPr>
        </p:nvSpPr>
        <p:spPr>
          <a:xfrm flipH="1">
            <a:off x="3888420" y="3079267"/>
            <a:ext cx="3217230" cy="446409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180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20" name="MH_Others_1"/>
          <p:cNvSpPr/>
          <p:nvPr>
            <p:custDataLst>
              <p:tags r:id="rId10"/>
            </p:custDataLst>
          </p:nvPr>
        </p:nvSpPr>
        <p:spPr>
          <a:xfrm>
            <a:off x="1049730" y="730336"/>
            <a:ext cx="884124" cy="874619"/>
          </a:xfrm>
          <a:prstGeom prst="hex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bIns="135000" anchor="ctr">
            <a:noAutofit/>
          </a:bodyPr>
          <a:lstStyle/>
          <a:p>
            <a:pPr algn="ctr">
              <a:defRPr/>
            </a:pPr>
            <a:r>
              <a:rPr lang="zh-CN" altLang="en-US" sz="54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21" name="MH_Others_2"/>
          <p:cNvSpPr/>
          <p:nvPr>
            <p:custDataLst>
              <p:tags r:id="rId11"/>
            </p:custDataLst>
          </p:nvPr>
        </p:nvSpPr>
        <p:spPr>
          <a:xfrm>
            <a:off x="1644226" y="1437648"/>
            <a:ext cx="579257" cy="573374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36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2" name="MH_Others_3"/>
          <p:cNvSpPr txBox="1"/>
          <p:nvPr>
            <p:custDataLst>
              <p:tags r:id="rId12"/>
            </p:custDataLst>
          </p:nvPr>
        </p:nvSpPr>
        <p:spPr>
          <a:xfrm rot="5400000">
            <a:off x="681316" y="2185808"/>
            <a:ext cx="1621984" cy="303835"/>
          </a:xfrm>
          <a:prstGeom prst="rect">
            <a:avLst/>
          </a:prstGeom>
          <a:noFill/>
        </p:spPr>
        <p:txBody>
          <a:bodyPr vert="horz" wrap="none" anchor="ctr" anchorCtr="0">
            <a:noAutofit/>
          </a:bodyPr>
          <a:lstStyle/>
          <a:p>
            <a:pPr>
              <a:defRPr/>
            </a:pPr>
            <a:r>
              <a:rPr lang="en-US" altLang="zh-CN" sz="1800" kern="0" spc="375" dirty="0"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1600" kern="0" spc="375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9" cstate="email"/>
          <a:srcRect l="5026" r="792"/>
          <a:stretch>
            <a:fillRect/>
          </a:stretch>
        </p:blipFill>
        <p:spPr>
          <a:xfrm>
            <a:off x="0" y="3642880"/>
            <a:ext cx="9144000" cy="15006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25" grpId="0" animBg="1"/>
      <p:bldP spid="27" grpId="0" animBg="1"/>
      <p:bldP spid="31" grpId="0" animBg="1"/>
      <p:bldP spid="32" grpId="0" animBg="1"/>
      <p:bldP spid="34" grpId="0" animBg="1"/>
      <p:bldP spid="35" grpId="0" animBg="1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Number_1">
            <a:hlinkClick r:id="rId9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-1" y="2017486"/>
            <a:ext cx="2062083" cy="986972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3200" dirty="0">
                <a:solidFill>
                  <a:srgbClr val="CD2528"/>
                </a:solidFill>
                <a:latin typeface="+mn-ea"/>
              </a:rPr>
              <a:t>4</a:t>
            </a:r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13" name="MH_Entry_1">
            <a:hlinkClick r:id="rId9" action="ppaction://hlinksldjump"/>
          </p:cNvPr>
          <p:cNvSpPr/>
          <p:nvPr>
            <p:custDataLst>
              <p:tags r:id="rId3"/>
            </p:custDataLst>
          </p:nvPr>
        </p:nvSpPr>
        <p:spPr>
          <a:xfrm flipH="1">
            <a:off x="2022808" y="2017486"/>
            <a:ext cx="7121192" cy="986972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320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20" name="MH_Others_1"/>
          <p:cNvSpPr/>
          <p:nvPr>
            <p:custDataLst>
              <p:tags r:id="rId4"/>
            </p:custDataLst>
          </p:nvPr>
        </p:nvSpPr>
        <p:spPr>
          <a:xfrm>
            <a:off x="706869" y="663098"/>
            <a:ext cx="884124" cy="874619"/>
          </a:xfrm>
          <a:prstGeom prst="hex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bIns="135000" anchor="ctr">
            <a:noAutofit/>
          </a:bodyPr>
          <a:lstStyle/>
          <a:p>
            <a:pPr algn="ctr">
              <a:defRPr/>
            </a:pPr>
            <a:r>
              <a:rPr lang="zh-CN" altLang="en-US" sz="54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21" name="MH_Others_2"/>
          <p:cNvSpPr/>
          <p:nvPr>
            <p:custDataLst>
              <p:tags r:id="rId5"/>
            </p:custDataLst>
          </p:nvPr>
        </p:nvSpPr>
        <p:spPr>
          <a:xfrm>
            <a:off x="1446179" y="820866"/>
            <a:ext cx="579257" cy="573374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36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2" name="MH_Others_3"/>
          <p:cNvSpPr txBox="1"/>
          <p:nvPr>
            <p:custDataLst>
              <p:tags r:id="rId6"/>
            </p:custDataLst>
          </p:nvPr>
        </p:nvSpPr>
        <p:spPr>
          <a:xfrm rot="16200000">
            <a:off x="1363733" y="1054577"/>
            <a:ext cx="1621984" cy="303835"/>
          </a:xfrm>
          <a:prstGeom prst="rect">
            <a:avLst/>
          </a:prstGeom>
          <a:noFill/>
        </p:spPr>
        <p:txBody>
          <a:bodyPr vert="eaVert" wrap="none" anchor="ctr" anchorCtr="0">
            <a:noAutofit/>
          </a:bodyPr>
          <a:lstStyle/>
          <a:p>
            <a:pPr>
              <a:defRPr/>
            </a:pPr>
            <a:r>
              <a:rPr lang="en-US" altLang="zh-CN" sz="2000" kern="0" spc="375" dirty="0"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1800" kern="0" spc="375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0" cstate="email"/>
          <a:srcRect l="5026" r="792"/>
          <a:stretch>
            <a:fillRect/>
          </a:stretch>
        </p:blipFill>
        <p:spPr>
          <a:xfrm>
            <a:off x="0" y="3642880"/>
            <a:ext cx="9144000" cy="15006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2651" y="4454991"/>
            <a:ext cx="986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收入来源一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8055" y="3944692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8604" y="4454991"/>
            <a:ext cx="986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收入来源二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9317" y="4454991"/>
            <a:ext cx="986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收入来源三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0031" y="4454991"/>
            <a:ext cx="986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收入来源四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8055" y="3575651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8055" y="3206610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8055" y="2837569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055" y="2468528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055" y="2099487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8055" y="1724203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176087" y="1430655"/>
            <a:ext cx="4464496" cy="2952328"/>
            <a:chOff x="1126939" y="1350372"/>
            <a:chExt cx="4464496" cy="2952328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126939" y="4302700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126939" y="3933659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126939" y="3564618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126939" y="3195577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126939" y="2826536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1126939" y="2457495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1126939" y="2088454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126939" y="1719413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126939" y="1350372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888055" y="1361405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800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8055" y="4313733"/>
            <a:ext cx="2160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36921" y="1799696"/>
            <a:ext cx="648072" cy="25832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36921" y="1980448"/>
            <a:ext cx="648072" cy="2402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537773" y="2537779"/>
            <a:ext cx="648072" cy="18452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537773" y="2837570"/>
            <a:ext cx="648072" cy="15454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648486" y="3091340"/>
            <a:ext cx="648072" cy="1291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648486" y="3575651"/>
            <a:ext cx="648072" cy="80733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65164" y="3275861"/>
            <a:ext cx="648072" cy="11071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65164" y="3516129"/>
            <a:ext cx="648072" cy="8668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1787937"/>
            <a:ext cx="2448272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8166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点击输入简要文字解说，解说文字尽量概括精炼，不用多余的文字修饰，简洁精准的 解说所提炼的核心概念。 点击输入简要文字解说，解说文字尽量概括精炼，不用多余的文字修饰。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84168" y="1303683"/>
            <a:ext cx="205934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点击输入标题文本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61308" y="3198480"/>
            <a:ext cx="2275367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18,888,666</a:t>
            </a: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84168" y="2961316"/>
            <a:ext cx="14401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全年总额：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5069" y="4108515"/>
            <a:ext cx="6349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毛利润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5069" y="4452813"/>
            <a:ext cx="6349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纯利润</a:t>
            </a:r>
          </a:p>
        </p:txBody>
      </p:sp>
      <p:sp>
        <p:nvSpPr>
          <p:cNvPr id="39" name="TextBox 9"/>
          <p:cNvSpPr txBox="1">
            <a:spLocks noChangeArrowheads="1"/>
          </p:cNvSpPr>
          <p:nvPr/>
        </p:nvSpPr>
        <p:spPr bwMode="auto">
          <a:xfrm>
            <a:off x="3706571" y="2812377"/>
            <a:ext cx="5482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500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0" name="TextBox 9"/>
          <p:cNvSpPr txBox="1">
            <a:spLocks noChangeArrowheads="1"/>
          </p:cNvSpPr>
          <p:nvPr/>
        </p:nvSpPr>
        <p:spPr bwMode="auto">
          <a:xfrm>
            <a:off x="2587695" y="2277185"/>
            <a:ext cx="5482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600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1" name="TextBox 9"/>
          <p:cNvSpPr txBox="1">
            <a:spLocks noChangeArrowheads="1"/>
          </p:cNvSpPr>
          <p:nvPr/>
        </p:nvSpPr>
        <p:spPr bwMode="auto">
          <a:xfrm>
            <a:off x="4811912" y="3021757"/>
            <a:ext cx="5482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300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4128" y="4478074"/>
            <a:ext cx="5285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（万元）</a:t>
            </a: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1542148" y="2075969"/>
            <a:ext cx="4376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650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4" name="TextBox 9"/>
          <p:cNvSpPr txBox="1">
            <a:spLocks noChangeArrowheads="1"/>
          </p:cNvSpPr>
          <p:nvPr/>
        </p:nvSpPr>
        <p:spPr bwMode="auto">
          <a:xfrm>
            <a:off x="2650211" y="2916577"/>
            <a:ext cx="4231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420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5" name="TextBox 9"/>
          <p:cNvSpPr txBox="1">
            <a:spLocks noChangeArrowheads="1"/>
          </p:cNvSpPr>
          <p:nvPr/>
        </p:nvSpPr>
        <p:spPr bwMode="auto">
          <a:xfrm>
            <a:off x="3760924" y="3644901"/>
            <a:ext cx="4231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220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6" name="TextBox 9"/>
          <p:cNvSpPr txBox="1">
            <a:spLocks noChangeArrowheads="1"/>
          </p:cNvSpPr>
          <p:nvPr/>
        </p:nvSpPr>
        <p:spPr bwMode="auto">
          <a:xfrm>
            <a:off x="4854301" y="3621817"/>
            <a:ext cx="4231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240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  <p:sp>
        <p:nvSpPr>
          <p:cNvPr id="47" name="矩形 46"/>
          <p:cNvSpPr/>
          <p:nvPr/>
        </p:nvSpPr>
        <p:spPr>
          <a:xfrm>
            <a:off x="6729997" y="4134510"/>
            <a:ext cx="383842" cy="1843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29997" y="4468348"/>
            <a:ext cx="383842" cy="1843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TextBox 9"/>
          <p:cNvSpPr txBox="1">
            <a:spLocks noChangeArrowheads="1"/>
          </p:cNvSpPr>
          <p:nvPr/>
        </p:nvSpPr>
        <p:spPr bwMode="auto">
          <a:xfrm>
            <a:off x="1499486" y="1557105"/>
            <a:ext cx="5482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800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224856" y="1238482"/>
            <a:ext cx="2142621" cy="3235887"/>
            <a:chOff x="224856" y="1238482"/>
            <a:chExt cx="2142621" cy="3235887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474555" y="2294853"/>
              <a:ext cx="1745751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>
              <a:off x="474555" y="3423772"/>
              <a:ext cx="1745751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3"/>
            <p:cNvGrpSpPr/>
            <p:nvPr/>
          </p:nvGrpSpPr>
          <p:grpSpPr>
            <a:xfrm>
              <a:off x="224856" y="1238482"/>
              <a:ext cx="2132620" cy="997969"/>
              <a:chOff x="8636122" y="1965859"/>
              <a:chExt cx="2682646" cy="1252596"/>
            </a:xfrm>
          </p:grpSpPr>
          <p:sp>
            <p:nvSpPr>
              <p:cNvPr id="5" name="文本框 11"/>
              <p:cNvSpPr txBox="1"/>
              <p:nvPr/>
            </p:nvSpPr>
            <p:spPr>
              <a:xfrm>
                <a:off x="8636122" y="1965859"/>
                <a:ext cx="1646164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6" name="文本框 12"/>
              <p:cNvSpPr txBox="1"/>
              <p:nvPr/>
            </p:nvSpPr>
            <p:spPr>
              <a:xfrm>
                <a:off x="8872836" y="2273941"/>
                <a:ext cx="2445932" cy="944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81661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点击输入简要文字内容，文字内容需概括精炼，不用多余的文字修饰。</a:t>
                </a:r>
                <a:endParaRPr kumimoji="0" lang="zh-CN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75316" y="2355726"/>
              <a:ext cx="1974445" cy="948992"/>
              <a:chOff x="8835092" y="2114253"/>
              <a:chExt cx="2483676" cy="1191111"/>
            </a:xfrm>
          </p:grpSpPr>
          <p:sp>
            <p:nvSpPr>
              <p:cNvPr id="8" name="文本框 14"/>
              <p:cNvSpPr txBox="1"/>
              <p:nvPr/>
            </p:nvSpPr>
            <p:spPr>
              <a:xfrm>
                <a:off x="8835092" y="2114253"/>
                <a:ext cx="1248229" cy="37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9" name="文本框 15"/>
              <p:cNvSpPr txBox="1"/>
              <p:nvPr/>
            </p:nvSpPr>
            <p:spPr>
              <a:xfrm>
                <a:off x="8872836" y="2387739"/>
                <a:ext cx="2445932" cy="917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81661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点击输入简要文字内容，文字内容需概括精炼，不用多余的文字修饰。</a:t>
                </a:r>
                <a:endParaRPr kumimoji="0" lang="zh-CN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92955" y="3489962"/>
              <a:ext cx="1974522" cy="984407"/>
              <a:chOff x="8847576" y="2069829"/>
              <a:chExt cx="2483773" cy="1235572"/>
            </a:xfrm>
          </p:grpSpPr>
          <p:sp>
            <p:nvSpPr>
              <p:cNvPr id="11" name="文本框 17"/>
              <p:cNvSpPr txBox="1"/>
              <p:nvPr/>
            </p:nvSpPr>
            <p:spPr>
              <a:xfrm>
                <a:off x="8847576" y="2069829"/>
                <a:ext cx="1248229" cy="373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12" name="文本框 18"/>
              <p:cNvSpPr txBox="1"/>
              <p:nvPr/>
            </p:nvSpPr>
            <p:spPr>
              <a:xfrm>
                <a:off x="8885416" y="2387768"/>
                <a:ext cx="2445933" cy="917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816610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点击输入简要文字内容，文字内容需概括精炼，不用多余的文字修饰。</a:t>
                </a:r>
                <a:endParaRPr kumimoji="0" lang="zh-CN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2598269" y="1400968"/>
            <a:ext cx="1853644" cy="2926229"/>
            <a:chOff x="2598269" y="1400968"/>
            <a:chExt cx="1853644" cy="2926229"/>
          </a:xfrm>
        </p:grpSpPr>
        <p:grpSp>
          <p:nvGrpSpPr>
            <p:cNvPr id="13" name="组合 12"/>
            <p:cNvGrpSpPr/>
            <p:nvPr/>
          </p:nvGrpSpPr>
          <p:grpSpPr>
            <a:xfrm>
              <a:off x="2598269" y="2930863"/>
              <a:ext cx="1853644" cy="1396334"/>
              <a:chOff x="3474720" y="4038600"/>
              <a:chExt cx="2331720" cy="1752600"/>
            </a:xfrm>
          </p:grpSpPr>
          <p:sp>
            <p:nvSpPr>
              <p:cNvPr id="14" name="文本框 19"/>
              <p:cNvSpPr txBox="1"/>
              <p:nvPr/>
            </p:nvSpPr>
            <p:spPr>
              <a:xfrm>
                <a:off x="3987799" y="475822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15" name="文本框 20"/>
              <p:cNvSpPr txBox="1"/>
              <p:nvPr/>
            </p:nvSpPr>
            <p:spPr>
              <a:xfrm>
                <a:off x="3987799" y="529908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16" name="文本框 21"/>
              <p:cNvSpPr txBox="1"/>
              <p:nvPr/>
            </p:nvSpPr>
            <p:spPr>
              <a:xfrm>
                <a:off x="3987799" y="421736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474720" y="4038600"/>
                <a:ext cx="2331720" cy="1752600"/>
              </a:xfrm>
              <a:prstGeom prst="rect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 w="12700">
                    <a:solidFill>
                      <a:srgbClr val="C00000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3596580" y="4643482"/>
                <a:ext cx="208800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3596580" y="5189592"/>
                <a:ext cx="208800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组合 33"/>
            <p:cNvGrpSpPr/>
            <p:nvPr/>
          </p:nvGrpSpPr>
          <p:grpSpPr>
            <a:xfrm>
              <a:off x="2598269" y="1400968"/>
              <a:ext cx="1853644" cy="1529897"/>
              <a:chOff x="3569970" y="1908810"/>
              <a:chExt cx="2331720" cy="1920240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3569970" y="1908810"/>
                <a:ext cx="2331720" cy="1920240"/>
              </a:xfrm>
              <a:prstGeom prst="rect">
                <a:avLst/>
              </a:prstGeom>
              <a:gradFill flip="none" rotWithShape="1">
                <a:gsLst>
                  <a:gs pos="50000">
                    <a:srgbClr val="E7E7E7"/>
                  </a:gs>
                  <a:gs pos="50000">
                    <a:srgbClr val="E7E7E7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6" name="Freeform 151"/>
              <p:cNvSpPr>
                <a:spLocks noEditPoints="1"/>
              </p:cNvSpPr>
              <p:nvPr/>
            </p:nvSpPr>
            <p:spPr bwMode="auto">
              <a:xfrm>
                <a:off x="4271368" y="2245834"/>
                <a:ext cx="928925" cy="973616"/>
              </a:xfrm>
              <a:custGeom>
                <a:avLst/>
                <a:gdLst>
                  <a:gd name="T0" fmla="*/ 93 w 123"/>
                  <a:gd name="T1" fmla="*/ 129 h 129"/>
                  <a:gd name="T2" fmla="*/ 62 w 123"/>
                  <a:gd name="T3" fmla="*/ 111 h 129"/>
                  <a:gd name="T4" fmla="*/ 89 w 123"/>
                  <a:gd name="T5" fmla="*/ 84 h 129"/>
                  <a:gd name="T6" fmla="*/ 91 w 123"/>
                  <a:gd name="T7" fmla="*/ 98 h 129"/>
                  <a:gd name="T8" fmla="*/ 111 w 123"/>
                  <a:gd name="T9" fmla="*/ 70 h 129"/>
                  <a:gd name="T10" fmla="*/ 109 w 123"/>
                  <a:gd name="T11" fmla="*/ 62 h 129"/>
                  <a:gd name="T12" fmla="*/ 114 w 123"/>
                  <a:gd name="T13" fmla="*/ 59 h 129"/>
                  <a:gd name="T14" fmla="*/ 122 w 123"/>
                  <a:gd name="T15" fmla="*/ 79 h 129"/>
                  <a:gd name="T16" fmla="*/ 92 w 123"/>
                  <a:gd name="T17" fmla="*/ 118 h 129"/>
                  <a:gd name="T18" fmla="*/ 93 w 123"/>
                  <a:gd name="T19" fmla="*/ 129 h 129"/>
                  <a:gd name="T20" fmla="*/ 0 w 123"/>
                  <a:gd name="T21" fmla="*/ 58 h 129"/>
                  <a:gd name="T22" fmla="*/ 30 w 123"/>
                  <a:gd name="T23" fmla="*/ 38 h 129"/>
                  <a:gd name="T24" fmla="*/ 42 w 123"/>
                  <a:gd name="T25" fmla="*/ 74 h 129"/>
                  <a:gd name="T26" fmla="*/ 29 w 123"/>
                  <a:gd name="T27" fmla="*/ 69 h 129"/>
                  <a:gd name="T28" fmla="*/ 45 w 123"/>
                  <a:gd name="T29" fmla="*/ 99 h 129"/>
                  <a:gd name="T30" fmla="*/ 53 w 123"/>
                  <a:gd name="T31" fmla="*/ 101 h 129"/>
                  <a:gd name="T32" fmla="*/ 53 w 123"/>
                  <a:gd name="T33" fmla="*/ 107 h 129"/>
                  <a:gd name="T34" fmla="*/ 33 w 123"/>
                  <a:gd name="T35" fmla="*/ 105 h 129"/>
                  <a:gd name="T36" fmla="*/ 11 w 123"/>
                  <a:gd name="T37" fmla="*/ 62 h 129"/>
                  <a:gd name="T38" fmla="*/ 0 w 123"/>
                  <a:gd name="T39" fmla="*/ 58 h 129"/>
                  <a:gd name="T40" fmla="*/ 111 w 123"/>
                  <a:gd name="T41" fmla="*/ 9 h 129"/>
                  <a:gd name="T42" fmla="*/ 102 w 123"/>
                  <a:gd name="T43" fmla="*/ 16 h 129"/>
                  <a:gd name="T44" fmla="*/ 54 w 123"/>
                  <a:gd name="T45" fmla="*/ 12 h 129"/>
                  <a:gd name="T46" fmla="*/ 41 w 123"/>
                  <a:gd name="T47" fmla="*/ 28 h 129"/>
                  <a:gd name="T48" fmla="*/ 46 w 123"/>
                  <a:gd name="T49" fmla="*/ 32 h 129"/>
                  <a:gd name="T50" fmla="*/ 52 w 123"/>
                  <a:gd name="T51" fmla="*/ 26 h 129"/>
                  <a:gd name="T52" fmla="*/ 86 w 123"/>
                  <a:gd name="T53" fmla="*/ 28 h 129"/>
                  <a:gd name="T54" fmla="*/ 75 w 123"/>
                  <a:gd name="T55" fmla="*/ 37 h 129"/>
                  <a:gd name="T56" fmla="*/ 112 w 123"/>
                  <a:gd name="T57" fmla="*/ 46 h 129"/>
                  <a:gd name="T58" fmla="*/ 111 w 123"/>
                  <a:gd name="T59" fmla="*/ 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3" h="129">
                    <a:moveTo>
                      <a:pt x="93" y="129"/>
                    </a:moveTo>
                    <a:cubicBezTo>
                      <a:pt x="62" y="111"/>
                      <a:pt x="62" y="111"/>
                      <a:pt x="62" y="111"/>
                    </a:cubicBezTo>
                    <a:cubicBezTo>
                      <a:pt x="89" y="84"/>
                      <a:pt x="89" y="84"/>
                      <a:pt x="89" y="84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103" y="95"/>
                      <a:pt x="112" y="83"/>
                      <a:pt x="111" y="70"/>
                    </a:cubicBezTo>
                    <a:cubicBezTo>
                      <a:pt x="110" y="67"/>
                      <a:pt x="110" y="64"/>
                      <a:pt x="109" y="62"/>
                    </a:cubicBezTo>
                    <a:cubicBezTo>
                      <a:pt x="114" y="59"/>
                      <a:pt x="114" y="59"/>
                      <a:pt x="114" y="59"/>
                    </a:cubicBezTo>
                    <a:cubicBezTo>
                      <a:pt x="118" y="65"/>
                      <a:pt x="121" y="71"/>
                      <a:pt x="122" y="79"/>
                    </a:cubicBezTo>
                    <a:cubicBezTo>
                      <a:pt x="123" y="98"/>
                      <a:pt x="111" y="114"/>
                      <a:pt x="92" y="118"/>
                    </a:cubicBezTo>
                    <a:cubicBezTo>
                      <a:pt x="93" y="129"/>
                      <a:pt x="93" y="129"/>
                      <a:pt x="93" y="129"/>
                    </a:cubicBezTo>
                    <a:close/>
                    <a:moveTo>
                      <a:pt x="0" y="58"/>
                    </a:moveTo>
                    <a:cubicBezTo>
                      <a:pt x="30" y="38"/>
                      <a:pt x="30" y="38"/>
                      <a:pt x="30" y="38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26" y="82"/>
                      <a:pt x="33" y="95"/>
                      <a:pt x="45" y="99"/>
                    </a:cubicBezTo>
                    <a:cubicBezTo>
                      <a:pt x="48" y="100"/>
                      <a:pt x="51" y="101"/>
                      <a:pt x="53" y="101"/>
                    </a:cubicBezTo>
                    <a:cubicBezTo>
                      <a:pt x="53" y="107"/>
                      <a:pt x="53" y="107"/>
                      <a:pt x="53" y="107"/>
                    </a:cubicBezTo>
                    <a:cubicBezTo>
                      <a:pt x="47" y="108"/>
                      <a:pt x="39" y="108"/>
                      <a:pt x="33" y="105"/>
                    </a:cubicBezTo>
                    <a:cubicBezTo>
                      <a:pt x="15" y="99"/>
                      <a:pt x="6" y="80"/>
                      <a:pt x="11" y="62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  <a:moveTo>
                      <a:pt x="111" y="9"/>
                    </a:moveTo>
                    <a:cubicBezTo>
                      <a:pt x="102" y="16"/>
                      <a:pt x="102" y="16"/>
                      <a:pt x="102" y="16"/>
                    </a:cubicBezTo>
                    <a:cubicBezTo>
                      <a:pt x="90" y="3"/>
                      <a:pt x="69" y="0"/>
                      <a:pt x="54" y="12"/>
                    </a:cubicBezTo>
                    <a:cubicBezTo>
                      <a:pt x="48" y="16"/>
                      <a:pt x="44" y="22"/>
                      <a:pt x="41" y="28"/>
                    </a:cubicBezTo>
                    <a:cubicBezTo>
                      <a:pt x="46" y="32"/>
                      <a:pt x="46" y="32"/>
                      <a:pt x="46" y="32"/>
                    </a:cubicBezTo>
                    <a:cubicBezTo>
                      <a:pt x="48" y="29"/>
                      <a:pt x="49" y="27"/>
                      <a:pt x="52" y="26"/>
                    </a:cubicBezTo>
                    <a:cubicBezTo>
                      <a:pt x="62" y="18"/>
                      <a:pt x="77" y="19"/>
                      <a:pt x="86" y="28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112" y="46"/>
                      <a:pt x="112" y="46"/>
                      <a:pt x="112" y="46"/>
                    </a:cubicBezTo>
                    <a:lnTo>
                      <a:pt x="111" y="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7" name="文本框 47"/>
              <p:cNvSpPr txBox="1"/>
              <p:nvPr/>
            </p:nvSpPr>
            <p:spPr>
              <a:xfrm>
                <a:off x="4111716" y="3381327"/>
                <a:ext cx="1248229" cy="373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6853777" y="1400968"/>
            <a:ext cx="1859701" cy="2926229"/>
            <a:chOff x="6853777" y="1400968"/>
            <a:chExt cx="1859701" cy="2926229"/>
          </a:xfrm>
        </p:grpSpPr>
        <p:grpSp>
          <p:nvGrpSpPr>
            <p:cNvPr id="27" name="组合 26"/>
            <p:cNvGrpSpPr/>
            <p:nvPr/>
          </p:nvGrpSpPr>
          <p:grpSpPr>
            <a:xfrm>
              <a:off x="6853777" y="2930863"/>
              <a:ext cx="1853644" cy="1396334"/>
              <a:chOff x="3474720" y="4038600"/>
              <a:chExt cx="2331720" cy="1752600"/>
            </a:xfrm>
          </p:grpSpPr>
          <p:sp>
            <p:nvSpPr>
              <p:cNvPr id="28" name="文本框 37"/>
              <p:cNvSpPr txBox="1"/>
              <p:nvPr/>
            </p:nvSpPr>
            <p:spPr>
              <a:xfrm>
                <a:off x="3987799" y="475822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29" name="文本框 38"/>
              <p:cNvSpPr txBox="1"/>
              <p:nvPr/>
            </p:nvSpPr>
            <p:spPr>
              <a:xfrm>
                <a:off x="3987799" y="529908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30" name="文本框 39"/>
              <p:cNvSpPr txBox="1"/>
              <p:nvPr/>
            </p:nvSpPr>
            <p:spPr>
              <a:xfrm>
                <a:off x="3987799" y="421736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3474720" y="4038600"/>
                <a:ext cx="2331720" cy="1752600"/>
              </a:xfrm>
              <a:prstGeom prst="rect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3596580" y="4643482"/>
                <a:ext cx="208800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3596580" y="5189592"/>
                <a:ext cx="208800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40"/>
            <p:cNvGrpSpPr/>
            <p:nvPr/>
          </p:nvGrpSpPr>
          <p:grpSpPr>
            <a:xfrm>
              <a:off x="6859834" y="1400968"/>
              <a:ext cx="1853644" cy="1529897"/>
              <a:chOff x="9025890" y="1908810"/>
              <a:chExt cx="2331720" cy="1920240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9025890" y="1908810"/>
                <a:ext cx="2331720" cy="1920240"/>
              </a:xfrm>
              <a:prstGeom prst="rect">
                <a:avLst/>
              </a:prstGeom>
              <a:gradFill flip="none" rotWithShape="1">
                <a:gsLst>
                  <a:gs pos="50000">
                    <a:srgbClr val="E7E7E7">
                      <a:alpha val="90000"/>
                    </a:srgbClr>
                  </a:gs>
                  <a:gs pos="50000">
                    <a:srgbClr val="E7E7E7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3" name="Freeform 145"/>
              <p:cNvSpPr>
                <a:spLocks noChangeAspect="1" noEditPoints="1"/>
              </p:cNvSpPr>
              <p:nvPr/>
            </p:nvSpPr>
            <p:spPr bwMode="auto">
              <a:xfrm>
                <a:off x="9740033" y="2282642"/>
                <a:ext cx="903435" cy="900000"/>
              </a:xfrm>
              <a:custGeom>
                <a:avLst/>
                <a:gdLst>
                  <a:gd name="T0" fmla="*/ 95 w 111"/>
                  <a:gd name="T1" fmla="*/ 16 h 111"/>
                  <a:gd name="T2" fmla="*/ 95 w 111"/>
                  <a:gd name="T3" fmla="*/ 94 h 111"/>
                  <a:gd name="T4" fmla="*/ 16 w 111"/>
                  <a:gd name="T5" fmla="*/ 94 h 111"/>
                  <a:gd name="T6" fmla="*/ 16 w 111"/>
                  <a:gd name="T7" fmla="*/ 16 h 111"/>
                  <a:gd name="T8" fmla="*/ 51 w 111"/>
                  <a:gd name="T9" fmla="*/ 100 h 111"/>
                  <a:gd name="T10" fmla="*/ 38 w 111"/>
                  <a:gd name="T11" fmla="*/ 85 h 111"/>
                  <a:gd name="T12" fmla="*/ 51 w 111"/>
                  <a:gd name="T13" fmla="*/ 100 h 111"/>
                  <a:gd name="T14" fmla="*/ 51 w 111"/>
                  <a:gd name="T15" fmla="*/ 60 h 111"/>
                  <a:gd name="T16" fmla="*/ 35 w 111"/>
                  <a:gd name="T17" fmla="*/ 75 h 111"/>
                  <a:gd name="T18" fmla="*/ 51 w 111"/>
                  <a:gd name="T19" fmla="*/ 50 h 111"/>
                  <a:gd name="T20" fmla="*/ 35 w 111"/>
                  <a:gd name="T21" fmla="*/ 36 h 111"/>
                  <a:gd name="T22" fmla="*/ 51 w 111"/>
                  <a:gd name="T23" fmla="*/ 50 h 111"/>
                  <a:gd name="T24" fmla="*/ 51 w 111"/>
                  <a:gd name="T25" fmla="*/ 10 h 111"/>
                  <a:gd name="T26" fmla="*/ 38 w 111"/>
                  <a:gd name="T27" fmla="*/ 25 h 111"/>
                  <a:gd name="T28" fmla="*/ 61 w 111"/>
                  <a:gd name="T29" fmla="*/ 10 h 111"/>
                  <a:gd name="T30" fmla="*/ 73 w 111"/>
                  <a:gd name="T31" fmla="*/ 25 h 111"/>
                  <a:gd name="T32" fmla="*/ 61 w 111"/>
                  <a:gd name="T33" fmla="*/ 10 h 111"/>
                  <a:gd name="T34" fmla="*/ 61 w 111"/>
                  <a:gd name="T35" fmla="*/ 50 h 111"/>
                  <a:gd name="T36" fmla="*/ 77 w 111"/>
                  <a:gd name="T37" fmla="*/ 36 h 111"/>
                  <a:gd name="T38" fmla="*/ 61 w 111"/>
                  <a:gd name="T39" fmla="*/ 60 h 111"/>
                  <a:gd name="T40" fmla="*/ 77 w 111"/>
                  <a:gd name="T41" fmla="*/ 75 h 111"/>
                  <a:gd name="T42" fmla="*/ 61 w 111"/>
                  <a:gd name="T43" fmla="*/ 60 h 111"/>
                  <a:gd name="T44" fmla="*/ 61 w 111"/>
                  <a:gd name="T45" fmla="*/ 100 h 111"/>
                  <a:gd name="T46" fmla="*/ 73 w 111"/>
                  <a:gd name="T47" fmla="*/ 85 h 111"/>
                  <a:gd name="T48" fmla="*/ 11 w 111"/>
                  <a:gd name="T49" fmla="*/ 50 h 111"/>
                  <a:gd name="T50" fmla="*/ 24 w 111"/>
                  <a:gd name="T51" fmla="*/ 39 h 111"/>
                  <a:gd name="T52" fmla="*/ 11 w 111"/>
                  <a:gd name="T53" fmla="*/ 50 h 111"/>
                  <a:gd name="T54" fmla="*/ 100 w 111"/>
                  <a:gd name="T55" fmla="*/ 50 h 111"/>
                  <a:gd name="T56" fmla="*/ 87 w 111"/>
                  <a:gd name="T57" fmla="*/ 39 h 111"/>
                  <a:gd name="T58" fmla="*/ 100 w 111"/>
                  <a:gd name="T59" fmla="*/ 60 h 111"/>
                  <a:gd name="T60" fmla="*/ 87 w 111"/>
                  <a:gd name="T61" fmla="*/ 71 h 111"/>
                  <a:gd name="T62" fmla="*/ 100 w 111"/>
                  <a:gd name="T63" fmla="*/ 60 h 111"/>
                  <a:gd name="T64" fmla="*/ 11 w 111"/>
                  <a:gd name="T65" fmla="*/ 60 h 111"/>
                  <a:gd name="T66" fmla="*/ 24 w 111"/>
                  <a:gd name="T67" fmla="*/ 71 h 111"/>
                  <a:gd name="T68" fmla="*/ 96 w 111"/>
                  <a:gd name="T69" fmla="*/ 77 h 111"/>
                  <a:gd name="T70" fmla="*/ 84 w 111"/>
                  <a:gd name="T71" fmla="*/ 82 h 111"/>
                  <a:gd name="T72" fmla="*/ 79 w 111"/>
                  <a:gd name="T73" fmla="*/ 95 h 111"/>
                  <a:gd name="T74" fmla="*/ 96 w 111"/>
                  <a:gd name="T75" fmla="*/ 77 h 111"/>
                  <a:gd name="T76" fmla="*/ 18 w 111"/>
                  <a:gd name="T77" fmla="*/ 78 h 111"/>
                  <a:gd name="T78" fmla="*/ 23 w 111"/>
                  <a:gd name="T79" fmla="*/ 88 h 111"/>
                  <a:gd name="T80" fmla="*/ 32 w 111"/>
                  <a:gd name="T81" fmla="*/ 93 h 111"/>
                  <a:gd name="T82" fmla="*/ 15 w 111"/>
                  <a:gd name="T83" fmla="*/ 33 h 111"/>
                  <a:gd name="T84" fmla="*/ 27 w 111"/>
                  <a:gd name="T85" fmla="*/ 28 h 111"/>
                  <a:gd name="T86" fmla="*/ 33 w 111"/>
                  <a:gd name="T87" fmla="*/ 16 h 111"/>
                  <a:gd name="T88" fmla="*/ 15 w 111"/>
                  <a:gd name="T89" fmla="*/ 33 h 111"/>
                  <a:gd name="T90" fmla="*/ 94 w 111"/>
                  <a:gd name="T91" fmla="*/ 32 h 111"/>
                  <a:gd name="T92" fmla="*/ 88 w 111"/>
                  <a:gd name="T93" fmla="*/ 23 h 111"/>
                  <a:gd name="T94" fmla="*/ 80 w 111"/>
                  <a:gd name="T95" fmla="*/ 1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1" h="111">
                    <a:moveTo>
                      <a:pt x="56" y="0"/>
                    </a:moveTo>
                    <a:cubicBezTo>
                      <a:pt x="71" y="0"/>
                      <a:pt x="85" y="6"/>
                      <a:pt x="95" y="16"/>
                    </a:cubicBezTo>
                    <a:cubicBezTo>
                      <a:pt x="105" y="26"/>
                      <a:pt x="111" y="40"/>
                      <a:pt x="111" y="55"/>
                    </a:cubicBezTo>
                    <a:cubicBezTo>
                      <a:pt x="111" y="71"/>
                      <a:pt x="105" y="84"/>
                      <a:pt x="95" y="94"/>
                    </a:cubicBezTo>
                    <a:cubicBezTo>
                      <a:pt x="85" y="104"/>
                      <a:pt x="71" y="111"/>
                      <a:pt x="56" y="111"/>
                    </a:cubicBezTo>
                    <a:cubicBezTo>
                      <a:pt x="40" y="111"/>
                      <a:pt x="27" y="104"/>
                      <a:pt x="16" y="94"/>
                    </a:cubicBezTo>
                    <a:cubicBezTo>
                      <a:pt x="6" y="84"/>
                      <a:pt x="0" y="71"/>
                      <a:pt x="0" y="55"/>
                    </a:cubicBezTo>
                    <a:cubicBezTo>
                      <a:pt x="0" y="40"/>
                      <a:pt x="6" y="26"/>
                      <a:pt x="16" y="16"/>
                    </a:cubicBezTo>
                    <a:cubicBezTo>
                      <a:pt x="27" y="6"/>
                      <a:pt x="40" y="0"/>
                      <a:pt x="56" y="0"/>
                    </a:cubicBezTo>
                    <a:close/>
                    <a:moveTo>
                      <a:pt x="51" y="100"/>
                    </a:moveTo>
                    <a:cubicBezTo>
                      <a:pt x="51" y="87"/>
                      <a:pt x="51" y="87"/>
                      <a:pt x="51" y="87"/>
                    </a:cubicBezTo>
                    <a:cubicBezTo>
                      <a:pt x="47" y="87"/>
                      <a:pt x="42" y="86"/>
                      <a:pt x="38" y="85"/>
                    </a:cubicBezTo>
                    <a:cubicBezTo>
                      <a:pt x="39" y="87"/>
                      <a:pt x="40" y="88"/>
                      <a:pt x="40" y="89"/>
                    </a:cubicBezTo>
                    <a:cubicBezTo>
                      <a:pt x="43" y="94"/>
                      <a:pt x="47" y="98"/>
                      <a:pt x="51" y="100"/>
                    </a:cubicBezTo>
                    <a:close/>
                    <a:moveTo>
                      <a:pt x="51" y="77"/>
                    </a:moveTo>
                    <a:cubicBezTo>
                      <a:pt x="51" y="60"/>
                      <a:pt x="51" y="60"/>
                      <a:pt x="51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5"/>
                      <a:pt x="34" y="70"/>
                      <a:pt x="35" y="75"/>
                    </a:cubicBezTo>
                    <a:cubicBezTo>
                      <a:pt x="40" y="76"/>
                      <a:pt x="45" y="77"/>
                      <a:pt x="51" y="77"/>
                    </a:cubicBezTo>
                    <a:close/>
                    <a:moveTo>
                      <a:pt x="51" y="50"/>
                    </a:moveTo>
                    <a:cubicBezTo>
                      <a:pt x="51" y="33"/>
                      <a:pt x="51" y="33"/>
                      <a:pt x="51" y="33"/>
                    </a:cubicBezTo>
                    <a:cubicBezTo>
                      <a:pt x="45" y="34"/>
                      <a:pt x="40" y="34"/>
                      <a:pt x="35" y="36"/>
                    </a:cubicBezTo>
                    <a:cubicBezTo>
                      <a:pt x="34" y="40"/>
                      <a:pt x="33" y="45"/>
                      <a:pt x="33" y="50"/>
                    </a:cubicBezTo>
                    <a:cubicBezTo>
                      <a:pt x="51" y="50"/>
                      <a:pt x="51" y="50"/>
                      <a:pt x="51" y="50"/>
                    </a:cubicBezTo>
                    <a:close/>
                    <a:moveTo>
                      <a:pt x="51" y="24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47" y="12"/>
                      <a:pt x="43" y="16"/>
                      <a:pt x="40" y="22"/>
                    </a:cubicBezTo>
                    <a:cubicBezTo>
                      <a:pt x="40" y="23"/>
                      <a:pt x="39" y="24"/>
                      <a:pt x="38" y="25"/>
                    </a:cubicBezTo>
                    <a:cubicBezTo>
                      <a:pt x="42" y="24"/>
                      <a:pt x="47" y="24"/>
                      <a:pt x="51" y="24"/>
                    </a:cubicBezTo>
                    <a:close/>
                    <a:moveTo>
                      <a:pt x="61" y="10"/>
                    </a:moveTo>
                    <a:cubicBezTo>
                      <a:pt x="61" y="24"/>
                      <a:pt x="61" y="24"/>
                      <a:pt x="61" y="24"/>
                    </a:cubicBezTo>
                    <a:cubicBezTo>
                      <a:pt x="65" y="24"/>
                      <a:pt x="69" y="24"/>
                      <a:pt x="73" y="25"/>
                    </a:cubicBezTo>
                    <a:cubicBezTo>
                      <a:pt x="72" y="24"/>
                      <a:pt x="72" y="23"/>
                      <a:pt x="71" y="22"/>
                    </a:cubicBezTo>
                    <a:cubicBezTo>
                      <a:pt x="68" y="16"/>
                      <a:pt x="65" y="12"/>
                      <a:pt x="61" y="10"/>
                    </a:cubicBezTo>
                    <a:close/>
                    <a:moveTo>
                      <a:pt x="61" y="33"/>
                    </a:moveTo>
                    <a:cubicBezTo>
                      <a:pt x="61" y="50"/>
                      <a:pt x="61" y="50"/>
                      <a:pt x="61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5"/>
                      <a:pt x="78" y="40"/>
                      <a:pt x="77" y="36"/>
                    </a:cubicBezTo>
                    <a:cubicBezTo>
                      <a:pt x="72" y="34"/>
                      <a:pt x="66" y="34"/>
                      <a:pt x="61" y="33"/>
                    </a:cubicBezTo>
                    <a:close/>
                    <a:moveTo>
                      <a:pt x="61" y="60"/>
                    </a:moveTo>
                    <a:cubicBezTo>
                      <a:pt x="61" y="77"/>
                      <a:pt x="61" y="77"/>
                      <a:pt x="61" y="77"/>
                    </a:cubicBezTo>
                    <a:cubicBezTo>
                      <a:pt x="66" y="77"/>
                      <a:pt x="72" y="76"/>
                      <a:pt x="77" y="75"/>
                    </a:cubicBezTo>
                    <a:cubicBezTo>
                      <a:pt x="78" y="70"/>
                      <a:pt x="78" y="65"/>
                      <a:pt x="79" y="60"/>
                    </a:cubicBezTo>
                    <a:cubicBezTo>
                      <a:pt x="61" y="60"/>
                      <a:pt x="61" y="60"/>
                      <a:pt x="61" y="60"/>
                    </a:cubicBezTo>
                    <a:close/>
                    <a:moveTo>
                      <a:pt x="61" y="87"/>
                    </a:moveTo>
                    <a:cubicBezTo>
                      <a:pt x="61" y="100"/>
                      <a:pt x="61" y="100"/>
                      <a:pt x="61" y="100"/>
                    </a:cubicBezTo>
                    <a:cubicBezTo>
                      <a:pt x="65" y="98"/>
                      <a:pt x="68" y="94"/>
                      <a:pt x="71" y="89"/>
                    </a:cubicBezTo>
                    <a:cubicBezTo>
                      <a:pt x="72" y="88"/>
                      <a:pt x="72" y="87"/>
                      <a:pt x="73" y="85"/>
                    </a:cubicBezTo>
                    <a:cubicBezTo>
                      <a:pt x="69" y="86"/>
                      <a:pt x="65" y="87"/>
                      <a:pt x="61" y="87"/>
                    </a:cubicBezTo>
                    <a:close/>
                    <a:moveTo>
                      <a:pt x="11" y="50"/>
                    </a:moveTo>
                    <a:cubicBezTo>
                      <a:pt x="23" y="50"/>
                      <a:pt x="23" y="50"/>
                      <a:pt x="23" y="50"/>
                    </a:cubicBezTo>
                    <a:cubicBezTo>
                      <a:pt x="23" y="47"/>
                      <a:pt x="24" y="43"/>
                      <a:pt x="24" y="39"/>
                    </a:cubicBezTo>
                    <a:cubicBezTo>
                      <a:pt x="24" y="40"/>
                      <a:pt x="23" y="40"/>
                      <a:pt x="22" y="40"/>
                    </a:cubicBezTo>
                    <a:cubicBezTo>
                      <a:pt x="17" y="43"/>
                      <a:pt x="13" y="47"/>
                      <a:pt x="11" y="50"/>
                    </a:cubicBezTo>
                    <a:close/>
                    <a:moveTo>
                      <a:pt x="88" y="50"/>
                    </a:moveTo>
                    <a:cubicBezTo>
                      <a:pt x="100" y="50"/>
                      <a:pt x="100" y="50"/>
                      <a:pt x="100" y="50"/>
                    </a:cubicBezTo>
                    <a:cubicBezTo>
                      <a:pt x="99" y="47"/>
                      <a:pt x="95" y="43"/>
                      <a:pt x="89" y="40"/>
                    </a:cubicBezTo>
                    <a:cubicBezTo>
                      <a:pt x="89" y="40"/>
                      <a:pt x="88" y="40"/>
                      <a:pt x="87" y="39"/>
                    </a:cubicBezTo>
                    <a:cubicBezTo>
                      <a:pt x="88" y="43"/>
                      <a:pt x="88" y="47"/>
                      <a:pt x="88" y="50"/>
                    </a:cubicBezTo>
                    <a:close/>
                    <a:moveTo>
                      <a:pt x="100" y="60"/>
                    </a:move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4"/>
                      <a:pt x="88" y="67"/>
                      <a:pt x="87" y="71"/>
                    </a:cubicBezTo>
                    <a:cubicBezTo>
                      <a:pt x="88" y="71"/>
                      <a:pt x="89" y="70"/>
                      <a:pt x="89" y="70"/>
                    </a:cubicBezTo>
                    <a:cubicBezTo>
                      <a:pt x="95" y="67"/>
                      <a:pt x="99" y="64"/>
                      <a:pt x="100" y="60"/>
                    </a:cubicBezTo>
                    <a:close/>
                    <a:moveTo>
                      <a:pt x="23" y="60"/>
                    </a:moveTo>
                    <a:cubicBezTo>
                      <a:pt x="11" y="60"/>
                      <a:pt x="11" y="60"/>
                      <a:pt x="11" y="60"/>
                    </a:cubicBezTo>
                    <a:cubicBezTo>
                      <a:pt x="13" y="64"/>
                      <a:pt x="17" y="67"/>
                      <a:pt x="22" y="70"/>
                    </a:cubicBezTo>
                    <a:cubicBezTo>
                      <a:pt x="23" y="70"/>
                      <a:pt x="24" y="71"/>
                      <a:pt x="24" y="71"/>
                    </a:cubicBezTo>
                    <a:cubicBezTo>
                      <a:pt x="24" y="67"/>
                      <a:pt x="23" y="64"/>
                      <a:pt x="23" y="60"/>
                    </a:cubicBezTo>
                    <a:close/>
                    <a:moveTo>
                      <a:pt x="96" y="77"/>
                    </a:moveTo>
                    <a:cubicBezTo>
                      <a:pt x="95" y="78"/>
                      <a:pt x="95" y="78"/>
                      <a:pt x="94" y="78"/>
                    </a:cubicBezTo>
                    <a:cubicBezTo>
                      <a:pt x="91" y="80"/>
                      <a:pt x="88" y="81"/>
                      <a:pt x="84" y="82"/>
                    </a:cubicBezTo>
                    <a:cubicBezTo>
                      <a:pt x="83" y="86"/>
                      <a:pt x="81" y="90"/>
                      <a:pt x="80" y="93"/>
                    </a:cubicBezTo>
                    <a:cubicBezTo>
                      <a:pt x="79" y="94"/>
                      <a:pt x="79" y="94"/>
                      <a:pt x="79" y="95"/>
                    </a:cubicBezTo>
                    <a:cubicBezTo>
                      <a:pt x="82" y="93"/>
                      <a:pt x="85" y="90"/>
                      <a:pt x="88" y="88"/>
                    </a:cubicBezTo>
                    <a:cubicBezTo>
                      <a:pt x="91" y="85"/>
                      <a:pt x="94" y="81"/>
                      <a:pt x="96" y="77"/>
                    </a:cubicBezTo>
                    <a:close/>
                    <a:moveTo>
                      <a:pt x="27" y="82"/>
                    </a:moveTo>
                    <a:cubicBezTo>
                      <a:pt x="24" y="81"/>
                      <a:pt x="20" y="80"/>
                      <a:pt x="18" y="78"/>
                    </a:cubicBezTo>
                    <a:cubicBezTo>
                      <a:pt x="17" y="78"/>
                      <a:pt x="16" y="78"/>
                      <a:pt x="15" y="77"/>
                    </a:cubicBezTo>
                    <a:cubicBezTo>
                      <a:pt x="18" y="81"/>
                      <a:pt x="20" y="85"/>
                      <a:pt x="23" y="88"/>
                    </a:cubicBezTo>
                    <a:cubicBezTo>
                      <a:pt x="26" y="90"/>
                      <a:pt x="29" y="93"/>
                      <a:pt x="33" y="95"/>
                    </a:cubicBezTo>
                    <a:cubicBezTo>
                      <a:pt x="32" y="94"/>
                      <a:pt x="32" y="94"/>
                      <a:pt x="32" y="93"/>
                    </a:cubicBezTo>
                    <a:cubicBezTo>
                      <a:pt x="30" y="90"/>
                      <a:pt x="28" y="86"/>
                      <a:pt x="27" y="82"/>
                    </a:cubicBezTo>
                    <a:close/>
                    <a:moveTo>
                      <a:pt x="15" y="33"/>
                    </a:moveTo>
                    <a:cubicBezTo>
                      <a:pt x="16" y="33"/>
                      <a:pt x="17" y="32"/>
                      <a:pt x="18" y="32"/>
                    </a:cubicBezTo>
                    <a:cubicBezTo>
                      <a:pt x="20" y="30"/>
                      <a:pt x="24" y="29"/>
                      <a:pt x="27" y="28"/>
                    </a:cubicBezTo>
                    <a:cubicBezTo>
                      <a:pt x="28" y="24"/>
                      <a:pt x="30" y="20"/>
                      <a:pt x="32" y="17"/>
                    </a:cubicBezTo>
                    <a:cubicBezTo>
                      <a:pt x="32" y="17"/>
                      <a:pt x="32" y="16"/>
                      <a:pt x="33" y="16"/>
                    </a:cubicBezTo>
                    <a:cubicBezTo>
                      <a:pt x="29" y="18"/>
                      <a:pt x="26" y="20"/>
                      <a:pt x="23" y="23"/>
                    </a:cubicBezTo>
                    <a:cubicBezTo>
                      <a:pt x="20" y="26"/>
                      <a:pt x="18" y="29"/>
                      <a:pt x="15" y="33"/>
                    </a:cubicBezTo>
                    <a:close/>
                    <a:moveTo>
                      <a:pt x="84" y="28"/>
                    </a:moveTo>
                    <a:cubicBezTo>
                      <a:pt x="88" y="29"/>
                      <a:pt x="91" y="30"/>
                      <a:pt x="94" y="32"/>
                    </a:cubicBezTo>
                    <a:cubicBezTo>
                      <a:pt x="95" y="32"/>
                      <a:pt x="95" y="33"/>
                      <a:pt x="96" y="33"/>
                    </a:cubicBezTo>
                    <a:cubicBezTo>
                      <a:pt x="94" y="29"/>
                      <a:pt x="91" y="26"/>
                      <a:pt x="88" y="23"/>
                    </a:cubicBezTo>
                    <a:cubicBezTo>
                      <a:pt x="85" y="20"/>
                      <a:pt x="82" y="18"/>
                      <a:pt x="79" y="16"/>
                    </a:cubicBezTo>
                    <a:cubicBezTo>
                      <a:pt x="79" y="16"/>
                      <a:pt x="79" y="17"/>
                      <a:pt x="80" y="17"/>
                    </a:cubicBezTo>
                    <a:cubicBezTo>
                      <a:pt x="81" y="20"/>
                      <a:pt x="83" y="24"/>
                      <a:pt x="84" y="2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4" name="文本框 49"/>
              <p:cNvSpPr txBox="1"/>
              <p:nvPr/>
            </p:nvSpPr>
            <p:spPr>
              <a:xfrm>
                <a:off x="9567636" y="3381327"/>
                <a:ext cx="1248229" cy="386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9DA8B1"/>
                    </a:solidFill>
                    <a:latin typeface="TeXGyreAdventor" panose="00000500000000000000" pitchFamily="50" charset="0"/>
                  </a:defRPr>
                </a:lvl1pPr>
              </a:lstStyle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4718451" y="1400968"/>
            <a:ext cx="1865759" cy="2926229"/>
            <a:chOff x="4718451" y="1400968"/>
            <a:chExt cx="1865759" cy="2926229"/>
          </a:xfrm>
        </p:grpSpPr>
        <p:grpSp>
          <p:nvGrpSpPr>
            <p:cNvPr id="20" name="组合 19"/>
            <p:cNvGrpSpPr/>
            <p:nvPr/>
          </p:nvGrpSpPr>
          <p:grpSpPr>
            <a:xfrm>
              <a:off x="4718451" y="2930863"/>
              <a:ext cx="1853644" cy="1396334"/>
              <a:chOff x="3474720" y="4038600"/>
              <a:chExt cx="2331720" cy="1752600"/>
            </a:xfrm>
          </p:grpSpPr>
          <p:sp>
            <p:nvSpPr>
              <p:cNvPr id="21" name="文本框 30"/>
              <p:cNvSpPr txBox="1"/>
              <p:nvPr/>
            </p:nvSpPr>
            <p:spPr>
              <a:xfrm>
                <a:off x="3987799" y="475822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22" name="文本框 31"/>
              <p:cNvSpPr txBox="1"/>
              <p:nvPr/>
            </p:nvSpPr>
            <p:spPr>
              <a:xfrm>
                <a:off x="3987799" y="529908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23" name="文本框 32"/>
              <p:cNvSpPr txBox="1"/>
              <p:nvPr/>
            </p:nvSpPr>
            <p:spPr>
              <a:xfrm>
                <a:off x="3987799" y="4217364"/>
                <a:ext cx="1248229" cy="3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-300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3474720" y="4038600"/>
                <a:ext cx="2331720" cy="1752600"/>
              </a:xfrm>
              <a:prstGeom prst="rect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>
                <a:off x="3596580" y="4643482"/>
                <a:ext cx="208800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3596580" y="5189592"/>
                <a:ext cx="2088000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组合 37"/>
            <p:cNvGrpSpPr/>
            <p:nvPr/>
          </p:nvGrpSpPr>
          <p:grpSpPr>
            <a:xfrm>
              <a:off x="4730566" y="1400968"/>
              <a:ext cx="1853644" cy="1529897"/>
              <a:chOff x="6252210" y="1908810"/>
              <a:chExt cx="2331720" cy="1920240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6252210" y="1908810"/>
                <a:ext cx="2331720" cy="19202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0" name="文本框 48"/>
              <p:cNvSpPr txBox="1"/>
              <p:nvPr/>
            </p:nvSpPr>
            <p:spPr>
              <a:xfrm>
                <a:off x="6793956" y="3381327"/>
                <a:ext cx="1248229" cy="386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E7E7E7"/>
                    </a:solidFill>
                    <a:latin typeface="TeXGyreAdventor" panose="00000500000000000000" pitchFamily="50" charset="0"/>
                  </a:defRPr>
                </a:lvl1pPr>
              </a:lstStyle>
              <a:p>
                <a:pPr marL="0" marR="0" lvl="0" indent="0" algn="ctr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添加标题</a:t>
                </a:r>
              </a:p>
            </p:txBody>
          </p:sp>
        </p:grpSp>
        <p:sp>
          <p:nvSpPr>
            <p:cNvPr id="45" name="Freeform 73"/>
            <p:cNvSpPr>
              <a:spLocks noEditPoints="1"/>
            </p:cNvSpPr>
            <p:nvPr/>
          </p:nvSpPr>
          <p:spPr bwMode="auto">
            <a:xfrm>
              <a:off x="5333322" y="1722488"/>
              <a:ext cx="648132" cy="665262"/>
            </a:xfrm>
            <a:custGeom>
              <a:avLst/>
              <a:gdLst>
                <a:gd name="T0" fmla="*/ 437 w 437"/>
                <a:gd name="T1" fmla="*/ 191 h 447"/>
                <a:gd name="T2" fmla="*/ 412 w 437"/>
                <a:gd name="T3" fmla="*/ 291 h 447"/>
                <a:gd name="T4" fmla="*/ 322 w 437"/>
                <a:gd name="T5" fmla="*/ 342 h 447"/>
                <a:gd name="T6" fmla="*/ 284 w 437"/>
                <a:gd name="T7" fmla="*/ 330 h 447"/>
                <a:gd name="T8" fmla="*/ 267 w 437"/>
                <a:gd name="T9" fmla="*/ 310 h 447"/>
                <a:gd name="T10" fmla="*/ 205 w 437"/>
                <a:gd name="T11" fmla="*/ 340 h 447"/>
                <a:gd name="T12" fmla="*/ 138 w 437"/>
                <a:gd name="T13" fmla="*/ 309 h 447"/>
                <a:gd name="T14" fmla="*/ 115 w 437"/>
                <a:gd name="T15" fmla="*/ 231 h 447"/>
                <a:gd name="T16" fmla="*/ 142 w 437"/>
                <a:gd name="T17" fmla="*/ 150 h 447"/>
                <a:gd name="T18" fmla="*/ 219 w 437"/>
                <a:gd name="T19" fmla="*/ 115 h 447"/>
                <a:gd name="T20" fmla="*/ 269 w 437"/>
                <a:gd name="T21" fmla="*/ 135 h 447"/>
                <a:gd name="T22" fmla="*/ 273 w 437"/>
                <a:gd name="T23" fmla="*/ 121 h 447"/>
                <a:gd name="T24" fmla="*/ 320 w 437"/>
                <a:gd name="T25" fmla="*/ 121 h 447"/>
                <a:gd name="T26" fmla="*/ 310 w 437"/>
                <a:gd name="T27" fmla="*/ 263 h 447"/>
                <a:gd name="T28" fmla="*/ 315 w 437"/>
                <a:gd name="T29" fmla="*/ 287 h 447"/>
                <a:gd name="T30" fmla="*/ 326 w 437"/>
                <a:gd name="T31" fmla="*/ 291 h 447"/>
                <a:gd name="T32" fmla="*/ 382 w 437"/>
                <a:gd name="T33" fmla="*/ 191 h 447"/>
                <a:gd name="T34" fmla="*/ 345 w 437"/>
                <a:gd name="T35" fmla="*/ 94 h 447"/>
                <a:gd name="T36" fmla="*/ 230 w 437"/>
                <a:gd name="T37" fmla="*/ 52 h 447"/>
                <a:gd name="T38" fmla="*/ 113 w 437"/>
                <a:gd name="T39" fmla="*/ 94 h 447"/>
                <a:gd name="T40" fmla="*/ 57 w 437"/>
                <a:gd name="T41" fmla="*/ 229 h 447"/>
                <a:gd name="T42" fmla="*/ 104 w 437"/>
                <a:gd name="T43" fmla="*/ 351 h 447"/>
                <a:gd name="T44" fmla="*/ 217 w 437"/>
                <a:gd name="T45" fmla="*/ 395 h 447"/>
                <a:gd name="T46" fmla="*/ 349 w 437"/>
                <a:gd name="T47" fmla="*/ 370 h 447"/>
                <a:gd name="T48" fmla="*/ 357 w 437"/>
                <a:gd name="T49" fmla="*/ 366 h 447"/>
                <a:gd name="T50" fmla="*/ 357 w 437"/>
                <a:gd name="T51" fmla="*/ 419 h 447"/>
                <a:gd name="T52" fmla="*/ 354 w 437"/>
                <a:gd name="T53" fmla="*/ 420 h 447"/>
                <a:gd name="T54" fmla="*/ 216 w 437"/>
                <a:gd name="T55" fmla="*/ 447 h 447"/>
                <a:gd name="T56" fmla="*/ 68 w 437"/>
                <a:gd name="T57" fmla="*/ 394 h 447"/>
                <a:gd name="T58" fmla="*/ 0 w 437"/>
                <a:gd name="T59" fmla="*/ 225 h 447"/>
                <a:gd name="T60" fmla="*/ 64 w 437"/>
                <a:gd name="T61" fmla="*/ 63 h 447"/>
                <a:gd name="T62" fmla="*/ 137 w 437"/>
                <a:gd name="T63" fmla="*/ 17 h 447"/>
                <a:gd name="T64" fmla="*/ 230 w 437"/>
                <a:gd name="T65" fmla="*/ 0 h 447"/>
                <a:gd name="T66" fmla="*/ 386 w 437"/>
                <a:gd name="T67" fmla="*/ 58 h 447"/>
                <a:gd name="T68" fmla="*/ 423 w 437"/>
                <a:gd name="T69" fmla="*/ 115 h 447"/>
                <a:gd name="T70" fmla="*/ 437 w 437"/>
                <a:gd name="T71" fmla="*/ 191 h 447"/>
                <a:gd name="T72" fmla="*/ 250 w 437"/>
                <a:gd name="T73" fmla="*/ 267 h 447"/>
                <a:gd name="T74" fmla="*/ 260 w 437"/>
                <a:gd name="T75" fmla="*/ 221 h 447"/>
                <a:gd name="T76" fmla="*/ 251 w 437"/>
                <a:gd name="T77" fmla="*/ 180 h 447"/>
                <a:gd name="T78" fmla="*/ 218 w 437"/>
                <a:gd name="T79" fmla="*/ 164 h 447"/>
                <a:gd name="T80" fmla="*/ 183 w 437"/>
                <a:gd name="T81" fmla="*/ 186 h 447"/>
                <a:gd name="T82" fmla="*/ 173 w 437"/>
                <a:gd name="T83" fmla="*/ 231 h 447"/>
                <a:gd name="T84" fmla="*/ 212 w 437"/>
                <a:gd name="T85" fmla="*/ 289 h 447"/>
                <a:gd name="T86" fmla="*/ 250 w 437"/>
                <a:gd name="T87" fmla="*/ 267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37" h="447">
                  <a:moveTo>
                    <a:pt x="437" y="191"/>
                  </a:moveTo>
                  <a:cubicBezTo>
                    <a:pt x="437" y="228"/>
                    <a:pt x="427" y="264"/>
                    <a:pt x="412" y="291"/>
                  </a:cubicBezTo>
                  <a:cubicBezTo>
                    <a:pt x="390" y="324"/>
                    <a:pt x="360" y="342"/>
                    <a:pt x="322" y="342"/>
                  </a:cubicBezTo>
                  <a:cubicBezTo>
                    <a:pt x="307" y="342"/>
                    <a:pt x="293" y="337"/>
                    <a:pt x="284" y="330"/>
                  </a:cubicBezTo>
                  <a:cubicBezTo>
                    <a:pt x="277" y="325"/>
                    <a:pt x="271" y="318"/>
                    <a:pt x="267" y="310"/>
                  </a:cubicBezTo>
                  <a:cubicBezTo>
                    <a:pt x="253" y="329"/>
                    <a:pt x="230" y="340"/>
                    <a:pt x="205" y="340"/>
                  </a:cubicBezTo>
                  <a:cubicBezTo>
                    <a:pt x="177" y="340"/>
                    <a:pt x="153" y="330"/>
                    <a:pt x="138" y="309"/>
                  </a:cubicBezTo>
                  <a:cubicBezTo>
                    <a:pt x="122" y="289"/>
                    <a:pt x="115" y="263"/>
                    <a:pt x="115" y="231"/>
                  </a:cubicBezTo>
                  <a:cubicBezTo>
                    <a:pt x="115" y="199"/>
                    <a:pt x="124" y="171"/>
                    <a:pt x="142" y="150"/>
                  </a:cubicBezTo>
                  <a:cubicBezTo>
                    <a:pt x="160" y="127"/>
                    <a:pt x="187" y="115"/>
                    <a:pt x="219" y="115"/>
                  </a:cubicBezTo>
                  <a:cubicBezTo>
                    <a:pt x="239" y="115"/>
                    <a:pt x="256" y="123"/>
                    <a:pt x="269" y="135"/>
                  </a:cubicBezTo>
                  <a:cubicBezTo>
                    <a:pt x="273" y="121"/>
                    <a:pt x="273" y="121"/>
                    <a:pt x="273" y="121"/>
                  </a:cubicBezTo>
                  <a:cubicBezTo>
                    <a:pt x="320" y="121"/>
                    <a:pt x="320" y="121"/>
                    <a:pt x="320" y="121"/>
                  </a:cubicBezTo>
                  <a:cubicBezTo>
                    <a:pt x="310" y="263"/>
                    <a:pt x="310" y="263"/>
                    <a:pt x="310" y="263"/>
                  </a:cubicBezTo>
                  <a:cubicBezTo>
                    <a:pt x="309" y="275"/>
                    <a:pt x="311" y="283"/>
                    <a:pt x="315" y="287"/>
                  </a:cubicBezTo>
                  <a:cubicBezTo>
                    <a:pt x="317" y="290"/>
                    <a:pt x="320" y="291"/>
                    <a:pt x="326" y="291"/>
                  </a:cubicBezTo>
                  <a:cubicBezTo>
                    <a:pt x="368" y="291"/>
                    <a:pt x="382" y="224"/>
                    <a:pt x="382" y="191"/>
                  </a:cubicBezTo>
                  <a:cubicBezTo>
                    <a:pt x="382" y="151"/>
                    <a:pt x="369" y="118"/>
                    <a:pt x="345" y="94"/>
                  </a:cubicBezTo>
                  <a:cubicBezTo>
                    <a:pt x="318" y="66"/>
                    <a:pt x="278" y="52"/>
                    <a:pt x="230" y="52"/>
                  </a:cubicBezTo>
                  <a:cubicBezTo>
                    <a:pt x="184" y="52"/>
                    <a:pt x="144" y="67"/>
                    <a:pt x="113" y="94"/>
                  </a:cubicBezTo>
                  <a:cubicBezTo>
                    <a:pt x="77" y="127"/>
                    <a:pt x="57" y="173"/>
                    <a:pt x="57" y="229"/>
                  </a:cubicBezTo>
                  <a:cubicBezTo>
                    <a:pt x="57" y="276"/>
                    <a:pt x="74" y="320"/>
                    <a:pt x="104" y="351"/>
                  </a:cubicBezTo>
                  <a:cubicBezTo>
                    <a:pt x="133" y="379"/>
                    <a:pt x="171" y="395"/>
                    <a:pt x="217" y="395"/>
                  </a:cubicBezTo>
                  <a:cubicBezTo>
                    <a:pt x="269" y="395"/>
                    <a:pt x="309" y="388"/>
                    <a:pt x="349" y="370"/>
                  </a:cubicBezTo>
                  <a:cubicBezTo>
                    <a:pt x="357" y="366"/>
                    <a:pt x="357" y="366"/>
                    <a:pt x="357" y="366"/>
                  </a:cubicBezTo>
                  <a:cubicBezTo>
                    <a:pt x="357" y="419"/>
                    <a:pt x="357" y="419"/>
                    <a:pt x="357" y="419"/>
                  </a:cubicBezTo>
                  <a:cubicBezTo>
                    <a:pt x="354" y="420"/>
                    <a:pt x="354" y="420"/>
                    <a:pt x="354" y="420"/>
                  </a:cubicBezTo>
                  <a:cubicBezTo>
                    <a:pt x="316" y="438"/>
                    <a:pt x="272" y="447"/>
                    <a:pt x="216" y="447"/>
                  </a:cubicBezTo>
                  <a:cubicBezTo>
                    <a:pt x="157" y="447"/>
                    <a:pt x="106" y="429"/>
                    <a:pt x="68" y="394"/>
                  </a:cubicBezTo>
                  <a:cubicBezTo>
                    <a:pt x="23" y="354"/>
                    <a:pt x="0" y="293"/>
                    <a:pt x="0" y="225"/>
                  </a:cubicBezTo>
                  <a:cubicBezTo>
                    <a:pt x="0" y="159"/>
                    <a:pt x="22" y="104"/>
                    <a:pt x="64" y="63"/>
                  </a:cubicBezTo>
                  <a:cubicBezTo>
                    <a:pt x="85" y="43"/>
                    <a:pt x="109" y="28"/>
                    <a:pt x="137" y="17"/>
                  </a:cubicBezTo>
                  <a:cubicBezTo>
                    <a:pt x="166" y="6"/>
                    <a:pt x="197" y="0"/>
                    <a:pt x="230" y="0"/>
                  </a:cubicBezTo>
                  <a:cubicBezTo>
                    <a:pt x="292" y="0"/>
                    <a:pt x="348" y="21"/>
                    <a:pt x="386" y="58"/>
                  </a:cubicBezTo>
                  <a:cubicBezTo>
                    <a:pt x="402" y="74"/>
                    <a:pt x="415" y="94"/>
                    <a:pt x="423" y="115"/>
                  </a:cubicBezTo>
                  <a:cubicBezTo>
                    <a:pt x="432" y="138"/>
                    <a:pt x="437" y="163"/>
                    <a:pt x="437" y="191"/>
                  </a:cubicBezTo>
                  <a:close/>
                  <a:moveTo>
                    <a:pt x="250" y="267"/>
                  </a:moveTo>
                  <a:cubicBezTo>
                    <a:pt x="258" y="254"/>
                    <a:pt x="260" y="234"/>
                    <a:pt x="260" y="221"/>
                  </a:cubicBezTo>
                  <a:cubicBezTo>
                    <a:pt x="260" y="203"/>
                    <a:pt x="256" y="190"/>
                    <a:pt x="251" y="180"/>
                  </a:cubicBezTo>
                  <a:cubicBezTo>
                    <a:pt x="243" y="169"/>
                    <a:pt x="232" y="164"/>
                    <a:pt x="218" y="164"/>
                  </a:cubicBezTo>
                  <a:cubicBezTo>
                    <a:pt x="202" y="164"/>
                    <a:pt x="190" y="171"/>
                    <a:pt x="183" y="186"/>
                  </a:cubicBezTo>
                  <a:cubicBezTo>
                    <a:pt x="176" y="197"/>
                    <a:pt x="173" y="214"/>
                    <a:pt x="173" y="231"/>
                  </a:cubicBezTo>
                  <a:cubicBezTo>
                    <a:pt x="173" y="249"/>
                    <a:pt x="177" y="289"/>
                    <a:pt x="212" y="289"/>
                  </a:cubicBezTo>
                  <a:cubicBezTo>
                    <a:pt x="229" y="289"/>
                    <a:pt x="242" y="282"/>
                    <a:pt x="250" y="2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44211" y="1642330"/>
            <a:ext cx="3238673" cy="107987"/>
            <a:chOff x="1507396" y="1628800"/>
            <a:chExt cx="4320480" cy="144016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4799189" y="1642330"/>
            <a:ext cx="3238673" cy="107987"/>
            <a:chOff x="1507396" y="1628800"/>
            <a:chExt cx="4320480" cy="144016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40667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524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26673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66820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06967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47116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7263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7411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67559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4061" y="1418519"/>
            <a:ext cx="408793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64279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22536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82389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42241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02093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61946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21798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81650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41503" y="1418519"/>
            <a:ext cx="318671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67712" y="1418519"/>
            <a:ext cx="408793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6" name="五边形 45"/>
          <p:cNvSpPr/>
          <p:nvPr/>
        </p:nvSpPr>
        <p:spPr>
          <a:xfrm flipH="1">
            <a:off x="2000420" y="2048819"/>
            <a:ext cx="2382464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五边形 46"/>
          <p:cNvSpPr/>
          <p:nvPr/>
        </p:nvSpPr>
        <p:spPr>
          <a:xfrm flipH="1">
            <a:off x="2917672" y="2462769"/>
            <a:ext cx="1465211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" name="五边形 47"/>
          <p:cNvSpPr/>
          <p:nvPr/>
        </p:nvSpPr>
        <p:spPr>
          <a:xfrm flipH="1">
            <a:off x="2360272" y="2876719"/>
            <a:ext cx="2022611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9" name="五边形 48"/>
          <p:cNvSpPr/>
          <p:nvPr/>
        </p:nvSpPr>
        <p:spPr>
          <a:xfrm flipH="1">
            <a:off x="1167488" y="3290669"/>
            <a:ext cx="3215396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五边形 49"/>
          <p:cNvSpPr/>
          <p:nvPr/>
        </p:nvSpPr>
        <p:spPr>
          <a:xfrm flipH="1">
            <a:off x="1727411" y="3704619"/>
            <a:ext cx="2655473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五边形 50"/>
          <p:cNvSpPr/>
          <p:nvPr/>
        </p:nvSpPr>
        <p:spPr>
          <a:xfrm flipH="1">
            <a:off x="2583620" y="4118568"/>
            <a:ext cx="1799264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2" name="五边形 51"/>
          <p:cNvSpPr/>
          <p:nvPr/>
        </p:nvSpPr>
        <p:spPr>
          <a:xfrm flipH="1">
            <a:off x="3303325" y="4532873"/>
            <a:ext cx="1079559" cy="2429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61282" y="2046436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60620" y="2460855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24160" y="2874513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74286" y="3282204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37763" y="3702236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24931" y="4116654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38592" y="4530312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60" name="五边形 59"/>
          <p:cNvSpPr/>
          <p:nvPr/>
        </p:nvSpPr>
        <p:spPr>
          <a:xfrm>
            <a:off x="4799188" y="2048819"/>
            <a:ext cx="1216061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1" name="五边形 60"/>
          <p:cNvSpPr/>
          <p:nvPr/>
        </p:nvSpPr>
        <p:spPr>
          <a:xfrm>
            <a:off x="4799189" y="2462769"/>
            <a:ext cx="2295618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2" name="五边形 61"/>
          <p:cNvSpPr/>
          <p:nvPr/>
        </p:nvSpPr>
        <p:spPr>
          <a:xfrm>
            <a:off x="4799188" y="2876719"/>
            <a:ext cx="1439410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五边形 62"/>
          <p:cNvSpPr/>
          <p:nvPr/>
        </p:nvSpPr>
        <p:spPr>
          <a:xfrm>
            <a:off x="4799188" y="3290669"/>
            <a:ext cx="3068523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五边形 63"/>
          <p:cNvSpPr/>
          <p:nvPr/>
        </p:nvSpPr>
        <p:spPr>
          <a:xfrm>
            <a:off x="4799188" y="3704619"/>
            <a:ext cx="2518967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五边形 64"/>
          <p:cNvSpPr/>
          <p:nvPr/>
        </p:nvSpPr>
        <p:spPr>
          <a:xfrm>
            <a:off x="4799189" y="4118568"/>
            <a:ext cx="2742314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6" name="五边形 65"/>
          <p:cNvSpPr/>
          <p:nvPr/>
        </p:nvSpPr>
        <p:spPr>
          <a:xfrm>
            <a:off x="4799188" y="4532873"/>
            <a:ext cx="2159114" cy="2429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61592" y="2046436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52228" y="2469321"/>
            <a:ext cx="420610" cy="23851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文字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71657" y="2874513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850788" y="3282204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56328" y="3702236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555103" y="4116654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30143" y="4530312"/>
            <a:ext cx="753660" cy="253857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输入文字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453930" y="2020284"/>
            <a:ext cx="274212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53930" y="2434234"/>
            <a:ext cx="258590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53930" y="2848184"/>
            <a:ext cx="267002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53930" y="3262134"/>
            <a:ext cx="285026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453930" y="3676084"/>
            <a:ext cx="244170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E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53931" y="4090034"/>
            <a:ext cx="240566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F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53930" y="4503985"/>
            <a:ext cx="281422" cy="300013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</a:t>
            </a:r>
            <a:endParaRPr kumimoji="0" lang="zh-CN" alt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131850" y="808480"/>
            <a:ext cx="2880301" cy="347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点击添加小标题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5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0620" y="2968015"/>
            <a:ext cx="8203895" cy="328532"/>
            <a:chOff x="534438" y="3368953"/>
            <a:chExt cx="10944224" cy="438144"/>
          </a:xfrm>
          <a:solidFill>
            <a:schemeClr val="bg1">
              <a:lumMod val="65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5" name="矩形 4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cxnSp>
        <p:nvCxnSpPr>
          <p:cNvPr id="12" name="肘形连接符 11"/>
          <p:cNvCxnSpPr>
            <a:stCxn id="14" idx="3"/>
          </p:cNvCxnSpPr>
          <p:nvPr/>
        </p:nvCxnSpPr>
        <p:spPr>
          <a:xfrm rot="5400000" flipH="1" flipV="1">
            <a:off x="810374" y="2488755"/>
            <a:ext cx="564557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702014" y="2880307"/>
            <a:ext cx="562876" cy="507177"/>
            <a:chOff x="1025957" y="3090803"/>
            <a:chExt cx="750892" cy="676392"/>
          </a:xfrm>
          <a:solidFill>
            <a:srgbClr val="005DA2"/>
          </a:solidFill>
        </p:grpSpPr>
        <p:sp>
          <p:nvSpPr>
            <p:cNvPr id="14" name="六边形 13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文本框 64"/>
            <p:cNvSpPr txBox="1"/>
            <p:nvPr/>
          </p:nvSpPr>
          <p:spPr>
            <a:xfrm>
              <a:off x="1025957" y="3262659"/>
              <a:ext cx="750892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4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cxnSp>
        <p:nvCxnSpPr>
          <p:cNvPr id="16" name="肘形连接符 15"/>
          <p:cNvCxnSpPr>
            <a:stCxn id="18" idx="3"/>
          </p:cNvCxnSpPr>
          <p:nvPr/>
        </p:nvCxnSpPr>
        <p:spPr>
          <a:xfrm rot="5400000" flipH="1" flipV="1">
            <a:off x="2744660" y="2488755"/>
            <a:ext cx="564557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2615598" y="2880307"/>
            <a:ext cx="609665" cy="507177"/>
            <a:chOff x="998340" y="3090803"/>
            <a:chExt cx="813309" cy="676392"/>
          </a:xfrm>
          <a:solidFill>
            <a:srgbClr val="005DA2"/>
          </a:solidFill>
        </p:grpSpPr>
        <p:sp>
          <p:nvSpPr>
            <p:cNvPr id="18" name="六边形 17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文本框 72"/>
            <p:cNvSpPr txBox="1"/>
            <p:nvPr/>
          </p:nvSpPr>
          <p:spPr>
            <a:xfrm>
              <a:off x="998340" y="3253274"/>
              <a:ext cx="813309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6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cxnSp>
        <p:nvCxnSpPr>
          <p:cNvPr id="20" name="肘形连接符 19"/>
          <p:cNvCxnSpPr>
            <a:stCxn id="22" idx="3"/>
          </p:cNvCxnSpPr>
          <p:nvPr/>
        </p:nvCxnSpPr>
        <p:spPr>
          <a:xfrm rot="5400000" flipH="1" flipV="1">
            <a:off x="4678947" y="2488755"/>
            <a:ext cx="564557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4570372" y="2880307"/>
            <a:ext cx="582737" cy="507177"/>
            <a:chOff x="1025672" y="3090803"/>
            <a:chExt cx="777387" cy="676392"/>
          </a:xfrm>
          <a:solidFill>
            <a:srgbClr val="005DA2"/>
          </a:solidFill>
        </p:grpSpPr>
        <p:sp>
          <p:nvSpPr>
            <p:cNvPr id="22" name="六边形 21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文本框 79"/>
            <p:cNvSpPr txBox="1"/>
            <p:nvPr/>
          </p:nvSpPr>
          <p:spPr>
            <a:xfrm>
              <a:off x="1025672" y="3270652"/>
              <a:ext cx="777387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8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cxnSp>
        <p:nvCxnSpPr>
          <p:cNvPr id="24" name="肘形连接符 23"/>
          <p:cNvCxnSpPr>
            <a:stCxn id="26" idx="3"/>
          </p:cNvCxnSpPr>
          <p:nvPr/>
        </p:nvCxnSpPr>
        <p:spPr>
          <a:xfrm rot="5400000" flipH="1" flipV="1">
            <a:off x="6613233" y="2488755"/>
            <a:ext cx="564557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6461696" y="2880307"/>
            <a:ext cx="649084" cy="507177"/>
            <a:chOff x="968357" y="3090803"/>
            <a:chExt cx="865896" cy="676392"/>
          </a:xfrm>
          <a:solidFill>
            <a:srgbClr val="005DA2"/>
          </a:solidFill>
        </p:grpSpPr>
        <p:sp>
          <p:nvSpPr>
            <p:cNvPr id="26" name="六边形 25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文本框 86"/>
            <p:cNvSpPr txBox="1"/>
            <p:nvPr/>
          </p:nvSpPr>
          <p:spPr>
            <a:xfrm>
              <a:off x="968357" y="3281788"/>
              <a:ext cx="865896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cxnSp>
        <p:nvCxnSpPr>
          <p:cNvPr id="28" name="肘形连接符 27"/>
          <p:cNvCxnSpPr>
            <a:stCxn id="30" idx="0"/>
          </p:cNvCxnSpPr>
          <p:nvPr/>
        </p:nvCxnSpPr>
        <p:spPr>
          <a:xfrm rot="16200000" flipH="1">
            <a:off x="1758965" y="3579040"/>
            <a:ext cx="601659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1684601" y="2880307"/>
            <a:ext cx="531839" cy="507177"/>
            <a:chOff x="1046561" y="3090803"/>
            <a:chExt cx="709487" cy="676392"/>
          </a:xfrm>
          <a:solidFill>
            <a:srgbClr val="005DA2"/>
          </a:solidFill>
        </p:grpSpPr>
        <p:sp>
          <p:nvSpPr>
            <p:cNvPr id="30" name="六边形 29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文本框 93"/>
            <p:cNvSpPr txBox="1"/>
            <p:nvPr/>
          </p:nvSpPr>
          <p:spPr>
            <a:xfrm>
              <a:off x="1046561" y="3264812"/>
              <a:ext cx="709487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5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cxnSp>
        <p:nvCxnSpPr>
          <p:cNvPr id="32" name="肘形连接符 31"/>
          <p:cNvCxnSpPr>
            <a:stCxn id="34" idx="0"/>
          </p:cNvCxnSpPr>
          <p:nvPr/>
        </p:nvCxnSpPr>
        <p:spPr>
          <a:xfrm rot="16200000" flipH="1">
            <a:off x="3693251" y="3579040"/>
            <a:ext cx="601659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3613923" y="2880307"/>
            <a:ext cx="541767" cy="507177"/>
            <a:chOff x="1039939" y="3090803"/>
            <a:chExt cx="722732" cy="676392"/>
          </a:xfrm>
          <a:solidFill>
            <a:srgbClr val="005DA2"/>
          </a:solidFill>
        </p:grpSpPr>
        <p:sp>
          <p:nvSpPr>
            <p:cNvPr id="34" name="六边形 33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文本框 101"/>
            <p:cNvSpPr txBox="1"/>
            <p:nvPr/>
          </p:nvSpPr>
          <p:spPr>
            <a:xfrm>
              <a:off x="1039939" y="3297680"/>
              <a:ext cx="722732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7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cxnSp>
        <p:nvCxnSpPr>
          <p:cNvPr id="36" name="肘形连接符 35"/>
          <p:cNvCxnSpPr>
            <a:stCxn id="38" idx="0"/>
          </p:cNvCxnSpPr>
          <p:nvPr/>
        </p:nvCxnSpPr>
        <p:spPr>
          <a:xfrm rot="16200000" flipH="1">
            <a:off x="5627538" y="3579040"/>
            <a:ext cx="601659" cy="21854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5507240" y="2880307"/>
            <a:ext cx="623705" cy="507177"/>
            <a:chOff x="985283" y="3090803"/>
            <a:chExt cx="832039" cy="676392"/>
          </a:xfrm>
          <a:solidFill>
            <a:srgbClr val="005DA2"/>
          </a:solidFill>
        </p:grpSpPr>
        <p:sp>
          <p:nvSpPr>
            <p:cNvPr id="38" name="六边形 37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9" name="文本框 108"/>
            <p:cNvSpPr txBox="1"/>
            <p:nvPr/>
          </p:nvSpPr>
          <p:spPr>
            <a:xfrm>
              <a:off x="985283" y="3259926"/>
              <a:ext cx="832039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9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409366" y="2880307"/>
            <a:ext cx="688025" cy="507177"/>
            <a:chOff x="942381" y="3090803"/>
            <a:chExt cx="917844" cy="676392"/>
          </a:xfrm>
          <a:solidFill>
            <a:srgbClr val="005DA2"/>
          </a:solidFill>
        </p:grpSpPr>
        <p:sp>
          <p:nvSpPr>
            <p:cNvPr id="41" name="六边形 40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文本框 114"/>
            <p:cNvSpPr txBox="1"/>
            <p:nvPr/>
          </p:nvSpPr>
          <p:spPr>
            <a:xfrm>
              <a:off x="942381" y="3281788"/>
              <a:ext cx="917844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11</a:t>
              </a: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月份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3114598" y="1078055"/>
            <a:ext cx="2880301" cy="347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点击添加小标题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1187624" y="1959874"/>
            <a:ext cx="1425857" cy="737986"/>
            <a:chOff x="1187624" y="1833764"/>
            <a:chExt cx="1425857" cy="737986"/>
          </a:xfrm>
        </p:grpSpPr>
        <p:sp>
          <p:nvSpPr>
            <p:cNvPr id="45" name="矩形 44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128891" y="1959874"/>
            <a:ext cx="1425857" cy="737986"/>
            <a:chOff x="1187624" y="1833764"/>
            <a:chExt cx="1425857" cy="737986"/>
          </a:xfrm>
        </p:grpSpPr>
        <p:sp>
          <p:nvSpPr>
            <p:cNvPr id="48" name="矩形 47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070499" y="1959874"/>
            <a:ext cx="1425857" cy="737986"/>
            <a:chOff x="1187624" y="1833764"/>
            <a:chExt cx="1425857" cy="737986"/>
          </a:xfrm>
        </p:grpSpPr>
        <p:sp>
          <p:nvSpPr>
            <p:cNvPr id="51" name="矩形 50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004785" y="1959874"/>
            <a:ext cx="1425857" cy="737986"/>
            <a:chOff x="1187624" y="1833764"/>
            <a:chExt cx="1425857" cy="737986"/>
          </a:xfrm>
        </p:grpSpPr>
        <p:sp>
          <p:nvSpPr>
            <p:cNvPr id="54" name="矩形 53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123728" y="3633964"/>
            <a:ext cx="1425857" cy="737986"/>
            <a:chOff x="1187624" y="1833764"/>
            <a:chExt cx="1425857" cy="737986"/>
          </a:xfrm>
        </p:grpSpPr>
        <p:sp>
          <p:nvSpPr>
            <p:cNvPr id="57" name="矩形 56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064995" y="3633964"/>
            <a:ext cx="1425857" cy="737986"/>
            <a:chOff x="1187624" y="1833764"/>
            <a:chExt cx="1425857" cy="737986"/>
          </a:xfrm>
        </p:grpSpPr>
        <p:sp>
          <p:nvSpPr>
            <p:cNvPr id="60" name="矩形 59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006603" y="3633964"/>
            <a:ext cx="1425857" cy="737986"/>
            <a:chOff x="1187624" y="1833764"/>
            <a:chExt cx="1425857" cy="737986"/>
          </a:xfrm>
        </p:grpSpPr>
        <p:sp>
          <p:nvSpPr>
            <p:cNvPr id="63" name="矩形 62"/>
            <p:cNvSpPr/>
            <p:nvPr/>
          </p:nvSpPr>
          <p:spPr>
            <a:xfrm>
              <a:off x="1201926" y="1833764"/>
              <a:ext cx="1353850" cy="728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Text Placeholder 2"/>
            <p:cNvSpPr txBox="1"/>
            <p:nvPr/>
          </p:nvSpPr>
          <p:spPr bwMode="auto">
            <a:xfrm>
              <a:off x="1187624" y="1843184"/>
              <a:ext cx="1425857" cy="728566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点击输入简要文字内容文字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内容需概括精炼不用多余的文字修饰</a:t>
              </a: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,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点击输入文字。</a:t>
              </a:r>
              <a:endPara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3"/>
          <p:cNvSpPr/>
          <p:nvPr/>
        </p:nvSpPr>
        <p:spPr bwMode="gray">
          <a:xfrm flipV="1">
            <a:off x="1870669" y="2679737"/>
            <a:ext cx="1206386" cy="1406993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68571" tIns="34285" rIns="68571" bIns="34285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箭头2"/>
          <p:cNvSpPr/>
          <p:nvPr/>
        </p:nvSpPr>
        <p:spPr bwMode="gray">
          <a:xfrm rot="16200000">
            <a:off x="2188686" y="2161566"/>
            <a:ext cx="358296" cy="1433956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68571" tIns="34285" rIns="68571" bIns="34285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箭头1"/>
          <p:cNvSpPr/>
          <p:nvPr/>
        </p:nvSpPr>
        <p:spPr bwMode="gray">
          <a:xfrm>
            <a:off x="1862911" y="1596705"/>
            <a:ext cx="1206386" cy="1406993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68571" tIns="34285" rIns="68571" bIns="34285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标题1"/>
          <p:cNvSpPr>
            <a:spLocks noChangeArrowheads="1"/>
          </p:cNvSpPr>
          <p:nvPr/>
        </p:nvSpPr>
        <p:spPr bwMode="gray">
          <a:xfrm>
            <a:off x="3152643" y="1329899"/>
            <a:ext cx="1993390" cy="866499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71" tIns="34285" rIns="68571" bIns="34285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点击添加文本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2"/>
          <p:cNvSpPr>
            <a:spLocks noChangeArrowheads="1"/>
          </p:cNvSpPr>
          <p:nvPr/>
        </p:nvSpPr>
        <p:spPr bwMode="gray">
          <a:xfrm>
            <a:off x="3162164" y="2407166"/>
            <a:ext cx="1983869" cy="866499"/>
          </a:xfrm>
          <a:prstGeom prst="roundRect">
            <a:avLst>
              <a:gd name="adj" fmla="val 11921"/>
            </a:avLst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71" tIns="34285" rIns="68571" bIns="34285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点击添加文本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标题3"/>
          <p:cNvSpPr>
            <a:spLocks noChangeArrowheads="1"/>
          </p:cNvSpPr>
          <p:nvPr/>
        </p:nvSpPr>
        <p:spPr bwMode="gray">
          <a:xfrm>
            <a:off x="3147883" y="3487817"/>
            <a:ext cx="1998150" cy="865719"/>
          </a:xfrm>
          <a:prstGeom prst="roundRect">
            <a:avLst>
              <a:gd name="adj" fmla="val 11921"/>
            </a:avLst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71" tIns="34285" rIns="68571" bIns="34285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点击添加文本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1475656" y="2301902"/>
            <a:ext cx="1079438" cy="1079750"/>
          </a:xfrm>
          <a:prstGeom prst="roundRect">
            <a:avLst/>
          </a:prstGeom>
          <a:solidFill>
            <a:schemeClr val="accent1"/>
          </a:solidFill>
          <a:ln w="31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4487" tIns="34285" rIns="94487" bIns="134982" anchor="ctr"/>
          <a:lstStyle/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添加内容</a:t>
            </a:r>
          </a:p>
        </p:txBody>
      </p:sp>
      <p:sp>
        <p:nvSpPr>
          <p:cNvPr id="9" name="文本1"/>
          <p:cNvSpPr>
            <a:spLocks noChangeArrowheads="1"/>
          </p:cNvSpPr>
          <p:nvPr/>
        </p:nvSpPr>
        <p:spPr bwMode="gray">
          <a:xfrm>
            <a:off x="5146033" y="1329899"/>
            <a:ext cx="2534581" cy="866499"/>
          </a:xfrm>
          <a:prstGeom prst="roundRect">
            <a:avLst>
              <a:gd name="adj" fmla="val 1150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lIns="68571" tIns="34285" rIns="68571" bIns="34285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点击添加文字，点击添加文字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2"/>
          <p:cNvSpPr>
            <a:spLocks noChangeArrowheads="1"/>
          </p:cNvSpPr>
          <p:nvPr/>
        </p:nvSpPr>
        <p:spPr bwMode="gray">
          <a:xfrm>
            <a:off x="5146033" y="2407166"/>
            <a:ext cx="2534581" cy="866499"/>
          </a:xfrm>
          <a:prstGeom prst="roundRect">
            <a:avLst>
              <a:gd name="adj" fmla="val 1150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lIns="68571" tIns="34285" rIns="68571" bIns="34285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点击添加文字，点击添加文字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3"/>
          <p:cNvSpPr>
            <a:spLocks noChangeArrowheads="1"/>
          </p:cNvSpPr>
          <p:nvPr/>
        </p:nvSpPr>
        <p:spPr bwMode="ltGray">
          <a:xfrm>
            <a:off x="5146032" y="3494959"/>
            <a:ext cx="2536961" cy="858577"/>
          </a:xfrm>
          <a:prstGeom prst="roundRect">
            <a:avLst>
              <a:gd name="adj" fmla="val 1150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lIns="68571" tIns="34285" rIns="68571" bIns="34285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点击添加文字，点击添加文字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82719" y="1710756"/>
            <a:ext cx="4514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 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47357" y="224931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单击此处添加您的副标题文字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44" y="1295304"/>
            <a:ext cx="4793982" cy="38481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 l="5026" r="792"/>
          <a:stretch>
            <a:fillRect/>
          </a:stretch>
        </p:blipFill>
        <p:spPr>
          <a:xfrm>
            <a:off x="0" y="3723132"/>
            <a:ext cx="9144000" cy="1500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decel="24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75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75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Number_1">
            <a:hlinkClick r:id="rId9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-1" y="2017486"/>
            <a:ext cx="2062083" cy="986972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3200" dirty="0">
                <a:solidFill>
                  <a:srgbClr val="CD2528"/>
                </a:solidFill>
                <a:latin typeface="+mn-ea"/>
              </a:rPr>
              <a:t>1</a:t>
            </a:r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13" name="MH_Entry_1">
            <a:hlinkClick r:id="rId9" action="ppaction://hlinksldjump"/>
          </p:cNvPr>
          <p:cNvSpPr/>
          <p:nvPr>
            <p:custDataLst>
              <p:tags r:id="rId3"/>
            </p:custDataLst>
          </p:nvPr>
        </p:nvSpPr>
        <p:spPr>
          <a:xfrm flipH="1">
            <a:off x="2022808" y="2017486"/>
            <a:ext cx="7121192" cy="986972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320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20" name="MH_Others_1"/>
          <p:cNvSpPr/>
          <p:nvPr>
            <p:custDataLst>
              <p:tags r:id="rId4"/>
            </p:custDataLst>
          </p:nvPr>
        </p:nvSpPr>
        <p:spPr>
          <a:xfrm>
            <a:off x="706869" y="663098"/>
            <a:ext cx="884124" cy="874619"/>
          </a:xfrm>
          <a:prstGeom prst="hex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bIns="135000" anchor="ctr">
            <a:noAutofit/>
          </a:bodyPr>
          <a:lstStyle/>
          <a:p>
            <a:pPr algn="ctr">
              <a:defRPr/>
            </a:pPr>
            <a:r>
              <a:rPr lang="zh-CN" altLang="en-US" sz="54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21" name="MH_Others_2"/>
          <p:cNvSpPr/>
          <p:nvPr>
            <p:custDataLst>
              <p:tags r:id="rId5"/>
            </p:custDataLst>
          </p:nvPr>
        </p:nvSpPr>
        <p:spPr>
          <a:xfrm>
            <a:off x="1446179" y="820866"/>
            <a:ext cx="579257" cy="573374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36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2" name="MH_Others_3"/>
          <p:cNvSpPr txBox="1"/>
          <p:nvPr>
            <p:custDataLst>
              <p:tags r:id="rId6"/>
            </p:custDataLst>
          </p:nvPr>
        </p:nvSpPr>
        <p:spPr>
          <a:xfrm rot="16200000">
            <a:off x="1363733" y="1054577"/>
            <a:ext cx="1621984" cy="303835"/>
          </a:xfrm>
          <a:prstGeom prst="rect">
            <a:avLst/>
          </a:prstGeom>
          <a:noFill/>
        </p:spPr>
        <p:txBody>
          <a:bodyPr vert="eaVert" wrap="none" anchor="ctr" anchorCtr="0">
            <a:noAutofit/>
          </a:bodyPr>
          <a:lstStyle/>
          <a:p>
            <a:pPr>
              <a:defRPr/>
            </a:pPr>
            <a:r>
              <a:rPr lang="en-US" altLang="zh-CN" sz="2000" kern="0" spc="375" dirty="0"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1800" kern="0" spc="375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0" cstate="email"/>
          <a:srcRect l="5026" r="792"/>
          <a:stretch>
            <a:fillRect/>
          </a:stretch>
        </p:blipFill>
        <p:spPr>
          <a:xfrm>
            <a:off x="0" y="3642880"/>
            <a:ext cx="9144000" cy="15006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4243170" y="915566"/>
            <a:ext cx="956780" cy="970953"/>
          </a:xfrm>
          <a:prstGeom prst="ellipse">
            <a:avLst/>
          </a:prstGeom>
          <a:solidFill>
            <a:schemeClr val="accent4"/>
          </a:solidFill>
          <a:ln w="12700">
            <a:noFill/>
            <a:round/>
          </a:ln>
          <a:effectLst/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4244494" y="915566"/>
            <a:ext cx="956780" cy="97095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noFill/>
            <a:round/>
          </a:ln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179137" y="1354521"/>
            <a:ext cx="1308991" cy="1328384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</a:ln>
          <a:effectLst/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179137" y="1751179"/>
            <a:ext cx="1308991" cy="931727"/>
          </a:xfrm>
          <a:custGeom>
            <a:avLst/>
            <a:gdLst/>
            <a:ahLst/>
            <a:cxnLst/>
            <a:rect l="l" t="t" r="r" b="b"/>
            <a:pathLst>
              <a:path w="1667532" h="1169451">
                <a:moveTo>
                  <a:pt x="71654" y="0"/>
                </a:moveTo>
                <a:lnTo>
                  <a:pt x="1595878" y="0"/>
                </a:lnTo>
                <a:cubicBezTo>
                  <a:pt x="1642324" y="102389"/>
                  <a:pt x="1667532" y="216148"/>
                  <a:pt x="1667532" y="335794"/>
                </a:cubicBezTo>
                <a:cubicBezTo>
                  <a:pt x="1667532" y="796210"/>
                  <a:pt x="1294242" y="1169451"/>
                  <a:pt x="833766" y="1169451"/>
                </a:cubicBezTo>
                <a:cubicBezTo>
                  <a:pt x="373290" y="1169451"/>
                  <a:pt x="0" y="796210"/>
                  <a:pt x="0" y="335794"/>
                </a:cubicBezTo>
                <a:cubicBezTo>
                  <a:pt x="0" y="216148"/>
                  <a:pt x="25208" y="102389"/>
                  <a:pt x="7165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noFill/>
            <a:round/>
          </a:ln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944377" y="1964637"/>
            <a:ext cx="1613309" cy="1637424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</a:ln>
          <a:effectLst/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944377" y="2769605"/>
            <a:ext cx="1613309" cy="832458"/>
          </a:xfrm>
          <a:custGeom>
            <a:avLst/>
            <a:gdLst/>
            <a:ahLst/>
            <a:cxnLst/>
            <a:rect l="l" t="t" r="r" b="b"/>
            <a:pathLst>
              <a:path w="2055204" h="1044854">
                <a:moveTo>
                  <a:pt x="871" y="0"/>
                </a:moveTo>
                <a:lnTo>
                  <a:pt x="2054333" y="0"/>
                </a:lnTo>
                <a:cubicBezTo>
                  <a:pt x="2055157" y="5732"/>
                  <a:pt x="2055204" y="11487"/>
                  <a:pt x="2055204" y="17253"/>
                </a:cubicBezTo>
                <a:cubicBezTo>
                  <a:pt x="2055204" y="584781"/>
                  <a:pt x="1595131" y="1044854"/>
                  <a:pt x="1027602" y="1044854"/>
                </a:cubicBezTo>
                <a:cubicBezTo>
                  <a:pt x="460073" y="1044854"/>
                  <a:pt x="0" y="584781"/>
                  <a:pt x="0" y="172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noFill/>
            <a:round/>
          </a:ln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86383" y="2748324"/>
            <a:ext cx="1980161" cy="2009761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</a:ln>
          <a:effectLst/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56986" y="4317095"/>
            <a:ext cx="1638957" cy="440990"/>
          </a:xfrm>
          <a:custGeom>
            <a:avLst/>
            <a:gdLst/>
            <a:ahLst/>
            <a:cxnLst/>
            <a:rect l="l" t="t" r="r" b="b"/>
            <a:pathLst>
              <a:path w="2087877" h="553506">
                <a:moveTo>
                  <a:pt x="0" y="0"/>
                </a:moveTo>
                <a:lnTo>
                  <a:pt x="2087877" y="0"/>
                </a:lnTo>
                <a:cubicBezTo>
                  <a:pt x="1861113" y="334090"/>
                  <a:pt x="1478149" y="553506"/>
                  <a:pt x="1043938" y="553506"/>
                </a:cubicBezTo>
                <a:cubicBezTo>
                  <a:pt x="609727" y="553506"/>
                  <a:pt x="226764" y="334090"/>
                  <a:pt x="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  <a:round/>
          </a:ln>
        </p:spPr>
        <p:txBody>
          <a:bodyPr wrap="none" lIns="72176" tIns="36089" rIns="72176" bIns="36089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pitchFamily="34" charset="-127"/>
              <a:ea typeface="굴림" pitchFamily="34" charset="-127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250" y="3547486"/>
            <a:ext cx="1274276" cy="411437"/>
          </a:xfrm>
          <a:prstGeom prst="rect">
            <a:avLst/>
          </a:prstGeom>
          <a:noFill/>
        </p:spPr>
        <p:txBody>
          <a:bodyPr wrap="none" lIns="72176" tIns="36089" rIns="72176" bIns="36089" rtlCol="0" anchor="ctr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1842" y="2291840"/>
            <a:ext cx="1120387" cy="365271"/>
          </a:xfrm>
          <a:prstGeom prst="rect">
            <a:avLst/>
          </a:prstGeom>
          <a:noFill/>
        </p:spPr>
        <p:txBody>
          <a:bodyPr wrap="none" lIns="72176" tIns="36089" rIns="72176" bIns="36089" rtlCol="0" anchor="ctr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8485" y="1858226"/>
            <a:ext cx="1068555" cy="349810"/>
          </a:xfrm>
          <a:prstGeom prst="rect">
            <a:avLst/>
          </a:prstGeom>
          <a:noFill/>
        </p:spPr>
        <p:txBody>
          <a:bodyPr wrap="none" lIns="72176" tIns="36089" rIns="72176" bIns="36089" rtlCol="0" anchor="ctr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722884" y="1535908"/>
            <a:ext cx="841329" cy="0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824870" y="2267844"/>
            <a:ext cx="1739344" cy="0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713996" y="3101762"/>
            <a:ext cx="2850217" cy="0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476463" y="3970532"/>
            <a:ext cx="4087750" cy="0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TextBox 16"/>
          <p:cNvSpPr txBox="1"/>
          <p:nvPr/>
        </p:nvSpPr>
        <p:spPr>
          <a:xfrm>
            <a:off x="5630192" y="3753205"/>
            <a:ext cx="3029977" cy="529611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0192" y="2897785"/>
            <a:ext cx="3029977" cy="529611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0192" y="2042366"/>
            <a:ext cx="3029977" cy="529611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0192" y="1351387"/>
            <a:ext cx="3029977" cy="529611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8272" y="1272293"/>
            <a:ext cx="760939" cy="257499"/>
          </a:xfrm>
          <a:prstGeom prst="rect">
            <a:avLst/>
          </a:prstGeom>
          <a:noFill/>
        </p:spPr>
        <p:txBody>
          <a:bodyPr wrap="none" lIns="72176" tIns="36089" rIns="72176" bIns="36089" rtlCol="0" anchor="ctr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4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2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42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/>
          <p:bldP spid="11" grpId="0"/>
          <p:bldP spid="12" grpId="0"/>
          <p:bldP spid="17" grpId="0"/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/>
          <p:bldP spid="11" grpId="0"/>
          <p:bldP spid="12" grpId="0"/>
          <p:bldP spid="17" grpId="0"/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461616" y="2099466"/>
            <a:ext cx="1643313" cy="1740127"/>
            <a:chOff x="0" y="0"/>
            <a:chExt cx="1186" cy="1256"/>
          </a:xfrm>
        </p:grpSpPr>
        <p:sp>
          <p:nvSpPr>
            <p:cNvPr id="3" name="Freeform 9"/>
            <p:cNvSpPr>
              <a:spLocks noChangeArrowheads="1"/>
            </p:cNvSpPr>
            <p:nvPr/>
          </p:nvSpPr>
          <p:spPr bwMode="auto">
            <a:xfrm>
              <a:off x="0" y="0"/>
              <a:ext cx="1186" cy="837"/>
            </a:xfrm>
            <a:custGeom>
              <a:avLst/>
              <a:gdLst>
                <a:gd name="T0" fmla="*/ 0 w 1186"/>
                <a:gd name="T1" fmla="*/ 246 h 837"/>
                <a:gd name="T2" fmla="*/ 0 w 1186"/>
                <a:gd name="T3" fmla="*/ 246 h 837"/>
                <a:gd name="T4" fmla="*/ 58 w 1186"/>
                <a:gd name="T5" fmla="*/ 218 h 837"/>
                <a:gd name="T6" fmla="*/ 120 w 1186"/>
                <a:gd name="T7" fmla="*/ 192 h 837"/>
                <a:gd name="T8" fmla="*/ 182 w 1186"/>
                <a:gd name="T9" fmla="*/ 167 h 837"/>
                <a:gd name="T10" fmla="*/ 248 w 1186"/>
                <a:gd name="T11" fmla="*/ 144 h 837"/>
                <a:gd name="T12" fmla="*/ 316 w 1186"/>
                <a:gd name="T13" fmla="*/ 121 h 837"/>
                <a:gd name="T14" fmla="*/ 386 w 1186"/>
                <a:gd name="T15" fmla="*/ 101 h 837"/>
                <a:gd name="T16" fmla="*/ 459 w 1186"/>
                <a:gd name="T17" fmla="*/ 82 h 837"/>
                <a:gd name="T18" fmla="*/ 533 w 1186"/>
                <a:gd name="T19" fmla="*/ 65 h 837"/>
                <a:gd name="T20" fmla="*/ 610 w 1186"/>
                <a:gd name="T21" fmla="*/ 51 h 837"/>
                <a:gd name="T22" fmla="*/ 687 w 1186"/>
                <a:gd name="T23" fmla="*/ 38 h 837"/>
                <a:gd name="T24" fmla="*/ 767 w 1186"/>
                <a:gd name="T25" fmla="*/ 27 h 837"/>
                <a:gd name="T26" fmla="*/ 848 w 1186"/>
                <a:gd name="T27" fmla="*/ 17 h 837"/>
                <a:gd name="T28" fmla="*/ 930 w 1186"/>
                <a:gd name="T29" fmla="*/ 10 h 837"/>
                <a:gd name="T30" fmla="*/ 1015 w 1186"/>
                <a:gd name="T31" fmla="*/ 4 h 837"/>
                <a:gd name="T32" fmla="*/ 1099 w 1186"/>
                <a:gd name="T33" fmla="*/ 1 h 837"/>
                <a:gd name="T34" fmla="*/ 1186 w 1186"/>
                <a:gd name="T35" fmla="*/ 0 h 837"/>
                <a:gd name="T36" fmla="*/ 1186 w 1186"/>
                <a:gd name="T37" fmla="*/ 837 h 837"/>
                <a:gd name="T38" fmla="*/ 0 w 1186"/>
                <a:gd name="T39" fmla="*/ 246 h 8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86"/>
                <a:gd name="T61" fmla="*/ 0 h 837"/>
                <a:gd name="T62" fmla="*/ 1186 w 1186"/>
                <a:gd name="T63" fmla="*/ 837 h 83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86" h="837">
                  <a:moveTo>
                    <a:pt x="0" y="246"/>
                  </a:moveTo>
                  <a:lnTo>
                    <a:pt x="0" y="246"/>
                  </a:lnTo>
                  <a:lnTo>
                    <a:pt x="58" y="218"/>
                  </a:lnTo>
                  <a:lnTo>
                    <a:pt x="120" y="192"/>
                  </a:lnTo>
                  <a:lnTo>
                    <a:pt x="182" y="167"/>
                  </a:lnTo>
                  <a:lnTo>
                    <a:pt x="248" y="144"/>
                  </a:lnTo>
                  <a:lnTo>
                    <a:pt x="316" y="121"/>
                  </a:lnTo>
                  <a:lnTo>
                    <a:pt x="386" y="101"/>
                  </a:lnTo>
                  <a:lnTo>
                    <a:pt x="459" y="82"/>
                  </a:lnTo>
                  <a:lnTo>
                    <a:pt x="533" y="65"/>
                  </a:lnTo>
                  <a:lnTo>
                    <a:pt x="610" y="51"/>
                  </a:lnTo>
                  <a:lnTo>
                    <a:pt x="687" y="38"/>
                  </a:lnTo>
                  <a:lnTo>
                    <a:pt x="767" y="27"/>
                  </a:lnTo>
                  <a:lnTo>
                    <a:pt x="848" y="17"/>
                  </a:lnTo>
                  <a:lnTo>
                    <a:pt x="930" y="10"/>
                  </a:lnTo>
                  <a:lnTo>
                    <a:pt x="1015" y="4"/>
                  </a:lnTo>
                  <a:lnTo>
                    <a:pt x="1099" y="1"/>
                  </a:lnTo>
                  <a:lnTo>
                    <a:pt x="1186" y="0"/>
                  </a:lnTo>
                  <a:lnTo>
                    <a:pt x="1186" y="837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Freeform 10"/>
            <p:cNvSpPr>
              <a:spLocks noChangeArrowheads="1"/>
            </p:cNvSpPr>
            <p:nvPr/>
          </p:nvSpPr>
          <p:spPr bwMode="auto">
            <a:xfrm>
              <a:off x="0" y="246"/>
              <a:ext cx="1186" cy="1010"/>
            </a:xfrm>
            <a:custGeom>
              <a:avLst/>
              <a:gdLst>
                <a:gd name="T0" fmla="*/ 1186 w 1186"/>
                <a:gd name="T1" fmla="*/ 591 h 1010"/>
                <a:gd name="T2" fmla="*/ 0 w 1186"/>
                <a:gd name="T3" fmla="*/ 0 h 1010"/>
                <a:gd name="T4" fmla="*/ 0 w 1186"/>
                <a:gd name="T5" fmla="*/ 419 h 1010"/>
                <a:gd name="T6" fmla="*/ 1186 w 1186"/>
                <a:gd name="T7" fmla="*/ 1010 h 1010"/>
                <a:gd name="T8" fmla="*/ 1186 w 1186"/>
                <a:gd name="T9" fmla="*/ 591 h 10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1010"/>
                <a:gd name="T17" fmla="*/ 1186 w 1186"/>
                <a:gd name="T18" fmla="*/ 1010 h 10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1010">
                  <a:moveTo>
                    <a:pt x="1186" y="591"/>
                  </a:moveTo>
                  <a:lnTo>
                    <a:pt x="0" y="0"/>
                  </a:lnTo>
                  <a:lnTo>
                    <a:pt x="0" y="419"/>
                  </a:lnTo>
                  <a:lnTo>
                    <a:pt x="1186" y="1010"/>
                  </a:lnTo>
                  <a:lnTo>
                    <a:pt x="1186" y="591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5" name="Group 5"/>
          <p:cNvGrpSpPr/>
          <p:nvPr/>
        </p:nvGrpSpPr>
        <p:grpSpPr bwMode="auto">
          <a:xfrm>
            <a:off x="6104928" y="2245480"/>
            <a:ext cx="1643313" cy="1594113"/>
            <a:chOff x="0" y="0"/>
            <a:chExt cx="1185" cy="1151"/>
          </a:xfrm>
        </p:grpSpPr>
        <p:sp>
          <p:nvSpPr>
            <p:cNvPr id="6" name="Freeform 12"/>
            <p:cNvSpPr>
              <a:spLocks noChangeArrowheads="1"/>
            </p:cNvSpPr>
            <p:nvPr/>
          </p:nvSpPr>
          <p:spPr bwMode="auto">
            <a:xfrm>
              <a:off x="0" y="0"/>
              <a:ext cx="1185" cy="838"/>
            </a:xfrm>
            <a:custGeom>
              <a:avLst/>
              <a:gdLst>
                <a:gd name="T0" fmla="*/ 1185 w 1185"/>
                <a:gd name="T1" fmla="*/ 245 h 838"/>
                <a:gd name="T2" fmla="*/ 1185 w 1185"/>
                <a:gd name="T3" fmla="*/ 245 h 838"/>
                <a:gd name="T4" fmla="*/ 1127 w 1185"/>
                <a:gd name="T5" fmla="*/ 218 h 838"/>
                <a:gd name="T6" fmla="*/ 1065 w 1185"/>
                <a:gd name="T7" fmla="*/ 191 h 838"/>
                <a:gd name="T8" fmla="*/ 1003 w 1185"/>
                <a:gd name="T9" fmla="*/ 167 h 838"/>
                <a:gd name="T10" fmla="*/ 937 w 1185"/>
                <a:gd name="T11" fmla="*/ 143 h 838"/>
                <a:gd name="T12" fmla="*/ 869 w 1185"/>
                <a:gd name="T13" fmla="*/ 121 h 838"/>
                <a:gd name="T14" fmla="*/ 799 w 1185"/>
                <a:gd name="T15" fmla="*/ 101 h 838"/>
                <a:gd name="T16" fmla="*/ 726 w 1185"/>
                <a:gd name="T17" fmla="*/ 83 h 838"/>
                <a:gd name="T18" fmla="*/ 652 w 1185"/>
                <a:gd name="T19" fmla="*/ 66 h 838"/>
                <a:gd name="T20" fmla="*/ 575 w 1185"/>
                <a:gd name="T21" fmla="*/ 50 h 838"/>
                <a:gd name="T22" fmla="*/ 498 w 1185"/>
                <a:gd name="T23" fmla="*/ 37 h 838"/>
                <a:gd name="T24" fmla="*/ 418 w 1185"/>
                <a:gd name="T25" fmla="*/ 26 h 838"/>
                <a:gd name="T26" fmla="*/ 337 w 1185"/>
                <a:gd name="T27" fmla="*/ 17 h 838"/>
                <a:gd name="T28" fmla="*/ 255 w 1185"/>
                <a:gd name="T29" fmla="*/ 10 h 838"/>
                <a:gd name="T30" fmla="*/ 170 w 1185"/>
                <a:gd name="T31" fmla="*/ 5 h 838"/>
                <a:gd name="T32" fmla="*/ 86 w 1185"/>
                <a:gd name="T33" fmla="*/ 2 h 838"/>
                <a:gd name="T34" fmla="*/ 0 w 1185"/>
                <a:gd name="T35" fmla="*/ 0 h 838"/>
                <a:gd name="T36" fmla="*/ 0 w 1185"/>
                <a:gd name="T37" fmla="*/ 838 h 838"/>
                <a:gd name="T38" fmla="*/ 1185 w 1185"/>
                <a:gd name="T39" fmla="*/ 245 h 83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85"/>
                <a:gd name="T61" fmla="*/ 0 h 838"/>
                <a:gd name="T62" fmla="*/ 1185 w 1185"/>
                <a:gd name="T63" fmla="*/ 838 h 83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85" h="838">
                  <a:moveTo>
                    <a:pt x="1185" y="245"/>
                  </a:moveTo>
                  <a:lnTo>
                    <a:pt x="1185" y="245"/>
                  </a:lnTo>
                  <a:lnTo>
                    <a:pt x="1127" y="218"/>
                  </a:lnTo>
                  <a:lnTo>
                    <a:pt x="1065" y="191"/>
                  </a:lnTo>
                  <a:lnTo>
                    <a:pt x="1003" y="167"/>
                  </a:lnTo>
                  <a:lnTo>
                    <a:pt x="937" y="143"/>
                  </a:lnTo>
                  <a:lnTo>
                    <a:pt x="869" y="121"/>
                  </a:lnTo>
                  <a:lnTo>
                    <a:pt x="799" y="101"/>
                  </a:lnTo>
                  <a:lnTo>
                    <a:pt x="726" y="83"/>
                  </a:lnTo>
                  <a:lnTo>
                    <a:pt x="652" y="66"/>
                  </a:lnTo>
                  <a:lnTo>
                    <a:pt x="575" y="50"/>
                  </a:lnTo>
                  <a:lnTo>
                    <a:pt x="498" y="37"/>
                  </a:lnTo>
                  <a:lnTo>
                    <a:pt x="418" y="26"/>
                  </a:lnTo>
                  <a:lnTo>
                    <a:pt x="337" y="17"/>
                  </a:lnTo>
                  <a:lnTo>
                    <a:pt x="255" y="10"/>
                  </a:lnTo>
                  <a:lnTo>
                    <a:pt x="170" y="5"/>
                  </a:lnTo>
                  <a:lnTo>
                    <a:pt x="86" y="2"/>
                  </a:lnTo>
                  <a:lnTo>
                    <a:pt x="0" y="0"/>
                  </a:lnTo>
                  <a:lnTo>
                    <a:pt x="0" y="838"/>
                  </a:lnTo>
                  <a:lnTo>
                    <a:pt x="1185" y="2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13"/>
            <p:cNvSpPr>
              <a:spLocks noChangeArrowheads="1"/>
            </p:cNvSpPr>
            <p:nvPr/>
          </p:nvSpPr>
          <p:spPr bwMode="auto">
            <a:xfrm>
              <a:off x="0" y="245"/>
              <a:ext cx="1185" cy="906"/>
            </a:xfrm>
            <a:custGeom>
              <a:avLst/>
              <a:gdLst>
                <a:gd name="T0" fmla="*/ 0 w 1185"/>
                <a:gd name="T1" fmla="*/ 593 h 906"/>
                <a:gd name="T2" fmla="*/ 1185 w 1185"/>
                <a:gd name="T3" fmla="*/ 0 h 906"/>
                <a:gd name="T4" fmla="*/ 1185 w 1185"/>
                <a:gd name="T5" fmla="*/ 315 h 906"/>
                <a:gd name="T6" fmla="*/ 0 w 1185"/>
                <a:gd name="T7" fmla="*/ 906 h 906"/>
                <a:gd name="T8" fmla="*/ 0 w 1185"/>
                <a:gd name="T9" fmla="*/ 593 h 9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906"/>
                <a:gd name="T17" fmla="*/ 1185 w 1185"/>
                <a:gd name="T18" fmla="*/ 906 h 9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906">
                  <a:moveTo>
                    <a:pt x="0" y="593"/>
                  </a:moveTo>
                  <a:lnTo>
                    <a:pt x="1185" y="0"/>
                  </a:lnTo>
                  <a:lnTo>
                    <a:pt x="1185" y="315"/>
                  </a:lnTo>
                  <a:lnTo>
                    <a:pt x="0" y="906"/>
                  </a:lnTo>
                  <a:lnTo>
                    <a:pt x="0" y="59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8" name="Group 8"/>
          <p:cNvGrpSpPr/>
          <p:nvPr/>
        </p:nvGrpSpPr>
        <p:grpSpPr bwMode="auto">
          <a:xfrm>
            <a:off x="3779912" y="2293651"/>
            <a:ext cx="2323511" cy="1544438"/>
            <a:chOff x="0" y="0"/>
            <a:chExt cx="1676" cy="1115"/>
          </a:xfrm>
        </p:grpSpPr>
        <p:sp>
          <p:nvSpPr>
            <p:cNvPr id="9" name="Freeform 15"/>
            <p:cNvSpPr>
              <a:spLocks noChangeArrowheads="1"/>
            </p:cNvSpPr>
            <p:nvPr/>
          </p:nvSpPr>
          <p:spPr bwMode="auto">
            <a:xfrm>
              <a:off x="0" y="0"/>
              <a:ext cx="1676" cy="592"/>
            </a:xfrm>
            <a:custGeom>
              <a:avLst/>
              <a:gdLst>
                <a:gd name="T0" fmla="*/ 1676 w 1676"/>
                <a:gd name="T1" fmla="*/ 592 h 592"/>
                <a:gd name="T2" fmla="*/ 490 w 1676"/>
                <a:gd name="T3" fmla="*/ 0 h 592"/>
                <a:gd name="T4" fmla="*/ 490 w 1676"/>
                <a:gd name="T5" fmla="*/ 0 h 592"/>
                <a:gd name="T6" fmla="*/ 436 w 1676"/>
                <a:gd name="T7" fmla="*/ 28 h 592"/>
                <a:gd name="T8" fmla="*/ 383 w 1676"/>
                <a:gd name="T9" fmla="*/ 60 h 592"/>
                <a:gd name="T10" fmla="*/ 333 w 1676"/>
                <a:gd name="T11" fmla="*/ 91 h 592"/>
                <a:gd name="T12" fmla="*/ 286 w 1676"/>
                <a:gd name="T13" fmla="*/ 124 h 592"/>
                <a:gd name="T14" fmla="*/ 242 w 1676"/>
                <a:gd name="T15" fmla="*/ 158 h 592"/>
                <a:gd name="T16" fmla="*/ 202 w 1676"/>
                <a:gd name="T17" fmla="*/ 194 h 592"/>
                <a:gd name="T18" fmla="*/ 165 w 1676"/>
                <a:gd name="T19" fmla="*/ 229 h 592"/>
                <a:gd name="T20" fmla="*/ 131 w 1676"/>
                <a:gd name="T21" fmla="*/ 266 h 592"/>
                <a:gd name="T22" fmla="*/ 101 w 1676"/>
                <a:gd name="T23" fmla="*/ 305 h 592"/>
                <a:gd name="T24" fmla="*/ 88 w 1676"/>
                <a:gd name="T25" fmla="*/ 323 h 592"/>
                <a:gd name="T26" fmla="*/ 75 w 1676"/>
                <a:gd name="T27" fmla="*/ 343 h 592"/>
                <a:gd name="T28" fmla="*/ 64 w 1676"/>
                <a:gd name="T29" fmla="*/ 363 h 592"/>
                <a:gd name="T30" fmla="*/ 53 w 1676"/>
                <a:gd name="T31" fmla="*/ 383 h 592"/>
                <a:gd name="T32" fmla="*/ 43 w 1676"/>
                <a:gd name="T33" fmla="*/ 403 h 592"/>
                <a:gd name="T34" fmla="*/ 34 w 1676"/>
                <a:gd name="T35" fmla="*/ 423 h 592"/>
                <a:gd name="T36" fmla="*/ 25 w 1676"/>
                <a:gd name="T37" fmla="*/ 444 h 592"/>
                <a:gd name="T38" fmla="*/ 20 w 1676"/>
                <a:gd name="T39" fmla="*/ 464 h 592"/>
                <a:gd name="T40" fmla="*/ 13 w 1676"/>
                <a:gd name="T41" fmla="*/ 486 h 592"/>
                <a:gd name="T42" fmla="*/ 8 w 1676"/>
                <a:gd name="T43" fmla="*/ 507 h 592"/>
                <a:gd name="T44" fmla="*/ 4 w 1676"/>
                <a:gd name="T45" fmla="*/ 528 h 592"/>
                <a:gd name="T46" fmla="*/ 3 w 1676"/>
                <a:gd name="T47" fmla="*/ 550 h 592"/>
                <a:gd name="T48" fmla="*/ 0 w 1676"/>
                <a:gd name="T49" fmla="*/ 571 h 592"/>
                <a:gd name="T50" fmla="*/ 0 w 1676"/>
                <a:gd name="T51" fmla="*/ 592 h 592"/>
                <a:gd name="T52" fmla="*/ 1676 w 1676"/>
                <a:gd name="T53" fmla="*/ 592 h 5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76"/>
                <a:gd name="T82" fmla="*/ 0 h 592"/>
                <a:gd name="T83" fmla="*/ 1676 w 1676"/>
                <a:gd name="T84" fmla="*/ 592 h 59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76" h="592">
                  <a:moveTo>
                    <a:pt x="1676" y="592"/>
                  </a:moveTo>
                  <a:lnTo>
                    <a:pt x="490" y="0"/>
                  </a:lnTo>
                  <a:lnTo>
                    <a:pt x="436" y="28"/>
                  </a:lnTo>
                  <a:lnTo>
                    <a:pt x="383" y="60"/>
                  </a:lnTo>
                  <a:lnTo>
                    <a:pt x="333" y="91"/>
                  </a:lnTo>
                  <a:lnTo>
                    <a:pt x="286" y="124"/>
                  </a:lnTo>
                  <a:lnTo>
                    <a:pt x="242" y="158"/>
                  </a:lnTo>
                  <a:lnTo>
                    <a:pt x="202" y="194"/>
                  </a:lnTo>
                  <a:lnTo>
                    <a:pt x="165" y="229"/>
                  </a:lnTo>
                  <a:lnTo>
                    <a:pt x="131" y="266"/>
                  </a:lnTo>
                  <a:lnTo>
                    <a:pt x="101" y="305"/>
                  </a:lnTo>
                  <a:lnTo>
                    <a:pt x="88" y="323"/>
                  </a:lnTo>
                  <a:lnTo>
                    <a:pt x="75" y="343"/>
                  </a:lnTo>
                  <a:lnTo>
                    <a:pt x="64" y="363"/>
                  </a:lnTo>
                  <a:lnTo>
                    <a:pt x="53" y="383"/>
                  </a:lnTo>
                  <a:lnTo>
                    <a:pt x="43" y="403"/>
                  </a:lnTo>
                  <a:lnTo>
                    <a:pt x="34" y="423"/>
                  </a:lnTo>
                  <a:lnTo>
                    <a:pt x="25" y="444"/>
                  </a:lnTo>
                  <a:lnTo>
                    <a:pt x="20" y="464"/>
                  </a:lnTo>
                  <a:lnTo>
                    <a:pt x="13" y="486"/>
                  </a:lnTo>
                  <a:lnTo>
                    <a:pt x="8" y="507"/>
                  </a:lnTo>
                  <a:lnTo>
                    <a:pt x="4" y="528"/>
                  </a:lnTo>
                  <a:lnTo>
                    <a:pt x="3" y="550"/>
                  </a:lnTo>
                  <a:lnTo>
                    <a:pt x="0" y="571"/>
                  </a:lnTo>
                  <a:lnTo>
                    <a:pt x="0" y="592"/>
                  </a:lnTo>
                  <a:lnTo>
                    <a:pt x="1676" y="59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0" y="592"/>
              <a:ext cx="1676" cy="523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宋体" panose="02010600030101010101" pitchFamily="2" charset="-122"/>
                <a:cs typeface="+mn-cs"/>
                <a:sym typeface="Gulim" pitchFamily="34" charset="-127"/>
              </a:endParaRPr>
            </a:p>
          </p:txBody>
        </p:sp>
      </p:grpSp>
      <p:grpSp>
        <p:nvGrpSpPr>
          <p:cNvPr id="11" name="Group 11"/>
          <p:cNvGrpSpPr/>
          <p:nvPr/>
        </p:nvGrpSpPr>
        <p:grpSpPr bwMode="auto">
          <a:xfrm>
            <a:off x="6104927" y="2731693"/>
            <a:ext cx="2322007" cy="1107901"/>
            <a:chOff x="0" y="0"/>
            <a:chExt cx="1675" cy="800"/>
          </a:xfrm>
        </p:grpSpPr>
        <p:sp>
          <p:nvSpPr>
            <p:cNvPr id="12" name="Freeform 18"/>
            <p:cNvSpPr>
              <a:spLocks noChangeArrowheads="1"/>
            </p:cNvSpPr>
            <p:nvPr/>
          </p:nvSpPr>
          <p:spPr bwMode="auto">
            <a:xfrm>
              <a:off x="0" y="0"/>
              <a:ext cx="1675" cy="591"/>
            </a:xfrm>
            <a:custGeom>
              <a:avLst/>
              <a:gdLst>
                <a:gd name="T0" fmla="*/ 0 w 1675"/>
                <a:gd name="T1" fmla="*/ 591 h 591"/>
                <a:gd name="T2" fmla="*/ 1185 w 1675"/>
                <a:gd name="T3" fmla="*/ 0 h 591"/>
                <a:gd name="T4" fmla="*/ 1185 w 1675"/>
                <a:gd name="T5" fmla="*/ 0 h 591"/>
                <a:gd name="T6" fmla="*/ 1239 w 1675"/>
                <a:gd name="T7" fmla="*/ 28 h 591"/>
                <a:gd name="T8" fmla="*/ 1292 w 1675"/>
                <a:gd name="T9" fmla="*/ 58 h 591"/>
                <a:gd name="T10" fmla="*/ 1342 w 1675"/>
                <a:gd name="T11" fmla="*/ 89 h 591"/>
                <a:gd name="T12" fmla="*/ 1389 w 1675"/>
                <a:gd name="T13" fmla="*/ 124 h 591"/>
                <a:gd name="T14" fmla="*/ 1433 w 1675"/>
                <a:gd name="T15" fmla="*/ 156 h 591"/>
                <a:gd name="T16" fmla="*/ 1473 w 1675"/>
                <a:gd name="T17" fmla="*/ 192 h 591"/>
                <a:gd name="T18" fmla="*/ 1510 w 1675"/>
                <a:gd name="T19" fmla="*/ 228 h 591"/>
                <a:gd name="T20" fmla="*/ 1544 w 1675"/>
                <a:gd name="T21" fmla="*/ 265 h 591"/>
                <a:gd name="T22" fmla="*/ 1574 w 1675"/>
                <a:gd name="T23" fmla="*/ 303 h 591"/>
                <a:gd name="T24" fmla="*/ 1587 w 1675"/>
                <a:gd name="T25" fmla="*/ 323 h 591"/>
                <a:gd name="T26" fmla="*/ 1600 w 1675"/>
                <a:gd name="T27" fmla="*/ 342 h 591"/>
                <a:gd name="T28" fmla="*/ 1611 w 1675"/>
                <a:gd name="T29" fmla="*/ 361 h 591"/>
                <a:gd name="T30" fmla="*/ 1622 w 1675"/>
                <a:gd name="T31" fmla="*/ 381 h 591"/>
                <a:gd name="T32" fmla="*/ 1632 w 1675"/>
                <a:gd name="T33" fmla="*/ 401 h 591"/>
                <a:gd name="T34" fmla="*/ 1641 w 1675"/>
                <a:gd name="T35" fmla="*/ 423 h 591"/>
                <a:gd name="T36" fmla="*/ 1650 w 1675"/>
                <a:gd name="T37" fmla="*/ 443 h 591"/>
                <a:gd name="T38" fmla="*/ 1655 w 1675"/>
                <a:gd name="T39" fmla="*/ 464 h 591"/>
                <a:gd name="T40" fmla="*/ 1662 w 1675"/>
                <a:gd name="T41" fmla="*/ 484 h 591"/>
                <a:gd name="T42" fmla="*/ 1667 w 1675"/>
                <a:gd name="T43" fmla="*/ 505 h 591"/>
                <a:gd name="T44" fmla="*/ 1671 w 1675"/>
                <a:gd name="T45" fmla="*/ 527 h 591"/>
                <a:gd name="T46" fmla="*/ 1672 w 1675"/>
                <a:gd name="T47" fmla="*/ 548 h 591"/>
                <a:gd name="T48" fmla="*/ 1675 w 1675"/>
                <a:gd name="T49" fmla="*/ 569 h 591"/>
                <a:gd name="T50" fmla="*/ 1675 w 1675"/>
                <a:gd name="T51" fmla="*/ 591 h 591"/>
                <a:gd name="T52" fmla="*/ 0 w 1675"/>
                <a:gd name="T53" fmla="*/ 591 h 5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75"/>
                <a:gd name="T82" fmla="*/ 0 h 591"/>
                <a:gd name="T83" fmla="*/ 1675 w 1675"/>
                <a:gd name="T84" fmla="*/ 591 h 5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75" h="591">
                  <a:moveTo>
                    <a:pt x="0" y="591"/>
                  </a:moveTo>
                  <a:lnTo>
                    <a:pt x="1185" y="0"/>
                  </a:lnTo>
                  <a:lnTo>
                    <a:pt x="1239" y="28"/>
                  </a:lnTo>
                  <a:lnTo>
                    <a:pt x="1292" y="58"/>
                  </a:lnTo>
                  <a:lnTo>
                    <a:pt x="1342" y="89"/>
                  </a:lnTo>
                  <a:lnTo>
                    <a:pt x="1389" y="124"/>
                  </a:lnTo>
                  <a:lnTo>
                    <a:pt x="1433" y="156"/>
                  </a:lnTo>
                  <a:lnTo>
                    <a:pt x="1473" y="192"/>
                  </a:lnTo>
                  <a:lnTo>
                    <a:pt x="1510" y="228"/>
                  </a:lnTo>
                  <a:lnTo>
                    <a:pt x="1544" y="265"/>
                  </a:lnTo>
                  <a:lnTo>
                    <a:pt x="1574" y="303"/>
                  </a:lnTo>
                  <a:lnTo>
                    <a:pt x="1587" y="323"/>
                  </a:lnTo>
                  <a:lnTo>
                    <a:pt x="1600" y="342"/>
                  </a:lnTo>
                  <a:lnTo>
                    <a:pt x="1611" y="361"/>
                  </a:lnTo>
                  <a:lnTo>
                    <a:pt x="1622" y="381"/>
                  </a:lnTo>
                  <a:lnTo>
                    <a:pt x="1632" y="401"/>
                  </a:lnTo>
                  <a:lnTo>
                    <a:pt x="1641" y="423"/>
                  </a:lnTo>
                  <a:lnTo>
                    <a:pt x="1650" y="443"/>
                  </a:lnTo>
                  <a:lnTo>
                    <a:pt x="1655" y="464"/>
                  </a:lnTo>
                  <a:lnTo>
                    <a:pt x="1662" y="484"/>
                  </a:lnTo>
                  <a:lnTo>
                    <a:pt x="1667" y="505"/>
                  </a:lnTo>
                  <a:lnTo>
                    <a:pt x="1671" y="527"/>
                  </a:lnTo>
                  <a:lnTo>
                    <a:pt x="1672" y="548"/>
                  </a:lnTo>
                  <a:lnTo>
                    <a:pt x="1675" y="569"/>
                  </a:lnTo>
                  <a:lnTo>
                    <a:pt x="1675" y="591"/>
                  </a:lnTo>
                  <a:lnTo>
                    <a:pt x="0" y="5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0" y="591"/>
              <a:ext cx="1675" cy="20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宋体" panose="02010600030101010101" pitchFamily="2" charset="-122"/>
                <a:cs typeface="+mn-cs"/>
                <a:sym typeface="Gulim" pitchFamily="34" charset="-127"/>
              </a:endParaRPr>
            </a:p>
          </p:txBody>
        </p:sp>
      </p:grpSp>
      <p:grpSp>
        <p:nvGrpSpPr>
          <p:cNvPr id="14" name="Group 14"/>
          <p:cNvGrpSpPr/>
          <p:nvPr/>
        </p:nvGrpSpPr>
        <p:grpSpPr bwMode="auto">
          <a:xfrm>
            <a:off x="3785856" y="2969531"/>
            <a:ext cx="2322006" cy="1690451"/>
            <a:chOff x="0" y="0"/>
            <a:chExt cx="1676" cy="1221"/>
          </a:xfrm>
        </p:grpSpPr>
        <p:sp>
          <p:nvSpPr>
            <p:cNvPr id="15" name="Freeform 21"/>
            <p:cNvSpPr>
              <a:spLocks noChangeArrowheads="1"/>
            </p:cNvSpPr>
            <p:nvPr/>
          </p:nvSpPr>
          <p:spPr bwMode="auto">
            <a:xfrm>
              <a:off x="0" y="0"/>
              <a:ext cx="1676" cy="593"/>
            </a:xfrm>
            <a:custGeom>
              <a:avLst/>
              <a:gdLst>
                <a:gd name="T0" fmla="*/ 1676 w 1676"/>
                <a:gd name="T1" fmla="*/ 0 h 593"/>
                <a:gd name="T2" fmla="*/ 490 w 1676"/>
                <a:gd name="T3" fmla="*/ 593 h 593"/>
                <a:gd name="T4" fmla="*/ 490 w 1676"/>
                <a:gd name="T5" fmla="*/ 593 h 593"/>
                <a:gd name="T6" fmla="*/ 436 w 1676"/>
                <a:gd name="T7" fmla="*/ 564 h 593"/>
                <a:gd name="T8" fmla="*/ 383 w 1676"/>
                <a:gd name="T9" fmla="*/ 533 h 593"/>
                <a:gd name="T10" fmla="*/ 333 w 1676"/>
                <a:gd name="T11" fmla="*/ 501 h 593"/>
                <a:gd name="T12" fmla="*/ 286 w 1676"/>
                <a:gd name="T13" fmla="*/ 469 h 593"/>
                <a:gd name="T14" fmla="*/ 242 w 1676"/>
                <a:gd name="T15" fmla="*/ 434 h 593"/>
                <a:gd name="T16" fmla="*/ 202 w 1676"/>
                <a:gd name="T17" fmla="*/ 400 h 593"/>
                <a:gd name="T18" fmla="*/ 165 w 1676"/>
                <a:gd name="T19" fmla="*/ 363 h 593"/>
                <a:gd name="T20" fmla="*/ 131 w 1676"/>
                <a:gd name="T21" fmla="*/ 326 h 593"/>
                <a:gd name="T22" fmla="*/ 101 w 1676"/>
                <a:gd name="T23" fmla="*/ 288 h 593"/>
                <a:gd name="T24" fmla="*/ 88 w 1676"/>
                <a:gd name="T25" fmla="*/ 269 h 593"/>
                <a:gd name="T26" fmla="*/ 75 w 1676"/>
                <a:gd name="T27" fmla="*/ 249 h 593"/>
                <a:gd name="T28" fmla="*/ 64 w 1676"/>
                <a:gd name="T29" fmla="*/ 229 h 593"/>
                <a:gd name="T30" fmla="*/ 53 w 1676"/>
                <a:gd name="T31" fmla="*/ 209 h 593"/>
                <a:gd name="T32" fmla="*/ 43 w 1676"/>
                <a:gd name="T33" fmla="*/ 189 h 593"/>
                <a:gd name="T34" fmla="*/ 34 w 1676"/>
                <a:gd name="T35" fmla="*/ 170 h 593"/>
                <a:gd name="T36" fmla="*/ 25 w 1676"/>
                <a:gd name="T37" fmla="*/ 148 h 593"/>
                <a:gd name="T38" fmla="*/ 20 w 1676"/>
                <a:gd name="T39" fmla="*/ 128 h 593"/>
                <a:gd name="T40" fmla="*/ 13 w 1676"/>
                <a:gd name="T41" fmla="*/ 107 h 593"/>
                <a:gd name="T42" fmla="*/ 8 w 1676"/>
                <a:gd name="T43" fmla="*/ 85 h 593"/>
                <a:gd name="T44" fmla="*/ 4 w 1676"/>
                <a:gd name="T45" fmla="*/ 66 h 593"/>
                <a:gd name="T46" fmla="*/ 3 w 1676"/>
                <a:gd name="T47" fmla="*/ 44 h 593"/>
                <a:gd name="T48" fmla="*/ 0 w 1676"/>
                <a:gd name="T49" fmla="*/ 21 h 593"/>
                <a:gd name="T50" fmla="*/ 0 w 1676"/>
                <a:gd name="T51" fmla="*/ 0 h 593"/>
                <a:gd name="T52" fmla="*/ 1676 w 1676"/>
                <a:gd name="T53" fmla="*/ 0 h 5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76"/>
                <a:gd name="T82" fmla="*/ 0 h 593"/>
                <a:gd name="T83" fmla="*/ 1676 w 1676"/>
                <a:gd name="T84" fmla="*/ 593 h 5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76" h="593">
                  <a:moveTo>
                    <a:pt x="1676" y="0"/>
                  </a:moveTo>
                  <a:lnTo>
                    <a:pt x="490" y="593"/>
                  </a:lnTo>
                  <a:lnTo>
                    <a:pt x="436" y="564"/>
                  </a:lnTo>
                  <a:lnTo>
                    <a:pt x="383" y="533"/>
                  </a:lnTo>
                  <a:lnTo>
                    <a:pt x="333" y="501"/>
                  </a:lnTo>
                  <a:lnTo>
                    <a:pt x="286" y="469"/>
                  </a:lnTo>
                  <a:lnTo>
                    <a:pt x="242" y="434"/>
                  </a:lnTo>
                  <a:lnTo>
                    <a:pt x="202" y="400"/>
                  </a:lnTo>
                  <a:lnTo>
                    <a:pt x="165" y="363"/>
                  </a:lnTo>
                  <a:lnTo>
                    <a:pt x="131" y="326"/>
                  </a:lnTo>
                  <a:lnTo>
                    <a:pt x="101" y="288"/>
                  </a:lnTo>
                  <a:lnTo>
                    <a:pt x="88" y="269"/>
                  </a:lnTo>
                  <a:lnTo>
                    <a:pt x="75" y="249"/>
                  </a:lnTo>
                  <a:lnTo>
                    <a:pt x="64" y="229"/>
                  </a:lnTo>
                  <a:lnTo>
                    <a:pt x="53" y="209"/>
                  </a:lnTo>
                  <a:lnTo>
                    <a:pt x="43" y="189"/>
                  </a:lnTo>
                  <a:lnTo>
                    <a:pt x="34" y="170"/>
                  </a:lnTo>
                  <a:lnTo>
                    <a:pt x="25" y="148"/>
                  </a:lnTo>
                  <a:lnTo>
                    <a:pt x="20" y="128"/>
                  </a:lnTo>
                  <a:lnTo>
                    <a:pt x="13" y="107"/>
                  </a:lnTo>
                  <a:lnTo>
                    <a:pt x="8" y="85"/>
                  </a:lnTo>
                  <a:lnTo>
                    <a:pt x="4" y="66"/>
                  </a:lnTo>
                  <a:lnTo>
                    <a:pt x="3" y="44"/>
                  </a:lnTo>
                  <a:lnTo>
                    <a:pt x="0" y="21"/>
                  </a:lnTo>
                  <a:lnTo>
                    <a:pt x="0" y="0"/>
                  </a:lnTo>
                  <a:lnTo>
                    <a:pt x="1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Freeform 22"/>
            <p:cNvSpPr>
              <a:spLocks noChangeArrowheads="1"/>
            </p:cNvSpPr>
            <p:nvPr/>
          </p:nvSpPr>
          <p:spPr bwMode="auto">
            <a:xfrm>
              <a:off x="0" y="0"/>
              <a:ext cx="490" cy="1221"/>
            </a:xfrm>
            <a:custGeom>
              <a:avLst/>
              <a:gdLst>
                <a:gd name="T0" fmla="*/ 490 w 490"/>
                <a:gd name="T1" fmla="*/ 593 h 1221"/>
                <a:gd name="T2" fmla="*/ 490 w 490"/>
                <a:gd name="T3" fmla="*/ 593 h 1221"/>
                <a:gd name="T4" fmla="*/ 436 w 490"/>
                <a:gd name="T5" fmla="*/ 564 h 1221"/>
                <a:gd name="T6" fmla="*/ 383 w 490"/>
                <a:gd name="T7" fmla="*/ 533 h 1221"/>
                <a:gd name="T8" fmla="*/ 333 w 490"/>
                <a:gd name="T9" fmla="*/ 501 h 1221"/>
                <a:gd name="T10" fmla="*/ 286 w 490"/>
                <a:gd name="T11" fmla="*/ 469 h 1221"/>
                <a:gd name="T12" fmla="*/ 242 w 490"/>
                <a:gd name="T13" fmla="*/ 434 h 1221"/>
                <a:gd name="T14" fmla="*/ 202 w 490"/>
                <a:gd name="T15" fmla="*/ 400 h 1221"/>
                <a:gd name="T16" fmla="*/ 165 w 490"/>
                <a:gd name="T17" fmla="*/ 363 h 1221"/>
                <a:gd name="T18" fmla="*/ 131 w 490"/>
                <a:gd name="T19" fmla="*/ 326 h 1221"/>
                <a:gd name="T20" fmla="*/ 101 w 490"/>
                <a:gd name="T21" fmla="*/ 288 h 1221"/>
                <a:gd name="T22" fmla="*/ 88 w 490"/>
                <a:gd name="T23" fmla="*/ 269 h 1221"/>
                <a:gd name="T24" fmla="*/ 75 w 490"/>
                <a:gd name="T25" fmla="*/ 249 h 1221"/>
                <a:gd name="T26" fmla="*/ 64 w 490"/>
                <a:gd name="T27" fmla="*/ 229 h 1221"/>
                <a:gd name="T28" fmla="*/ 53 w 490"/>
                <a:gd name="T29" fmla="*/ 209 h 1221"/>
                <a:gd name="T30" fmla="*/ 43 w 490"/>
                <a:gd name="T31" fmla="*/ 189 h 1221"/>
                <a:gd name="T32" fmla="*/ 34 w 490"/>
                <a:gd name="T33" fmla="*/ 170 h 1221"/>
                <a:gd name="T34" fmla="*/ 25 w 490"/>
                <a:gd name="T35" fmla="*/ 148 h 1221"/>
                <a:gd name="T36" fmla="*/ 20 w 490"/>
                <a:gd name="T37" fmla="*/ 128 h 1221"/>
                <a:gd name="T38" fmla="*/ 13 w 490"/>
                <a:gd name="T39" fmla="*/ 107 h 1221"/>
                <a:gd name="T40" fmla="*/ 8 w 490"/>
                <a:gd name="T41" fmla="*/ 85 h 1221"/>
                <a:gd name="T42" fmla="*/ 4 w 490"/>
                <a:gd name="T43" fmla="*/ 66 h 1221"/>
                <a:gd name="T44" fmla="*/ 3 w 490"/>
                <a:gd name="T45" fmla="*/ 44 h 1221"/>
                <a:gd name="T46" fmla="*/ 0 w 490"/>
                <a:gd name="T47" fmla="*/ 21 h 1221"/>
                <a:gd name="T48" fmla="*/ 0 w 490"/>
                <a:gd name="T49" fmla="*/ 0 h 1221"/>
                <a:gd name="T50" fmla="*/ 0 w 490"/>
                <a:gd name="T51" fmla="*/ 628 h 1221"/>
                <a:gd name="T52" fmla="*/ 0 w 490"/>
                <a:gd name="T53" fmla="*/ 628 h 1221"/>
                <a:gd name="T54" fmla="*/ 0 w 490"/>
                <a:gd name="T55" fmla="*/ 650 h 1221"/>
                <a:gd name="T56" fmla="*/ 3 w 490"/>
                <a:gd name="T57" fmla="*/ 672 h 1221"/>
                <a:gd name="T58" fmla="*/ 4 w 490"/>
                <a:gd name="T59" fmla="*/ 694 h 1221"/>
                <a:gd name="T60" fmla="*/ 8 w 490"/>
                <a:gd name="T61" fmla="*/ 714 h 1221"/>
                <a:gd name="T62" fmla="*/ 13 w 490"/>
                <a:gd name="T63" fmla="*/ 735 h 1221"/>
                <a:gd name="T64" fmla="*/ 20 w 490"/>
                <a:gd name="T65" fmla="*/ 756 h 1221"/>
                <a:gd name="T66" fmla="*/ 25 w 490"/>
                <a:gd name="T67" fmla="*/ 776 h 1221"/>
                <a:gd name="T68" fmla="*/ 34 w 490"/>
                <a:gd name="T69" fmla="*/ 798 h 1221"/>
                <a:gd name="T70" fmla="*/ 43 w 490"/>
                <a:gd name="T71" fmla="*/ 818 h 1221"/>
                <a:gd name="T72" fmla="*/ 53 w 490"/>
                <a:gd name="T73" fmla="*/ 838 h 1221"/>
                <a:gd name="T74" fmla="*/ 64 w 490"/>
                <a:gd name="T75" fmla="*/ 858 h 1221"/>
                <a:gd name="T76" fmla="*/ 75 w 490"/>
                <a:gd name="T77" fmla="*/ 877 h 1221"/>
                <a:gd name="T78" fmla="*/ 88 w 490"/>
                <a:gd name="T79" fmla="*/ 897 h 1221"/>
                <a:gd name="T80" fmla="*/ 101 w 490"/>
                <a:gd name="T81" fmla="*/ 916 h 1221"/>
                <a:gd name="T82" fmla="*/ 131 w 490"/>
                <a:gd name="T83" fmla="*/ 954 h 1221"/>
                <a:gd name="T84" fmla="*/ 165 w 490"/>
                <a:gd name="T85" fmla="*/ 991 h 1221"/>
                <a:gd name="T86" fmla="*/ 202 w 490"/>
                <a:gd name="T87" fmla="*/ 1028 h 1221"/>
                <a:gd name="T88" fmla="*/ 242 w 490"/>
                <a:gd name="T89" fmla="*/ 1063 h 1221"/>
                <a:gd name="T90" fmla="*/ 286 w 490"/>
                <a:gd name="T91" fmla="*/ 1097 h 1221"/>
                <a:gd name="T92" fmla="*/ 333 w 490"/>
                <a:gd name="T93" fmla="*/ 1130 h 1221"/>
                <a:gd name="T94" fmla="*/ 383 w 490"/>
                <a:gd name="T95" fmla="*/ 1161 h 1221"/>
                <a:gd name="T96" fmla="*/ 436 w 490"/>
                <a:gd name="T97" fmla="*/ 1192 h 1221"/>
                <a:gd name="T98" fmla="*/ 490 w 490"/>
                <a:gd name="T99" fmla="*/ 1221 h 1221"/>
                <a:gd name="T100" fmla="*/ 490 w 490"/>
                <a:gd name="T101" fmla="*/ 593 h 12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0"/>
                <a:gd name="T154" fmla="*/ 0 h 1221"/>
                <a:gd name="T155" fmla="*/ 490 w 490"/>
                <a:gd name="T156" fmla="*/ 1221 h 12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0" h="1221">
                  <a:moveTo>
                    <a:pt x="490" y="593"/>
                  </a:moveTo>
                  <a:lnTo>
                    <a:pt x="490" y="593"/>
                  </a:lnTo>
                  <a:lnTo>
                    <a:pt x="436" y="564"/>
                  </a:lnTo>
                  <a:lnTo>
                    <a:pt x="383" y="533"/>
                  </a:lnTo>
                  <a:lnTo>
                    <a:pt x="333" y="501"/>
                  </a:lnTo>
                  <a:lnTo>
                    <a:pt x="286" y="469"/>
                  </a:lnTo>
                  <a:lnTo>
                    <a:pt x="242" y="434"/>
                  </a:lnTo>
                  <a:lnTo>
                    <a:pt x="202" y="400"/>
                  </a:lnTo>
                  <a:lnTo>
                    <a:pt x="165" y="363"/>
                  </a:lnTo>
                  <a:lnTo>
                    <a:pt x="131" y="326"/>
                  </a:lnTo>
                  <a:lnTo>
                    <a:pt x="101" y="288"/>
                  </a:lnTo>
                  <a:lnTo>
                    <a:pt x="88" y="269"/>
                  </a:lnTo>
                  <a:lnTo>
                    <a:pt x="75" y="249"/>
                  </a:lnTo>
                  <a:lnTo>
                    <a:pt x="64" y="229"/>
                  </a:lnTo>
                  <a:lnTo>
                    <a:pt x="53" y="209"/>
                  </a:lnTo>
                  <a:lnTo>
                    <a:pt x="43" y="189"/>
                  </a:lnTo>
                  <a:lnTo>
                    <a:pt x="34" y="170"/>
                  </a:lnTo>
                  <a:lnTo>
                    <a:pt x="25" y="148"/>
                  </a:lnTo>
                  <a:lnTo>
                    <a:pt x="20" y="128"/>
                  </a:lnTo>
                  <a:lnTo>
                    <a:pt x="13" y="107"/>
                  </a:lnTo>
                  <a:lnTo>
                    <a:pt x="8" y="85"/>
                  </a:lnTo>
                  <a:lnTo>
                    <a:pt x="4" y="66"/>
                  </a:lnTo>
                  <a:lnTo>
                    <a:pt x="3" y="44"/>
                  </a:lnTo>
                  <a:lnTo>
                    <a:pt x="0" y="21"/>
                  </a:lnTo>
                  <a:lnTo>
                    <a:pt x="0" y="0"/>
                  </a:lnTo>
                  <a:lnTo>
                    <a:pt x="0" y="628"/>
                  </a:lnTo>
                  <a:lnTo>
                    <a:pt x="0" y="650"/>
                  </a:lnTo>
                  <a:lnTo>
                    <a:pt x="3" y="672"/>
                  </a:lnTo>
                  <a:lnTo>
                    <a:pt x="4" y="694"/>
                  </a:lnTo>
                  <a:lnTo>
                    <a:pt x="8" y="714"/>
                  </a:lnTo>
                  <a:lnTo>
                    <a:pt x="13" y="735"/>
                  </a:lnTo>
                  <a:lnTo>
                    <a:pt x="20" y="756"/>
                  </a:lnTo>
                  <a:lnTo>
                    <a:pt x="25" y="776"/>
                  </a:lnTo>
                  <a:lnTo>
                    <a:pt x="34" y="798"/>
                  </a:lnTo>
                  <a:lnTo>
                    <a:pt x="43" y="818"/>
                  </a:lnTo>
                  <a:lnTo>
                    <a:pt x="53" y="838"/>
                  </a:lnTo>
                  <a:lnTo>
                    <a:pt x="64" y="858"/>
                  </a:lnTo>
                  <a:lnTo>
                    <a:pt x="75" y="877"/>
                  </a:lnTo>
                  <a:lnTo>
                    <a:pt x="88" y="897"/>
                  </a:lnTo>
                  <a:lnTo>
                    <a:pt x="101" y="916"/>
                  </a:lnTo>
                  <a:lnTo>
                    <a:pt x="131" y="954"/>
                  </a:lnTo>
                  <a:lnTo>
                    <a:pt x="165" y="991"/>
                  </a:lnTo>
                  <a:lnTo>
                    <a:pt x="202" y="1028"/>
                  </a:lnTo>
                  <a:lnTo>
                    <a:pt x="242" y="1063"/>
                  </a:lnTo>
                  <a:lnTo>
                    <a:pt x="286" y="1097"/>
                  </a:lnTo>
                  <a:lnTo>
                    <a:pt x="333" y="1130"/>
                  </a:lnTo>
                  <a:lnTo>
                    <a:pt x="383" y="1161"/>
                  </a:lnTo>
                  <a:lnTo>
                    <a:pt x="436" y="1192"/>
                  </a:lnTo>
                  <a:lnTo>
                    <a:pt x="490" y="1221"/>
                  </a:lnTo>
                  <a:lnTo>
                    <a:pt x="490" y="593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Freeform 23"/>
            <p:cNvSpPr>
              <a:spLocks noChangeArrowheads="1"/>
            </p:cNvSpPr>
            <p:nvPr/>
          </p:nvSpPr>
          <p:spPr bwMode="auto">
            <a:xfrm>
              <a:off x="490" y="0"/>
              <a:ext cx="1186" cy="1221"/>
            </a:xfrm>
            <a:custGeom>
              <a:avLst/>
              <a:gdLst>
                <a:gd name="T0" fmla="*/ 1186 w 1186"/>
                <a:gd name="T1" fmla="*/ 628 h 1221"/>
                <a:gd name="T2" fmla="*/ 0 w 1186"/>
                <a:gd name="T3" fmla="*/ 1221 h 1221"/>
                <a:gd name="T4" fmla="*/ 0 w 1186"/>
                <a:gd name="T5" fmla="*/ 593 h 1221"/>
                <a:gd name="T6" fmla="*/ 1186 w 1186"/>
                <a:gd name="T7" fmla="*/ 0 h 1221"/>
                <a:gd name="T8" fmla="*/ 1186 w 1186"/>
                <a:gd name="T9" fmla="*/ 628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6"/>
                <a:gd name="T16" fmla="*/ 0 h 1221"/>
                <a:gd name="T17" fmla="*/ 1186 w 1186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6" h="1221">
                  <a:moveTo>
                    <a:pt x="1186" y="628"/>
                  </a:moveTo>
                  <a:lnTo>
                    <a:pt x="0" y="1221"/>
                  </a:lnTo>
                  <a:lnTo>
                    <a:pt x="0" y="593"/>
                  </a:lnTo>
                  <a:lnTo>
                    <a:pt x="1186" y="0"/>
                  </a:lnTo>
                  <a:lnTo>
                    <a:pt x="1186" y="62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8" name="Group 18"/>
          <p:cNvGrpSpPr/>
          <p:nvPr/>
        </p:nvGrpSpPr>
        <p:grpSpPr bwMode="auto">
          <a:xfrm>
            <a:off x="6108156" y="3695085"/>
            <a:ext cx="2322007" cy="964897"/>
            <a:chOff x="0" y="0"/>
            <a:chExt cx="1675" cy="697"/>
          </a:xfrm>
        </p:grpSpPr>
        <p:sp>
          <p:nvSpPr>
            <p:cNvPr id="19" name="Freeform 25"/>
            <p:cNvSpPr>
              <a:spLocks noChangeArrowheads="1"/>
            </p:cNvSpPr>
            <p:nvPr/>
          </p:nvSpPr>
          <p:spPr bwMode="auto">
            <a:xfrm>
              <a:off x="0" y="0"/>
              <a:ext cx="1675" cy="593"/>
            </a:xfrm>
            <a:custGeom>
              <a:avLst/>
              <a:gdLst>
                <a:gd name="T0" fmla="*/ 0 w 1675"/>
                <a:gd name="T1" fmla="*/ 0 h 593"/>
                <a:gd name="T2" fmla="*/ 1185 w 1675"/>
                <a:gd name="T3" fmla="*/ 593 h 593"/>
                <a:gd name="T4" fmla="*/ 1185 w 1675"/>
                <a:gd name="T5" fmla="*/ 593 h 593"/>
                <a:gd name="T6" fmla="*/ 1239 w 1675"/>
                <a:gd name="T7" fmla="*/ 563 h 593"/>
                <a:gd name="T8" fmla="*/ 1292 w 1675"/>
                <a:gd name="T9" fmla="*/ 533 h 593"/>
                <a:gd name="T10" fmla="*/ 1342 w 1675"/>
                <a:gd name="T11" fmla="*/ 502 h 593"/>
                <a:gd name="T12" fmla="*/ 1389 w 1675"/>
                <a:gd name="T13" fmla="*/ 469 h 593"/>
                <a:gd name="T14" fmla="*/ 1433 w 1675"/>
                <a:gd name="T15" fmla="*/ 435 h 593"/>
                <a:gd name="T16" fmla="*/ 1473 w 1675"/>
                <a:gd name="T17" fmla="*/ 399 h 593"/>
                <a:gd name="T18" fmla="*/ 1510 w 1675"/>
                <a:gd name="T19" fmla="*/ 363 h 593"/>
                <a:gd name="T20" fmla="*/ 1544 w 1675"/>
                <a:gd name="T21" fmla="*/ 326 h 593"/>
                <a:gd name="T22" fmla="*/ 1574 w 1675"/>
                <a:gd name="T23" fmla="*/ 288 h 593"/>
                <a:gd name="T24" fmla="*/ 1587 w 1675"/>
                <a:gd name="T25" fmla="*/ 268 h 593"/>
                <a:gd name="T26" fmla="*/ 1600 w 1675"/>
                <a:gd name="T27" fmla="*/ 249 h 593"/>
                <a:gd name="T28" fmla="*/ 1611 w 1675"/>
                <a:gd name="T29" fmla="*/ 230 h 593"/>
                <a:gd name="T30" fmla="*/ 1622 w 1675"/>
                <a:gd name="T31" fmla="*/ 210 h 593"/>
                <a:gd name="T32" fmla="*/ 1632 w 1675"/>
                <a:gd name="T33" fmla="*/ 190 h 593"/>
                <a:gd name="T34" fmla="*/ 1641 w 1675"/>
                <a:gd name="T35" fmla="*/ 168 h 593"/>
                <a:gd name="T36" fmla="*/ 1650 w 1675"/>
                <a:gd name="T37" fmla="*/ 148 h 593"/>
                <a:gd name="T38" fmla="*/ 1655 w 1675"/>
                <a:gd name="T39" fmla="*/ 127 h 593"/>
                <a:gd name="T40" fmla="*/ 1662 w 1675"/>
                <a:gd name="T41" fmla="*/ 107 h 593"/>
                <a:gd name="T42" fmla="*/ 1667 w 1675"/>
                <a:gd name="T43" fmla="*/ 86 h 593"/>
                <a:gd name="T44" fmla="*/ 1671 w 1675"/>
                <a:gd name="T45" fmla="*/ 64 h 593"/>
                <a:gd name="T46" fmla="*/ 1672 w 1675"/>
                <a:gd name="T47" fmla="*/ 43 h 593"/>
                <a:gd name="T48" fmla="*/ 1675 w 1675"/>
                <a:gd name="T49" fmla="*/ 22 h 593"/>
                <a:gd name="T50" fmla="*/ 1675 w 1675"/>
                <a:gd name="T51" fmla="*/ 0 h 593"/>
                <a:gd name="T52" fmla="*/ 0 w 1675"/>
                <a:gd name="T53" fmla="*/ 0 h 5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75"/>
                <a:gd name="T82" fmla="*/ 0 h 593"/>
                <a:gd name="T83" fmla="*/ 1675 w 1675"/>
                <a:gd name="T84" fmla="*/ 593 h 5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75" h="593">
                  <a:moveTo>
                    <a:pt x="0" y="0"/>
                  </a:moveTo>
                  <a:lnTo>
                    <a:pt x="1185" y="593"/>
                  </a:lnTo>
                  <a:lnTo>
                    <a:pt x="1239" y="563"/>
                  </a:lnTo>
                  <a:lnTo>
                    <a:pt x="1292" y="533"/>
                  </a:lnTo>
                  <a:lnTo>
                    <a:pt x="1342" y="502"/>
                  </a:lnTo>
                  <a:lnTo>
                    <a:pt x="1389" y="469"/>
                  </a:lnTo>
                  <a:lnTo>
                    <a:pt x="1433" y="435"/>
                  </a:lnTo>
                  <a:lnTo>
                    <a:pt x="1473" y="399"/>
                  </a:lnTo>
                  <a:lnTo>
                    <a:pt x="1510" y="363"/>
                  </a:lnTo>
                  <a:lnTo>
                    <a:pt x="1544" y="326"/>
                  </a:lnTo>
                  <a:lnTo>
                    <a:pt x="1574" y="288"/>
                  </a:lnTo>
                  <a:lnTo>
                    <a:pt x="1587" y="268"/>
                  </a:lnTo>
                  <a:lnTo>
                    <a:pt x="1600" y="249"/>
                  </a:lnTo>
                  <a:lnTo>
                    <a:pt x="1611" y="230"/>
                  </a:lnTo>
                  <a:lnTo>
                    <a:pt x="1622" y="210"/>
                  </a:lnTo>
                  <a:lnTo>
                    <a:pt x="1632" y="190"/>
                  </a:lnTo>
                  <a:lnTo>
                    <a:pt x="1641" y="168"/>
                  </a:lnTo>
                  <a:lnTo>
                    <a:pt x="1650" y="148"/>
                  </a:lnTo>
                  <a:lnTo>
                    <a:pt x="1655" y="127"/>
                  </a:lnTo>
                  <a:lnTo>
                    <a:pt x="1662" y="107"/>
                  </a:lnTo>
                  <a:lnTo>
                    <a:pt x="1667" y="86"/>
                  </a:lnTo>
                  <a:lnTo>
                    <a:pt x="1671" y="64"/>
                  </a:lnTo>
                  <a:lnTo>
                    <a:pt x="1672" y="43"/>
                  </a:lnTo>
                  <a:lnTo>
                    <a:pt x="1675" y="22"/>
                  </a:lnTo>
                  <a:lnTo>
                    <a:pt x="16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Freeform 26"/>
            <p:cNvSpPr>
              <a:spLocks noChangeArrowheads="1"/>
            </p:cNvSpPr>
            <p:nvPr/>
          </p:nvSpPr>
          <p:spPr bwMode="auto">
            <a:xfrm>
              <a:off x="1185" y="0"/>
              <a:ext cx="490" cy="697"/>
            </a:xfrm>
            <a:custGeom>
              <a:avLst/>
              <a:gdLst>
                <a:gd name="T0" fmla="*/ 0 w 490"/>
                <a:gd name="T1" fmla="*/ 593 h 697"/>
                <a:gd name="T2" fmla="*/ 0 w 490"/>
                <a:gd name="T3" fmla="*/ 593 h 697"/>
                <a:gd name="T4" fmla="*/ 54 w 490"/>
                <a:gd name="T5" fmla="*/ 563 h 697"/>
                <a:gd name="T6" fmla="*/ 107 w 490"/>
                <a:gd name="T7" fmla="*/ 533 h 697"/>
                <a:gd name="T8" fmla="*/ 157 w 490"/>
                <a:gd name="T9" fmla="*/ 502 h 697"/>
                <a:gd name="T10" fmla="*/ 204 w 490"/>
                <a:gd name="T11" fmla="*/ 469 h 697"/>
                <a:gd name="T12" fmla="*/ 248 w 490"/>
                <a:gd name="T13" fmla="*/ 435 h 697"/>
                <a:gd name="T14" fmla="*/ 288 w 490"/>
                <a:gd name="T15" fmla="*/ 399 h 697"/>
                <a:gd name="T16" fmla="*/ 325 w 490"/>
                <a:gd name="T17" fmla="*/ 363 h 697"/>
                <a:gd name="T18" fmla="*/ 359 w 490"/>
                <a:gd name="T19" fmla="*/ 326 h 697"/>
                <a:gd name="T20" fmla="*/ 389 w 490"/>
                <a:gd name="T21" fmla="*/ 288 h 697"/>
                <a:gd name="T22" fmla="*/ 402 w 490"/>
                <a:gd name="T23" fmla="*/ 268 h 697"/>
                <a:gd name="T24" fmla="*/ 415 w 490"/>
                <a:gd name="T25" fmla="*/ 249 h 697"/>
                <a:gd name="T26" fmla="*/ 426 w 490"/>
                <a:gd name="T27" fmla="*/ 230 h 697"/>
                <a:gd name="T28" fmla="*/ 437 w 490"/>
                <a:gd name="T29" fmla="*/ 210 h 697"/>
                <a:gd name="T30" fmla="*/ 447 w 490"/>
                <a:gd name="T31" fmla="*/ 190 h 697"/>
                <a:gd name="T32" fmla="*/ 456 w 490"/>
                <a:gd name="T33" fmla="*/ 168 h 697"/>
                <a:gd name="T34" fmla="*/ 465 w 490"/>
                <a:gd name="T35" fmla="*/ 148 h 697"/>
                <a:gd name="T36" fmla="*/ 470 w 490"/>
                <a:gd name="T37" fmla="*/ 127 h 697"/>
                <a:gd name="T38" fmla="*/ 477 w 490"/>
                <a:gd name="T39" fmla="*/ 107 h 697"/>
                <a:gd name="T40" fmla="*/ 482 w 490"/>
                <a:gd name="T41" fmla="*/ 86 h 697"/>
                <a:gd name="T42" fmla="*/ 486 w 490"/>
                <a:gd name="T43" fmla="*/ 64 h 697"/>
                <a:gd name="T44" fmla="*/ 487 w 490"/>
                <a:gd name="T45" fmla="*/ 43 h 697"/>
                <a:gd name="T46" fmla="*/ 490 w 490"/>
                <a:gd name="T47" fmla="*/ 22 h 697"/>
                <a:gd name="T48" fmla="*/ 490 w 490"/>
                <a:gd name="T49" fmla="*/ 0 h 697"/>
                <a:gd name="T50" fmla="*/ 490 w 490"/>
                <a:gd name="T51" fmla="*/ 104 h 697"/>
                <a:gd name="T52" fmla="*/ 490 w 490"/>
                <a:gd name="T53" fmla="*/ 104 h 697"/>
                <a:gd name="T54" fmla="*/ 490 w 490"/>
                <a:gd name="T55" fmla="*/ 126 h 697"/>
                <a:gd name="T56" fmla="*/ 487 w 490"/>
                <a:gd name="T57" fmla="*/ 148 h 697"/>
                <a:gd name="T58" fmla="*/ 486 w 490"/>
                <a:gd name="T59" fmla="*/ 170 h 697"/>
                <a:gd name="T60" fmla="*/ 482 w 490"/>
                <a:gd name="T61" fmla="*/ 190 h 697"/>
                <a:gd name="T62" fmla="*/ 477 w 490"/>
                <a:gd name="T63" fmla="*/ 211 h 697"/>
                <a:gd name="T64" fmla="*/ 470 w 490"/>
                <a:gd name="T65" fmla="*/ 232 h 697"/>
                <a:gd name="T66" fmla="*/ 465 w 490"/>
                <a:gd name="T67" fmla="*/ 252 h 697"/>
                <a:gd name="T68" fmla="*/ 456 w 490"/>
                <a:gd name="T69" fmla="*/ 274 h 697"/>
                <a:gd name="T70" fmla="*/ 447 w 490"/>
                <a:gd name="T71" fmla="*/ 294 h 697"/>
                <a:gd name="T72" fmla="*/ 437 w 490"/>
                <a:gd name="T73" fmla="*/ 314 h 697"/>
                <a:gd name="T74" fmla="*/ 426 w 490"/>
                <a:gd name="T75" fmla="*/ 334 h 697"/>
                <a:gd name="T76" fmla="*/ 415 w 490"/>
                <a:gd name="T77" fmla="*/ 353 h 697"/>
                <a:gd name="T78" fmla="*/ 402 w 490"/>
                <a:gd name="T79" fmla="*/ 373 h 697"/>
                <a:gd name="T80" fmla="*/ 389 w 490"/>
                <a:gd name="T81" fmla="*/ 392 h 697"/>
                <a:gd name="T82" fmla="*/ 359 w 490"/>
                <a:gd name="T83" fmla="*/ 430 h 697"/>
                <a:gd name="T84" fmla="*/ 325 w 490"/>
                <a:gd name="T85" fmla="*/ 467 h 697"/>
                <a:gd name="T86" fmla="*/ 288 w 490"/>
                <a:gd name="T87" fmla="*/ 504 h 697"/>
                <a:gd name="T88" fmla="*/ 248 w 490"/>
                <a:gd name="T89" fmla="*/ 539 h 697"/>
                <a:gd name="T90" fmla="*/ 204 w 490"/>
                <a:gd name="T91" fmla="*/ 573 h 697"/>
                <a:gd name="T92" fmla="*/ 157 w 490"/>
                <a:gd name="T93" fmla="*/ 606 h 697"/>
                <a:gd name="T94" fmla="*/ 107 w 490"/>
                <a:gd name="T95" fmla="*/ 637 h 697"/>
                <a:gd name="T96" fmla="*/ 54 w 490"/>
                <a:gd name="T97" fmla="*/ 668 h 697"/>
                <a:gd name="T98" fmla="*/ 0 w 490"/>
                <a:gd name="T99" fmla="*/ 697 h 697"/>
                <a:gd name="T100" fmla="*/ 0 w 490"/>
                <a:gd name="T101" fmla="*/ 593 h 6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0"/>
                <a:gd name="T154" fmla="*/ 0 h 697"/>
                <a:gd name="T155" fmla="*/ 490 w 490"/>
                <a:gd name="T156" fmla="*/ 697 h 6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0" h="697">
                  <a:moveTo>
                    <a:pt x="0" y="593"/>
                  </a:moveTo>
                  <a:lnTo>
                    <a:pt x="0" y="593"/>
                  </a:lnTo>
                  <a:lnTo>
                    <a:pt x="54" y="563"/>
                  </a:lnTo>
                  <a:lnTo>
                    <a:pt x="107" y="533"/>
                  </a:lnTo>
                  <a:lnTo>
                    <a:pt x="157" y="502"/>
                  </a:lnTo>
                  <a:lnTo>
                    <a:pt x="204" y="469"/>
                  </a:lnTo>
                  <a:lnTo>
                    <a:pt x="248" y="435"/>
                  </a:lnTo>
                  <a:lnTo>
                    <a:pt x="288" y="399"/>
                  </a:lnTo>
                  <a:lnTo>
                    <a:pt x="325" y="363"/>
                  </a:lnTo>
                  <a:lnTo>
                    <a:pt x="359" y="326"/>
                  </a:lnTo>
                  <a:lnTo>
                    <a:pt x="389" y="288"/>
                  </a:lnTo>
                  <a:lnTo>
                    <a:pt x="402" y="268"/>
                  </a:lnTo>
                  <a:lnTo>
                    <a:pt x="415" y="249"/>
                  </a:lnTo>
                  <a:lnTo>
                    <a:pt x="426" y="230"/>
                  </a:lnTo>
                  <a:lnTo>
                    <a:pt x="437" y="210"/>
                  </a:lnTo>
                  <a:lnTo>
                    <a:pt x="447" y="190"/>
                  </a:lnTo>
                  <a:lnTo>
                    <a:pt x="456" y="168"/>
                  </a:lnTo>
                  <a:lnTo>
                    <a:pt x="465" y="148"/>
                  </a:lnTo>
                  <a:lnTo>
                    <a:pt x="470" y="127"/>
                  </a:lnTo>
                  <a:lnTo>
                    <a:pt x="477" y="107"/>
                  </a:lnTo>
                  <a:lnTo>
                    <a:pt x="482" y="86"/>
                  </a:lnTo>
                  <a:lnTo>
                    <a:pt x="486" y="64"/>
                  </a:lnTo>
                  <a:lnTo>
                    <a:pt x="487" y="43"/>
                  </a:lnTo>
                  <a:lnTo>
                    <a:pt x="490" y="22"/>
                  </a:lnTo>
                  <a:lnTo>
                    <a:pt x="490" y="0"/>
                  </a:lnTo>
                  <a:lnTo>
                    <a:pt x="490" y="104"/>
                  </a:lnTo>
                  <a:lnTo>
                    <a:pt x="490" y="126"/>
                  </a:lnTo>
                  <a:lnTo>
                    <a:pt x="487" y="148"/>
                  </a:lnTo>
                  <a:lnTo>
                    <a:pt x="486" y="170"/>
                  </a:lnTo>
                  <a:lnTo>
                    <a:pt x="482" y="190"/>
                  </a:lnTo>
                  <a:lnTo>
                    <a:pt x="477" y="211"/>
                  </a:lnTo>
                  <a:lnTo>
                    <a:pt x="470" y="232"/>
                  </a:lnTo>
                  <a:lnTo>
                    <a:pt x="465" y="252"/>
                  </a:lnTo>
                  <a:lnTo>
                    <a:pt x="456" y="274"/>
                  </a:lnTo>
                  <a:lnTo>
                    <a:pt x="447" y="294"/>
                  </a:lnTo>
                  <a:lnTo>
                    <a:pt x="437" y="314"/>
                  </a:lnTo>
                  <a:lnTo>
                    <a:pt x="426" y="334"/>
                  </a:lnTo>
                  <a:lnTo>
                    <a:pt x="415" y="353"/>
                  </a:lnTo>
                  <a:lnTo>
                    <a:pt x="402" y="373"/>
                  </a:lnTo>
                  <a:lnTo>
                    <a:pt x="389" y="392"/>
                  </a:lnTo>
                  <a:lnTo>
                    <a:pt x="359" y="430"/>
                  </a:lnTo>
                  <a:lnTo>
                    <a:pt x="325" y="467"/>
                  </a:lnTo>
                  <a:lnTo>
                    <a:pt x="288" y="504"/>
                  </a:lnTo>
                  <a:lnTo>
                    <a:pt x="248" y="539"/>
                  </a:lnTo>
                  <a:lnTo>
                    <a:pt x="204" y="573"/>
                  </a:lnTo>
                  <a:lnTo>
                    <a:pt x="157" y="606"/>
                  </a:lnTo>
                  <a:lnTo>
                    <a:pt x="107" y="637"/>
                  </a:lnTo>
                  <a:lnTo>
                    <a:pt x="54" y="668"/>
                  </a:lnTo>
                  <a:lnTo>
                    <a:pt x="0" y="697"/>
                  </a:lnTo>
                  <a:lnTo>
                    <a:pt x="0" y="593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Freeform 27"/>
            <p:cNvSpPr>
              <a:spLocks noChangeArrowheads="1"/>
            </p:cNvSpPr>
            <p:nvPr/>
          </p:nvSpPr>
          <p:spPr bwMode="auto">
            <a:xfrm>
              <a:off x="0" y="0"/>
              <a:ext cx="1185" cy="697"/>
            </a:xfrm>
            <a:custGeom>
              <a:avLst/>
              <a:gdLst>
                <a:gd name="T0" fmla="*/ 0 w 1185"/>
                <a:gd name="T1" fmla="*/ 104 h 697"/>
                <a:gd name="T2" fmla="*/ 1185 w 1185"/>
                <a:gd name="T3" fmla="*/ 697 h 697"/>
                <a:gd name="T4" fmla="*/ 1185 w 1185"/>
                <a:gd name="T5" fmla="*/ 593 h 697"/>
                <a:gd name="T6" fmla="*/ 0 w 1185"/>
                <a:gd name="T7" fmla="*/ 0 h 697"/>
                <a:gd name="T8" fmla="*/ 0 w 1185"/>
                <a:gd name="T9" fmla="*/ 104 h 6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697"/>
                <a:gd name="T17" fmla="*/ 1185 w 1185"/>
                <a:gd name="T18" fmla="*/ 697 h 6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697">
                  <a:moveTo>
                    <a:pt x="0" y="104"/>
                  </a:moveTo>
                  <a:lnTo>
                    <a:pt x="1185" y="697"/>
                  </a:lnTo>
                  <a:lnTo>
                    <a:pt x="1185" y="593"/>
                  </a:lnTo>
                  <a:lnTo>
                    <a:pt x="0" y="0"/>
                  </a:lnTo>
                  <a:lnTo>
                    <a:pt x="0" y="104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2" name="Text Box 30"/>
          <p:cNvSpPr>
            <a:spLocks noChangeArrowheads="1"/>
          </p:cNvSpPr>
          <p:nvPr/>
        </p:nvSpPr>
        <p:spPr bwMode="auto">
          <a:xfrm>
            <a:off x="7152837" y="3812196"/>
            <a:ext cx="1154973" cy="25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marL="0" marR="0" lvl="0" indent="0" algn="ctr" defTabSz="81661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 Black" panose="020B0A04020102020204" pitchFamily="34" charset="0"/>
              </a:rPr>
              <a:t>在此插入内容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Text Box 31"/>
          <p:cNvSpPr>
            <a:spLocks noChangeArrowheads="1"/>
          </p:cNvSpPr>
          <p:nvPr/>
        </p:nvSpPr>
        <p:spPr bwMode="auto">
          <a:xfrm>
            <a:off x="7077086" y="3094170"/>
            <a:ext cx="1079335" cy="25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在此插入内容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4" name="Text Box 32"/>
          <p:cNvSpPr>
            <a:spLocks noChangeArrowheads="1"/>
          </p:cNvSpPr>
          <p:nvPr/>
        </p:nvSpPr>
        <p:spPr bwMode="auto">
          <a:xfrm>
            <a:off x="4184052" y="3110280"/>
            <a:ext cx="1169775" cy="25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在此插入内容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5" name="Text Box 33"/>
          <p:cNvSpPr>
            <a:spLocks noChangeArrowheads="1"/>
          </p:cNvSpPr>
          <p:nvPr/>
        </p:nvSpPr>
        <p:spPr bwMode="auto">
          <a:xfrm>
            <a:off x="4992753" y="2313359"/>
            <a:ext cx="1080525" cy="25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在此插入内容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6" name="Text Box 34"/>
          <p:cNvSpPr>
            <a:spLocks noChangeArrowheads="1"/>
          </p:cNvSpPr>
          <p:nvPr/>
        </p:nvSpPr>
        <p:spPr bwMode="auto">
          <a:xfrm>
            <a:off x="4022119" y="2624339"/>
            <a:ext cx="1218566" cy="25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marL="0" marR="0" lvl="0" indent="0" algn="ctr" defTabSz="81661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 Black" panose="020B0A04020102020204" pitchFamily="34" charset="0"/>
              </a:rPr>
              <a:t>在此插入内容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Text Box 35"/>
          <p:cNvSpPr>
            <a:spLocks noChangeArrowheads="1"/>
          </p:cNvSpPr>
          <p:nvPr/>
        </p:nvSpPr>
        <p:spPr bwMode="auto">
          <a:xfrm>
            <a:off x="6235212" y="2500241"/>
            <a:ext cx="1100959" cy="25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marL="0" marR="0" lvl="0" indent="0" algn="ctr" defTabSz="81661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 Black" panose="020B0A04020102020204" pitchFamily="34" charset="0"/>
              </a:rPr>
              <a:t>在此插入内容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Text Box 36"/>
          <p:cNvSpPr>
            <a:spLocks noChangeArrowheads="1"/>
          </p:cNvSpPr>
          <p:nvPr/>
        </p:nvSpPr>
        <p:spPr bwMode="auto">
          <a:xfrm>
            <a:off x="3851920" y="1275606"/>
            <a:ext cx="3811254" cy="63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在此添加标题内容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在此插入内容在此插入内容在此插入内容在此插入内容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在此插入内容在此插入内容在此插入内容在此插入内容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611560" y="1275606"/>
            <a:ext cx="2448272" cy="3341602"/>
          </a:xfrm>
          <a:prstGeom prst="round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9440" y="1861941"/>
            <a:ext cx="2096375" cy="2400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点击输入简要文字内容，文字内容需概括精炼，不用多余的文字修饰。点击输入简要文字内容，文字内容需概括精炼，不用多余的文字修饰。点击输入简要文字内容，文字内容需概括精炼，不用多余的文字修饰。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点击输入简要文字内容，文字内容需概括精炼，不用多余的文字修饰。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Text Placeholder 2"/>
          <p:cNvSpPr txBox="1"/>
          <p:nvPr/>
        </p:nvSpPr>
        <p:spPr bwMode="auto">
          <a:xfrm>
            <a:off x="1475656" y="1563638"/>
            <a:ext cx="1523692" cy="26842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Corbel" panose="020B0503020204020204" pitchFamily="34" charset="0"/>
              <a:buNone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添加会议主题</a:t>
            </a:r>
            <a:endParaRPr kumimoji="0" lang="en-AU" sz="15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7" presetID="2" presetClass="entr" presetSubtype="1" fill="hold" grpId="0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50" presetClass="entr" presetSubtype="0" decel="100000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36" presetClass="emph" presetSubtype="0" fill="hold" grpId="1" nodeType="withEffect">
                                      <p:stCondLst>
                                        <p:cond delay="3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70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71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2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3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/>
          <p:bldP spid="23" grpId="0"/>
          <p:bldP spid="24" grpId="0"/>
          <p:bldP spid="25" grpId="0"/>
          <p:bldP spid="26" grpId="0"/>
          <p:bldP spid="27" grpId="0"/>
          <p:bldP spid="28" grpId="0"/>
          <p:bldP spid="29" grpId="0" animBg="1"/>
          <p:bldP spid="30" grpId="0"/>
          <p:bldP spid="30" grpId="1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50" presetClass="entr" presetSubtype="0" decel="100000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36" presetClass="emph" presetSubtype="0" fill="hold" grpId="1" nodeType="withEffect">
                                      <p:stCondLst>
                                        <p:cond delay="3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70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71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2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3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/>
          <p:bldP spid="23" grpId="0"/>
          <p:bldP spid="24" grpId="0"/>
          <p:bldP spid="25" grpId="0"/>
          <p:bldP spid="26" grpId="0"/>
          <p:bldP spid="27" grpId="0"/>
          <p:bldP spid="28" grpId="0"/>
          <p:bldP spid="29" grpId="0" animBg="1"/>
          <p:bldP spid="30" grpId="0"/>
          <p:bldP spid="30" grpId="1"/>
          <p:bldP spid="31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536329" y="1419225"/>
            <a:ext cx="5780087" cy="1220788"/>
          </a:xfrm>
          <a:prstGeom prst="roundRect">
            <a:avLst>
              <a:gd name="adj" fmla="val 3818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658441" y="1790700"/>
            <a:ext cx="1452563" cy="477838"/>
            <a:chOff x="1677848" y="1867118"/>
            <a:chExt cx="1453992" cy="477352"/>
          </a:xfrm>
        </p:grpSpPr>
        <p:sp>
          <p:nvSpPr>
            <p:cNvPr id="4" name="圆角矩形 3"/>
            <p:cNvSpPr/>
            <p:nvPr/>
          </p:nvSpPr>
          <p:spPr>
            <a:xfrm>
              <a:off x="1677848" y="1867118"/>
              <a:ext cx="1453992" cy="477352"/>
            </a:xfrm>
            <a:prstGeom prst="roundRect">
              <a:avLst>
                <a:gd name="adj" fmla="val 2487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矩形 35"/>
            <p:cNvSpPr>
              <a:spLocks noChangeArrowheads="1"/>
            </p:cNvSpPr>
            <p:nvPr/>
          </p:nvSpPr>
          <p:spPr bwMode="auto">
            <a:xfrm>
              <a:off x="2164746" y="1921128"/>
              <a:ext cx="890580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32500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6139954" y="1697038"/>
            <a:ext cx="0" cy="6699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271716" y="1697038"/>
            <a:ext cx="1885950" cy="6730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点击输入简要文字内容，文字内容需概括精炼，不用多余的文字修饰。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2531566" y="3000375"/>
            <a:ext cx="5780088" cy="1219200"/>
          </a:xfrm>
          <a:prstGeom prst="roundRect">
            <a:avLst>
              <a:gd name="adj" fmla="val 3818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6135191" y="3276600"/>
            <a:ext cx="0" cy="6699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266954" y="3276600"/>
            <a:ext cx="1885950" cy="6730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点击输入简要文字内容，文字内容需概括精炼，不用多余的文字修饰。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1653679" y="3370263"/>
            <a:ext cx="1454150" cy="477837"/>
            <a:chOff x="1673457" y="3447102"/>
            <a:chExt cx="1453992" cy="477352"/>
          </a:xfrm>
        </p:grpSpPr>
        <p:sp>
          <p:nvSpPr>
            <p:cNvPr id="22" name="圆角矩形 21"/>
            <p:cNvSpPr/>
            <p:nvPr/>
          </p:nvSpPr>
          <p:spPr>
            <a:xfrm>
              <a:off x="1673457" y="3447102"/>
              <a:ext cx="1453992" cy="477352"/>
            </a:xfrm>
            <a:prstGeom prst="roundRect">
              <a:avLst>
                <a:gd name="adj" fmla="val 2487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矩形 78"/>
            <p:cNvSpPr>
              <a:spLocks noChangeArrowheads="1"/>
            </p:cNvSpPr>
            <p:nvPr/>
          </p:nvSpPr>
          <p:spPr bwMode="auto">
            <a:xfrm>
              <a:off x="2106095" y="3501111"/>
              <a:ext cx="890580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12340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3" name="Group 71"/>
          <p:cNvGrpSpPr>
            <a:grpSpLocks noChangeAspect="1"/>
          </p:cNvGrpSpPr>
          <p:nvPr/>
        </p:nvGrpSpPr>
        <p:grpSpPr>
          <a:xfrm>
            <a:off x="3352255" y="1735000"/>
            <a:ext cx="227780" cy="594000"/>
            <a:chOff x="2323306" y="2203133"/>
            <a:chExt cx="979488" cy="2554287"/>
          </a:xfrm>
          <a:solidFill>
            <a:schemeClr val="accent1"/>
          </a:solidFill>
        </p:grpSpPr>
        <p:sp>
          <p:nvSpPr>
            <p:cNvPr id="43" name="Freeform 3"/>
            <p:cNvSpPr>
              <a:spLocks noChangeArrowheads="1"/>
            </p:cNvSpPr>
            <p:nvPr/>
          </p:nvSpPr>
          <p:spPr bwMode="auto">
            <a:xfrm>
              <a:off x="2323306" y="2720658"/>
              <a:ext cx="979488" cy="2036762"/>
            </a:xfrm>
            <a:custGeom>
              <a:avLst/>
              <a:gdLst>
                <a:gd name="T0" fmla="*/ 2093 w 2719"/>
                <a:gd name="T1" fmla="*/ 0 h 5657"/>
                <a:gd name="T2" fmla="*/ 2093 w 2719"/>
                <a:gd name="T3" fmla="*/ 0 h 5657"/>
                <a:gd name="T4" fmla="*/ 625 w 2719"/>
                <a:gd name="T5" fmla="*/ 0 h 5657"/>
                <a:gd name="T6" fmla="*/ 0 w 2719"/>
                <a:gd name="T7" fmla="*/ 625 h 5657"/>
                <a:gd name="T8" fmla="*/ 0 w 2719"/>
                <a:gd name="T9" fmla="*/ 2499 h 5657"/>
                <a:gd name="T10" fmla="*/ 250 w 2719"/>
                <a:gd name="T11" fmla="*/ 2718 h 5657"/>
                <a:gd name="T12" fmla="*/ 468 w 2719"/>
                <a:gd name="T13" fmla="*/ 2499 h 5657"/>
                <a:gd name="T14" fmla="*/ 468 w 2719"/>
                <a:gd name="T15" fmla="*/ 1032 h 5657"/>
                <a:gd name="T16" fmla="*/ 531 w 2719"/>
                <a:gd name="T17" fmla="*/ 938 h 5657"/>
                <a:gd name="T18" fmla="*/ 625 w 2719"/>
                <a:gd name="T19" fmla="*/ 1032 h 5657"/>
                <a:gd name="T20" fmla="*/ 625 w 2719"/>
                <a:gd name="T21" fmla="*/ 2781 h 5657"/>
                <a:gd name="T22" fmla="*/ 625 w 2719"/>
                <a:gd name="T23" fmla="*/ 3093 h 5657"/>
                <a:gd name="T24" fmla="*/ 625 w 2719"/>
                <a:gd name="T25" fmla="*/ 5312 h 5657"/>
                <a:gd name="T26" fmla="*/ 937 w 2719"/>
                <a:gd name="T27" fmla="*/ 5656 h 5657"/>
                <a:gd name="T28" fmla="*/ 937 w 2719"/>
                <a:gd name="T29" fmla="*/ 5656 h 5657"/>
                <a:gd name="T30" fmla="*/ 1218 w 2719"/>
                <a:gd name="T31" fmla="*/ 5312 h 5657"/>
                <a:gd name="T32" fmla="*/ 1218 w 2719"/>
                <a:gd name="T33" fmla="*/ 3156 h 5657"/>
                <a:gd name="T34" fmla="*/ 1375 w 2719"/>
                <a:gd name="T35" fmla="*/ 3031 h 5657"/>
                <a:gd name="T36" fmla="*/ 1531 w 2719"/>
                <a:gd name="T37" fmla="*/ 3156 h 5657"/>
                <a:gd name="T38" fmla="*/ 1531 w 2719"/>
                <a:gd name="T39" fmla="*/ 5312 h 5657"/>
                <a:gd name="T40" fmla="*/ 1781 w 2719"/>
                <a:gd name="T41" fmla="*/ 5656 h 5657"/>
                <a:gd name="T42" fmla="*/ 1781 w 2719"/>
                <a:gd name="T43" fmla="*/ 5656 h 5657"/>
                <a:gd name="T44" fmla="*/ 2093 w 2719"/>
                <a:gd name="T45" fmla="*/ 5312 h 5657"/>
                <a:gd name="T46" fmla="*/ 2093 w 2719"/>
                <a:gd name="T47" fmla="*/ 3093 h 5657"/>
                <a:gd name="T48" fmla="*/ 2093 w 2719"/>
                <a:gd name="T49" fmla="*/ 2781 h 5657"/>
                <a:gd name="T50" fmla="*/ 2093 w 2719"/>
                <a:gd name="T51" fmla="*/ 1032 h 5657"/>
                <a:gd name="T52" fmla="*/ 2218 w 2719"/>
                <a:gd name="T53" fmla="*/ 938 h 5657"/>
                <a:gd name="T54" fmla="*/ 2250 w 2719"/>
                <a:gd name="T55" fmla="*/ 1032 h 5657"/>
                <a:gd name="T56" fmla="*/ 2250 w 2719"/>
                <a:gd name="T57" fmla="*/ 2499 h 5657"/>
                <a:gd name="T58" fmla="*/ 2468 w 2719"/>
                <a:gd name="T59" fmla="*/ 2718 h 5657"/>
                <a:gd name="T60" fmla="*/ 2718 w 2719"/>
                <a:gd name="T61" fmla="*/ 2499 h 5657"/>
                <a:gd name="T62" fmla="*/ 2718 w 2719"/>
                <a:gd name="T63" fmla="*/ 625 h 5657"/>
                <a:gd name="T64" fmla="*/ 2093 w 2719"/>
                <a:gd name="T65" fmla="*/ 0 h 5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19" h="5657">
                  <a:moveTo>
                    <a:pt x="2093" y="0"/>
                  </a:moveTo>
                  <a:lnTo>
                    <a:pt x="2093" y="0"/>
                  </a:lnTo>
                  <a:cubicBezTo>
                    <a:pt x="625" y="0"/>
                    <a:pt x="625" y="0"/>
                    <a:pt x="625" y="0"/>
                  </a:cubicBezTo>
                  <a:cubicBezTo>
                    <a:pt x="218" y="0"/>
                    <a:pt x="0" y="188"/>
                    <a:pt x="0" y="625"/>
                  </a:cubicBezTo>
                  <a:cubicBezTo>
                    <a:pt x="0" y="2499"/>
                    <a:pt x="0" y="2499"/>
                    <a:pt x="0" y="2499"/>
                  </a:cubicBezTo>
                  <a:cubicBezTo>
                    <a:pt x="0" y="2624"/>
                    <a:pt x="93" y="2718"/>
                    <a:pt x="250" y="2718"/>
                  </a:cubicBezTo>
                  <a:cubicBezTo>
                    <a:pt x="375" y="2718"/>
                    <a:pt x="468" y="2624"/>
                    <a:pt x="468" y="2499"/>
                  </a:cubicBezTo>
                  <a:cubicBezTo>
                    <a:pt x="468" y="2499"/>
                    <a:pt x="468" y="1188"/>
                    <a:pt x="468" y="1032"/>
                  </a:cubicBezTo>
                  <a:cubicBezTo>
                    <a:pt x="468" y="938"/>
                    <a:pt x="531" y="938"/>
                    <a:pt x="531" y="938"/>
                  </a:cubicBezTo>
                  <a:cubicBezTo>
                    <a:pt x="593" y="938"/>
                    <a:pt x="625" y="938"/>
                    <a:pt x="625" y="1032"/>
                  </a:cubicBezTo>
                  <a:cubicBezTo>
                    <a:pt x="625" y="1188"/>
                    <a:pt x="625" y="2249"/>
                    <a:pt x="625" y="2781"/>
                  </a:cubicBezTo>
                  <a:cubicBezTo>
                    <a:pt x="625" y="3093"/>
                    <a:pt x="625" y="3093"/>
                    <a:pt x="625" y="3093"/>
                  </a:cubicBezTo>
                  <a:cubicBezTo>
                    <a:pt x="625" y="5312"/>
                    <a:pt x="625" y="5312"/>
                    <a:pt x="625" y="5312"/>
                  </a:cubicBezTo>
                  <a:cubicBezTo>
                    <a:pt x="625" y="5468"/>
                    <a:pt x="781" y="5656"/>
                    <a:pt x="937" y="5656"/>
                  </a:cubicBezTo>
                  <a:lnTo>
                    <a:pt x="937" y="5656"/>
                  </a:lnTo>
                  <a:cubicBezTo>
                    <a:pt x="1093" y="5656"/>
                    <a:pt x="1218" y="5468"/>
                    <a:pt x="1218" y="5312"/>
                  </a:cubicBezTo>
                  <a:cubicBezTo>
                    <a:pt x="1218" y="5312"/>
                    <a:pt x="1218" y="3249"/>
                    <a:pt x="1218" y="3156"/>
                  </a:cubicBezTo>
                  <a:cubicBezTo>
                    <a:pt x="1218" y="3031"/>
                    <a:pt x="1250" y="3031"/>
                    <a:pt x="1375" y="3031"/>
                  </a:cubicBezTo>
                  <a:cubicBezTo>
                    <a:pt x="1406" y="3031"/>
                    <a:pt x="1531" y="3031"/>
                    <a:pt x="1531" y="3156"/>
                  </a:cubicBezTo>
                  <a:cubicBezTo>
                    <a:pt x="1531" y="3249"/>
                    <a:pt x="1531" y="5312"/>
                    <a:pt x="1531" y="5312"/>
                  </a:cubicBezTo>
                  <a:cubicBezTo>
                    <a:pt x="1531" y="5468"/>
                    <a:pt x="1562" y="5656"/>
                    <a:pt x="1781" y="5656"/>
                  </a:cubicBezTo>
                  <a:lnTo>
                    <a:pt x="1781" y="5656"/>
                  </a:lnTo>
                  <a:cubicBezTo>
                    <a:pt x="1937" y="5656"/>
                    <a:pt x="2093" y="5468"/>
                    <a:pt x="2093" y="5312"/>
                  </a:cubicBezTo>
                  <a:cubicBezTo>
                    <a:pt x="2093" y="3093"/>
                    <a:pt x="2093" y="3093"/>
                    <a:pt x="2093" y="3093"/>
                  </a:cubicBezTo>
                  <a:cubicBezTo>
                    <a:pt x="2093" y="2781"/>
                    <a:pt x="2093" y="2781"/>
                    <a:pt x="2093" y="2781"/>
                  </a:cubicBezTo>
                  <a:cubicBezTo>
                    <a:pt x="2093" y="2249"/>
                    <a:pt x="2093" y="1188"/>
                    <a:pt x="2093" y="1032"/>
                  </a:cubicBezTo>
                  <a:cubicBezTo>
                    <a:pt x="2093" y="938"/>
                    <a:pt x="2156" y="938"/>
                    <a:pt x="2218" y="938"/>
                  </a:cubicBezTo>
                  <a:cubicBezTo>
                    <a:pt x="2218" y="938"/>
                    <a:pt x="2250" y="938"/>
                    <a:pt x="2250" y="1032"/>
                  </a:cubicBezTo>
                  <a:cubicBezTo>
                    <a:pt x="2250" y="1188"/>
                    <a:pt x="2250" y="2499"/>
                    <a:pt x="2250" y="2499"/>
                  </a:cubicBezTo>
                  <a:cubicBezTo>
                    <a:pt x="2250" y="2624"/>
                    <a:pt x="2375" y="2718"/>
                    <a:pt x="2468" y="2718"/>
                  </a:cubicBezTo>
                  <a:cubicBezTo>
                    <a:pt x="2562" y="2718"/>
                    <a:pt x="2718" y="2624"/>
                    <a:pt x="2718" y="2499"/>
                  </a:cubicBezTo>
                  <a:cubicBezTo>
                    <a:pt x="2718" y="625"/>
                    <a:pt x="2718" y="625"/>
                    <a:pt x="2718" y="625"/>
                  </a:cubicBezTo>
                  <a:cubicBezTo>
                    <a:pt x="2718" y="188"/>
                    <a:pt x="2531" y="0"/>
                    <a:pt x="2093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4"/>
            <p:cNvSpPr>
              <a:spLocks noChangeArrowheads="1"/>
            </p:cNvSpPr>
            <p:nvPr/>
          </p:nvSpPr>
          <p:spPr bwMode="auto">
            <a:xfrm>
              <a:off x="2626519" y="2203133"/>
              <a:ext cx="382587" cy="360362"/>
            </a:xfrm>
            <a:custGeom>
              <a:avLst/>
              <a:gdLst>
                <a:gd name="T0" fmla="*/ 532 w 1064"/>
                <a:gd name="T1" fmla="*/ 0 h 1001"/>
                <a:gd name="T2" fmla="*/ 532 w 1064"/>
                <a:gd name="T3" fmla="*/ 0 h 1001"/>
                <a:gd name="T4" fmla="*/ 0 w 1064"/>
                <a:gd name="T5" fmla="*/ 531 h 1001"/>
                <a:gd name="T6" fmla="*/ 532 w 1064"/>
                <a:gd name="T7" fmla="*/ 1000 h 1001"/>
                <a:gd name="T8" fmla="*/ 1063 w 1064"/>
                <a:gd name="T9" fmla="*/ 531 h 1001"/>
                <a:gd name="T10" fmla="*/ 532 w 1064"/>
                <a:gd name="T11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1001">
                  <a:moveTo>
                    <a:pt x="532" y="0"/>
                  </a:moveTo>
                  <a:lnTo>
                    <a:pt x="532" y="0"/>
                  </a:lnTo>
                  <a:cubicBezTo>
                    <a:pt x="219" y="0"/>
                    <a:pt x="0" y="219"/>
                    <a:pt x="0" y="531"/>
                  </a:cubicBezTo>
                  <a:cubicBezTo>
                    <a:pt x="0" y="812"/>
                    <a:pt x="219" y="1000"/>
                    <a:pt x="532" y="1000"/>
                  </a:cubicBezTo>
                  <a:cubicBezTo>
                    <a:pt x="782" y="1000"/>
                    <a:pt x="1063" y="812"/>
                    <a:pt x="1063" y="531"/>
                  </a:cubicBezTo>
                  <a:cubicBezTo>
                    <a:pt x="1063" y="219"/>
                    <a:pt x="782" y="0"/>
                    <a:pt x="53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4" name="Group 72"/>
          <p:cNvGrpSpPr>
            <a:grpSpLocks noChangeAspect="1"/>
          </p:cNvGrpSpPr>
          <p:nvPr/>
        </p:nvGrpSpPr>
        <p:grpSpPr>
          <a:xfrm>
            <a:off x="3700231" y="1735000"/>
            <a:ext cx="227780" cy="594000"/>
            <a:chOff x="2323306" y="2203133"/>
            <a:chExt cx="979488" cy="2554287"/>
          </a:xfrm>
          <a:solidFill>
            <a:schemeClr val="accent1"/>
          </a:solidFill>
        </p:grpSpPr>
        <p:sp>
          <p:nvSpPr>
            <p:cNvPr id="41" name="Freeform 3"/>
            <p:cNvSpPr>
              <a:spLocks noChangeArrowheads="1"/>
            </p:cNvSpPr>
            <p:nvPr/>
          </p:nvSpPr>
          <p:spPr bwMode="auto">
            <a:xfrm>
              <a:off x="2323306" y="2720658"/>
              <a:ext cx="979488" cy="2036762"/>
            </a:xfrm>
            <a:custGeom>
              <a:avLst/>
              <a:gdLst>
                <a:gd name="T0" fmla="*/ 2093 w 2719"/>
                <a:gd name="T1" fmla="*/ 0 h 5657"/>
                <a:gd name="T2" fmla="*/ 2093 w 2719"/>
                <a:gd name="T3" fmla="*/ 0 h 5657"/>
                <a:gd name="T4" fmla="*/ 625 w 2719"/>
                <a:gd name="T5" fmla="*/ 0 h 5657"/>
                <a:gd name="T6" fmla="*/ 0 w 2719"/>
                <a:gd name="T7" fmla="*/ 625 h 5657"/>
                <a:gd name="T8" fmla="*/ 0 w 2719"/>
                <a:gd name="T9" fmla="*/ 2499 h 5657"/>
                <a:gd name="T10" fmla="*/ 250 w 2719"/>
                <a:gd name="T11" fmla="*/ 2718 h 5657"/>
                <a:gd name="T12" fmla="*/ 468 w 2719"/>
                <a:gd name="T13" fmla="*/ 2499 h 5657"/>
                <a:gd name="T14" fmla="*/ 468 w 2719"/>
                <a:gd name="T15" fmla="*/ 1032 h 5657"/>
                <a:gd name="T16" fmla="*/ 531 w 2719"/>
                <a:gd name="T17" fmla="*/ 938 h 5657"/>
                <a:gd name="T18" fmla="*/ 625 w 2719"/>
                <a:gd name="T19" fmla="*/ 1032 h 5657"/>
                <a:gd name="T20" fmla="*/ 625 w 2719"/>
                <a:gd name="T21" fmla="*/ 2781 h 5657"/>
                <a:gd name="T22" fmla="*/ 625 w 2719"/>
                <a:gd name="T23" fmla="*/ 3093 h 5657"/>
                <a:gd name="T24" fmla="*/ 625 w 2719"/>
                <a:gd name="T25" fmla="*/ 5312 h 5657"/>
                <a:gd name="T26" fmla="*/ 937 w 2719"/>
                <a:gd name="T27" fmla="*/ 5656 h 5657"/>
                <a:gd name="T28" fmla="*/ 937 w 2719"/>
                <a:gd name="T29" fmla="*/ 5656 h 5657"/>
                <a:gd name="T30" fmla="*/ 1218 w 2719"/>
                <a:gd name="T31" fmla="*/ 5312 h 5657"/>
                <a:gd name="T32" fmla="*/ 1218 w 2719"/>
                <a:gd name="T33" fmla="*/ 3156 h 5657"/>
                <a:gd name="T34" fmla="*/ 1375 w 2719"/>
                <a:gd name="T35" fmla="*/ 3031 h 5657"/>
                <a:gd name="T36" fmla="*/ 1531 w 2719"/>
                <a:gd name="T37" fmla="*/ 3156 h 5657"/>
                <a:gd name="T38" fmla="*/ 1531 w 2719"/>
                <a:gd name="T39" fmla="*/ 5312 h 5657"/>
                <a:gd name="T40" fmla="*/ 1781 w 2719"/>
                <a:gd name="T41" fmla="*/ 5656 h 5657"/>
                <a:gd name="T42" fmla="*/ 1781 w 2719"/>
                <a:gd name="T43" fmla="*/ 5656 h 5657"/>
                <a:gd name="T44" fmla="*/ 2093 w 2719"/>
                <a:gd name="T45" fmla="*/ 5312 h 5657"/>
                <a:gd name="T46" fmla="*/ 2093 w 2719"/>
                <a:gd name="T47" fmla="*/ 3093 h 5657"/>
                <a:gd name="T48" fmla="*/ 2093 w 2719"/>
                <a:gd name="T49" fmla="*/ 2781 h 5657"/>
                <a:gd name="T50" fmla="*/ 2093 w 2719"/>
                <a:gd name="T51" fmla="*/ 1032 h 5657"/>
                <a:gd name="T52" fmla="*/ 2218 w 2719"/>
                <a:gd name="T53" fmla="*/ 938 h 5657"/>
                <a:gd name="T54" fmla="*/ 2250 w 2719"/>
                <a:gd name="T55" fmla="*/ 1032 h 5657"/>
                <a:gd name="T56" fmla="*/ 2250 w 2719"/>
                <a:gd name="T57" fmla="*/ 2499 h 5657"/>
                <a:gd name="T58" fmla="*/ 2468 w 2719"/>
                <a:gd name="T59" fmla="*/ 2718 h 5657"/>
                <a:gd name="T60" fmla="*/ 2718 w 2719"/>
                <a:gd name="T61" fmla="*/ 2499 h 5657"/>
                <a:gd name="T62" fmla="*/ 2718 w 2719"/>
                <a:gd name="T63" fmla="*/ 625 h 5657"/>
                <a:gd name="T64" fmla="*/ 2093 w 2719"/>
                <a:gd name="T65" fmla="*/ 0 h 5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19" h="5657">
                  <a:moveTo>
                    <a:pt x="2093" y="0"/>
                  </a:moveTo>
                  <a:lnTo>
                    <a:pt x="2093" y="0"/>
                  </a:lnTo>
                  <a:cubicBezTo>
                    <a:pt x="625" y="0"/>
                    <a:pt x="625" y="0"/>
                    <a:pt x="625" y="0"/>
                  </a:cubicBezTo>
                  <a:cubicBezTo>
                    <a:pt x="218" y="0"/>
                    <a:pt x="0" y="188"/>
                    <a:pt x="0" y="625"/>
                  </a:cubicBezTo>
                  <a:cubicBezTo>
                    <a:pt x="0" y="2499"/>
                    <a:pt x="0" y="2499"/>
                    <a:pt x="0" y="2499"/>
                  </a:cubicBezTo>
                  <a:cubicBezTo>
                    <a:pt x="0" y="2624"/>
                    <a:pt x="93" y="2718"/>
                    <a:pt x="250" y="2718"/>
                  </a:cubicBezTo>
                  <a:cubicBezTo>
                    <a:pt x="375" y="2718"/>
                    <a:pt x="468" y="2624"/>
                    <a:pt x="468" y="2499"/>
                  </a:cubicBezTo>
                  <a:cubicBezTo>
                    <a:pt x="468" y="2499"/>
                    <a:pt x="468" y="1188"/>
                    <a:pt x="468" y="1032"/>
                  </a:cubicBezTo>
                  <a:cubicBezTo>
                    <a:pt x="468" y="938"/>
                    <a:pt x="531" y="938"/>
                    <a:pt x="531" y="938"/>
                  </a:cubicBezTo>
                  <a:cubicBezTo>
                    <a:pt x="593" y="938"/>
                    <a:pt x="625" y="938"/>
                    <a:pt x="625" y="1032"/>
                  </a:cubicBezTo>
                  <a:cubicBezTo>
                    <a:pt x="625" y="1188"/>
                    <a:pt x="625" y="2249"/>
                    <a:pt x="625" y="2781"/>
                  </a:cubicBezTo>
                  <a:cubicBezTo>
                    <a:pt x="625" y="3093"/>
                    <a:pt x="625" y="3093"/>
                    <a:pt x="625" y="3093"/>
                  </a:cubicBezTo>
                  <a:cubicBezTo>
                    <a:pt x="625" y="5312"/>
                    <a:pt x="625" y="5312"/>
                    <a:pt x="625" y="5312"/>
                  </a:cubicBezTo>
                  <a:cubicBezTo>
                    <a:pt x="625" y="5468"/>
                    <a:pt x="781" y="5656"/>
                    <a:pt x="937" y="5656"/>
                  </a:cubicBezTo>
                  <a:lnTo>
                    <a:pt x="937" y="5656"/>
                  </a:lnTo>
                  <a:cubicBezTo>
                    <a:pt x="1093" y="5656"/>
                    <a:pt x="1218" y="5468"/>
                    <a:pt x="1218" y="5312"/>
                  </a:cubicBezTo>
                  <a:cubicBezTo>
                    <a:pt x="1218" y="5312"/>
                    <a:pt x="1218" y="3249"/>
                    <a:pt x="1218" y="3156"/>
                  </a:cubicBezTo>
                  <a:cubicBezTo>
                    <a:pt x="1218" y="3031"/>
                    <a:pt x="1250" y="3031"/>
                    <a:pt x="1375" y="3031"/>
                  </a:cubicBezTo>
                  <a:cubicBezTo>
                    <a:pt x="1406" y="3031"/>
                    <a:pt x="1531" y="3031"/>
                    <a:pt x="1531" y="3156"/>
                  </a:cubicBezTo>
                  <a:cubicBezTo>
                    <a:pt x="1531" y="3249"/>
                    <a:pt x="1531" y="5312"/>
                    <a:pt x="1531" y="5312"/>
                  </a:cubicBezTo>
                  <a:cubicBezTo>
                    <a:pt x="1531" y="5468"/>
                    <a:pt x="1562" y="5656"/>
                    <a:pt x="1781" y="5656"/>
                  </a:cubicBezTo>
                  <a:lnTo>
                    <a:pt x="1781" y="5656"/>
                  </a:lnTo>
                  <a:cubicBezTo>
                    <a:pt x="1937" y="5656"/>
                    <a:pt x="2093" y="5468"/>
                    <a:pt x="2093" y="5312"/>
                  </a:cubicBezTo>
                  <a:cubicBezTo>
                    <a:pt x="2093" y="3093"/>
                    <a:pt x="2093" y="3093"/>
                    <a:pt x="2093" y="3093"/>
                  </a:cubicBezTo>
                  <a:cubicBezTo>
                    <a:pt x="2093" y="2781"/>
                    <a:pt x="2093" y="2781"/>
                    <a:pt x="2093" y="2781"/>
                  </a:cubicBezTo>
                  <a:cubicBezTo>
                    <a:pt x="2093" y="2249"/>
                    <a:pt x="2093" y="1188"/>
                    <a:pt x="2093" y="1032"/>
                  </a:cubicBezTo>
                  <a:cubicBezTo>
                    <a:pt x="2093" y="938"/>
                    <a:pt x="2156" y="938"/>
                    <a:pt x="2218" y="938"/>
                  </a:cubicBezTo>
                  <a:cubicBezTo>
                    <a:pt x="2218" y="938"/>
                    <a:pt x="2250" y="938"/>
                    <a:pt x="2250" y="1032"/>
                  </a:cubicBezTo>
                  <a:cubicBezTo>
                    <a:pt x="2250" y="1188"/>
                    <a:pt x="2250" y="2499"/>
                    <a:pt x="2250" y="2499"/>
                  </a:cubicBezTo>
                  <a:cubicBezTo>
                    <a:pt x="2250" y="2624"/>
                    <a:pt x="2375" y="2718"/>
                    <a:pt x="2468" y="2718"/>
                  </a:cubicBezTo>
                  <a:cubicBezTo>
                    <a:pt x="2562" y="2718"/>
                    <a:pt x="2718" y="2624"/>
                    <a:pt x="2718" y="2499"/>
                  </a:cubicBezTo>
                  <a:cubicBezTo>
                    <a:pt x="2718" y="625"/>
                    <a:pt x="2718" y="625"/>
                    <a:pt x="2718" y="625"/>
                  </a:cubicBezTo>
                  <a:cubicBezTo>
                    <a:pt x="2718" y="188"/>
                    <a:pt x="2531" y="0"/>
                    <a:pt x="2093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4"/>
            <p:cNvSpPr>
              <a:spLocks noChangeArrowheads="1"/>
            </p:cNvSpPr>
            <p:nvPr/>
          </p:nvSpPr>
          <p:spPr bwMode="auto">
            <a:xfrm>
              <a:off x="2626519" y="2203133"/>
              <a:ext cx="382587" cy="360362"/>
            </a:xfrm>
            <a:custGeom>
              <a:avLst/>
              <a:gdLst>
                <a:gd name="T0" fmla="*/ 532 w 1064"/>
                <a:gd name="T1" fmla="*/ 0 h 1001"/>
                <a:gd name="T2" fmla="*/ 532 w 1064"/>
                <a:gd name="T3" fmla="*/ 0 h 1001"/>
                <a:gd name="T4" fmla="*/ 0 w 1064"/>
                <a:gd name="T5" fmla="*/ 531 h 1001"/>
                <a:gd name="T6" fmla="*/ 532 w 1064"/>
                <a:gd name="T7" fmla="*/ 1000 h 1001"/>
                <a:gd name="T8" fmla="*/ 1063 w 1064"/>
                <a:gd name="T9" fmla="*/ 531 h 1001"/>
                <a:gd name="T10" fmla="*/ 532 w 1064"/>
                <a:gd name="T11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1001">
                  <a:moveTo>
                    <a:pt x="532" y="0"/>
                  </a:moveTo>
                  <a:lnTo>
                    <a:pt x="532" y="0"/>
                  </a:lnTo>
                  <a:cubicBezTo>
                    <a:pt x="219" y="0"/>
                    <a:pt x="0" y="219"/>
                    <a:pt x="0" y="531"/>
                  </a:cubicBezTo>
                  <a:cubicBezTo>
                    <a:pt x="0" y="812"/>
                    <a:pt x="219" y="1000"/>
                    <a:pt x="532" y="1000"/>
                  </a:cubicBezTo>
                  <a:cubicBezTo>
                    <a:pt x="782" y="1000"/>
                    <a:pt x="1063" y="812"/>
                    <a:pt x="1063" y="531"/>
                  </a:cubicBezTo>
                  <a:cubicBezTo>
                    <a:pt x="1063" y="219"/>
                    <a:pt x="782" y="0"/>
                    <a:pt x="53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Group 73"/>
          <p:cNvGrpSpPr>
            <a:grpSpLocks noChangeAspect="1"/>
          </p:cNvGrpSpPr>
          <p:nvPr/>
        </p:nvGrpSpPr>
        <p:grpSpPr>
          <a:xfrm>
            <a:off x="4048207" y="1735000"/>
            <a:ext cx="227780" cy="594000"/>
            <a:chOff x="2323306" y="2203133"/>
            <a:chExt cx="979488" cy="2554287"/>
          </a:xfrm>
          <a:solidFill>
            <a:schemeClr val="accent1"/>
          </a:solidFill>
        </p:grpSpPr>
        <p:sp>
          <p:nvSpPr>
            <p:cNvPr id="39" name="Freeform 3"/>
            <p:cNvSpPr>
              <a:spLocks noChangeArrowheads="1"/>
            </p:cNvSpPr>
            <p:nvPr/>
          </p:nvSpPr>
          <p:spPr bwMode="auto">
            <a:xfrm>
              <a:off x="2323306" y="2720658"/>
              <a:ext cx="979488" cy="2036762"/>
            </a:xfrm>
            <a:custGeom>
              <a:avLst/>
              <a:gdLst>
                <a:gd name="T0" fmla="*/ 2093 w 2719"/>
                <a:gd name="T1" fmla="*/ 0 h 5657"/>
                <a:gd name="T2" fmla="*/ 2093 w 2719"/>
                <a:gd name="T3" fmla="*/ 0 h 5657"/>
                <a:gd name="T4" fmla="*/ 625 w 2719"/>
                <a:gd name="T5" fmla="*/ 0 h 5657"/>
                <a:gd name="T6" fmla="*/ 0 w 2719"/>
                <a:gd name="T7" fmla="*/ 625 h 5657"/>
                <a:gd name="T8" fmla="*/ 0 w 2719"/>
                <a:gd name="T9" fmla="*/ 2499 h 5657"/>
                <a:gd name="T10" fmla="*/ 250 w 2719"/>
                <a:gd name="T11" fmla="*/ 2718 h 5657"/>
                <a:gd name="T12" fmla="*/ 468 w 2719"/>
                <a:gd name="T13" fmla="*/ 2499 h 5657"/>
                <a:gd name="T14" fmla="*/ 468 w 2719"/>
                <a:gd name="T15" fmla="*/ 1032 h 5657"/>
                <a:gd name="T16" fmla="*/ 531 w 2719"/>
                <a:gd name="T17" fmla="*/ 938 h 5657"/>
                <a:gd name="T18" fmla="*/ 625 w 2719"/>
                <a:gd name="T19" fmla="*/ 1032 h 5657"/>
                <a:gd name="T20" fmla="*/ 625 w 2719"/>
                <a:gd name="T21" fmla="*/ 2781 h 5657"/>
                <a:gd name="T22" fmla="*/ 625 w 2719"/>
                <a:gd name="T23" fmla="*/ 3093 h 5657"/>
                <a:gd name="T24" fmla="*/ 625 w 2719"/>
                <a:gd name="T25" fmla="*/ 5312 h 5657"/>
                <a:gd name="T26" fmla="*/ 937 w 2719"/>
                <a:gd name="T27" fmla="*/ 5656 h 5657"/>
                <a:gd name="T28" fmla="*/ 937 w 2719"/>
                <a:gd name="T29" fmla="*/ 5656 h 5657"/>
                <a:gd name="T30" fmla="*/ 1218 w 2719"/>
                <a:gd name="T31" fmla="*/ 5312 h 5657"/>
                <a:gd name="T32" fmla="*/ 1218 w 2719"/>
                <a:gd name="T33" fmla="*/ 3156 h 5657"/>
                <a:gd name="T34" fmla="*/ 1375 w 2719"/>
                <a:gd name="T35" fmla="*/ 3031 h 5657"/>
                <a:gd name="T36" fmla="*/ 1531 w 2719"/>
                <a:gd name="T37" fmla="*/ 3156 h 5657"/>
                <a:gd name="T38" fmla="*/ 1531 w 2719"/>
                <a:gd name="T39" fmla="*/ 5312 h 5657"/>
                <a:gd name="T40" fmla="*/ 1781 w 2719"/>
                <a:gd name="T41" fmla="*/ 5656 h 5657"/>
                <a:gd name="T42" fmla="*/ 1781 w 2719"/>
                <a:gd name="T43" fmla="*/ 5656 h 5657"/>
                <a:gd name="T44" fmla="*/ 2093 w 2719"/>
                <a:gd name="T45" fmla="*/ 5312 h 5657"/>
                <a:gd name="T46" fmla="*/ 2093 w 2719"/>
                <a:gd name="T47" fmla="*/ 3093 h 5657"/>
                <a:gd name="T48" fmla="*/ 2093 w 2719"/>
                <a:gd name="T49" fmla="*/ 2781 h 5657"/>
                <a:gd name="T50" fmla="*/ 2093 w 2719"/>
                <a:gd name="T51" fmla="*/ 1032 h 5657"/>
                <a:gd name="T52" fmla="*/ 2218 w 2719"/>
                <a:gd name="T53" fmla="*/ 938 h 5657"/>
                <a:gd name="T54" fmla="*/ 2250 w 2719"/>
                <a:gd name="T55" fmla="*/ 1032 h 5657"/>
                <a:gd name="T56" fmla="*/ 2250 w 2719"/>
                <a:gd name="T57" fmla="*/ 2499 h 5657"/>
                <a:gd name="T58" fmla="*/ 2468 w 2719"/>
                <a:gd name="T59" fmla="*/ 2718 h 5657"/>
                <a:gd name="T60" fmla="*/ 2718 w 2719"/>
                <a:gd name="T61" fmla="*/ 2499 h 5657"/>
                <a:gd name="T62" fmla="*/ 2718 w 2719"/>
                <a:gd name="T63" fmla="*/ 625 h 5657"/>
                <a:gd name="T64" fmla="*/ 2093 w 2719"/>
                <a:gd name="T65" fmla="*/ 0 h 5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19" h="5657">
                  <a:moveTo>
                    <a:pt x="2093" y="0"/>
                  </a:moveTo>
                  <a:lnTo>
                    <a:pt x="2093" y="0"/>
                  </a:lnTo>
                  <a:cubicBezTo>
                    <a:pt x="625" y="0"/>
                    <a:pt x="625" y="0"/>
                    <a:pt x="625" y="0"/>
                  </a:cubicBezTo>
                  <a:cubicBezTo>
                    <a:pt x="218" y="0"/>
                    <a:pt x="0" y="188"/>
                    <a:pt x="0" y="625"/>
                  </a:cubicBezTo>
                  <a:cubicBezTo>
                    <a:pt x="0" y="2499"/>
                    <a:pt x="0" y="2499"/>
                    <a:pt x="0" y="2499"/>
                  </a:cubicBezTo>
                  <a:cubicBezTo>
                    <a:pt x="0" y="2624"/>
                    <a:pt x="93" y="2718"/>
                    <a:pt x="250" y="2718"/>
                  </a:cubicBezTo>
                  <a:cubicBezTo>
                    <a:pt x="375" y="2718"/>
                    <a:pt x="468" y="2624"/>
                    <a:pt x="468" y="2499"/>
                  </a:cubicBezTo>
                  <a:cubicBezTo>
                    <a:pt x="468" y="2499"/>
                    <a:pt x="468" y="1188"/>
                    <a:pt x="468" y="1032"/>
                  </a:cubicBezTo>
                  <a:cubicBezTo>
                    <a:pt x="468" y="938"/>
                    <a:pt x="531" y="938"/>
                    <a:pt x="531" y="938"/>
                  </a:cubicBezTo>
                  <a:cubicBezTo>
                    <a:pt x="593" y="938"/>
                    <a:pt x="625" y="938"/>
                    <a:pt x="625" y="1032"/>
                  </a:cubicBezTo>
                  <a:cubicBezTo>
                    <a:pt x="625" y="1188"/>
                    <a:pt x="625" y="2249"/>
                    <a:pt x="625" y="2781"/>
                  </a:cubicBezTo>
                  <a:cubicBezTo>
                    <a:pt x="625" y="3093"/>
                    <a:pt x="625" y="3093"/>
                    <a:pt x="625" y="3093"/>
                  </a:cubicBezTo>
                  <a:cubicBezTo>
                    <a:pt x="625" y="5312"/>
                    <a:pt x="625" y="5312"/>
                    <a:pt x="625" y="5312"/>
                  </a:cubicBezTo>
                  <a:cubicBezTo>
                    <a:pt x="625" y="5468"/>
                    <a:pt x="781" y="5656"/>
                    <a:pt x="937" y="5656"/>
                  </a:cubicBezTo>
                  <a:lnTo>
                    <a:pt x="937" y="5656"/>
                  </a:lnTo>
                  <a:cubicBezTo>
                    <a:pt x="1093" y="5656"/>
                    <a:pt x="1218" y="5468"/>
                    <a:pt x="1218" y="5312"/>
                  </a:cubicBezTo>
                  <a:cubicBezTo>
                    <a:pt x="1218" y="5312"/>
                    <a:pt x="1218" y="3249"/>
                    <a:pt x="1218" y="3156"/>
                  </a:cubicBezTo>
                  <a:cubicBezTo>
                    <a:pt x="1218" y="3031"/>
                    <a:pt x="1250" y="3031"/>
                    <a:pt x="1375" y="3031"/>
                  </a:cubicBezTo>
                  <a:cubicBezTo>
                    <a:pt x="1406" y="3031"/>
                    <a:pt x="1531" y="3031"/>
                    <a:pt x="1531" y="3156"/>
                  </a:cubicBezTo>
                  <a:cubicBezTo>
                    <a:pt x="1531" y="3249"/>
                    <a:pt x="1531" y="5312"/>
                    <a:pt x="1531" y="5312"/>
                  </a:cubicBezTo>
                  <a:cubicBezTo>
                    <a:pt x="1531" y="5468"/>
                    <a:pt x="1562" y="5656"/>
                    <a:pt x="1781" y="5656"/>
                  </a:cubicBezTo>
                  <a:lnTo>
                    <a:pt x="1781" y="5656"/>
                  </a:lnTo>
                  <a:cubicBezTo>
                    <a:pt x="1937" y="5656"/>
                    <a:pt x="2093" y="5468"/>
                    <a:pt x="2093" y="5312"/>
                  </a:cubicBezTo>
                  <a:cubicBezTo>
                    <a:pt x="2093" y="3093"/>
                    <a:pt x="2093" y="3093"/>
                    <a:pt x="2093" y="3093"/>
                  </a:cubicBezTo>
                  <a:cubicBezTo>
                    <a:pt x="2093" y="2781"/>
                    <a:pt x="2093" y="2781"/>
                    <a:pt x="2093" y="2781"/>
                  </a:cubicBezTo>
                  <a:cubicBezTo>
                    <a:pt x="2093" y="2249"/>
                    <a:pt x="2093" y="1188"/>
                    <a:pt x="2093" y="1032"/>
                  </a:cubicBezTo>
                  <a:cubicBezTo>
                    <a:pt x="2093" y="938"/>
                    <a:pt x="2156" y="938"/>
                    <a:pt x="2218" y="938"/>
                  </a:cubicBezTo>
                  <a:cubicBezTo>
                    <a:pt x="2218" y="938"/>
                    <a:pt x="2250" y="938"/>
                    <a:pt x="2250" y="1032"/>
                  </a:cubicBezTo>
                  <a:cubicBezTo>
                    <a:pt x="2250" y="1188"/>
                    <a:pt x="2250" y="2499"/>
                    <a:pt x="2250" y="2499"/>
                  </a:cubicBezTo>
                  <a:cubicBezTo>
                    <a:pt x="2250" y="2624"/>
                    <a:pt x="2375" y="2718"/>
                    <a:pt x="2468" y="2718"/>
                  </a:cubicBezTo>
                  <a:cubicBezTo>
                    <a:pt x="2562" y="2718"/>
                    <a:pt x="2718" y="2624"/>
                    <a:pt x="2718" y="2499"/>
                  </a:cubicBezTo>
                  <a:cubicBezTo>
                    <a:pt x="2718" y="625"/>
                    <a:pt x="2718" y="625"/>
                    <a:pt x="2718" y="625"/>
                  </a:cubicBezTo>
                  <a:cubicBezTo>
                    <a:pt x="2718" y="188"/>
                    <a:pt x="2531" y="0"/>
                    <a:pt x="2093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2626519" y="2203133"/>
              <a:ext cx="382587" cy="360362"/>
            </a:xfrm>
            <a:custGeom>
              <a:avLst/>
              <a:gdLst>
                <a:gd name="T0" fmla="*/ 532 w 1064"/>
                <a:gd name="T1" fmla="*/ 0 h 1001"/>
                <a:gd name="T2" fmla="*/ 532 w 1064"/>
                <a:gd name="T3" fmla="*/ 0 h 1001"/>
                <a:gd name="T4" fmla="*/ 0 w 1064"/>
                <a:gd name="T5" fmla="*/ 531 h 1001"/>
                <a:gd name="T6" fmla="*/ 532 w 1064"/>
                <a:gd name="T7" fmla="*/ 1000 h 1001"/>
                <a:gd name="T8" fmla="*/ 1063 w 1064"/>
                <a:gd name="T9" fmla="*/ 531 h 1001"/>
                <a:gd name="T10" fmla="*/ 532 w 1064"/>
                <a:gd name="T11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1001">
                  <a:moveTo>
                    <a:pt x="532" y="0"/>
                  </a:moveTo>
                  <a:lnTo>
                    <a:pt x="532" y="0"/>
                  </a:lnTo>
                  <a:cubicBezTo>
                    <a:pt x="219" y="0"/>
                    <a:pt x="0" y="219"/>
                    <a:pt x="0" y="531"/>
                  </a:cubicBezTo>
                  <a:cubicBezTo>
                    <a:pt x="0" y="812"/>
                    <a:pt x="219" y="1000"/>
                    <a:pt x="532" y="1000"/>
                  </a:cubicBezTo>
                  <a:cubicBezTo>
                    <a:pt x="782" y="1000"/>
                    <a:pt x="1063" y="812"/>
                    <a:pt x="1063" y="531"/>
                  </a:cubicBezTo>
                  <a:cubicBezTo>
                    <a:pt x="1063" y="219"/>
                    <a:pt x="782" y="0"/>
                    <a:pt x="53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74"/>
          <p:cNvGrpSpPr>
            <a:grpSpLocks noChangeAspect="1"/>
          </p:cNvGrpSpPr>
          <p:nvPr/>
        </p:nvGrpSpPr>
        <p:grpSpPr>
          <a:xfrm>
            <a:off x="4744157" y="1735000"/>
            <a:ext cx="227780" cy="594000"/>
            <a:chOff x="2323306" y="2203133"/>
            <a:chExt cx="979488" cy="2554287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7" name="Freeform 3"/>
            <p:cNvSpPr>
              <a:spLocks noChangeArrowheads="1"/>
            </p:cNvSpPr>
            <p:nvPr/>
          </p:nvSpPr>
          <p:spPr bwMode="auto">
            <a:xfrm>
              <a:off x="2323306" y="2720658"/>
              <a:ext cx="979488" cy="2036762"/>
            </a:xfrm>
            <a:custGeom>
              <a:avLst/>
              <a:gdLst>
                <a:gd name="T0" fmla="*/ 2093 w 2719"/>
                <a:gd name="T1" fmla="*/ 0 h 5657"/>
                <a:gd name="T2" fmla="*/ 2093 w 2719"/>
                <a:gd name="T3" fmla="*/ 0 h 5657"/>
                <a:gd name="T4" fmla="*/ 625 w 2719"/>
                <a:gd name="T5" fmla="*/ 0 h 5657"/>
                <a:gd name="T6" fmla="*/ 0 w 2719"/>
                <a:gd name="T7" fmla="*/ 625 h 5657"/>
                <a:gd name="T8" fmla="*/ 0 w 2719"/>
                <a:gd name="T9" fmla="*/ 2499 h 5657"/>
                <a:gd name="T10" fmla="*/ 250 w 2719"/>
                <a:gd name="T11" fmla="*/ 2718 h 5657"/>
                <a:gd name="T12" fmla="*/ 468 w 2719"/>
                <a:gd name="T13" fmla="*/ 2499 h 5657"/>
                <a:gd name="T14" fmla="*/ 468 w 2719"/>
                <a:gd name="T15" fmla="*/ 1032 h 5657"/>
                <a:gd name="T16" fmla="*/ 531 w 2719"/>
                <a:gd name="T17" fmla="*/ 938 h 5657"/>
                <a:gd name="T18" fmla="*/ 625 w 2719"/>
                <a:gd name="T19" fmla="*/ 1032 h 5657"/>
                <a:gd name="T20" fmla="*/ 625 w 2719"/>
                <a:gd name="T21" fmla="*/ 2781 h 5657"/>
                <a:gd name="T22" fmla="*/ 625 w 2719"/>
                <a:gd name="T23" fmla="*/ 3093 h 5657"/>
                <a:gd name="T24" fmla="*/ 625 w 2719"/>
                <a:gd name="T25" fmla="*/ 5312 h 5657"/>
                <a:gd name="T26" fmla="*/ 937 w 2719"/>
                <a:gd name="T27" fmla="*/ 5656 h 5657"/>
                <a:gd name="T28" fmla="*/ 937 w 2719"/>
                <a:gd name="T29" fmla="*/ 5656 h 5657"/>
                <a:gd name="T30" fmla="*/ 1218 w 2719"/>
                <a:gd name="T31" fmla="*/ 5312 h 5657"/>
                <a:gd name="T32" fmla="*/ 1218 w 2719"/>
                <a:gd name="T33" fmla="*/ 3156 h 5657"/>
                <a:gd name="T34" fmla="*/ 1375 w 2719"/>
                <a:gd name="T35" fmla="*/ 3031 h 5657"/>
                <a:gd name="T36" fmla="*/ 1531 w 2719"/>
                <a:gd name="T37" fmla="*/ 3156 h 5657"/>
                <a:gd name="T38" fmla="*/ 1531 w 2719"/>
                <a:gd name="T39" fmla="*/ 5312 h 5657"/>
                <a:gd name="T40" fmla="*/ 1781 w 2719"/>
                <a:gd name="T41" fmla="*/ 5656 h 5657"/>
                <a:gd name="T42" fmla="*/ 1781 w 2719"/>
                <a:gd name="T43" fmla="*/ 5656 h 5657"/>
                <a:gd name="T44" fmla="*/ 2093 w 2719"/>
                <a:gd name="T45" fmla="*/ 5312 h 5657"/>
                <a:gd name="T46" fmla="*/ 2093 w 2719"/>
                <a:gd name="T47" fmla="*/ 3093 h 5657"/>
                <a:gd name="T48" fmla="*/ 2093 w 2719"/>
                <a:gd name="T49" fmla="*/ 2781 h 5657"/>
                <a:gd name="T50" fmla="*/ 2093 w 2719"/>
                <a:gd name="T51" fmla="*/ 1032 h 5657"/>
                <a:gd name="T52" fmla="*/ 2218 w 2719"/>
                <a:gd name="T53" fmla="*/ 938 h 5657"/>
                <a:gd name="T54" fmla="*/ 2250 w 2719"/>
                <a:gd name="T55" fmla="*/ 1032 h 5657"/>
                <a:gd name="T56" fmla="*/ 2250 w 2719"/>
                <a:gd name="T57" fmla="*/ 2499 h 5657"/>
                <a:gd name="T58" fmla="*/ 2468 w 2719"/>
                <a:gd name="T59" fmla="*/ 2718 h 5657"/>
                <a:gd name="T60" fmla="*/ 2718 w 2719"/>
                <a:gd name="T61" fmla="*/ 2499 h 5657"/>
                <a:gd name="T62" fmla="*/ 2718 w 2719"/>
                <a:gd name="T63" fmla="*/ 625 h 5657"/>
                <a:gd name="T64" fmla="*/ 2093 w 2719"/>
                <a:gd name="T65" fmla="*/ 0 h 5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19" h="5657">
                  <a:moveTo>
                    <a:pt x="2093" y="0"/>
                  </a:moveTo>
                  <a:lnTo>
                    <a:pt x="2093" y="0"/>
                  </a:lnTo>
                  <a:cubicBezTo>
                    <a:pt x="625" y="0"/>
                    <a:pt x="625" y="0"/>
                    <a:pt x="625" y="0"/>
                  </a:cubicBezTo>
                  <a:cubicBezTo>
                    <a:pt x="218" y="0"/>
                    <a:pt x="0" y="188"/>
                    <a:pt x="0" y="625"/>
                  </a:cubicBezTo>
                  <a:cubicBezTo>
                    <a:pt x="0" y="2499"/>
                    <a:pt x="0" y="2499"/>
                    <a:pt x="0" y="2499"/>
                  </a:cubicBezTo>
                  <a:cubicBezTo>
                    <a:pt x="0" y="2624"/>
                    <a:pt x="93" y="2718"/>
                    <a:pt x="250" y="2718"/>
                  </a:cubicBezTo>
                  <a:cubicBezTo>
                    <a:pt x="375" y="2718"/>
                    <a:pt x="468" y="2624"/>
                    <a:pt x="468" y="2499"/>
                  </a:cubicBezTo>
                  <a:cubicBezTo>
                    <a:pt x="468" y="2499"/>
                    <a:pt x="468" y="1188"/>
                    <a:pt x="468" y="1032"/>
                  </a:cubicBezTo>
                  <a:cubicBezTo>
                    <a:pt x="468" y="938"/>
                    <a:pt x="531" y="938"/>
                    <a:pt x="531" y="938"/>
                  </a:cubicBezTo>
                  <a:cubicBezTo>
                    <a:pt x="593" y="938"/>
                    <a:pt x="625" y="938"/>
                    <a:pt x="625" y="1032"/>
                  </a:cubicBezTo>
                  <a:cubicBezTo>
                    <a:pt x="625" y="1188"/>
                    <a:pt x="625" y="2249"/>
                    <a:pt x="625" y="2781"/>
                  </a:cubicBezTo>
                  <a:cubicBezTo>
                    <a:pt x="625" y="3093"/>
                    <a:pt x="625" y="3093"/>
                    <a:pt x="625" y="3093"/>
                  </a:cubicBezTo>
                  <a:cubicBezTo>
                    <a:pt x="625" y="5312"/>
                    <a:pt x="625" y="5312"/>
                    <a:pt x="625" y="5312"/>
                  </a:cubicBezTo>
                  <a:cubicBezTo>
                    <a:pt x="625" y="5468"/>
                    <a:pt x="781" y="5656"/>
                    <a:pt x="937" y="5656"/>
                  </a:cubicBezTo>
                  <a:lnTo>
                    <a:pt x="937" y="5656"/>
                  </a:lnTo>
                  <a:cubicBezTo>
                    <a:pt x="1093" y="5656"/>
                    <a:pt x="1218" y="5468"/>
                    <a:pt x="1218" y="5312"/>
                  </a:cubicBezTo>
                  <a:cubicBezTo>
                    <a:pt x="1218" y="5312"/>
                    <a:pt x="1218" y="3249"/>
                    <a:pt x="1218" y="3156"/>
                  </a:cubicBezTo>
                  <a:cubicBezTo>
                    <a:pt x="1218" y="3031"/>
                    <a:pt x="1250" y="3031"/>
                    <a:pt x="1375" y="3031"/>
                  </a:cubicBezTo>
                  <a:cubicBezTo>
                    <a:pt x="1406" y="3031"/>
                    <a:pt x="1531" y="3031"/>
                    <a:pt x="1531" y="3156"/>
                  </a:cubicBezTo>
                  <a:cubicBezTo>
                    <a:pt x="1531" y="3249"/>
                    <a:pt x="1531" y="5312"/>
                    <a:pt x="1531" y="5312"/>
                  </a:cubicBezTo>
                  <a:cubicBezTo>
                    <a:pt x="1531" y="5468"/>
                    <a:pt x="1562" y="5656"/>
                    <a:pt x="1781" y="5656"/>
                  </a:cubicBezTo>
                  <a:lnTo>
                    <a:pt x="1781" y="5656"/>
                  </a:lnTo>
                  <a:cubicBezTo>
                    <a:pt x="1937" y="5656"/>
                    <a:pt x="2093" y="5468"/>
                    <a:pt x="2093" y="5312"/>
                  </a:cubicBezTo>
                  <a:cubicBezTo>
                    <a:pt x="2093" y="3093"/>
                    <a:pt x="2093" y="3093"/>
                    <a:pt x="2093" y="3093"/>
                  </a:cubicBezTo>
                  <a:cubicBezTo>
                    <a:pt x="2093" y="2781"/>
                    <a:pt x="2093" y="2781"/>
                    <a:pt x="2093" y="2781"/>
                  </a:cubicBezTo>
                  <a:cubicBezTo>
                    <a:pt x="2093" y="2249"/>
                    <a:pt x="2093" y="1188"/>
                    <a:pt x="2093" y="1032"/>
                  </a:cubicBezTo>
                  <a:cubicBezTo>
                    <a:pt x="2093" y="938"/>
                    <a:pt x="2156" y="938"/>
                    <a:pt x="2218" y="938"/>
                  </a:cubicBezTo>
                  <a:cubicBezTo>
                    <a:pt x="2218" y="938"/>
                    <a:pt x="2250" y="938"/>
                    <a:pt x="2250" y="1032"/>
                  </a:cubicBezTo>
                  <a:cubicBezTo>
                    <a:pt x="2250" y="1188"/>
                    <a:pt x="2250" y="2499"/>
                    <a:pt x="2250" y="2499"/>
                  </a:cubicBezTo>
                  <a:cubicBezTo>
                    <a:pt x="2250" y="2624"/>
                    <a:pt x="2375" y="2718"/>
                    <a:pt x="2468" y="2718"/>
                  </a:cubicBezTo>
                  <a:cubicBezTo>
                    <a:pt x="2562" y="2718"/>
                    <a:pt x="2718" y="2624"/>
                    <a:pt x="2718" y="2499"/>
                  </a:cubicBezTo>
                  <a:cubicBezTo>
                    <a:pt x="2718" y="625"/>
                    <a:pt x="2718" y="625"/>
                    <a:pt x="2718" y="625"/>
                  </a:cubicBezTo>
                  <a:cubicBezTo>
                    <a:pt x="2718" y="188"/>
                    <a:pt x="2531" y="0"/>
                    <a:pt x="2093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4"/>
            <p:cNvSpPr>
              <a:spLocks noChangeArrowheads="1"/>
            </p:cNvSpPr>
            <p:nvPr/>
          </p:nvSpPr>
          <p:spPr bwMode="auto">
            <a:xfrm>
              <a:off x="2626519" y="2203133"/>
              <a:ext cx="382587" cy="360362"/>
            </a:xfrm>
            <a:custGeom>
              <a:avLst/>
              <a:gdLst>
                <a:gd name="T0" fmla="*/ 532 w 1064"/>
                <a:gd name="T1" fmla="*/ 0 h 1001"/>
                <a:gd name="T2" fmla="*/ 532 w 1064"/>
                <a:gd name="T3" fmla="*/ 0 h 1001"/>
                <a:gd name="T4" fmla="*/ 0 w 1064"/>
                <a:gd name="T5" fmla="*/ 531 h 1001"/>
                <a:gd name="T6" fmla="*/ 532 w 1064"/>
                <a:gd name="T7" fmla="*/ 1000 h 1001"/>
                <a:gd name="T8" fmla="*/ 1063 w 1064"/>
                <a:gd name="T9" fmla="*/ 531 h 1001"/>
                <a:gd name="T10" fmla="*/ 532 w 1064"/>
                <a:gd name="T11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1001">
                  <a:moveTo>
                    <a:pt x="532" y="0"/>
                  </a:moveTo>
                  <a:lnTo>
                    <a:pt x="532" y="0"/>
                  </a:lnTo>
                  <a:cubicBezTo>
                    <a:pt x="219" y="0"/>
                    <a:pt x="0" y="219"/>
                    <a:pt x="0" y="531"/>
                  </a:cubicBezTo>
                  <a:cubicBezTo>
                    <a:pt x="0" y="812"/>
                    <a:pt x="219" y="1000"/>
                    <a:pt x="532" y="1000"/>
                  </a:cubicBezTo>
                  <a:cubicBezTo>
                    <a:pt x="782" y="1000"/>
                    <a:pt x="1063" y="812"/>
                    <a:pt x="1063" y="531"/>
                  </a:cubicBezTo>
                  <a:cubicBezTo>
                    <a:pt x="1063" y="219"/>
                    <a:pt x="782" y="0"/>
                    <a:pt x="53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oup 169"/>
          <p:cNvGrpSpPr>
            <a:grpSpLocks noChangeAspect="1"/>
          </p:cNvGrpSpPr>
          <p:nvPr/>
        </p:nvGrpSpPr>
        <p:grpSpPr>
          <a:xfrm>
            <a:off x="3326318" y="3336033"/>
            <a:ext cx="267931" cy="610492"/>
            <a:chOff x="3672681" y="1899920"/>
            <a:chExt cx="1293813" cy="2947988"/>
          </a:xfrm>
          <a:solidFill>
            <a:schemeClr val="accent2"/>
          </a:solidFill>
        </p:grpSpPr>
        <p:sp>
          <p:nvSpPr>
            <p:cNvPr id="59" name="Freeform 1"/>
            <p:cNvSpPr>
              <a:spLocks noChangeArrowheads="1"/>
            </p:cNvSpPr>
            <p:nvPr/>
          </p:nvSpPr>
          <p:spPr bwMode="auto">
            <a:xfrm>
              <a:off x="3672681" y="2428558"/>
              <a:ext cx="1293813" cy="2419350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Freeform 2"/>
            <p:cNvSpPr>
              <a:spLocks noChangeArrowheads="1"/>
            </p:cNvSpPr>
            <p:nvPr/>
          </p:nvSpPr>
          <p:spPr bwMode="auto">
            <a:xfrm>
              <a:off x="4077494" y="1899920"/>
              <a:ext cx="495300" cy="495300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" name="Group 170"/>
          <p:cNvGrpSpPr>
            <a:grpSpLocks noChangeAspect="1"/>
          </p:cNvGrpSpPr>
          <p:nvPr/>
        </p:nvGrpSpPr>
        <p:grpSpPr>
          <a:xfrm>
            <a:off x="3674434" y="3333270"/>
            <a:ext cx="267931" cy="610492"/>
            <a:chOff x="3672681" y="1899920"/>
            <a:chExt cx="1293813" cy="2947988"/>
          </a:xfrm>
          <a:solidFill>
            <a:schemeClr val="accent2"/>
          </a:solidFill>
        </p:grpSpPr>
        <p:sp>
          <p:nvSpPr>
            <p:cNvPr id="57" name="Freeform 1"/>
            <p:cNvSpPr>
              <a:spLocks noChangeArrowheads="1"/>
            </p:cNvSpPr>
            <p:nvPr/>
          </p:nvSpPr>
          <p:spPr bwMode="auto">
            <a:xfrm>
              <a:off x="3672681" y="2428558"/>
              <a:ext cx="1293813" cy="2419350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2"/>
            <p:cNvSpPr>
              <a:spLocks noChangeArrowheads="1"/>
            </p:cNvSpPr>
            <p:nvPr/>
          </p:nvSpPr>
          <p:spPr bwMode="auto">
            <a:xfrm>
              <a:off x="4077494" y="1899920"/>
              <a:ext cx="495300" cy="495300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8" name="Group 171"/>
          <p:cNvGrpSpPr>
            <a:grpSpLocks noChangeAspect="1"/>
          </p:cNvGrpSpPr>
          <p:nvPr/>
        </p:nvGrpSpPr>
        <p:grpSpPr>
          <a:xfrm>
            <a:off x="4022550" y="3333270"/>
            <a:ext cx="267931" cy="610492"/>
            <a:chOff x="3672681" y="1899920"/>
            <a:chExt cx="1293813" cy="2947988"/>
          </a:xfrm>
          <a:solidFill>
            <a:schemeClr val="accent2"/>
          </a:solidFill>
        </p:grpSpPr>
        <p:sp>
          <p:nvSpPr>
            <p:cNvPr id="55" name="Freeform 1"/>
            <p:cNvSpPr>
              <a:spLocks noChangeArrowheads="1"/>
            </p:cNvSpPr>
            <p:nvPr/>
          </p:nvSpPr>
          <p:spPr bwMode="auto">
            <a:xfrm>
              <a:off x="3672681" y="2428558"/>
              <a:ext cx="1293813" cy="2419350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"/>
            <p:cNvSpPr>
              <a:spLocks noChangeArrowheads="1"/>
            </p:cNvSpPr>
            <p:nvPr/>
          </p:nvSpPr>
          <p:spPr bwMode="auto">
            <a:xfrm>
              <a:off x="4077494" y="1899920"/>
              <a:ext cx="495300" cy="495300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172"/>
          <p:cNvGrpSpPr>
            <a:grpSpLocks noChangeAspect="1"/>
          </p:cNvGrpSpPr>
          <p:nvPr/>
        </p:nvGrpSpPr>
        <p:grpSpPr>
          <a:xfrm>
            <a:off x="4370666" y="3333270"/>
            <a:ext cx="267931" cy="610492"/>
            <a:chOff x="3672681" y="1899920"/>
            <a:chExt cx="1293813" cy="29479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3" name="Freeform 1"/>
            <p:cNvSpPr>
              <a:spLocks noChangeArrowheads="1"/>
            </p:cNvSpPr>
            <p:nvPr/>
          </p:nvSpPr>
          <p:spPr bwMode="auto">
            <a:xfrm>
              <a:off x="3672681" y="2428558"/>
              <a:ext cx="1293813" cy="2419350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2"/>
            <p:cNvSpPr>
              <a:spLocks noChangeArrowheads="1"/>
            </p:cNvSpPr>
            <p:nvPr/>
          </p:nvSpPr>
          <p:spPr bwMode="auto">
            <a:xfrm>
              <a:off x="4077494" y="1899920"/>
              <a:ext cx="495300" cy="495300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" name="Group 173"/>
          <p:cNvGrpSpPr>
            <a:grpSpLocks noChangeAspect="1"/>
          </p:cNvGrpSpPr>
          <p:nvPr/>
        </p:nvGrpSpPr>
        <p:grpSpPr>
          <a:xfrm>
            <a:off x="4718781" y="3337338"/>
            <a:ext cx="267931" cy="610492"/>
            <a:chOff x="3672681" y="1899920"/>
            <a:chExt cx="1293813" cy="29479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1" name="Freeform 1"/>
            <p:cNvSpPr>
              <a:spLocks noChangeArrowheads="1"/>
            </p:cNvSpPr>
            <p:nvPr/>
          </p:nvSpPr>
          <p:spPr bwMode="auto">
            <a:xfrm>
              <a:off x="3672681" y="2428558"/>
              <a:ext cx="1293813" cy="2419350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2"/>
            <p:cNvSpPr>
              <a:spLocks noChangeArrowheads="1"/>
            </p:cNvSpPr>
            <p:nvPr/>
          </p:nvSpPr>
          <p:spPr bwMode="auto">
            <a:xfrm>
              <a:off x="4077494" y="1899920"/>
              <a:ext cx="495300" cy="495300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" name="Group 74"/>
          <p:cNvGrpSpPr>
            <a:grpSpLocks noChangeAspect="1"/>
          </p:cNvGrpSpPr>
          <p:nvPr/>
        </p:nvGrpSpPr>
        <p:grpSpPr>
          <a:xfrm>
            <a:off x="4396183" y="1735000"/>
            <a:ext cx="227780" cy="594000"/>
            <a:chOff x="2323306" y="2203133"/>
            <a:chExt cx="979488" cy="2554287"/>
          </a:xfrm>
          <a:solidFill>
            <a:schemeClr val="accent1"/>
          </a:solidFill>
        </p:grpSpPr>
        <p:sp>
          <p:nvSpPr>
            <p:cNvPr id="62" name="Freeform 3"/>
            <p:cNvSpPr>
              <a:spLocks noChangeArrowheads="1"/>
            </p:cNvSpPr>
            <p:nvPr/>
          </p:nvSpPr>
          <p:spPr bwMode="auto">
            <a:xfrm>
              <a:off x="2323306" y="2720658"/>
              <a:ext cx="979488" cy="2036762"/>
            </a:xfrm>
            <a:custGeom>
              <a:avLst/>
              <a:gdLst>
                <a:gd name="T0" fmla="*/ 2093 w 2719"/>
                <a:gd name="T1" fmla="*/ 0 h 5657"/>
                <a:gd name="T2" fmla="*/ 2093 w 2719"/>
                <a:gd name="T3" fmla="*/ 0 h 5657"/>
                <a:gd name="T4" fmla="*/ 625 w 2719"/>
                <a:gd name="T5" fmla="*/ 0 h 5657"/>
                <a:gd name="T6" fmla="*/ 0 w 2719"/>
                <a:gd name="T7" fmla="*/ 625 h 5657"/>
                <a:gd name="T8" fmla="*/ 0 w 2719"/>
                <a:gd name="T9" fmla="*/ 2499 h 5657"/>
                <a:gd name="T10" fmla="*/ 250 w 2719"/>
                <a:gd name="T11" fmla="*/ 2718 h 5657"/>
                <a:gd name="T12" fmla="*/ 468 w 2719"/>
                <a:gd name="T13" fmla="*/ 2499 h 5657"/>
                <a:gd name="T14" fmla="*/ 468 w 2719"/>
                <a:gd name="T15" fmla="*/ 1032 h 5657"/>
                <a:gd name="T16" fmla="*/ 531 w 2719"/>
                <a:gd name="T17" fmla="*/ 938 h 5657"/>
                <a:gd name="T18" fmla="*/ 625 w 2719"/>
                <a:gd name="T19" fmla="*/ 1032 h 5657"/>
                <a:gd name="T20" fmla="*/ 625 w 2719"/>
                <a:gd name="T21" fmla="*/ 2781 h 5657"/>
                <a:gd name="T22" fmla="*/ 625 w 2719"/>
                <a:gd name="T23" fmla="*/ 3093 h 5657"/>
                <a:gd name="T24" fmla="*/ 625 w 2719"/>
                <a:gd name="T25" fmla="*/ 5312 h 5657"/>
                <a:gd name="T26" fmla="*/ 937 w 2719"/>
                <a:gd name="T27" fmla="*/ 5656 h 5657"/>
                <a:gd name="T28" fmla="*/ 937 w 2719"/>
                <a:gd name="T29" fmla="*/ 5656 h 5657"/>
                <a:gd name="T30" fmla="*/ 1218 w 2719"/>
                <a:gd name="T31" fmla="*/ 5312 h 5657"/>
                <a:gd name="T32" fmla="*/ 1218 w 2719"/>
                <a:gd name="T33" fmla="*/ 3156 h 5657"/>
                <a:gd name="T34" fmla="*/ 1375 w 2719"/>
                <a:gd name="T35" fmla="*/ 3031 h 5657"/>
                <a:gd name="T36" fmla="*/ 1531 w 2719"/>
                <a:gd name="T37" fmla="*/ 3156 h 5657"/>
                <a:gd name="T38" fmla="*/ 1531 w 2719"/>
                <a:gd name="T39" fmla="*/ 5312 h 5657"/>
                <a:gd name="T40" fmla="*/ 1781 w 2719"/>
                <a:gd name="T41" fmla="*/ 5656 h 5657"/>
                <a:gd name="T42" fmla="*/ 1781 w 2719"/>
                <a:gd name="T43" fmla="*/ 5656 h 5657"/>
                <a:gd name="T44" fmla="*/ 2093 w 2719"/>
                <a:gd name="T45" fmla="*/ 5312 h 5657"/>
                <a:gd name="T46" fmla="*/ 2093 w 2719"/>
                <a:gd name="T47" fmla="*/ 3093 h 5657"/>
                <a:gd name="T48" fmla="*/ 2093 w 2719"/>
                <a:gd name="T49" fmla="*/ 2781 h 5657"/>
                <a:gd name="T50" fmla="*/ 2093 w 2719"/>
                <a:gd name="T51" fmla="*/ 1032 h 5657"/>
                <a:gd name="T52" fmla="*/ 2218 w 2719"/>
                <a:gd name="T53" fmla="*/ 938 h 5657"/>
                <a:gd name="T54" fmla="*/ 2250 w 2719"/>
                <a:gd name="T55" fmla="*/ 1032 h 5657"/>
                <a:gd name="T56" fmla="*/ 2250 w 2719"/>
                <a:gd name="T57" fmla="*/ 2499 h 5657"/>
                <a:gd name="T58" fmla="*/ 2468 w 2719"/>
                <a:gd name="T59" fmla="*/ 2718 h 5657"/>
                <a:gd name="T60" fmla="*/ 2718 w 2719"/>
                <a:gd name="T61" fmla="*/ 2499 h 5657"/>
                <a:gd name="T62" fmla="*/ 2718 w 2719"/>
                <a:gd name="T63" fmla="*/ 625 h 5657"/>
                <a:gd name="T64" fmla="*/ 2093 w 2719"/>
                <a:gd name="T65" fmla="*/ 0 h 5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19" h="5657">
                  <a:moveTo>
                    <a:pt x="2093" y="0"/>
                  </a:moveTo>
                  <a:lnTo>
                    <a:pt x="2093" y="0"/>
                  </a:lnTo>
                  <a:cubicBezTo>
                    <a:pt x="625" y="0"/>
                    <a:pt x="625" y="0"/>
                    <a:pt x="625" y="0"/>
                  </a:cubicBezTo>
                  <a:cubicBezTo>
                    <a:pt x="218" y="0"/>
                    <a:pt x="0" y="188"/>
                    <a:pt x="0" y="625"/>
                  </a:cubicBezTo>
                  <a:cubicBezTo>
                    <a:pt x="0" y="2499"/>
                    <a:pt x="0" y="2499"/>
                    <a:pt x="0" y="2499"/>
                  </a:cubicBezTo>
                  <a:cubicBezTo>
                    <a:pt x="0" y="2624"/>
                    <a:pt x="93" y="2718"/>
                    <a:pt x="250" y="2718"/>
                  </a:cubicBezTo>
                  <a:cubicBezTo>
                    <a:pt x="375" y="2718"/>
                    <a:pt x="468" y="2624"/>
                    <a:pt x="468" y="2499"/>
                  </a:cubicBezTo>
                  <a:cubicBezTo>
                    <a:pt x="468" y="2499"/>
                    <a:pt x="468" y="1188"/>
                    <a:pt x="468" y="1032"/>
                  </a:cubicBezTo>
                  <a:cubicBezTo>
                    <a:pt x="468" y="938"/>
                    <a:pt x="531" y="938"/>
                    <a:pt x="531" y="938"/>
                  </a:cubicBezTo>
                  <a:cubicBezTo>
                    <a:pt x="593" y="938"/>
                    <a:pt x="625" y="938"/>
                    <a:pt x="625" y="1032"/>
                  </a:cubicBezTo>
                  <a:cubicBezTo>
                    <a:pt x="625" y="1188"/>
                    <a:pt x="625" y="2249"/>
                    <a:pt x="625" y="2781"/>
                  </a:cubicBezTo>
                  <a:cubicBezTo>
                    <a:pt x="625" y="3093"/>
                    <a:pt x="625" y="3093"/>
                    <a:pt x="625" y="3093"/>
                  </a:cubicBezTo>
                  <a:cubicBezTo>
                    <a:pt x="625" y="5312"/>
                    <a:pt x="625" y="5312"/>
                    <a:pt x="625" y="5312"/>
                  </a:cubicBezTo>
                  <a:cubicBezTo>
                    <a:pt x="625" y="5468"/>
                    <a:pt x="781" y="5656"/>
                    <a:pt x="937" y="5656"/>
                  </a:cubicBezTo>
                  <a:lnTo>
                    <a:pt x="937" y="5656"/>
                  </a:lnTo>
                  <a:cubicBezTo>
                    <a:pt x="1093" y="5656"/>
                    <a:pt x="1218" y="5468"/>
                    <a:pt x="1218" y="5312"/>
                  </a:cubicBezTo>
                  <a:cubicBezTo>
                    <a:pt x="1218" y="5312"/>
                    <a:pt x="1218" y="3249"/>
                    <a:pt x="1218" y="3156"/>
                  </a:cubicBezTo>
                  <a:cubicBezTo>
                    <a:pt x="1218" y="3031"/>
                    <a:pt x="1250" y="3031"/>
                    <a:pt x="1375" y="3031"/>
                  </a:cubicBezTo>
                  <a:cubicBezTo>
                    <a:pt x="1406" y="3031"/>
                    <a:pt x="1531" y="3031"/>
                    <a:pt x="1531" y="3156"/>
                  </a:cubicBezTo>
                  <a:cubicBezTo>
                    <a:pt x="1531" y="3249"/>
                    <a:pt x="1531" y="5312"/>
                    <a:pt x="1531" y="5312"/>
                  </a:cubicBezTo>
                  <a:cubicBezTo>
                    <a:pt x="1531" y="5468"/>
                    <a:pt x="1562" y="5656"/>
                    <a:pt x="1781" y="5656"/>
                  </a:cubicBezTo>
                  <a:lnTo>
                    <a:pt x="1781" y="5656"/>
                  </a:lnTo>
                  <a:cubicBezTo>
                    <a:pt x="1937" y="5656"/>
                    <a:pt x="2093" y="5468"/>
                    <a:pt x="2093" y="5312"/>
                  </a:cubicBezTo>
                  <a:cubicBezTo>
                    <a:pt x="2093" y="3093"/>
                    <a:pt x="2093" y="3093"/>
                    <a:pt x="2093" y="3093"/>
                  </a:cubicBezTo>
                  <a:cubicBezTo>
                    <a:pt x="2093" y="2781"/>
                    <a:pt x="2093" y="2781"/>
                    <a:pt x="2093" y="2781"/>
                  </a:cubicBezTo>
                  <a:cubicBezTo>
                    <a:pt x="2093" y="2249"/>
                    <a:pt x="2093" y="1188"/>
                    <a:pt x="2093" y="1032"/>
                  </a:cubicBezTo>
                  <a:cubicBezTo>
                    <a:pt x="2093" y="938"/>
                    <a:pt x="2156" y="938"/>
                    <a:pt x="2218" y="938"/>
                  </a:cubicBezTo>
                  <a:cubicBezTo>
                    <a:pt x="2218" y="938"/>
                    <a:pt x="2250" y="938"/>
                    <a:pt x="2250" y="1032"/>
                  </a:cubicBezTo>
                  <a:cubicBezTo>
                    <a:pt x="2250" y="1188"/>
                    <a:pt x="2250" y="2499"/>
                    <a:pt x="2250" y="2499"/>
                  </a:cubicBezTo>
                  <a:cubicBezTo>
                    <a:pt x="2250" y="2624"/>
                    <a:pt x="2375" y="2718"/>
                    <a:pt x="2468" y="2718"/>
                  </a:cubicBezTo>
                  <a:cubicBezTo>
                    <a:pt x="2562" y="2718"/>
                    <a:pt x="2718" y="2624"/>
                    <a:pt x="2718" y="2499"/>
                  </a:cubicBezTo>
                  <a:cubicBezTo>
                    <a:pt x="2718" y="625"/>
                    <a:pt x="2718" y="625"/>
                    <a:pt x="2718" y="625"/>
                  </a:cubicBezTo>
                  <a:cubicBezTo>
                    <a:pt x="2718" y="188"/>
                    <a:pt x="2531" y="0"/>
                    <a:pt x="2093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4"/>
            <p:cNvSpPr>
              <a:spLocks noChangeArrowheads="1"/>
            </p:cNvSpPr>
            <p:nvPr/>
          </p:nvSpPr>
          <p:spPr bwMode="auto">
            <a:xfrm>
              <a:off x="2626519" y="2203133"/>
              <a:ext cx="382587" cy="360362"/>
            </a:xfrm>
            <a:custGeom>
              <a:avLst/>
              <a:gdLst>
                <a:gd name="T0" fmla="*/ 532 w 1064"/>
                <a:gd name="T1" fmla="*/ 0 h 1001"/>
                <a:gd name="T2" fmla="*/ 532 w 1064"/>
                <a:gd name="T3" fmla="*/ 0 h 1001"/>
                <a:gd name="T4" fmla="*/ 0 w 1064"/>
                <a:gd name="T5" fmla="*/ 531 h 1001"/>
                <a:gd name="T6" fmla="*/ 532 w 1064"/>
                <a:gd name="T7" fmla="*/ 1000 h 1001"/>
                <a:gd name="T8" fmla="*/ 1063 w 1064"/>
                <a:gd name="T9" fmla="*/ 531 h 1001"/>
                <a:gd name="T10" fmla="*/ 532 w 1064"/>
                <a:gd name="T11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1001">
                  <a:moveTo>
                    <a:pt x="532" y="0"/>
                  </a:moveTo>
                  <a:lnTo>
                    <a:pt x="532" y="0"/>
                  </a:lnTo>
                  <a:cubicBezTo>
                    <a:pt x="219" y="0"/>
                    <a:pt x="0" y="219"/>
                    <a:pt x="0" y="531"/>
                  </a:cubicBezTo>
                  <a:cubicBezTo>
                    <a:pt x="0" y="812"/>
                    <a:pt x="219" y="1000"/>
                    <a:pt x="532" y="1000"/>
                  </a:cubicBezTo>
                  <a:cubicBezTo>
                    <a:pt x="782" y="1000"/>
                    <a:pt x="1063" y="812"/>
                    <a:pt x="1063" y="531"/>
                  </a:cubicBezTo>
                  <a:cubicBezTo>
                    <a:pt x="1063" y="219"/>
                    <a:pt x="782" y="0"/>
                    <a:pt x="53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807467" y="1419622"/>
            <a:ext cx="1219944" cy="1219944"/>
            <a:chOff x="755576" y="1419622"/>
            <a:chExt cx="1219944" cy="1219944"/>
          </a:xfrm>
        </p:grpSpPr>
        <p:sp>
          <p:nvSpPr>
            <p:cNvPr id="7" name="Oval 25"/>
            <p:cNvSpPr/>
            <p:nvPr/>
          </p:nvSpPr>
          <p:spPr>
            <a:xfrm>
              <a:off x="755576" y="1419622"/>
              <a:ext cx="1219944" cy="121994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7" name="Group 71"/>
            <p:cNvGrpSpPr>
              <a:grpSpLocks noChangeAspect="1"/>
            </p:cNvGrpSpPr>
            <p:nvPr/>
          </p:nvGrpSpPr>
          <p:grpSpPr>
            <a:xfrm>
              <a:off x="1205157" y="1600664"/>
              <a:ext cx="328962" cy="857860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68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7" name="组合 76"/>
          <p:cNvGrpSpPr/>
          <p:nvPr/>
        </p:nvGrpSpPr>
        <p:grpSpPr>
          <a:xfrm>
            <a:off x="807541" y="2999580"/>
            <a:ext cx="1219200" cy="1219200"/>
            <a:chOff x="755650" y="4219575"/>
            <a:chExt cx="1219200" cy="1219200"/>
          </a:xfrm>
        </p:grpSpPr>
        <p:sp>
          <p:nvSpPr>
            <p:cNvPr id="72" name="Oval 25"/>
            <p:cNvSpPr/>
            <p:nvPr/>
          </p:nvSpPr>
          <p:spPr bwMode="auto">
            <a:xfrm>
              <a:off x="755650" y="4219575"/>
              <a:ext cx="1219200" cy="1219200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8166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4" name="Group 169"/>
            <p:cNvGrpSpPr>
              <a:grpSpLocks noChangeAspect="1"/>
            </p:cNvGrpSpPr>
            <p:nvPr/>
          </p:nvGrpSpPr>
          <p:grpSpPr>
            <a:xfrm>
              <a:off x="1163370" y="4369183"/>
              <a:ext cx="403760" cy="919984"/>
              <a:chOff x="3672681" y="1899920"/>
              <a:chExt cx="1293813" cy="2947988"/>
            </a:xfrm>
            <a:solidFill>
              <a:schemeClr val="bg1"/>
            </a:solidFill>
          </p:grpSpPr>
          <p:sp>
            <p:nvSpPr>
              <p:cNvPr id="75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81661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5129646" y="180578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80%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129646" y="3416682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6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70%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" fill="hold"/>
                                        <p:tgtEl>
                                          <p:spTgt spid="7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100" fill="hold"/>
                                        <p:tgtEl>
                                          <p:spTgt spid="7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 animBg="1"/>
      <p:bldP spid="20" grpId="0"/>
      <p:bldP spid="133" grpId="0"/>
      <p:bldP spid="1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114" y="1326969"/>
            <a:ext cx="1318842" cy="13245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9114" y="2651501"/>
            <a:ext cx="1318842" cy="794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4" name="矩形 3"/>
          <p:cNvSpPr/>
          <p:nvPr/>
        </p:nvSpPr>
        <p:spPr>
          <a:xfrm>
            <a:off x="2389405" y="1326969"/>
            <a:ext cx="1318842" cy="13245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89405" y="2651501"/>
            <a:ext cx="1318842" cy="794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3879697" y="1326969"/>
            <a:ext cx="1318842" cy="13245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79697" y="2651501"/>
            <a:ext cx="1318842" cy="794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5369990" y="1326969"/>
            <a:ext cx="1318842" cy="13245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69990" y="2651501"/>
            <a:ext cx="1318842" cy="794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6860281" y="1326969"/>
            <a:ext cx="1318842" cy="1324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60281" y="2651501"/>
            <a:ext cx="1318842" cy="794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321338" y="1485912"/>
            <a:ext cx="474396" cy="612440"/>
            <a:chOff x="3095876" y="2479873"/>
            <a:chExt cx="366231" cy="470769"/>
          </a:xfrm>
        </p:grpSpPr>
        <p:sp>
          <p:nvSpPr>
            <p:cNvPr id="13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7" name="Freeform 64"/>
          <p:cNvSpPr>
            <a:spLocks noEditPoints="1"/>
          </p:cNvSpPr>
          <p:nvPr/>
        </p:nvSpPr>
        <p:spPr bwMode="auto">
          <a:xfrm flipH="1">
            <a:off x="2722293" y="1520258"/>
            <a:ext cx="653068" cy="543748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7099" tIns="33549" rIns="67099" bIns="33549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711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335276" y="1494180"/>
            <a:ext cx="407684" cy="595906"/>
            <a:chOff x="5690315" y="3674507"/>
            <a:chExt cx="314729" cy="458061"/>
          </a:xfrm>
        </p:grpSpPr>
        <p:sp>
          <p:nvSpPr>
            <p:cNvPr id="19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1" name="Freeform 9"/>
          <p:cNvSpPr/>
          <p:nvPr/>
        </p:nvSpPr>
        <p:spPr bwMode="auto">
          <a:xfrm flipH="1">
            <a:off x="5690544" y="1578936"/>
            <a:ext cx="677736" cy="426393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7099" tIns="33549" rIns="67099" bIns="33549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711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230822" y="1519606"/>
            <a:ext cx="577765" cy="545054"/>
            <a:chOff x="1784487" y="2486066"/>
            <a:chExt cx="446032" cy="418971"/>
          </a:xfrm>
          <a:solidFill>
            <a:schemeClr val="bg1"/>
          </a:solidFill>
        </p:grpSpPr>
        <p:sp>
          <p:nvSpPr>
            <p:cNvPr id="23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711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479406" y="2280631"/>
            <a:ext cx="6119428" cy="158944"/>
            <a:chOff x="1918742" y="3212976"/>
            <a:chExt cx="8352927" cy="216024"/>
          </a:xfrm>
        </p:grpSpPr>
        <p:sp>
          <p:nvSpPr>
            <p:cNvPr id="30" name="椭圆 29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6" name="等腰三角形 35"/>
          <p:cNvSpPr/>
          <p:nvPr/>
        </p:nvSpPr>
        <p:spPr>
          <a:xfrm flipV="1">
            <a:off x="1466744" y="3446218"/>
            <a:ext cx="183583" cy="1589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等腰三角形 36"/>
          <p:cNvSpPr/>
          <p:nvPr/>
        </p:nvSpPr>
        <p:spPr>
          <a:xfrm flipV="1">
            <a:off x="2957036" y="3446218"/>
            <a:ext cx="183583" cy="1589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等腰三角形 37"/>
          <p:cNvSpPr/>
          <p:nvPr/>
        </p:nvSpPr>
        <p:spPr>
          <a:xfrm flipV="1">
            <a:off x="4447328" y="3446218"/>
            <a:ext cx="183583" cy="1589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等腰三角形 38"/>
          <p:cNvSpPr/>
          <p:nvPr/>
        </p:nvSpPr>
        <p:spPr>
          <a:xfrm flipV="1">
            <a:off x="5937619" y="3446218"/>
            <a:ext cx="183583" cy="1589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" name="等腰三角形 39"/>
          <p:cNvSpPr/>
          <p:nvPr/>
        </p:nvSpPr>
        <p:spPr>
          <a:xfrm flipV="1">
            <a:off x="7427913" y="3446218"/>
            <a:ext cx="183583" cy="15894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0427" y="3704288"/>
            <a:ext cx="956217" cy="313960"/>
          </a:xfrm>
          <a:prstGeom prst="rect">
            <a:avLst/>
          </a:prstGeom>
          <a:noFill/>
        </p:spPr>
        <p:txBody>
          <a:bodyPr wrap="none" lIns="67099" tIns="33549" rIns="67099" bIns="3354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70719" y="3704288"/>
            <a:ext cx="956217" cy="313960"/>
          </a:xfrm>
          <a:prstGeom prst="rect">
            <a:avLst/>
          </a:prstGeom>
          <a:noFill/>
        </p:spPr>
        <p:txBody>
          <a:bodyPr wrap="none" lIns="67099" tIns="33549" rIns="67099" bIns="3354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61012" y="3704288"/>
            <a:ext cx="956217" cy="313960"/>
          </a:xfrm>
          <a:prstGeom prst="rect">
            <a:avLst/>
          </a:prstGeom>
          <a:noFill/>
        </p:spPr>
        <p:txBody>
          <a:bodyPr wrap="none" lIns="67099" tIns="33549" rIns="67099" bIns="3354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51304" y="3704288"/>
            <a:ext cx="956217" cy="313960"/>
          </a:xfrm>
          <a:prstGeom prst="rect">
            <a:avLst/>
          </a:prstGeom>
          <a:noFill/>
        </p:spPr>
        <p:txBody>
          <a:bodyPr wrap="none" lIns="67099" tIns="33549" rIns="67099" bIns="3354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1595" y="3704288"/>
            <a:ext cx="956217" cy="313960"/>
          </a:xfrm>
          <a:prstGeom prst="rect">
            <a:avLst/>
          </a:prstGeom>
          <a:noFill/>
        </p:spPr>
        <p:txBody>
          <a:bodyPr wrap="none" lIns="67099" tIns="33549" rIns="67099" bIns="33549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添加文字</a:t>
            </a:r>
          </a:p>
        </p:txBody>
      </p:sp>
      <p:sp>
        <p:nvSpPr>
          <p:cNvPr id="46" name="矩形 45"/>
          <p:cNvSpPr/>
          <p:nvPr/>
        </p:nvSpPr>
        <p:spPr>
          <a:xfrm>
            <a:off x="899115" y="4081995"/>
            <a:ext cx="7280010" cy="4335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2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Number_1">
            <a:hlinkClick r:id="rId9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-1" y="2017486"/>
            <a:ext cx="2062083" cy="986972"/>
          </a:xfrm>
          <a:custGeom>
            <a:avLst/>
            <a:gdLst>
              <a:gd name="connsiteX0" fmla="*/ 0 w 943532"/>
              <a:gd name="connsiteY0" fmla="*/ 0 h 360040"/>
              <a:gd name="connsiteX1" fmla="*/ 943532 w 943532"/>
              <a:gd name="connsiteY1" fmla="*/ 0 h 360040"/>
              <a:gd name="connsiteX2" fmla="*/ 792088 w 943532"/>
              <a:gd name="connsiteY2" fmla="*/ 180020 h 360040"/>
              <a:gd name="connsiteX3" fmla="*/ 943532 w 943532"/>
              <a:gd name="connsiteY3" fmla="*/ 360040 h 360040"/>
              <a:gd name="connsiteX4" fmla="*/ 0 w 943532"/>
              <a:gd name="connsiteY4" fmla="*/ 36004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532" h="360040">
                <a:moveTo>
                  <a:pt x="0" y="0"/>
                </a:moveTo>
                <a:lnTo>
                  <a:pt x="943532" y="0"/>
                </a:lnTo>
                <a:lnTo>
                  <a:pt x="792088" y="180020"/>
                </a:lnTo>
                <a:lnTo>
                  <a:pt x="943532" y="360040"/>
                </a:lnTo>
                <a:lnTo>
                  <a:pt x="0" y="3600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1000" bIns="0" rtlCol="0" anchor="ctr"/>
          <a:lstStyle/>
          <a:p>
            <a:pPr algn="ctr"/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第</a:t>
            </a:r>
            <a:r>
              <a:rPr lang="en-US" altLang="zh-CN" sz="3200" dirty="0">
                <a:solidFill>
                  <a:srgbClr val="CD2528"/>
                </a:solidFill>
                <a:latin typeface="+mn-ea"/>
              </a:rPr>
              <a:t>2</a:t>
            </a:r>
            <a:r>
              <a:rPr lang="zh-CN" altLang="en-US" sz="3200" dirty="0">
                <a:solidFill>
                  <a:srgbClr val="CD2528"/>
                </a:solidFill>
                <a:latin typeface="+mn-ea"/>
              </a:rPr>
              <a:t>章</a:t>
            </a:r>
          </a:p>
        </p:txBody>
      </p:sp>
      <p:sp>
        <p:nvSpPr>
          <p:cNvPr id="13" name="MH_Entry_1">
            <a:hlinkClick r:id="rId9" action="ppaction://hlinksldjump"/>
          </p:cNvPr>
          <p:cNvSpPr/>
          <p:nvPr>
            <p:custDataLst>
              <p:tags r:id="rId3"/>
            </p:custDataLst>
          </p:nvPr>
        </p:nvSpPr>
        <p:spPr>
          <a:xfrm flipH="1">
            <a:off x="2022808" y="2017486"/>
            <a:ext cx="7121192" cy="986972"/>
          </a:xfrm>
          <a:prstGeom prst="homePlate">
            <a:avLst>
              <a:gd name="adj" fmla="val 42063"/>
            </a:avLst>
          </a:prstGeom>
          <a:solidFill>
            <a:srgbClr val="CD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0" rIns="54000" bIns="0" rtlCol="0" anchor="ctr">
            <a:normAutofit/>
          </a:bodyPr>
          <a:lstStyle/>
          <a:p>
            <a:pPr algn="ctr"/>
            <a:r>
              <a:rPr lang="zh-CN" altLang="en-US" sz="3200">
                <a:solidFill>
                  <a:srgbClr val="FFFFFF"/>
                </a:solidFill>
                <a:latin typeface="+mn-ea"/>
              </a:rPr>
              <a:t>请在此处输入您的标题</a:t>
            </a:r>
          </a:p>
        </p:txBody>
      </p:sp>
      <p:sp>
        <p:nvSpPr>
          <p:cNvPr id="20" name="MH_Others_1"/>
          <p:cNvSpPr/>
          <p:nvPr>
            <p:custDataLst>
              <p:tags r:id="rId4"/>
            </p:custDataLst>
          </p:nvPr>
        </p:nvSpPr>
        <p:spPr>
          <a:xfrm>
            <a:off x="706869" y="663098"/>
            <a:ext cx="884124" cy="874619"/>
          </a:xfrm>
          <a:prstGeom prst="hex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bIns="135000" anchor="ctr">
            <a:noAutofit/>
          </a:bodyPr>
          <a:lstStyle/>
          <a:p>
            <a:pPr algn="ctr">
              <a:defRPr/>
            </a:pPr>
            <a:r>
              <a:rPr lang="zh-CN" altLang="en-US" sz="54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21" name="MH_Others_2"/>
          <p:cNvSpPr/>
          <p:nvPr>
            <p:custDataLst>
              <p:tags r:id="rId5"/>
            </p:custDataLst>
          </p:nvPr>
        </p:nvSpPr>
        <p:spPr>
          <a:xfrm>
            <a:off x="1446179" y="820866"/>
            <a:ext cx="579257" cy="573374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3600" b="1" kern="0" dirty="0">
                <a:ln>
                  <a:solidFill>
                    <a:srgbClr val="FFFFFF"/>
                  </a:solidFill>
                </a:ln>
                <a:solidFill>
                  <a:srgbClr val="CD25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2" name="MH_Others_3"/>
          <p:cNvSpPr txBox="1"/>
          <p:nvPr>
            <p:custDataLst>
              <p:tags r:id="rId6"/>
            </p:custDataLst>
          </p:nvPr>
        </p:nvSpPr>
        <p:spPr>
          <a:xfrm rot="16200000">
            <a:off x="1363733" y="1054577"/>
            <a:ext cx="1621984" cy="303835"/>
          </a:xfrm>
          <a:prstGeom prst="rect">
            <a:avLst/>
          </a:prstGeom>
          <a:noFill/>
        </p:spPr>
        <p:txBody>
          <a:bodyPr vert="eaVert" wrap="none" anchor="ctr" anchorCtr="0">
            <a:noAutofit/>
          </a:bodyPr>
          <a:lstStyle/>
          <a:p>
            <a:pPr>
              <a:defRPr/>
            </a:pPr>
            <a:r>
              <a:rPr lang="en-US" altLang="zh-CN" sz="2000" kern="0" spc="375" dirty="0"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1800" kern="0" spc="375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0" cstate="email"/>
          <a:srcRect l="5026" r="792"/>
          <a:stretch>
            <a:fillRect/>
          </a:stretch>
        </p:blipFill>
        <p:spPr>
          <a:xfrm>
            <a:off x="0" y="3642880"/>
            <a:ext cx="9144000" cy="15006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组合 63"/>
          <p:cNvGrpSpPr/>
          <p:nvPr/>
        </p:nvGrpSpPr>
        <p:grpSpPr bwMode="auto">
          <a:xfrm>
            <a:off x="915988" y="1471712"/>
            <a:ext cx="1352550" cy="1354137"/>
            <a:chOff x="1003844" y="1472285"/>
            <a:chExt cx="1352926" cy="1352926"/>
          </a:xfrm>
        </p:grpSpPr>
        <p:sp>
          <p:nvSpPr>
            <p:cNvPr id="65" name="泪滴形 24"/>
            <p:cNvSpPr/>
            <p:nvPr/>
          </p:nvSpPr>
          <p:spPr bwMode="auto">
            <a:xfrm rot="10800000" flipH="1">
              <a:off x="1003844" y="1472285"/>
              <a:ext cx="1352926" cy="1352926"/>
            </a:xfrm>
            <a:custGeom>
              <a:avLst/>
              <a:gdLst>
                <a:gd name="T0" fmla="*/ 679134 w 1680168"/>
                <a:gd name="T1" fmla="*/ 1503514 h 1680168"/>
                <a:gd name="T2" fmla="*/ 176653 w 1680168"/>
                <a:gd name="T3" fmla="*/ 1001034 h 1680168"/>
                <a:gd name="T4" fmla="*/ 679134 w 1680168"/>
                <a:gd name="T5" fmla="*/ 498554 h 1680168"/>
                <a:gd name="T6" fmla="*/ 1181615 w 1680168"/>
                <a:gd name="T7" fmla="*/ 1001034 h 1680168"/>
                <a:gd name="T8" fmla="*/ 679134 w 1680168"/>
                <a:gd name="T9" fmla="*/ 1503514 h 1680168"/>
                <a:gd name="T10" fmla="*/ 840084 w 1680168"/>
                <a:gd name="T11" fmla="*/ 1680168 h 1680168"/>
                <a:gd name="T12" fmla="*/ 1680168 w 1680168"/>
                <a:gd name="T13" fmla="*/ 840084 h 1680168"/>
                <a:gd name="T14" fmla="*/ 1680168 w 1680168"/>
                <a:gd name="T15" fmla="*/ 0 h 1680168"/>
                <a:gd name="T16" fmla="*/ 840084 w 1680168"/>
                <a:gd name="T17" fmla="*/ 0 h 1680168"/>
                <a:gd name="T18" fmla="*/ 0 w 1680168"/>
                <a:gd name="T19" fmla="*/ 840084 h 1680168"/>
                <a:gd name="T20" fmla="*/ 840084 w 1680168"/>
                <a:gd name="T21" fmla="*/ 1680168 h 1680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168" h="1680168">
                  <a:moveTo>
                    <a:pt x="679134" y="1503514"/>
                  </a:moveTo>
                  <a:cubicBezTo>
                    <a:pt x="401621" y="1503514"/>
                    <a:pt x="176653" y="1278546"/>
                    <a:pt x="176653" y="1001034"/>
                  </a:cubicBezTo>
                  <a:cubicBezTo>
                    <a:pt x="176653" y="723522"/>
                    <a:pt x="401621" y="498554"/>
                    <a:pt x="679134" y="498554"/>
                  </a:cubicBezTo>
                  <a:cubicBezTo>
                    <a:pt x="956647" y="498554"/>
                    <a:pt x="1181615" y="723522"/>
                    <a:pt x="1181615" y="1001034"/>
                  </a:cubicBezTo>
                  <a:cubicBezTo>
                    <a:pt x="1181615" y="1278546"/>
                    <a:pt x="956647" y="1503514"/>
                    <a:pt x="679134" y="1503514"/>
                  </a:cubicBezTo>
                  <a:close/>
                  <a:moveTo>
                    <a:pt x="840084" y="1680168"/>
                  </a:moveTo>
                  <a:cubicBezTo>
                    <a:pt x="1304050" y="1680168"/>
                    <a:pt x="1680168" y="1304050"/>
                    <a:pt x="1680168" y="840084"/>
                  </a:cubicBezTo>
                  <a:lnTo>
                    <a:pt x="1680168" y="0"/>
                  </a:lnTo>
                  <a:lnTo>
                    <a:pt x="840084" y="0"/>
                  </a:lnTo>
                  <a:cubicBezTo>
                    <a:pt x="376118" y="0"/>
                    <a:pt x="0" y="376118"/>
                    <a:pt x="0" y="840084"/>
                  </a:cubicBezTo>
                  <a:cubicBezTo>
                    <a:pt x="0" y="1304050"/>
                    <a:pt x="376118" y="1680168"/>
                    <a:pt x="840084" y="16801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02335" y="1840226"/>
              <a:ext cx="713855" cy="3997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35%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1" name="组合 70"/>
          <p:cNvGrpSpPr/>
          <p:nvPr/>
        </p:nvGrpSpPr>
        <p:grpSpPr bwMode="auto">
          <a:xfrm>
            <a:off x="755650" y="2860774"/>
            <a:ext cx="1512888" cy="1514475"/>
            <a:chOff x="827584" y="2860726"/>
            <a:chExt cx="1512620" cy="1513898"/>
          </a:xfrm>
        </p:grpSpPr>
        <p:sp>
          <p:nvSpPr>
            <p:cNvPr id="73" name="泪滴形 38"/>
            <p:cNvSpPr/>
            <p:nvPr/>
          </p:nvSpPr>
          <p:spPr bwMode="auto">
            <a:xfrm>
              <a:off x="827584" y="2860726"/>
              <a:ext cx="1512620" cy="1513898"/>
            </a:xfrm>
            <a:custGeom>
              <a:avLst/>
              <a:gdLst>
                <a:gd name="T0" fmla="*/ 811275 w 1879944"/>
                <a:gd name="T1" fmla="*/ 455670 h 1880638"/>
                <a:gd name="T2" fmla="*/ 198108 w 1879944"/>
                <a:gd name="T3" fmla="*/ 1069063 h 1880638"/>
                <a:gd name="T4" fmla="*/ 811275 w 1879944"/>
                <a:gd name="T5" fmla="*/ 1682456 h 1880638"/>
                <a:gd name="T6" fmla="*/ 1424442 w 1879944"/>
                <a:gd name="T7" fmla="*/ 1069063 h 1880638"/>
                <a:gd name="T8" fmla="*/ 811275 w 1879944"/>
                <a:gd name="T9" fmla="*/ 455670 h 1880638"/>
                <a:gd name="T10" fmla="*/ 939973 w 1879944"/>
                <a:gd name="T11" fmla="*/ 0 h 1880638"/>
                <a:gd name="T12" fmla="*/ 1879944 w 1879944"/>
                <a:gd name="T13" fmla="*/ 0 h 1880638"/>
                <a:gd name="T14" fmla="*/ 1879944 w 1879944"/>
                <a:gd name="T15" fmla="*/ 940319 h 1880638"/>
                <a:gd name="T16" fmla="*/ 939972 w 1879944"/>
                <a:gd name="T17" fmla="*/ 1880638 h 1880638"/>
                <a:gd name="T18" fmla="*/ 0 w 1879944"/>
                <a:gd name="T19" fmla="*/ 940319 h 1880638"/>
                <a:gd name="T20" fmla="*/ 1 w 1879944"/>
                <a:gd name="T21" fmla="*/ 940319 h 1880638"/>
                <a:gd name="T22" fmla="*/ 939973 w 1879944"/>
                <a:gd name="T23" fmla="*/ 0 h 1880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9944" h="1880638">
                  <a:moveTo>
                    <a:pt x="811275" y="455670"/>
                  </a:moveTo>
                  <a:cubicBezTo>
                    <a:pt x="472632" y="455670"/>
                    <a:pt x="198108" y="730295"/>
                    <a:pt x="198108" y="1069063"/>
                  </a:cubicBezTo>
                  <a:cubicBezTo>
                    <a:pt x="198108" y="1407831"/>
                    <a:pt x="472632" y="1682456"/>
                    <a:pt x="811275" y="1682456"/>
                  </a:cubicBezTo>
                  <a:cubicBezTo>
                    <a:pt x="1149918" y="1682456"/>
                    <a:pt x="1424442" y="1407831"/>
                    <a:pt x="1424442" y="1069063"/>
                  </a:cubicBezTo>
                  <a:cubicBezTo>
                    <a:pt x="1424442" y="730295"/>
                    <a:pt x="1149918" y="455670"/>
                    <a:pt x="811275" y="455670"/>
                  </a:cubicBezTo>
                  <a:close/>
                  <a:moveTo>
                    <a:pt x="939973" y="0"/>
                  </a:moveTo>
                  <a:lnTo>
                    <a:pt x="1879944" y="0"/>
                  </a:lnTo>
                  <a:lnTo>
                    <a:pt x="1879944" y="940319"/>
                  </a:lnTo>
                  <a:cubicBezTo>
                    <a:pt x="1879944" y="1459643"/>
                    <a:pt x="1459104" y="1880638"/>
                    <a:pt x="939972" y="1880638"/>
                  </a:cubicBezTo>
                  <a:cubicBezTo>
                    <a:pt x="420840" y="1880638"/>
                    <a:pt x="0" y="1459643"/>
                    <a:pt x="0" y="940319"/>
                  </a:cubicBezTo>
                  <a:lnTo>
                    <a:pt x="1" y="940319"/>
                  </a:lnTo>
                  <a:cubicBezTo>
                    <a:pt x="1" y="420995"/>
                    <a:pt x="420841" y="0"/>
                    <a:pt x="939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14871" y="3544678"/>
              <a:ext cx="740777" cy="39995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50%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2303463" y="1258987"/>
            <a:ext cx="1566862" cy="1566862"/>
            <a:chOff x="2375123" y="1258934"/>
            <a:chExt cx="1567555" cy="1566277"/>
          </a:xfrm>
          <a:solidFill>
            <a:schemeClr val="accent3"/>
          </a:solidFill>
        </p:grpSpPr>
        <p:sp>
          <p:nvSpPr>
            <p:cNvPr id="80" name="泪滴形 34"/>
            <p:cNvSpPr/>
            <p:nvPr/>
          </p:nvSpPr>
          <p:spPr bwMode="auto">
            <a:xfrm rot="16200000" flipH="1">
              <a:off x="2375762" y="1258295"/>
              <a:ext cx="1566277" cy="1567555"/>
            </a:xfrm>
            <a:custGeom>
              <a:avLst/>
              <a:gdLst>
                <a:gd name="T0" fmla="*/ 205247 w 1947680"/>
                <a:gd name="T1" fmla="*/ 1146936 h 1946960"/>
                <a:gd name="T2" fmla="*/ 800320 w 1947680"/>
                <a:gd name="T3" fmla="*/ 552082 h 1946960"/>
                <a:gd name="T4" fmla="*/ 1395393 w 1947680"/>
                <a:gd name="T5" fmla="*/ 1146936 h 1946960"/>
                <a:gd name="T6" fmla="*/ 800320 w 1947680"/>
                <a:gd name="T7" fmla="*/ 1741790 h 1946960"/>
                <a:gd name="T8" fmla="*/ 205247 w 1947680"/>
                <a:gd name="T9" fmla="*/ 1146936 h 1946960"/>
                <a:gd name="T10" fmla="*/ 0 w 1947680"/>
                <a:gd name="T11" fmla="*/ 973480 h 1946960"/>
                <a:gd name="T12" fmla="*/ 973840 w 1947680"/>
                <a:gd name="T13" fmla="*/ 1946960 h 1946960"/>
                <a:gd name="T14" fmla="*/ 1947680 w 1947680"/>
                <a:gd name="T15" fmla="*/ 973480 h 1946960"/>
                <a:gd name="T16" fmla="*/ 1947680 w 1947680"/>
                <a:gd name="T17" fmla="*/ 0 h 1946960"/>
                <a:gd name="T18" fmla="*/ 973841 w 1947680"/>
                <a:gd name="T19" fmla="*/ 0 h 1946960"/>
                <a:gd name="T20" fmla="*/ 1 w 1947680"/>
                <a:gd name="T21" fmla="*/ 973480 h 1946960"/>
                <a:gd name="T22" fmla="*/ 0 w 1947680"/>
                <a:gd name="T23" fmla="*/ 973480 h 1946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7680" h="1946960">
                  <a:moveTo>
                    <a:pt x="205247" y="1146936"/>
                  </a:moveTo>
                  <a:cubicBezTo>
                    <a:pt x="205247" y="818407"/>
                    <a:pt x="471670" y="552082"/>
                    <a:pt x="800320" y="552082"/>
                  </a:cubicBezTo>
                  <a:cubicBezTo>
                    <a:pt x="1128970" y="552082"/>
                    <a:pt x="1395393" y="818407"/>
                    <a:pt x="1395393" y="1146936"/>
                  </a:cubicBezTo>
                  <a:cubicBezTo>
                    <a:pt x="1395393" y="1475465"/>
                    <a:pt x="1128970" y="1741790"/>
                    <a:pt x="800320" y="1741790"/>
                  </a:cubicBezTo>
                  <a:cubicBezTo>
                    <a:pt x="471670" y="1741790"/>
                    <a:pt x="205247" y="1475465"/>
                    <a:pt x="205247" y="1146936"/>
                  </a:cubicBezTo>
                  <a:close/>
                  <a:moveTo>
                    <a:pt x="0" y="973480"/>
                  </a:moveTo>
                  <a:cubicBezTo>
                    <a:pt x="0" y="1511118"/>
                    <a:pt x="436003" y="1946960"/>
                    <a:pt x="973840" y="1946960"/>
                  </a:cubicBezTo>
                  <a:cubicBezTo>
                    <a:pt x="1511677" y="1946960"/>
                    <a:pt x="1947680" y="1511118"/>
                    <a:pt x="1947680" y="973480"/>
                  </a:cubicBezTo>
                  <a:lnTo>
                    <a:pt x="1947680" y="0"/>
                  </a:lnTo>
                  <a:lnTo>
                    <a:pt x="973841" y="0"/>
                  </a:lnTo>
                  <a:cubicBezTo>
                    <a:pt x="436004" y="0"/>
                    <a:pt x="1" y="435842"/>
                    <a:pt x="1" y="973480"/>
                  </a:cubicBezTo>
                  <a:lnTo>
                    <a:pt x="0" y="9734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931391" y="1735799"/>
              <a:ext cx="741236" cy="39996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50%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2" name="组合 81"/>
          <p:cNvGrpSpPr/>
          <p:nvPr/>
        </p:nvGrpSpPr>
        <p:grpSpPr bwMode="auto">
          <a:xfrm>
            <a:off x="2303463" y="2860774"/>
            <a:ext cx="1727200" cy="1727200"/>
            <a:chOff x="2376067" y="2860726"/>
            <a:chExt cx="1727248" cy="1727248"/>
          </a:xfrm>
        </p:grpSpPr>
        <p:sp>
          <p:nvSpPr>
            <p:cNvPr id="83" name="泪滴形 36"/>
            <p:cNvSpPr/>
            <p:nvPr/>
          </p:nvSpPr>
          <p:spPr bwMode="auto">
            <a:xfrm flipH="1">
              <a:off x="2376067" y="2860726"/>
              <a:ext cx="1727248" cy="1727248"/>
            </a:xfrm>
            <a:custGeom>
              <a:avLst/>
              <a:gdLst>
                <a:gd name="T0" fmla="*/ 875297 w 2146050"/>
                <a:gd name="T1" fmla="*/ 621837 h 2146844"/>
                <a:gd name="T2" fmla="*/ 1524443 w 2146050"/>
                <a:gd name="T3" fmla="*/ 1271223 h 2146844"/>
                <a:gd name="T4" fmla="*/ 875297 w 2146050"/>
                <a:gd name="T5" fmla="*/ 1920609 h 2146844"/>
                <a:gd name="T6" fmla="*/ 226151 w 2146050"/>
                <a:gd name="T7" fmla="*/ 1271223 h 2146844"/>
                <a:gd name="T8" fmla="*/ 875297 w 2146050"/>
                <a:gd name="T9" fmla="*/ 621837 h 2146844"/>
                <a:gd name="T10" fmla="*/ 2146050 w 2146050"/>
                <a:gd name="T11" fmla="*/ 0 h 2146844"/>
                <a:gd name="T12" fmla="*/ 1073025 w 2146050"/>
                <a:gd name="T13" fmla="*/ 0 h 2146844"/>
                <a:gd name="T14" fmla="*/ 0 w 2146050"/>
                <a:gd name="T15" fmla="*/ 1073422 h 2146844"/>
                <a:gd name="T16" fmla="*/ 1073025 w 2146050"/>
                <a:gd name="T17" fmla="*/ 2146844 h 2146844"/>
                <a:gd name="T18" fmla="*/ 2146050 w 2146050"/>
                <a:gd name="T19" fmla="*/ 1073422 h 2146844"/>
                <a:gd name="T20" fmla="*/ 2146050 w 2146050"/>
                <a:gd name="T21" fmla="*/ 0 h 2146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6050" h="2146844">
                  <a:moveTo>
                    <a:pt x="875297" y="621837"/>
                  </a:moveTo>
                  <a:cubicBezTo>
                    <a:pt x="1233810" y="621837"/>
                    <a:pt x="1524443" y="912577"/>
                    <a:pt x="1524443" y="1271223"/>
                  </a:cubicBezTo>
                  <a:cubicBezTo>
                    <a:pt x="1524443" y="1629869"/>
                    <a:pt x="1233810" y="1920609"/>
                    <a:pt x="875297" y="1920609"/>
                  </a:cubicBezTo>
                  <a:cubicBezTo>
                    <a:pt x="516784" y="1920609"/>
                    <a:pt x="226151" y="1629869"/>
                    <a:pt x="226151" y="1271223"/>
                  </a:cubicBezTo>
                  <a:cubicBezTo>
                    <a:pt x="226151" y="912577"/>
                    <a:pt x="516784" y="621837"/>
                    <a:pt x="875297" y="621837"/>
                  </a:cubicBezTo>
                  <a:close/>
                  <a:moveTo>
                    <a:pt x="2146050" y="0"/>
                  </a:moveTo>
                  <a:lnTo>
                    <a:pt x="1073025" y="0"/>
                  </a:lnTo>
                  <a:cubicBezTo>
                    <a:pt x="480410" y="0"/>
                    <a:pt x="0" y="480587"/>
                    <a:pt x="0" y="1073422"/>
                  </a:cubicBezTo>
                  <a:cubicBezTo>
                    <a:pt x="0" y="1666257"/>
                    <a:pt x="480410" y="2146844"/>
                    <a:pt x="1073025" y="2146844"/>
                  </a:cubicBezTo>
                  <a:cubicBezTo>
                    <a:pt x="1665640" y="2146844"/>
                    <a:pt x="2146050" y="1666257"/>
                    <a:pt x="2146050" y="1073422"/>
                  </a:cubicBezTo>
                  <a:lnTo>
                    <a:pt x="21460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038072" y="3683044"/>
              <a:ext cx="740929" cy="4001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80%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5" name="组合 84"/>
          <p:cNvGrpSpPr/>
          <p:nvPr/>
        </p:nvGrpSpPr>
        <p:grpSpPr bwMode="auto">
          <a:xfrm>
            <a:off x="4576762" y="1561281"/>
            <a:ext cx="501650" cy="506413"/>
            <a:chOff x="4929188" y="1303338"/>
            <a:chExt cx="501650" cy="506412"/>
          </a:xfrm>
        </p:grpSpPr>
        <p:sp>
          <p:nvSpPr>
            <p:cNvPr id="86" name="Freeform 6"/>
            <p:cNvSpPr/>
            <p:nvPr/>
          </p:nvSpPr>
          <p:spPr bwMode="auto">
            <a:xfrm>
              <a:off x="4929188" y="1303338"/>
              <a:ext cx="501650" cy="506412"/>
            </a:xfrm>
            <a:custGeom>
              <a:avLst/>
              <a:gdLst>
                <a:gd name="T0" fmla="*/ 134 w 134"/>
                <a:gd name="T1" fmla="*/ 36 h 135"/>
                <a:gd name="T2" fmla="*/ 134 w 134"/>
                <a:gd name="T3" fmla="*/ 98 h 135"/>
                <a:gd name="T4" fmla="*/ 98 w 134"/>
                <a:gd name="T5" fmla="*/ 135 h 135"/>
                <a:gd name="T6" fmla="*/ 36 w 134"/>
                <a:gd name="T7" fmla="*/ 135 h 135"/>
                <a:gd name="T8" fmla="*/ 0 w 134"/>
                <a:gd name="T9" fmla="*/ 98 h 135"/>
                <a:gd name="T10" fmla="*/ 0 w 134"/>
                <a:gd name="T11" fmla="*/ 36 h 135"/>
                <a:gd name="T12" fmla="*/ 36 w 134"/>
                <a:gd name="T13" fmla="*/ 0 h 135"/>
                <a:gd name="T14" fmla="*/ 134 w 134"/>
                <a:gd name="T15" fmla="*/ 0 h 135"/>
                <a:gd name="T16" fmla="*/ 134 w 134"/>
                <a:gd name="T17" fmla="*/ 3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135">
                  <a:moveTo>
                    <a:pt x="134" y="36"/>
                  </a:moveTo>
                  <a:cubicBezTo>
                    <a:pt x="134" y="98"/>
                    <a:pt x="134" y="98"/>
                    <a:pt x="134" y="98"/>
                  </a:cubicBezTo>
                  <a:cubicBezTo>
                    <a:pt x="134" y="118"/>
                    <a:pt x="118" y="135"/>
                    <a:pt x="98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16" y="135"/>
                    <a:pt x="0" y="118"/>
                    <a:pt x="0" y="9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34" y="0"/>
                    <a:pt x="134" y="0"/>
                    <a:pt x="134" y="0"/>
                  </a:cubicBezTo>
                  <a:lnTo>
                    <a:pt x="134" y="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7" name="Freeform 7"/>
            <p:cNvSpPr/>
            <p:nvPr/>
          </p:nvSpPr>
          <p:spPr bwMode="auto">
            <a:xfrm>
              <a:off x="4995863" y="1358901"/>
              <a:ext cx="371475" cy="206375"/>
            </a:xfrm>
            <a:custGeom>
              <a:avLst/>
              <a:gdLst>
                <a:gd name="T0" fmla="*/ 97 w 99"/>
                <a:gd name="T1" fmla="*/ 44 h 55"/>
                <a:gd name="T2" fmla="*/ 50 w 99"/>
                <a:gd name="T3" fmla="*/ 0 h 55"/>
                <a:gd name="T4" fmla="*/ 3 w 99"/>
                <a:gd name="T5" fmla="*/ 44 h 55"/>
                <a:gd name="T6" fmla="*/ 3 w 99"/>
                <a:gd name="T7" fmla="*/ 53 h 55"/>
                <a:gd name="T8" fmla="*/ 8 w 99"/>
                <a:gd name="T9" fmla="*/ 55 h 55"/>
                <a:gd name="T10" fmla="*/ 12 w 99"/>
                <a:gd name="T11" fmla="*/ 53 h 55"/>
                <a:gd name="T12" fmla="*/ 50 w 99"/>
                <a:gd name="T13" fmla="*/ 18 h 55"/>
                <a:gd name="T14" fmla="*/ 87 w 99"/>
                <a:gd name="T15" fmla="*/ 53 h 55"/>
                <a:gd name="T16" fmla="*/ 92 w 99"/>
                <a:gd name="T17" fmla="*/ 55 h 55"/>
                <a:gd name="T18" fmla="*/ 97 w 99"/>
                <a:gd name="T19" fmla="*/ 53 h 55"/>
                <a:gd name="T20" fmla="*/ 97 w 99"/>
                <a:gd name="T21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55">
                  <a:moveTo>
                    <a:pt x="97" y="44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1" y="46"/>
                    <a:pt x="0" y="50"/>
                    <a:pt x="3" y="53"/>
                  </a:cubicBezTo>
                  <a:cubicBezTo>
                    <a:pt x="4" y="54"/>
                    <a:pt x="6" y="55"/>
                    <a:pt x="8" y="55"/>
                  </a:cubicBezTo>
                  <a:cubicBezTo>
                    <a:pt x="9" y="55"/>
                    <a:pt x="11" y="54"/>
                    <a:pt x="12" y="5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9" y="54"/>
                    <a:pt x="90" y="55"/>
                    <a:pt x="92" y="55"/>
                  </a:cubicBezTo>
                  <a:cubicBezTo>
                    <a:pt x="94" y="55"/>
                    <a:pt x="96" y="54"/>
                    <a:pt x="97" y="53"/>
                  </a:cubicBezTo>
                  <a:cubicBezTo>
                    <a:pt x="99" y="50"/>
                    <a:pt x="99" y="46"/>
                    <a:pt x="97" y="44"/>
                  </a:cubicBez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8" name="Freeform 8"/>
            <p:cNvSpPr/>
            <p:nvPr/>
          </p:nvSpPr>
          <p:spPr bwMode="auto">
            <a:xfrm>
              <a:off x="5056188" y="1446213"/>
              <a:ext cx="255588" cy="265112"/>
            </a:xfrm>
            <a:custGeom>
              <a:avLst/>
              <a:gdLst>
                <a:gd name="T0" fmla="*/ 0 w 68"/>
                <a:gd name="T1" fmla="*/ 32 h 71"/>
                <a:gd name="T2" fmla="*/ 0 w 68"/>
                <a:gd name="T3" fmla="*/ 68 h 71"/>
                <a:gd name="T4" fmla="*/ 5 w 68"/>
                <a:gd name="T5" fmla="*/ 71 h 71"/>
                <a:gd name="T6" fmla="*/ 22 w 68"/>
                <a:gd name="T7" fmla="*/ 71 h 71"/>
                <a:gd name="T8" fmla="*/ 22 w 68"/>
                <a:gd name="T9" fmla="*/ 44 h 71"/>
                <a:gd name="T10" fmla="*/ 46 w 68"/>
                <a:gd name="T11" fmla="*/ 44 h 71"/>
                <a:gd name="T12" fmla="*/ 46 w 68"/>
                <a:gd name="T13" fmla="*/ 71 h 71"/>
                <a:gd name="T14" fmla="*/ 63 w 68"/>
                <a:gd name="T15" fmla="*/ 71 h 71"/>
                <a:gd name="T16" fmla="*/ 68 w 68"/>
                <a:gd name="T17" fmla="*/ 68 h 71"/>
                <a:gd name="T18" fmla="*/ 68 w 68"/>
                <a:gd name="T19" fmla="*/ 32 h 71"/>
                <a:gd name="T20" fmla="*/ 34 w 68"/>
                <a:gd name="T21" fmla="*/ 0 h 71"/>
                <a:gd name="T22" fmla="*/ 0 w 68"/>
                <a:gd name="T23" fmla="*/ 3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71">
                  <a:moveTo>
                    <a:pt x="0" y="32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70"/>
                    <a:pt x="2" y="71"/>
                    <a:pt x="5" y="71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6" y="71"/>
                    <a:pt x="68" y="70"/>
                    <a:pt x="68" y="68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89" name="组合 88"/>
          <p:cNvGrpSpPr/>
          <p:nvPr/>
        </p:nvGrpSpPr>
        <p:grpSpPr bwMode="auto">
          <a:xfrm>
            <a:off x="4572000" y="2286000"/>
            <a:ext cx="506412" cy="506413"/>
            <a:chOff x="1339850" y="2163763"/>
            <a:chExt cx="506413" cy="506412"/>
          </a:xfrm>
        </p:grpSpPr>
        <p:sp>
          <p:nvSpPr>
            <p:cNvPr id="90" name="Freeform 13"/>
            <p:cNvSpPr/>
            <p:nvPr/>
          </p:nvSpPr>
          <p:spPr bwMode="auto">
            <a:xfrm>
              <a:off x="1339850" y="2163763"/>
              <a:ext cx="506413" cy="506412"/>
            </a:xfrm>
            <a:custGeom>
              <a:avLst/>
              <a:gdLst>
                <a:gd name="T0" fmla="*/ 135 w 135"/>
                <a:gd name="T1" fmla="*/ 36 h 135"/>
                <a:gd name="T2" fmla="*/ 135 w 135"/>
                <a:gd name="T3" fmla="*/ 98 h 135"/>
                <a:gd name="T4" fmla="*/ 98 w 135"/>
                <a:gd name="T5" fmla="*/ 135 h 135"/>
                <a:gd name="T6" fmla="*/ 37 w 135"/>
                <a:gd name="T7" fmla="*/ 135 h 135"/>
                <a:gd name="T8" fmla="*/ 0 w 135"/>
                <a:gd name="T9" fmla="*/ 98 h 135"/>
                <a:gd name="T10" fmla="*/ 0 w 135"/>
                <a:gd name="T11" fmla="*/ 36 h 135"/>
                <a:gd name="T12" fmla="*/ 37 w 135"/>
                <a:gd name="T13" fmla="*/ 0 h 135"/>
                <a:gd name="T14" fmla="*/ 135 w 135"/>
                <a:gd name="T15" fmla="*/ 0 h 135"/>
                <a:gd name="T16" fmla="*/ 135 w 135"/>
                <a:gd name="T17" fmla="*/ 3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5">
                  <a:moveTo>
                    <a:pt x="135" y="36"/>
                  </a:moveTo>
                  <a:cubicBezTo>
                    <a:pt x="135" y="98"/>
                    <a:pt x="135" y="98"/>
                    <a:pt x="135" y="98"/>
                  </a:cubicBezTo>
                  <a:cubicBezTo>
                    <a:pt x="135" y="118"/>
                    <a:pt x="118" y="135"/>
                    <a:pt x="98" y="135"/>
                  </a:cubicBezTo>
                  <a:cubicBezTo>
                    <a:pt x="37" y="135"/>
                    <a:pt x="37" y="135"/>
                    <a:pt x="37" y="135"/>
                  </a:cubicBezTo>
                  <a:cubicBezTo>
                    <a:pt x="16" y="135"/>
                    <a:pt x="0" y="118"/>
                    <a:pt x="0" y="9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7" y="0"/>
                  </a:cubicBezTo>
                  <a:cubicBezTo>
                    <a:pt x="135" y="0"/>
                    <a:pt x="135" y="0"/>
                    <a:pt x="135" y="0"/>
                  </a:cubicBezTo>
                  <a:lnTo>
                    <a:pt x="135" y="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Freeform 14"/>
            <p:cNvSpPr/>
            <p:nvPr/>
          </p:nvSpPr>
          <p:spPr bwMode="auto">
            <a:xfrm>
              <a:off x="1500187" y="2276476"/>
              <a:ext cx="176213" cy="104775"/>
            </a:xfrm>
            <a:custGeom>
              <a:avLst/>
              <a:gdLst>
                <a:gd name="T0" fmla="*/ 111 w 111"/>
                <a:gd name="T1" fmla="*/ 0 h 66"/>
                <a:gd name="T2" fmla="*/ 55 w 111"/>
                <a:gd name="T3" fmla="*/ 0 h 66"/>
                <a:gd name="T4" fmla="*/ 55 w 111"/>
                <a:gd name="T5" fmla="*/ 54 h 66"/>
                <a:gd name="T6" fmla="*/ 14 w 111"/>
                <a:gd name="T7" fmla="*/ 54 h 66"/>
                <a:gd name="T8" fmla="*/ 14 w 111"/>
                <a:gd name="T9" fmla="*/ 0 h 66"/>
                <a:gd name="T10" fmla="*/ 0 w 111"/>
                <a:gd name="T11" fmla="*/ 0 h 66"/>
                <a:gd name="T12" fmla="*/ 0 w 111"/>
                <a:gd name="T13" fmla="*/ 66 h 66"/>
                <a:gd name="T14" fmla="*/ 111 w 111"/>
                <a:gd name="T15" fmla="*/ 66 h 66"/>
                <a:gd name="T16" fmla="*/ 111 w 111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66">
                  <a:moveTo>
                    <a:pt x="111" y="0"/>
                  </a:moveTo>
                  <a:lnTo>
                    <a:pt x="55" y="0"/>
                  </a:lnTo>
                  <a:lnTo>
                    <a:pt x="55" y="54"/>
                  </a:lnTo>
                  <a:lnTo>
                    <a:pt x="14" y="54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11" y="6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" name="Freeform 15"/>
            <p:cNvSpPr>
              <a:spLocks noEditPoints="1"/>
            </p:cNvSpPr>
            <p:nvPr/>
          </p:nvSpPr>
          <p:spPr bwMode="auto">
            <a:xfrm>
              <a:off x="1447800" y="2276476"/>
              <a:ext cx="288926" cy="277811"/>
            </a:xfrm>
            <a:custGeom>
              <a:avLst/>
              <a:gdLst>
                <a:gd name="T0" fmla="*/ 72 w 77"/>
                <a:gd name="T1" fmla="*/ 0 h 74"/>
                <a:gd name="T2" fmla="*/ 64 w 77"/>
                <a:gd name="T3" fmla="*/ 0 h 74"/>
                <a:gd name="T4" fmla="*/ 64 w 77"/>
                <a:gd name="T5" fmla="*/ 31 h 74"/>
                <a:gd name="T6" fmla="*/ 10 w 77"/>
                <a:gd name="T7" fmla="*/ 31 h 74"/>
                <a:gd name="T8" fmla="*/ 10 w 77"/>
                <a:gd name="T9" fmla="*/ 0 h 74"/>
                <a:gd name="T10" fmla="*/ 5 w 77"/>
                <a:gd name="T11" fmla="*/ 0 h 74"/>
                <a:gd name="T12" fmla="*/ 0 w 77"/>
                <a:gd name="T13" fmla="*/ 6 h 74"/>
                <a:gd name="T14" fmla="*/ 0 w 77"/>
                <a:gd name="T15" fmla="*/ 68 h 74"/>
                <a:gd name="T16" fmla="*/ 5 w 77"/>
                <a:gd name="T17" fmla="*/ 74 h 74"/>
                <a:gd name="T18" fmla="*/ 72 w 77"/>
                <a:gd name="T19" fmla="*/ 74 h 74"/>
                <a:gd name="T20" fmla="*/ 77 w 77"/>
                <a:gd name="T21" fmla="*/ 68 h 74"/>
                <a:gd name="T22" fmla="*/ 77 w 77"/>
                <a:gd name="T23" fmla="*/ 6 h 74"/>
                <a:gd name="T24" fmla="*/ 72 w 77"/>
                <a:gd name="T25" fmla="*/ 0 h 74"/>
                <a:gd name="T26" fmla="*/ 38 w 77"/>
                <a:gd name="T27" fmla="*/ 65 h 74"/>
                <a:gd name="T28" fmla="*/ 22 w 77"/>
                <a:gd name="T29" fmla="*/ 49 h 74"/>
                <a:gd name="T30" fmla="*/ 38 w 77"/>
                <a:gd name="T31" fmla="*/ 33 h 74"/>
                <a:gd name="T32" fmla="*/ 54 w 77"/>
                <a:gd name="T33" fmla="*/ 49 h 74"/>
                <a:gd name="T34" fmla="*/ 38 w 77"/>
                <a:gd name="T35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74">
                  <a:moveTo>
                    <a:pt x="72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2" y="74"/>
                    <a:pt x="5" y="74"/>
                  </a:cubicBezTo>
                  <a:cubicBezTo>
                    <a:pt x="72" y="74"/>
                    <a:pt x="72" y="74"/>
                    <a:pt x="72" y="74"/>
                  </a:cubicBezTo>
                  <a:cubicBezTo>
                    <a:pt x="75" y="74"/>
                    <a:pt x="77" y="72"/>
                    <a:pt x="77" y="68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3"/>
                    <a:pt x="75" y="0"/>
                    <a:pt x="72" y="0"/>
                  </a:cubicBezTo>
                  <a:close/>
                  <a:moveTo>
                    <a:pt x="38" y="65"/>
                  </a:moveTo>
                  <a:cubicBezTo>
                    <a:pt x="29" y="65"/>
                    <a:pt x="22" y="58"/>
                    <a:pt x="22" y="49"/>
                  </a:cubicBezTo>
                  <a:cubicBezTo>
                    <a:pt x="22" y="40"/>
                    <a:pt x="29" y="33"/>
                    <a:pt x="38" y="33"/>
                  </a:cubicBezTo>
                  <a:cubicBezTo>
                    <a:pt x="46" y="33"/>
                    <a:pt x="54" y="40"/>
                    <a:pt x="54" y="49"/>
                  </a:cubicBezTo>
                  <a:cubicBezTo>
                    <a:pt x="54" y="58"/>
                    <a:pt x="46" y="65"/>
                    <a:pt x="38" y="65"/>
                  </a:cubicBez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3" name="Oval 16"/>
            <p:cNvSpPr>
              <a:spLocks noChangeArrowheads="1"/>
            </p:cNvSpPr>
            <p:nvPr/>
          </p:nvSpPr>
          <p:spPr bwMode="auto">
            <a:xfrm>
              <a:off x="1549400" y="2419350"/>
              <a:ext cx="82550" cy="82550"/>
            </a:xfrm>
            <a:prstGeom prst="ellipse">
              <a:avLst/>
            </a:pr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94" name="组合 93"/>
          <p:cNvGrpSpPr/>
          <p:nvPr/>
        </p:nvGrpSpPr>
        <p:grpSpPr bwMode="auto">
          <a:xfrm>
            <a:off x="4576762" y="3013323"/>
            <a:ext cx="501650" cy="506413"/>
            <a:chOff x="5093055" y="2766720"/>
            <a:chExt cx="501650" cy="506413"/>
          </a:xfrm>
        </p:grpSpPr>
        <p:sp>
          <p:nvSpPr>
            <p:cNvPr id="95" name="Freeform 21"/>
            <p:cNvSpPr/>
            <p:nvPr/>
          </p:nvSpPr>
          <p:spPr bwMode="auto">
            <a:xfrm>
              <a:off x="5093055" y="2766720"/>
              <a:ext cx="501650" cy="506413"/>
            </a:xfrm>
            <a:custGeom>
              <a:avLst/>
              <a:gdLst>
                <a:gd name="T0" fmla="*/ 134 w 134"/>
                <a:gd name="T1" fmla="*/ 37 h 135"/>
                <a:gd name="T2" fmla="*/ 134 w 134"/>
                <a:gd name="T3" fmla="*/ 98 h 135"/>
                <a:gd name="T4" fmla="*/ 98 w 134"/>
                <a:gd name="T5" fmla="*/ 135 h 135"/>
                <a:gd name="T6" fmla="*/ 36 w 134"/>
                <a:gd name="T7" fmla="*/ 135 h 135"/>
                <a:gd name="T8" fmla="*/ 0 w 134"/>
                <a:gd name="T9" fmla="*/ 98 h 135"/>
                <a:gd name="T10" fmla="*/ 0 w 134"/>
                <a:gd name="T11" fmla="*/ 37 h 135"/>
                <a:gd name="T12" fmla="*/ 36 w 134"/>
                <a:gd name="T13" fmla="*/ 0 h 135"/>
                <a:gd name="T14" fmla="*/ 134 w 134"/>
                <a:gd name="T15" fmla="*/ 0 h 135"/>
                <a:gd name="T16" fmla="*/ 134 w 134"/>
                <a:gd name="T17" fmla="*/ 3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135">
                  <a:moveTo>
                    <a:pt x="134" y="37"/>
                  </a:moveTo>
                  <a:cubicBezTo>
                    <a:pt x="134" y="98"/>
                    <a:pt x="134" y="98"/>
                    <a:pt x="134" y="98"/>
                  </a:cubicBezTo>
                  <a:cubicBezTo>
                    <a:pt x="134" y="118"/>
                    <a:pt x="118" y="135"/>
                    <a:pt x="98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16" y="135"/>
                    <a:pt x="0" y="118"/>
                    <a:pt x="0" y="9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34" y="0"/>
                    <a:pt x="134" y="0"/>
                    <a:pt x="134" y="0"/>
                  </a:cubicBezTo>
                  <a:lnTo>
                    <a:pt x="134" y="3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6" name="Oval 22"/>
            <p:cNvSpPr>
              <a:spLocks noChangeArrowheads="1"/>
            </p:cNvSpPr>
            <p:nvPr/>
          </p:nvSpPr>
          <p:spPr bwMode="auto">
            <a:xfrm>
              <a:off x="5201005" y="3069933"/>
              <a:ext cx="98425" cy="98425"/>
            </a:xfrm>
            <a:prstGeom prst="ellipse">
              <a:avLst/>
            </a:pr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7" name="Freeform 23"/>
            <p:cNvSpPr/>
            <p:nvPr/>
          </p:nvSpPr>
          <p:spPr bwMode="auto">
            <a:xfrm>
              <a:off x="5212118" y="2969920"/>
              <a:ext cx="180975" cy="179388"/>
            </a:xfrm>
            <a:custGeom>
              <a:avLst/>
              <a:gdLst>
                <a:gd name="T0" fmla="*/ 6 w 48"/>
                <a:gd name="T1" fmla="*/ 0 h 48"/>
                <a:gd name="T2" fmla="*/ 0 w 48"/>
                <a:gd name="T3" fmla="*/ 7 h 48"/>
                <a:gd name="T4" fmla="*/ 6 w 48"/>
                <a:gd name="T5" fmla="*/ 13 h 48"/>
                <a:gd name="T6" fmla="*/ 35 w 48"/>
                <a:gd name="T7" fmla="*/ 42 h 48"/>
                <a:gd name="T8" fmla="*/ 42 w 48"/>
                <a:gd name="T9" fmla="*/ 48 h 48"/>
                <a:gd name="T10" fmla="*/ 48 w 48"/>
                <a:gd name="T11" fmla="*/ 42 h 48"/>
                <a:gd name="T12" fmla="*/ 6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2" y="13"/>
                    <a:pt x="35" y="26"/>
                    <a:pt x="35" y="42"/>
                  </a:cubicBezTo>
                  <a:cubicBezTo>
                    <a:pt x="35" y="45"/>
                    <a:pt x="38" y="48"/>
                    <a:pt x="42" y="48"/>
                  </a:cubicBezTo>
                  <a:cubicBezTo>
                    <a:pt x="45" y="48"/>
                    <a:pt x="48" y="45"/>
                    <a:pt x="48" y="42"/>
                  </a:cubicBezTo>
                  <a:cubicBezTo>
                    <a:pt x="48" y="19"/>
                    <a:pt x="29" y="0"/>
                    <a:pt x="6" y="0"/>
                  </a:cubicBez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8" name="Freeform 24"/>
            <p:cNvSpPr/>
            <p:nvPr/>
          </p:nvSpPr>
          <p:spPr bwMode="auto">
            <a:xfrm>
              <a:off x="5212118" y="2871495"/>
              <a:ext cx="277812" cy="277813"/>
            </a:xfrm>
            <a:custGeom>
              <a:avLst/>
              <a:gdLst>
                <a:gd name="T0" fmla="*/ 6 w 74"/>
                <a:gd name="T1" fmla="*/ 0 h 74"/>
                <a:gd name="T2" fmla="*/ 0 w 74"/>
                <a:gd name="T3" fmla="*/ 7 h 74"/>
                <a:gd name="T4" fmla="*/ 6 w 74"/>
                <a:gd name="T5" fmla="*/ 13 h 74"/>
                <a:gd name="T6" fmla="*/ 61 w 74"/>
                <a:gd name="T7" fmla="*/ 68 h 74"/>
                <a:gd name="T8" fmla="*/ 68 w 74"/>
                <a:gd name="T9" fmla="*/ 74 h 74"/>
                <a:gd name="T10" fmla="*/ 74 w 74"/>
                <a:gd name="T11" fmla="*/ 68 h 74"/>
                <a:gd name="T12" fmla="*/ 6 w 74"/>
                <a:gd name="T1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74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37" y="13"/>
                    <a:pt x="61" y="38"/>
                    <a:pt x="61" y="68"/>
                  </a:cubicBezTo>
                  <a:cubicBezTo>
                    <a:pt x="61" y="71"/>
                    <a:pt x="64" y="74"/>
                    <a:pt x="68" y="74"/>
                  </a:cubicBezTo>
                  <a:cubicBezTo>
                    <a:pt x="71" y="74"/>
                    <a:pt x="74" y="71"/>
                    <a:pt x="74" y="68"/>
                  </a:cubicBezTo>
                  <a:cubicBezTo>
                    <a:pt x="74" y="30"/>
                    <a:pt x="44" y="0"/>
                    <a:pt x="6" y="0"/>
                  </a:cubicBez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99" name="组合 98"/>
          <p:cNvGrpSpPr/>
          <p:nvPr/>
        </p:nvGrpSpPr>
        <p:grpSpPr bwMode="auto">
          <a:xfrm>
            <a:off x="4572000" y="3723878"/>
            <a:ext cx="506412" cy="506413"/>
            <a:chOff x="6137274" y="1900165"/>
            <a:chExt cx="506413" cy="506412"/>
          </a:xfrm>
        </p:grpSpPr>
        <p:sp>
          <p:nvSpPr>
            <p:cNvPr id="100" name="Freeform 29"/>
            <p:cNvSpPr/>
            <p:nvPr/>
          </p:nvSpPr>
          <p:spPr bwMode="auto">
            <a:xfrm>
              <a:off x="6137274" y="1900165"/>
              <a:ext cx="506413" cy="506412"/>
            </a:xfrm>
            <a:custGeom>
              <a:avLst/>
              <a:gdLst>
                <a:gd name="T0" fmla="*/ 135 w 135"/>
                <a:gd name="T1" fmla="*/ 36 h 135"/>
                <a:gd name="T2" fmla="*/ 135 w 135"/>
                <a:gd name="T3" fmla="*/ 98 h 135"/>
                <a:gd name="T4" fmla="*/ 98 w 135"/>
                <a:gd name="T5" fmla="*/ 135 h 135"/>
                <a:gd name="T6" fmla="*/ 36 w 135"/>
                <a:gd name="T7" fmla="*/ 135 h 135"/>
                <a:gd name="T8" fmla="*/ 0 w 135"/>
                <a:gd name="T9" fmla="*/ 98 h 135"/>
                <a:gd name="T10" fmla="*/ 0 w 135"/>
                <a:gd name="T11" fmla="*/ 36 h 135"/>
                <a:gd name="T12" fmla="*/ 36 w 135"/>
                <a:gd name="T13" fmla="*/ 0 h 135"/>
                <a:gd name="T14" fmla="*/ 135 w 135"/>
                <a:gd name="T15" fmla="*/ 0 h 135"/>
                <a:gd name="T16" fmla="*/ 135 w 135"/>
                <a:gd name="T17" fmla="*/ 3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5">
                  <a:moveTo>
                    <a:pt x="135" y="36"/>
                  </a:moveTo>
                  <a:cubicBezTo>
                    <a:pt x="135" y="98"/>
                    <a:pt x="135" y="98"/>
                    <a:pt x="135" y="98"/>
                  </a:cubicBezTo>
                  <a:cubicBezTo>
                    <a:pt x="135" y="118"/>
                    <a:pt x="118" y="135"/>
                    <a:pt x="98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16" y="135"/>
                    <a:pt x="0" y="118"/>
                    <a:pt x="0" y="9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35" y="0"/>
                    <a:pt x="135" y="0"/>
                    <a:pt x="135" y="0"/>
                  </a:cubicBezTo>
                  <a:lnTo>
                    <a:pt x="135" y="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1" name="Freeform 30"/>
            <p:cNvSpPr>
              <a:spLocks noEditPoints="1"/>
            </p:cNvSpPr>
            <p:nvPr/>
          </p:nvSpPr>
          <p:spPr bwMode="auto">
            <a:xfrm>
              <a:off x="6208711" y="1979540"/>
              <a:ext cx="327026" cy="325437"/>
            </a:xfrm>
            <a:custGeom>
              <a:avLst/>
              <a:gdLst>
                <a:gd name="T0" fmla="*/ 64 w 87"/>
                <a:gd name="T1" fmla="*/ 14 h 87"/>
                <a:gd name="T2" fmla="*/ 14 w 87"/>
                <a:gd name="T3" fmla="*/ 14 h 87"/>
                <a:gd name="T4" fmla="*/ 14 w 87"/>
                <a:gd name="T5" fmla="*/ 64 h 87"/>
                <a:gd name="T6" fmla="*/ 59 w 87"/>
                <a:gd name="T7" fmla="*/ 69 h 87"/>
                <a:gd name="T8" fmla="*/ 74 w 87"/>
                <a:gd name="T9" fmla="*/ 84 h 87"/>
                <a:gd name="T10" fmla="*/ 83 w 87"/>
                <a:gd name="T11" fmla="*/ 84 h 87"/>
                <a:gd name="T12" fmla="*/ 84 w 87"/>
                <a:gd name="T13" fmla="*/ 83 h 87"/>
                <a:gd name="T14" fmla="*/ 84 w 87"/>
                <a:gd name="T15" fmla="*/ 74 h 87"/>
                <a:gd name="T16" fmla="*/ 69 w 87"/>
                <a:gd name="T17" fmla="*/ 59 h 87"/>
                <a:gd name="T18" fmla="*/ 64 w 87"/>
                <a:gd name="T19" fmla="*/ 14 h 87"/>
                <a:gd name="T20" fmla="*/ 58 w 87"/>
                <a:gd name="T21" fmla="*/ 58 h 87"/>
                <a:gd name="T22" fmla="*/ 20 w 87"/>
                <a:gd name="T23" fmla="*/ 58 h 87"/>
                <a:gd name="T24" fmla="*/ 20 w 87"/>
                <a:gd name="T25" fmla="*/ 21 h 87"/>
                <a:gd name="T26" fmla="*/ 58 w 87"/>
                <a:gd name="T27" fmla="*/ 21 h 87"/>
                <a:gd name="T28" fmla="*/ 58 w 87"/>
                <a:gd name="T29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" h="87">
                  <a:moveTo>
                    <a:pt x="64" y="14"/>
                  </a:moveTo>
                  <a:cubicBezTo>
                    <a:pt x="50" y="0"/>
                    <a:pt x="28" y="0"/>
                    <a:pt x="14" y="14"/>
                  </a:cubicBezTo>
                  <a:cubicBezTo>
                    <a:pt x="0" y="28"/>
                    <a:pt x="0" y="51"/>
                    <a:pt x="14" y="64"/>
                  </a:cubicBezTo>
                  <a:cubicBezTo>
                    <a:pt x="26" y="77"/>
                    <a:pt x="45" y="78"/>
                    <a:pt x="59" y="69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6" y="87"/>
                    <a:pt x="80" y="87"/>
                    <a:pt x="83" y="84"/>
                  </a:cubicBezTo>
                  <a:cubicBezTo>
                    <a:pt x="84" y="83"/>
                    <a:pt x="84" y="83"/>
                    <a:pt x="84" y="83"/>
                  </a:cubicBezTo>
                  <a:cubicBezTo>
                    <a:pt x="87" y="81"/>
                    <a:pt x="87" y="77"/>
                    <a:pt x="84" y="74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78" y="45"/>
                    <a:pt x="76" y="26"/>
                    <a:pt x="64" y="14"/>
                  </a:cubicBezTo>
                  <a:close/>
                  <a:moveTo>
                    <a:pt x="58" y="58"/>
                  </a:moveTo>
                  <a:cubicBezTo>
                    <a:pt x="47" y="68"/>
                    <a:pt x="31" y="68"/>
                    <a:pt x="20" y="58"/>
                  </a:cubicBezTo>
                  <a:cubicBezTo>
                    <a:pt x="10" y="48"/>
                    <a:pt x="10" y="31"/>
                    <a:pt x="20" y="21"/>
                  </a:cubicBezTo>
                  <a:cubicBezTo>
                    <a:pt x="31" y="10"/>
                    <a:pt x="47" y="10"/>
                    <a:pt x="58" y="21"/>
                  </a:cubicBezTo>
                  <a:cubicBezTo>
                    <a:pt x="68" y="31"/>
                    <a:pt x="68" y="48"/>
                    <a:pt x="58" y="58"/>
                  </a:cubicBez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222875" y="1486669"/>
            <a:ext cx="314801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/>
        </p:nvSpPr>
        <p:spPr bwMode="auto">
          <a:xfrm>
            <a:off x="5222875" y="2244725"/>
            <a:ext cx="314801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/>
        </p:nvSpPr>
        <p:spPr bwMode="auto">
          <a:xfrm>
            <a:off x="5222875" y="3003798"/>
            <a:ext cx="314801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/>
        </p:nvSpPr>
        <p:spPr bwMode="auto">
          <a:xfrm>
            <a:off x="5222875" y="3747691"/>
            <a:ext cx="314801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您的内容打在这里，或者通过复制您的文本后，在此框中选择粘贴，并选择只保留文字。您的内容打在这里，或者通过复制您的文本后。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66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decel="66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decel="66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decel="66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4" grpId="0"/>
      <p:bldP spid="10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77"/>
  <p:tag name="MH_SECTIONID" val="278,279,280,281,"/>
  <p:tag name="ISPRING_PRESENTATION_TITLE" val="财务数据分析报表报告PP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AUTOCOLOR" val="TRUE"/>
  <p:tag name="MH_TYPE" val="CONTENTS"/>
  <p:tag name="ID" val="5471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AUTOCOLOR" val="TRUE"/>
  <p:tag name="MH_TYPE" val="CONTENTS"/>
  <p:tag name="ID" val="54712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AUTOCOLOR" val="TRUE"/>
  <p:tag name="MH_TYPE" val="CONTENTS"/>
  <p:tag name="ID" val="54712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AUTOCOLOR" val="TRUE"/>
  <p:tag name="MH_TYPE" val="CONTENTS"/>
  <p:tag name="ID" val="54712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AUTOCOLOR" val="TRUE"/>
  <p:tag name="MH_TYPE" val="CONTENTS"/>
  <p:tag name="ID" val="54712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OTHERS"/>
  <p:tag name="ID" val="5471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ENTRY"/>
  <p:tag name="ID" val="547124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4112902"/>
  <p:tag name="MH_LIBRARY" val="CONTENTS"/>
  <p:tag name="MH_TYPE" val="NUMBER"/>
  <p:tag name="ID" val="547124"/>
  <p:tag name="MH_ORDER" val="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双红色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C00000"/>
      </a:accent1>
      <a:accent2>
        <a:srgbClr val="FF0000"/>
      </a:accent2>
      <a:accent3>
        <a:srgbClr val="C00000"/>
      </a:accent3>
      <a:accent4>
        <a:srgbClr val="FF000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2095</Words>
  <Application>Microsoft Office PowerPoint</Application>
  <PresentationFormat>全屏显示(16:9)</PresentationFormat>
  <Paragraphs>328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굴림</vt:lpstr>
      <vt:lpstr>굴림</vt:lpstr>
      <vt:lpstr>等线</vt:lpstr>
      <vt:lpstr>等线 Light</vt:lpstr>
      <vt:lpstr>华文细黑</vt:lpstr>
      <vt:lpstr>微软雅黑</vt:lpstr>
      <vt:lpstr>Arial</vt:lpstr>
      <vt:lpstr>Bodoni MT</vt:lpstr>
      <vt:lpstr>Calibri</vt:lpstr>
      <vt:lpstr>Corbel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财务数据分析报表报告PPT</dc:title>
  <dc:creator/>
  <cp:lastModifiedBy>天 下</cp:lastModifiedBy>
  <cp:revision>20</cp:revision>
  <dcterms:created xsi:type="dcterms:W3CDTF">2016-12-25T02:27:00Z</dcterms:created>
  <dcterms:modified xsi:type="dcterms:W3CDTF">2021-01-05T15:57:30Z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