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7" r:id="rId2"/>
    <p:sldId id="3128" r:id="rId3"/>
    <p:sldId id="3129" r:id="rId4"/>
    <p:sldId id="3096" r:id="rId5"/>
    <p:sldId id="3101" r:id="rId6"/>
    <p:sldId id="3092" r:id="rId7"/>
    <p:sldId id="3088" r:id="rId8"/>
    <p:sldId id="3130" r:id="rId9"/>
    <p:sldId id="3100" r:id="rId10"/>
    <p:sldId id="3093" r:id="rId11"/>
    <p:sldId id="3099" r:id="rId12"/>
    <p:sldId id="3090" r:id="rId13"/>
    <p:sldId id="3131" r:id="rId14"/>
    <p:sldId id="3094" r:id="rId15"/>
    <p:sldId id="3098" r:id="rId16"/>
    <p:sldId id="3087" r:id="rId17"/>
    <p:sldId id="3091" r:id="rId18"/>
    <p:sldId id="3132" r:id="rId19"/>
    <p:sldId id="3089" r:id="rId20"/>
    <p:sldId id="3097" r:id="rId21"/>
    <p:sldId id="3095" r:id="rId22"/>
    <p:sldId id="313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613"/>
    <a:srgbClr val="B3CFDB"/>
    <a:srgbClr val="A98855"/>
    <a:srgbClr val="0474AD"/>
    <a:srgbClr val="00B369"/>
    <a:srgbClr val="1A8CE1"/>
    <a:srgbClr val="FFFFFF"/>
    <a:srgbClr val="A78357"/>
    <a:srgbClr val="28C7D4"/>
    <a:srgbClr val="F9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2986" autoAdjust="0"/>
  </p:normalViewPr>
  <p:slideViewPr>
    <p:cSldViewPr>
      <p:cViewPr varScale="1">
        <p:scale>
          <a:sx n="56" d="100"/>
          <a:sy n="56" d="100"/>
        </p:scale>
        <p:origin x="108" y="46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86-4971-84ED-D94FC53654D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86-4971-84ED-D94FC53654D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786-4971-84ED-D94FC53654D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86-4971-84ED-D94FC53654DD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786-4971-84ED-D94FC53654D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4786-4971-84ED-D94FC53654D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4786-4971-84ED-D94FC53654D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4786-4971-84ED-D94FC53654D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4786-4971-84ED-D94FC53654D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4786-4971-84ED-D94FC53654DD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4786-4971-84ED-D94FC5365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289-4321-B1A2-6784B9BA87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289-4321-B1A2-6784B9BA87A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289-4321-B1A2-6784B9BA87A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289-4321-B1A2-6784B9BA87A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289-4321-B1A2-6784B9BA87AC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289-4321-B1A2-6784B9BA87AC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289-4321-B1A2-6784B9BA87A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1289-4321-B1A2-6784B9BA87A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1289-4321-B1A2-6784B9BA87A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1289-4321-B1A2-6784B9BA87AC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1289-4321-B1A2-6784B9BA8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0DA-4CFA-AC9C-4361139D0F6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0DA-4CFA-AC9C-4361139D0F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0DA-4CFA-AC9C-4361139D0F6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0DA-4CFA-AC9C-4361139D0F6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0DA-4CFA-AC9C-4361139D0F6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0DA-4CFA-AC9C-4361139D0F6F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0DA-4CFA-AC9C-4361139D0F6F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0DA-4CFA-AC9C-4361139D0F6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B0DA-4CFA-AC9C-4361139D0F6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B0DA-4CFA-AC9C-4361139D0F6F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B0DA-4CFA-AC9C-4361139D0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843-4ED1-B449-3E657179B78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843-4ED1-B449-3E657179B78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843-4ED1-B449-3E657179B7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843-4ED1-B449-3E657179B788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843-4ED1-B449-3E657179B78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843-4ED1-B449-3E657179B78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843-4ED1-B449-3E657179B78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843-4ED1-B449-3E657179B788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843-4ED1-B449-3E657179B78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843-4ED1-B449-3E657179B788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E843-4ED1-B449-3E657179B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524719" y="4264397"/>
            <a:ext cx="75298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cap="all" spc="600" dirty="0">
                <a:solidFill>
                  <a:schemeClr val="accent1"/>
                </a:solidFill>
                <a:cs typeface="Arial" panose="020B0604020202020204" pitchFamily="34" charset="0"/>
              </a:rPr>
              <a:t>财务数据报表分析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24719" y="5262402"/>
            <a:ext cx="6706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 and data analysis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524719" y="5571137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06" y="2860365"/>
            <a:ext cx="4541144" cy="4382662"/>
          </a:xfrm>
          <a:prstGeom prst="rect">
            <a:avLst/>
          </a:prstGeom>
        </p:spPr>
      </p:pic>
      <p:pic>
        <p:nvPicPr>
          <p:cNvPr id="4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280219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1757" y="5920581"/>
            <a:ext cx="33928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1F8613"/>
                </a:solidFill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rgbClr val="1F8613"/>
                </a:solidFill>
                <a:ea typeface="微软雅黑" panose="020B0503020204020204" pitchFamily="34" charset="-122"/>
              </a:rPr>
              <a:t>xiazaii  </a:t>
            </a:r>
            <a:r>
              <a:rPr lang="zh-CN" altLang="en-US">
                <a:solidFill>
                  <a:srgbClr val="1F8613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>
                <a:solidFill>
                  <a:srgbClr val="1F8613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>
                <a:solidFill>
                  <a:srgbClr val="1F8613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rgbClr val="1F8613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>
                <a:solidFill>
                  <a:srgbClr val="1F8613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rgbClr val="1F8613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1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1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17" grpId="1"/>
      <p:bldP spid="1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83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4" cy="5493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80" y="3501194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83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4" cy="5493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1" cy="1451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14687"/>
            <a:chOff x="4597686" y="3155872"/>
            <a:chExt cx="1583966" cy="508250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14687"/>
            <a:chOff x="6978976" y="3155872"/>
            <a:chExt cx="1542507" cy="508250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5"/>
            <a:ext cx="2036110" cy="714688"/>
            <a:chOff x="4597685" y="3914331"/>
            <a:chExt cx="1542507" cy="508250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5"/>
            <a:ext cx="2036110" cy="714688"/>
            <a:chOff x="6978976" y="3914331"/>
            <a:chExt cx="1542507" cy="508250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68"/>
            <a:ext cx="2036110" cy="714688"/>
            <a:chOff x="4597685" y="3914331"/>
            <a:chExt cx="1542507" cy="508250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68"/>
            <a:ext cx="2036110" cy="714688"/>
            <a:chOff x="6978976" y="3914331"/>
            <a:chExt cx="1542507" cy="508250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30187"/>
            <a:chOff x="7665253" y="2591639"/>
            <a:chExt cx="3033214" cy="597575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25159"/>
            <a:chOff x="1358936" y="1745737"/>
            <a:chExt cx="3033214" cy="592806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6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21916"/>
            <a:chOff x="1358936" y="3460009"/>
            <a:chExt cx="3033214" cy="589732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57906"/>
            <a:ext cx="781549" cy="327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57906"/>
            <a:ext cx="781549" cy="327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57906"/>
            <a:ext cx="781549" cy="327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57906"/>
            <a:ext cx="781549" cy="327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39"/>
            <a:ext cx="2416350" cy="779697"/>
            <a:chOff x="1753214" y="2748563"/>
            <a:chExt cx="2321808" cy="73935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1"/>
            <a:ext cx="2416350" cy="798995"/>
            <a:chOff x="1753214" y="2730263"/>
            <a:chExt cx="2321808" cy="757649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0"/>
            <a:ext cx="2349427" cy="843307"/>
            <a:chOff x="1753214" y="2688244"/>
            <a:chExt cx="2321808" cy="799668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38"/>
            <a:ext cx="2349427" cy="779697"/>
            <a:chOff x="1753214" y="2748563"/>
            <a:chExt cx="2321808" cy="73935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98106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5944567" y="658257"/>
            <a:ext cx="0" cy="65735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860771" y="3429704"/>
            <a:ext cx="167595" cy="167595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5193992" y="3359652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09703" y="3359652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活动总体思路</a:t>
            </a:r>
          </a:p>
        </p:txBody>
      </p:sp>
      <p:sp>
        <p:nvSpPr>
          <p:cNvPr id="39" name="椭圆 38"/>
          <p:cNvSpPr/>
          <p:nvPr/>
        </p:nvSpPr>
        <p:spPr>
          <a:xfrm>
            <a:off x="5860771" y="4318757"/>
            <a:ext cx="167595" cy="167595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5193992" y="4228193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09703" y="4248705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活动运作方式</a:t>
            </a:r>
          </a:p>
        </p:txBody>
      </p:sp>
      <p:sp>
        <p:nvSpPr>
          <p:cNvPr id="42" name="椭圆 41"/>
          <p:cNvSpPr/>
          <p:nvPr/>
        </p:nvSpPr>
        <p:spPr>
          <a:xfrm>
            <a:off x="5860771" y="5207811"/>
            <a:ext cx="167595" cy="167595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30"/>
          <p:cNvSpPr txBox="1">
            <a:spLocks noChangeArrowheads="1"/>
          </p:cNvSpPr>
          <p:nvPr/>
        </p:nvSpPr>
        <p:spPr bwMode="auto">
          <a:xfrm>
            <a:off x="5193992" y="5096734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09703" y="5137760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问题及细节把控</a:t>
            </a:r>
          </a:p>
        </p:txBody>
      </p:sp>
      <p:sp>
        <p:nvSpPr>
          <p:cNvPr id="45" name="椭圆 44"/>
          <p:cNvSpPr/>
          <p:nvPr/>
        </p:nvSpPr>
        <p:spPr>
          <a:xfrm>
            <a:off x="5860771" y="6096864"/>
            <a:ext cx="167595" cy="167595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32"/>
          <p:cNvSpPr txBox="1">
            <a:spLocks noChangeArrowheads="1"/>
          </p:cNvSpPr>
          <p:nvPr/>
        </p:nvSpPr>
        <p:spPr bwMode="auto">
          <a:xfrm>
            <a:off x="5193992" y="6026813"/>
            <a:ext cx="542662" cy="3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09703" y="6026813"/>
            <a:ext cx="3083556" cy="30770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活动效果预期</a:t>
            </a:r>
          </a:p>
        </p:txBody>
      </p:sp>
      <p:sp>
        <p:nvSpPr>
          <p:cNvPr id="10" name="椭圆 9"/>
          <p:cNvSpPr/>
          <p:nvPr/>
        </p:nvSpPr>
        <p:spPr>
          <a:xfrm>
            <a:off x="4773601" y="573069"/>
            <a:ext cx="2342831" cy="23428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 txBox="1"/>
          <p:nvPr>
            <p:custDataLst>
              <p:tags r:id="rId1"/>
            </p:custDataLst>
          </p:nvPr>
        </p:nvSpPr>
        <p:spPr>
          <a:xfrm>
            <a:off x="5353139" y="658253"/>
            <a:ext cx="1513125" cy="21724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362434" y="1513709"/>
            <a:ext cx="2272610" cy="461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10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1" cy="834877"/>
            <a:chOff x="922980" y="3281022"/>
            <a:chExt cx="630088" cy="683671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7" y="4690307"/>
            <a:ext cx="769441" cy="1231900"/>
            <a:chOff x="1580321" y="3281022"/>
            <a:chExt cx="630088" cy="1008791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1" cy="834877"/>
            <a:chOff x="922980" y="3281022"/>
            <a:chExt cx="630088" cy="683671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5" y="4690307"/>
            <a:ext cx="769441" cy="1231900"/>
            <a:chOff x="1580321" y="3281022"/>
            <a:chExt cx="630088" cy="1008791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1" cy="834877"/>
            <a:chOff x="922980" y="3281022"/>
            <a:chExt cx="630088" cy="683671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3" y="4690307"/>
            <a:ext cx="769441" cy="1231900"/>
            <a:chOff x="1580321" y="3281022"/>
            <a:chExt cx="630088" cy="1008791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1" cy="834877"/>
            <a:chOff x="922980" y="3281022"/>
            <a:chExt cx="630088" cy="683671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1" y="4690307"/>
            <a:ext cx="769441" cy="1231900"/>
            <a:chOff x="1580321" y="3281022"/>
            <a:chExt cx="630088" cy="1008791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1" cy="834877"/>
            <a:chOff x="922980" y="3281022"/>
            <a:chExt cx="630088" cy="683671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6" y="4690307"/>
            <a:ext cx="769441" cy="1231900"/>
            <a:chOff x="1580321" y="3281022"/>
            <a:chExt cx="630088" cy="1008791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524719" y="4264397"/>
            <a:ext cx="79208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cap="all" spc="600" dirty="0">
                <a:solidFill>
                  <a:schemeClr val="accent1"/>
                </a:solidFill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24719" y="5262402"/>
            <a:ext cx="6706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 and data analysis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524719" y="5571137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06" y="2860365"/>
            <a:ext cx="4541144" cy="4382662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430" y="275675"/>
            <a:ext cx="6076556" cy="644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8"/>
            <a:ext cx="2183543" cy="699982"/>
            <a:chOff x="897773" y="2357290"/>
            <a:chExt cx="2384237" cy="764318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8"/>
            <a:ext cx="2183543" cy="706947"/>
            <a:chOff x="897773" y="3893722"/>
            <a:chExt cx="2384237" cy="771924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839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8"/>
            <a:ext cx="2183543" cy="738726"/>
            <a:chOff x="897773" y="5401618"/>
            <a:chExt cx="2384237" cy="806624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839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3"/>
            <a:ext cx="2183543" cy="709044"/>
            <a:chOff x="8854418" y="2347395"/>
            <a:chExt cx="2384237" cy="774213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2"/>
            <a:ext cx="2183543" cy="739023"/>
            <a:chOff x="8854418" y="3858698"/>
            <a:chExt cx="2384237" cy="806948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01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26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413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0C71375-99B2-4ACF-95C8-70E4826D965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94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自定义设计方案">
  <a:themeElements>
    <a:clrScheme name="自定义 3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8613"/>
      </a:accent1>
      <a:accent2>
        <a:srgbClr val="82C024"/>
      </a:accent2>
      <a:accent3>
        <a:srgbClr val="1F8613"/>
      </a:accent3>
      <a:accent4>
        <a:srgbClr val="82C024"/>
      </a:accent4>
      <a:accent5>
        <a:srgbClr val="1F8613"/>
      </a:accent5>
      <a:accent6>
        <a:srgbClr val="82C024"/>
      </a:accent6>
      <a:hlink>
        <a:srgbClr val="1F8613"/>
      </a:hlink>
      <a:folHlink>
        <a:srgbClr val="82C02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2108</Words>
  <Application>Microsoft Office PowerPoint</Application>
  <PresentationFormat>自定义</PresentationFormat>
  <Paragraphs>235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bt947.pptx</dc:title>
  <dc:creator/>
  <cp:lastModifiedBy/>
  <cp:revision>2</cp:revision>
  <dcterms:created xsi:type="dcterms:W3CDTF">2016-10-17T14:00:00Z</dcterms:created>
  <dcterms:modified xsi:type="dcterms:W3CDTF">2021-01-05T15:58:11Z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