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0"/>
  </p:notesMasterIdLst>
  <p:sldIdLst>
    <p:sldId id="288" r:id="rId3"/>
    <p:sldId id="312" r:id="rId4"/>
    <p:sldId id="313" r:id="rId5"/>
    <p:sldId id="323" r:id="rId6"/>
    <p:sldId id="340" r:id="rId7"/>
    <p:sldId id="338" r:id="rId8"/>
    <p:sldId id="331" r:id="rId9"/>
    <p:sldId id="333" r:id="rId10"/>
    <p:sldId id="314" r:id="rId11"/>
    <p:sldId id="325" r:id="rId12"/>
    <p:sldId id="337" r:id="rId13"/>
    <p:sldId id="339" r:id="rId14"/>
    <p:sldId id="326" r:id="rId15"/>
    <p:sldId id="327" r:id="rId16"/>
    <p:sldId id="315" r:id="rId17"/>
    <p:sldId id="324" r:id="rId18"/>
    <p:sldId id="329" r:id="rId19"/>
    <p:sldId id="321" r:id="rId20"/>
    <p:sldId id="318" r:id="rId21"/>
    <p:sldId id="330" r:id="rId22"/>
    <p:sldId id="316" r:id="rId23"/>
    <p:sldId id="319" r:id="rId24"/>
    <p:sldId id="320" r:id="rId25"/>
    <p:sldId id="332" r:id="rId26"/>
    <p:sldId id="335" r:id="rId27"/>
    <p:sldId id="336" r:id="rId28"/>
    <p:sldId id="317" r:id="rId2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06F"/>
    <a:srgbClr val="192E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4" y="39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tx2"/>
            </a:solidFill>
          </c:spPr>
          <c:invertIfNegative val="0"/>
          <c:dPt>
            <c:idx val="0"/>
            <c:invertIfNegative val="0"/>
            <c:bubble3D val="0"/>
            <c:spPr>
              <a:solidFill>
                <a:schemeClr val="accent1"/>
              </a:solidFill>
            </c:spPr>
            <c:extLst>
              <c:ext xmlns:c16="http://schemas.microsoft.com/office/drawing/2014/chart" uri="{C3380CC4-5D6E-409C-BE32-E72D297353CC}">
                <c16:uniqueId val="{00000001-76F0-4410-AA0A-F2C68224811D}"/>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F0-4410-AA0A-F2C68224811D}"/>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val>
            <c:numRef>
              <c:f>Sheet1!$B$2</c:f>
              <c:numCache>
                <c:formatCode>General</c:formatCode>
                <c:ptCount val="1"/>
                <c:pt idx="0">
                  <c:v>100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 xmlns:c16="http://schemas.microsoft.com/office/drawing/2014/chart" uri="{C3380CC4-5D6E-409C-BE32-E72D297353CC}">
              <c16:uniqueId val="{00000002-76F0-4410-AA0A-F2C68224811D}"/>
            </c:ext>
          </c:extLst>
        </c:ser>
        <c:ser>
          <c:idx val="1"/>
          <c:order val="1"/>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f>
              <c:numCache>
                <c:formatCode>General</c:formatCode>
                <c:ptCount val="1"/>
                <c:pt idx="0">
                  <c:v>90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 xmlns:c16="http://schemas.microsoft.com/office/drawing/2014/chart" uri="{C3380CC4-5D6E-409C-BE32-E72D297353CC}">
              <c16:uniqueId val="{00000003-76F0-4410-AA0A-F2C68224811D}"/>
            </c:ext>
          </c:extLst>
        </c:ser>
        <c:ser>
          <c:idx val="2"/>
          <c:order val="2"/>
          <c:spPr>
            <a:solidFill>
              <a:schemeClr val="accent3"/>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Sheet1!$D$2</c:f>
              <c:numCache>
                <c:formatCode>General</c:formatCode>
                <c:ptCount val="1"/>
                <c:pt idx="0">
                  <c:v>50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 xmlns:c16="http://schemas.microsoft.com/office/drawing/2014/chart" uri="{C3380CC4-5D6E-409C-BE32-E72D297353CC}">
              <c16:uniqueId val="{00000004-76F0-4410-AA0A-F2C68224811D}"/>
            </c:ext>
          </c:extLst>
        </c:ser>
        <c:ser>
          <c:idx val="3"/>
          <c:order val="3"/>
          <c:spPr>
            <a:solidFill>
              <a:schemeClr val="accent4"/>
            </a:solidFill>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val>
            <c:numRef>
              <c:f>Sheet1!$E$2</c:f>
              <c:numCache>
                <c:formatCode>General</c:formatCode>
                <c:ptCount val="1"/>
                <c:pt idx="0">
                  <c:v>40</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32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 xmlns:c16="http://schemas.microsoft.com/office/drawing/2014/chart" uri="{C3380CC4-5D6E-409C-BE32-E72D297353CC}">
              <c16:uniqueId val="{00000006-76F0-4410-AA0A-F2C68224811D}"/>
            </c:ext>
          </c:extLst>
        </c:ser>
        <c:ser>
          <c:idx val="4"/>
          <c:order val="4"/>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c:f>
              <c:numCache>
                <c:formatCode>General</c:formatCode>
                <c:ptCount val="1"/>
                <c:pt idx="0">
                  <c:v>30</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Series 33</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PROJECT 1</c:v>
                      </c:pt>
                    </c:strCache>
                  </c:strRef>
                </c15:cat>
              </c15:filteredCategoryTitle>
            </c:ext>
            <c:ext xmlns:c16="http://schemas.microsoft.com/office/drawing/2014/chart" uri="{C3380CC4-5D6E-409C-BE32-E72D297353CC}">
              <c16:uniqueId val="{00000007-76F0-4410-AA0A-F2C68224811D}"/>
            </c:ext>
          </c:extLst>
        </c:ser>
        <c:dLbls>
          <c:showLegendKey val="0"/>
          <c:showVal val="0"/>
          <c:showCatName val="0"/>
          <c:showSerName val="0"/>
          <c:showPercent val="0"/>
          <c:showBubbleSize val="0"/>
        </c:dLbls>
        <c:gapWidth val="2"/>
        <c:overlap val="-18"/>
        <c:axId val="366731296"/>
        <c:axId val="669759952"/>
      </c:barChart>
      <c:catAx>
        <c:axId val="366731296"/>
        <c:scaling>
          <c:orientation val="maxMin"/>
        </c:scaling>
        <c:delete val="1"/>
        <c:axPos val="l"/>
        <c:numFmt formatCode="General" sourceLinked="0"/>
        <c:majorTickMark val="out"/>
        <c:minorTickMark val="none"/>
        <c:tickLblPos val="none"/>
        <c:crossAx val="669759952"/>
        <c:crosses val="autoZero"/>
        <c:auto val="0"/>
        <c:lblAlgn val="ctr"/>
        <c:lblOffset val="100"/>
        <c:noMultiLvlLbl val="0"/>
      </c:catAx>
      <c:valAx>
        <c:axId val="669759952"/>
        <c:scaling>
          <c:orientation val="minMax"/>
        </c:scaling>
        <c:delete val="1"/>
        <c:axPos val="t"/>
        <c:numFmt formatCode="0.00%" sourceLinked="0"/>
        <c:majorTickMark val="cross"/>
        <c:minorTickMark val="none"/>
        <c:tickLblPos val="none"/>
        <c:crossAx val="366731296"/>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7"/>
            <c:spPr>
              <a:solidFill>
                <a:schemeClr val="accent4"/>
              </a:solidFill>
            </c:spPr>
            <c:extLst>
              <c:ext xmlns:c16="http://schemas.microsoft.com/office/drawing/2014/chart" uri="{C3380CC4-5D6E-409C-BE32-E72D297353CC}">
                <c16:uniqueId val="{00000001-8190-44F1-958B-F38F32B23FC5}"/>
              </c:ext>
            </c:extLst>
          </c:dPt>
          <c:dPt>
            <c:idx val="1"/>
            <c:bubble3D val="0"/>
            <c:spPr>
              <a:solidFill>
                <a:schemeClr val="bg1">
                  <a:lumMod val="75000"/>
                </a:schemeClr>
              </a:solidFill>
            </c:spPr>
            <c:extLst>
              <c:ext xmlns:c16="http://schemas.microsoft.com/office/drawing/2014/chart" uri="{C3380CC4-5D6E-409C-BE32-E72D297353CC}">
                <c16:uniqueId val="{00000003-8190-44F1-958B-F38F32B23FC5}"/>
              </c:ext>
            </c:extLst>
          </c:dPt>
          <c:dLbls>
            <c:delete val="1"/>
          </c:dLbls>
          <c:val>
            <c:numRef>
              <c:f>Sheet1!$B$2:$B$3</c:f>
              <c:numCache>
                <c:formatCode>0%</c:formatCode>
                <c:ptCount val="2"/>
                <c:pt idx="0">
                  <c:v>0.2</c:v>
                </c:pt>
                <c:pt idx="1">
                  <c:v>0.8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 xmlns:c16="http://schemas.microsoft.com/office/drawing/2014/chart" uri="{C3380CC4-5D6E-409C-BE32-E72D297353CC}">
              <c16:uniqueId val="{00000004-8190-44F1-958B-F38F32B23FC5}"/>
            </c:ext>
          </c:extLst>
        </c:ser>
        <c:dLbls>
          <c:showLegendKey val="0"/>
          <c:showVal val="1"/>
          <c:showCatName val="0"/>
          <c:showSerName val="0"/>
          <c:showPercent val="0"/>
          <c:showBubbleSize val="0"/>
          <c:showLeaderLines val="1"/>
        </c:dLbls>
        <c:firstSliceAng val="328"/>
      </c:pieChart>
      <c:spPr>
        <a:noFill/>
        <a:ln>
          <a:noFill/>
        </a:ln>
        <a:effectLst/>
      </c:spPr>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7"/>
            <c:spPr>
              <a:solidFill>
                <a:schemeClr val="accent5"/>
              </a:solidFill>
            </c:spPr>
            <c:extLst>
              <c:ext xmlns:c16="http://schemas.microsoft.com/office/drawing/2014/chart" uri="{C3380CC4-5D6E-409C-BE32-E72D297353CC}">
                <c16:uniqueId val="{00000001-5A19-4F8C-9684-BFF351370217}"/>
              </c:ext>
            </c:extLst>
          </c:dPt>
          <c:dPt>
            <c:idx val="1"/>
            <c:bubble3D val="0"/>
            <c:spPr>
              <a:solidFill>
                <a:schemeClr val="bg1">
                  <a:lumMod val="75000"/>
                </a:schemeClr>
              </a:solidFill>
            </c:spPr>
            <c:extLst>
              <c:ext xmlns:c16="http://schemas.microsoft.com/office/drawing/2014/chart" uri="{C3380CC4-5D6E-409C-BE32-E72D297353CC}">
                <c16:uniqueId val="{00000003-5A19-4F8C-9684-BFF351370217}"/>
              </c:ext>
            </c:extLst>
          </c:dPt>
          <c:dLbls>
            <c:delete val="1"/>
          </c:dLbls>
          <c:val>
            <c:numRef>
              <c:f>Sheet1!$B$2:$B$3</c:f>
              <c:numCache>
                <c:formatCode>0%</c:formatCode>
                <c:ptCount val="2"/>
                <c:pt idx="0">
                  <c:v>0.9</c:v>
                </c:pt>
                <c:pt idx="1">
                  <c:v>0.1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 xmlns:c16="http://schemas.microsoft.com/office/drawing/2014/chart" uri="{C3380CC4-5D6E-409C-BE32-E72D297353CC}">
              <c16:uniqueId val="{00000004-5A19-4F8C-9684-BFF351370217}"/>
            </c:ext>
          </c:extLst>
        </c:ser>
        <c:dLbls>
          <c:showLegendKey val="0"/>
          <c:showVal val="1"/>
          <c:showCatName val="0"/>
          <c:showSerName val="0"/>
          <c:showPercent val="0"/>
          <c:showBubbleSize val="0"/>
          <c:showLeaderLines val="1"/>
        </c:dLbls>
        <c:firstSliceAng val="328"/>
      </c:pieChart>
      <c:spPr>
        <a:noFill/>
        <a:ln>
          <a:noFill/>
        </a:ln>
        <a:effectLst/>
      </c:spPr>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2">
                <a:lumMod val="75000"/>
              </a:schemeClr>
            </a:solidFill>
          </c:spPr>
          <c:dPt>
            <c:idx val="0"/>
            <c:bubble3D val="0"/>
            <c:spPr>
              <a:solidFill>
                <a:schemeClr val="accent1"/>
              </a:solidFill>
            </c:spPr>
            <c:extLst>
              <c:ext xmlns:c16="http://schemas.microsoft.com/office/drawing/2014/chart" uri="{C3380CC4-5D6E-409C-BE32-E72D297353CC}">
                <c16:uniqueId val="{00000001-07F0-4FAD-AA7B-FD40742D30D7}"/>
              </c:ext>
            </c:extLst>
          </c:dPt>
          <c:dPt>
            <c:idx val="1"/>
            <c:bubble3D val="0"/>
            <c:spPr>
              <a:solidFill>
                <a:schemeClr val="bg1">
                  <a:lumMod val="85000"/>
                </a:schemeClr>
              </a:solidFill>
            </c:spPr>
            <c:extLst>
              <c:ext xmlns:c16="http://schemas.microsoft.com/office/drawing/2014/chart" uri="{C3380CC4-5D6E-409C-BE32-E72D297353CC}">
                <c16:uniqueId val="{00000003-07F0-4FAD-AA7B-FD40742D30D7}"/>
              </c:ext>
            </c:extLst>
          </c:dPt>
          <c:val>
            <c:numRef>
              <c:f>Sheet1!$B$2:$B$3</c:f>
              <c:numCache>
                <c:formatCode>General</c:formatCode>
                <c:ptCount val="2"/>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07F0-4FAD-AA7B-FD40742D30D7}"/>
            </c:ext>
          </c:extLst>
        </c:ser>
        <c:dLbls>
          <c:showLegendKey val="0"/>
          <c:showVal val="0"/>
          <c:showCatName val="0"/>
          <c:showSerName val="0"/>
          <c:showPercent val="0"/>
          <c:showBubbleSize val="0"/>
          <c:showLeaderLines val="1"/>
        </c:dLbls>
        <c:firstSliceAng val="154"/>
        <c:holeSize val="7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bg1">
                  <a:lumMod val="85000"/>
                </a:schemeClr>
              </a:solidFill>
            </c:spPr>
            <c:extLst>
              <c:ext xmlns:c16="http://schemas.microsoft.com/office/drawing/2014/chart" uri="{C3380CC4-5D6E-409C-BE32-E72D297353CC}">
                <c16:uniqueId val="{00000001-38F4-4EF4-A01E-0276022814E3}"/>
              </c:ext>
            </c:extLst>
          </c:dPt>
          <c:dPt>
            <c:idx val="1"/>
            <c:bubble3D val="0"/>
            <c:spPr>
              <a:solidFill>
                <a:schemeClr val="accent2"/>
              </a:solidFill>
            </c:spPr>
            <c:extLst>
              <c:ext xmlns:c16="http://schemas.microsoft.com/office/drawing/2014/chart" uri="{C3380CC4-5D6E-409C-BE32-E72D297353CC}">
                <c16:uniqueId val="{00000003-38F4-4EF4-A01E-0276022814E3}"/>
              </c:ext>
            </c:extLst>
          </c:dPt>
          <c:val>
            <c:numRef>
              <c:f>Sheet1!$B$2:$B$3</c:f>
              <c:numCache>
                <c:formatCode>General</c:formatCode>
                <c:ptCount val="2"/>
                <c:pt idx="0">
                  <c:v>30</c:v>
                </c:pt>
                <c:pt idx="1">
                  <c:v>30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38F4-4EF4-A01E-0276022814E3}"/>
            </c:ext>
          </c:extLst>
        </c:ser>
        <c:dLbls>
          <c:showLegendKey val="0"/>
          <c:showVal val="0"/>
          <c:showCatName val="0"/>
          <c:showSerName val="0"/>
          <c:showPercent val="0"/>
          <c:showBubbleSize val="0"/>
          <c:showLeaderLines val="1"/>
        </c:dLbls>
        <c:firstSliceAng val="43"/>
        <c:holeSize val="70"/>
      </c:doughnutChart>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bg1">
                  <a:lumMod val="85000"/>
                </a:schemeClr>
              </a:solidFill>
            </c:spPr>
            <c:extLst>
              <c:ext xmlns:c16="http://schemas.microsoft.com/office/drawing/2014/chart" uri="{C3380CC4-5D6E-409C-BE32-E72D297353CC}">
                <c16:uniqueId val="{00000001-F90F-4DF9-97DA-D5A67BA1311C}"/>
              </c:ext>
            </c:extLst>
          </c:dPt>
          <c:dPt>
            <c:idx val="1"/>
            <c:bubble3D val="0"/>
            <c:spPr>
              <a:solidFill>
                <a:schemeClr val="accent3"/>
              </a:solidFill>
            </c:spPr>
            <c:extLst>
              <c:ext xmlns:c16="http://schemas.microsoft.com/office/drawing/2014/chart" uri="{C3380CC4-5D6E-409C-BE32-E72D297353CC}">
                <c16:uniqueId val="{00000003-F90F-4DF9-97DA-D5A67BA1311C}"/>
              </c:ext>
            </c:extLst>
          </c:dPt>
          <c:val>
            <c:numRef>
              <c:f>Sheet1!$B$2:$B$3</c:f>
              <c:numCache>
                <c:formatCode>General</c:formatCode>
                <c:ptCount val="2"/>
                <c:pt idx="0">
                  <c:v>10</c:v>
                </c:pt>
                <c:pt idx="1">
                  <c:v>90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F90F-4DF9-97DA-D5A67BA1311C}"/>
            </c:ext>
          </c:extLst>
        </c:ser>
        <c:dLbls>
          <c:showLegendKey val="0"/>
          <c:showVal val="0"/>
          <c:showCatName val="0"/>
          <c:showSerName val="0"/>
          <c:showPercent val="0"/>
          <c:showBubbleSize val="0"/>
          <c:showLeaderLines val="1"/>
        </c:dLbls>
        <c:firstSliceAng val="43"/>
        <c:holeSize val="70"/>
      </c:doughnutChart>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accent4"/>
            </a:solidFill>
          </c:spPr>
          <c:dPt>
            <c:idx val="0"/>
            <c:bubble3D val="0"/>
            <c:extLst>
              <c:ext xmlns:c16="http://schemas.microsoft.com/office/drawing/2014/chart" uri="{C3380CC4-5D6E-409C-BE32-E72D297353CC}">
                <c16:uniqueId val="{00000001-3A00-4EB4-BC8F-B103FF19DAEA}"/>
              </c:ext>
            </c:extLst>
          </c:dPt>
          <c:dPt>
            <c:idx val="1"/>
            <c:bubble3D val="0"/>
            <c:extLst>
              <c:ext xmlns:c16="http://schemas.microsoft.com/office/drawing/2014/chart" uri="{C3380CC4-5D6E-409C-BE32-E72D297353CC}">
                <c16:uniqueId val="{00000003-3A00-4EB4-BC8F-B103FF19DAEA}"/>
              </c:ext>
            </c:extLst>
          </c:dPt>
          <c:val>
            <c:numRef>
              <c:f>Sheet1!$B$2:$B$3</c:f>
              <c:numCache>
                <c:formatCode>General</c:formatCode>
                <c:ptCount val="2"/>
                <c:pt idx="0">
                  <c:v>0</c:v>
                </c:pt>
                <c:pt idx="1">
                  <c:v>100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3A00-4EB4-BC8F-B103FF19DAEA}"/>
            </c:ext>
          </c:extLst>
        </c:ser>
        <c:dLbls>
          <c:showLegendKey val="0"/>
          <c:showVal val="0"/>
          <c:showCatName val="0"/>
          <c:showSerName val="0"/>
          <c:showPercent val="0"/>
          <c:showBubbleSize val="0"/>
          <c:showLeaderLines val="1"/>
        </c:dLbls>
        <c:firstSliceAng val="43"/>
        <c:holeSize val="70"/>
      </c:doughnutChart>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1"/>
            </a:solidFill>
          </c:spPr>
          <c:dPt>
            <c:idx val="0"/>
            <c:bubble3D val="0"/>
            <c:spPr>
              <a:solidFill>
                <a:schemeClr val="accent3"/>
              </a:solidFill>
            </c:spPr>
            <c:extLst>
              <c:ext xmlns:c16="http://schemas.microsoft.com/office/drawing/2014/chart" uri="{C3380CC4-5D6E-409C-BE32-E72D297353CC}">
                <c16:uniqueId val="{00000001-2D66-4E16-8709-C63896CDBE88}"/>
              </c:ext>
            </c:extLst>
          </c:dPt>
          <c:dPt>
            <c:idx val="1"/>
            <c:bubble3D val="0"/>
            <c:spPr>
              <a:solidFill>
                <a:schemeClr val="accent4"/>
              </a:solidFill>
            </c:spPr>
            <c:extLst>
              <c:ext xmlns:c16="http://schemas.microsoft.com/office/drawing/2014/chart" uri="{C3380CC4-5D6E-409C-BE32-E72D297353CC}">
                <c16:uniqueId val="{00000003-2D66-4E16-8709-C63896CDBE88}"/>
              </c:ext>
            </c:extLst>
          </c:dPt>
          <c:dPt>
            <c:idx val="2"/>
            <c:bubble3D val="0"/>
            <c:extLst>
              <c:ext xmlns:c16="http://schemas.microsoft.com/office/drawing/2014/chart" uri="{C3380CC4-5D6E-409C-BE32-E72D297353CC}">
                <c16:uniqueId val="{00000005-2D66-4E16-8709-C63896CDBE88}"/>
              </c:ext>
            </c:extLst>
          </c:dPt>
          <c:dPt>
            <c:idx val="3"/>
            <c:bubble3D val="0"/>
            <c:spPr>
              <a:solidFill>
                <a:schemeClr val="accent2"/>
              </a:solidFill>
            </c:spPr>
            <c:extLst>
              <c:ext xmlns:c16="http://schemas.microsoft.com/office/drawing/2014/chart" uri="{C3380CC4-5D6E-409C-BE32-E72D297353CC}">
                <c16:uniqueId val="{00000007-2D66-4E16-8709-C63896CDBE88}"/>
              </c:ext>
            </c:extLst>
          </c:dPt>
          <c:dLbls>
            <c:dLbl>
              <c:idx val="0"/>
              <c:layout>
                <c:manualLayout>
                  <c:x val="-0.22397755905511799"/>
                  <c:y val="0.11303221188260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66-4E16-8709-C63896CDBE88}"/>
                </c:ext>
              </c:extLst>
            </c:dLbl>
            <c:dLbl>
              <c:idx val="1"/>
              <c:layout>
                <c:manualLayout>
                  <c:x val="3.7971259842520297E-2"/>
                  <c:y val="-0.26962920544022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66-4E16-8709-C63896CDBE88}"/>
                </c:ext>
              </c:extLst>
            </c:dLbl>
            <c:dLbl>
              <c:idx val="2"/>
              <c:layout>
                <c:manualLayout>
                  <c:x val="0.15983989501312701"/>
                  <c:y val="6.738725841088089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66-4E16-8709-C63896CDBE88}"/>
                </c:ext>
              </c:extLst>
            </c:dLbl>
            <c:dLbl>
              <c:idx val="3"/>
              <c:layout>
                <c:manualLayout>
                  <c:x val="9.5941469816273203E-2"/>
                  <c:y val="0.20323478883321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66-4E16-8709-C63896CDBE88}"/>
                </c:ext>
              </c:extLst>
            </c:dLbl>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chemeClr val="bg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Sheet1!$B$2:$B$5</c:f>
              <c:numCache>
                <c:formatCode>0%</c:formatCode>
                <c:ptCount val="4"/>
                <c:pt idx="0">
                  <c:v>0.4</c:v>
                </c:pt>
                <c:pt idx="1">
                  <c:v>0.25</c:v>
                </c:pt>
                <c:pt idx="2">
                  <c:v>0.2</c:v>
                </c:pt>
                <c:pt idx="3">
                  <c:v>0.15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8-2D66-4E16-8709-C63896CDBE88}"/>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lang="zh-CN"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7"/>
            <c:extLst>
              <c:ext xmlns:c16="http://schemas.microsoft.com/office/drawing/2014/chart" uri="{C3380CC4-5D6E-409C-BE32-E72D297353CC}">
                <c16:uniqueId val="{00000000-1734-44DB-8622-B0B11BEBBD92}"/>
              </c:ext>
            </c:extLst>
          </c:dPt>
          <c:dPt>
            <c:idx val="1"/>
            <c:bubble3D val="0"/>
            <c:spPr>
              <a:solidFill>
                <a:schemeClr val="bg1">
                  <a:lumMod val="75000"/>
                </a:schemeClr>
              </a:solidFill>
            </c:spPr>
            <c:extLst>
              <c:ext xmlns:c16="http://schemas.microsoft.com/office/drawing/2014/chart" uri="{C3380CC4-5D6E-409C-BE32-E72D297353CC}">
                <c16:uniqueId val="{00000002-1734-44DB-8622-B0B11BEBBD92}"/>
              </c:ext>
            </c:extLst>
          </c:dPt>
          <c:dLbls>
            <c:delete val="1"/>
          </c:dLbls>
          <c:val>
            <c:numRef>
              <c:f>Sheet1!$B$2:$B$3</c:f>
              <c:numCache>
                <c:formatCode>0%</c:formatCode>
                <c:ptCount val="2"/>
                <c:pt idx="0">
                  <c:v>0.75000000000000799</c:v>
                </c:pt>
                <c:pt idx="1">
                  <c:v>0.25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 xmlns:c16="http://schemas.microsoft.com/office/drawing/2014/chart" uri="{C3380CC4-5D6E-409C-BE32-E72D297353CC}">
              <c16:uniqueId val="{00000003-1734-44DB-8622-B0B11BEBBD92}"/>
            </c:ext>
          </c:extLst>
        </c:ser>
        <c:dLbls>
          <c:showLegendKey val="0"/>
          <c:showVal val="1"/>
          <c:showCatName val="0"/>
          <c:showSerName val="0"/>
          <c:showPercent val="0"/>
          <c:showBubbleSize val="0"/>
          <c:showLeaderLines val="1"/>
        </c:dLbls>
        <c:firstSliceAng val="328"/>
      </c:pieChart>
      <c:spPr>
        <a:noFill/>
        <a:ln>
          <a:noFill/>
        </a:ln>
        <a:effectLst/>
      </c:spPr>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7"/>
            <c:spPr>
              <a:solidFill>
                <a:schemeClr val="accent2"/>
              </a:solidFill>
            </c:spPr>
            <c:extLst>
              <c:ext xmlns:c16="http://schemas.microsoft.com/office/drawing/2014/chart" uri="{C3380CC4-5D6E-409C-BE32-E72D297353CC}">
                <c16:uniqueId val="{00000001-C940-42CD-99EE-61A3522D6B59}"/>
              </c:ext>
            </c:extLst>
          </c:dPt>
          <c:dPt>
            <c:idx val="1"/>
            <c:bubble3D val="0"/>
            <c:spPr>
              <a:solidFill>
                <a:schemeClr val="bg1">
                  <a:lumMod val="75000"/>
                </a:schemeClr>
              </a:solidFill>
            </c:spPr>
            <c:extLst>
              <c:ext xmlns:c16="http://schemas.microsoft.com/office/drawing/2014/chart" uri="{C3380CC4-5D6E-409C-BE32-E72D297353CC}">
                <c16:uniqueId val="{00000003-C940-42CD-99EE-61A3522D6B59}"/>
              </c:ext>
            </c:extLst>
          </c:dPt>
          <c:dLbls>
            <c:delete val="1"/>
          </c:dLbls>
          <c:val>
            <c:numRef>
              <c:f>Sheet1!$B$2:$B$3</c:f>
              <c:numCache>
                <c:formatCode>0%</c:formatCode>
                <c:ptCount val="2"/>
                <c:pt idx="0">
                  <c:v>0.60000000000000098</c:v>
                </c:pt>
                <c:pt idx="1">
                  <c:v>0.4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 xmlns:c16="http://schemas.microsoft.com/office/drawing/2014/chart" uri="{C3380CC4-5D6E-409C-BE32-E72D297353CC}">
              <c16:uniqueId val="{00000004-C940-42CD-99EE-61A3522D6B59}"/>
            </c:ext>
          </c:extLst>
        </c:ser>
        <c:dLbls>
          <c:showLegendKey val="0"/>
          <c:showVal val="1"/>
          <c:showCatName val="0"/>
          <c:showSerName val="0"/>
          <c:showPercent val="0"/>
          <c:showBubbleSize val="0"/>
          <c:showLeaderLines val="1"/>
        </c:dLbls>
        <c:firstSliceAng val="328"/>
      </c:pieChart>
      <c:spPr>
        <a:noFill/>
        <a:ln>
          <a:noFill/>
        </a:ln>
        <a:effectLst/>
      </c:spPr>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7"/>
            <c:spPr>
              <a:solidFill>
                <a:schemeClr val="accent3"/>
              </a:solidFill>
            </c:spPr>
            <c:extLst>
              <c:ext xmlns:c16="http://schemas.microsoft.com/office/drawing/2014/chart" uri="{C3380CC4-5D6E-409C-BE32-E72D297353CC}">
                <c16:uniqueId val="{00000001-526E-465B-B48D-2CC617764CAA}"/>
              </c:ext>
            </c:extLst>
          </c:dPt>
          <c:dPt>
            <c:idx val="1"/>
            <c:bubble3D val="0"/>
            <c:spPr>
              <a:solidFill>
                <a:schemeClr val="bg1">
                  <a:lumMod val="75000"/>
                </a:schemeClr>
              </a:solidFill>
            </c:spPr>
            <c:extLst>
              <c:ext xmlns:c16="http://schemas.microsoft.com/office/drawing/2014/chart" uri="{C3380CC4-5D6E-409C-BE32-E72D297353CC}">
                <c16:uniqueId val="{00000003-526E-465B-B48D-2CC617764CAA}"/>
              </c:ext>
            </c:extLst>
          </c:dPt>
          <c:dLbls>
            <c:delete val="1"/>
          </c:dLbls>
          <c:val>
            <c:numRef>
              <c:f>Sheet1!$B$2:$B$3</c:f>
              <c:numCache>
                <c:formatCode>0%</c:formatCode>
                <c:ptCount val="2"/>
                <c:pt idx="0">
                  <c:v>0.45</c:v>
                </c:pt>
                <c:pt idx="1">
                  <c:v>0.60000000000000098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 xmlns:c16="http://schemas.microsoft.com/office/drawing/2014/chart" uri="{C3380CC4-5D6E-409C-BE32-E72D297353CC}">
              <c16:uniqueId val="{00000004-526E-465B-B48D-2CC617764CAA}"/>
            </c:ext>
          </c:extLst>
        </c:ser>
        <c:dLbls>
          <c:showLegendKey val="0"/>
          <c:showVal val="1"/>
          <c:showCatName val="0"/>
          <c:showSerName val="0"/>
          <c:showPercent val="0"/>
          <c:showBubbleSize val="0"/>
          <c:showLeaderLines val="1"/>
        </c:dLbls>
        <c:firstSliceAng val="328"/>
      </c:pieChart>
      <c:spPr>
        <a:noFill/>
        <a:ln>
          <a:noFill/>
        </a:ln>
        <a:effectLst/>
      </c:spPr>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6B4572-018F-4CE0-AE77-578DC43495D8}" type="slidenum">
              <a:rPr lang="en-US" smtClean="0">
                <a:solidFill>
                  <a:prstClr val="black"/>
                </a:solidFill>
              </a:r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3895"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3895"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3895"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3895"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683895"/>
            <a:fld id="{CC93303C-3497-4F76-9803-500ECC048CCA}" type="slidenum">
              <a:rPr lang="zh-CN" altLang="en-US" sz="1200">
                <a:solidFill>
                  <a:prstClr val="black"/>
                </a:solidFill>
                <a:latin typeface="Calibri" panose="020F0502020204030204" pitchFamily="34" charset="0"/>
                <a:ea typeface="宋体" panose="02010600030101010101" pitchFamily="2" charset="-122"/>
              </a:rPr>
              <a:t>18</a:t>
            </a:fld>
            <a:endParaRPr lang="zh-CN" altLang="en-US" sz="120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3895"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3895"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3895"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3895"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683895"/>
            <a:fld id="{9C602251-43D7-4D1D-B3D2-19BD9A52692A}" type="slidenum">
              <a:rPr lang="zh-CN" altLang="en-US" sz="1200">
                <a:solidFill>
                  <a:prstClr val="black"/>
                </a:solidFill>
                <a:latin typeface="Calibri" panose="020F0502020204030204" pitchFamily="34" charset="0"/>
                <a:ea typeface="宋体" panose="02010600030101010101" pitchFamily="2" charset="-122"/>
              </a:rPr>
              <a:t>25</a:t>
            </a:fld>
            <a:endParaRPr lang="zh-CN" altLang="en-US" sz="120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82C926-329E-43DE-A990-3A07A2A534C7}"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DB1C3CEF-B625-4558-9E75-934060632C1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b="87901"/>
          <a:stretch>
            <a:fillRect/>
          </a:stretch>
        </p:blipFill>
        <p:spPr>
          <a:xfrm>
            <a:off x="0" y="0"/>
            <a:ext cx="9144000" cy="622300"/>
          </a:xfrm>
          <a:prstGeom prst="rect">
            <a:avLst/>
          </a:prstGeom>
        </p:spPr>
      </p:pic>
      <p:cxnSp>
        <p:nvCxnSpPr>
          <p:cNvPr id="2" name="直接连接符 1"/>
          <p:cNvCxnSpPr/>
          <p:nvPr userDrawn="1"/>
        </p:nvCxnSpPr>
        <p:spPr>
          <a:xfrm>
            <a:off x="323761" y="504704"/>
            <a:ext cx="8820239" cy="0"/>
          </a:xfrm>
          <a:prstGeom prst="line">
            <a:avLst/>
          </a:prstGeom>
          <a:ln w="95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Content Placeholder 2"/>
          <p:cNvSpPr txBox="1"/>
          <p:nvPr userDrawn="1"/>
        </p:nvSpPr>
        <p:spPr>
          <a:xfrm>
            <a:off x="257387" y="191850"/>
            <a:ext cx="2816013" cy="195260"/>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base">
              <a:buClr>
                <a:srgbClr val="0170C1">
                  <a:lumMod val="75000"/>
                </a:srgbClr>
              </a:buClr>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b="1" dirty="0">
              <a:solidFill>
                <a:schemeClr val="bg1"/>
              </a:solidFill>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792" y="274335"/>
            <a:ext cx="7886418" cy="99347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792" y="1369417"/>
            <a:ext cx="7886418" cy="326379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792" y="4767560"/>
            <a:ext cx="2056836" cy="273206"/>
          </a:xfrm>
          <a:prstGeom prst="rect">
            <a:avLst/>
          </a:prstGeom>
        </p:spPr>
        <p:txBody>
          <a:bodyPr vert="horz" lIns="91440" tIns="45720" rIns="91440" bIns="45720" rtlCol="0" anchor="ctr"/>
          <a:lstStyle>
            <a:lvl1pPr algn="l">
              <a:defRPr sz="855">
                <a:solidFill>
                  <a:schemeClr val="tx1">
                    <a:tint val="75000"/>
                  </a:schemeClr>
                </a:solidFill>
              </a:defRPr>
            </a:lvl1pPr>
          </a:lstStyle>
          <a:p>
            <a:pPr defTabSz="650240" fontAlgn="base">
              <a:spcBef>
                <a:spcPct val="0"/>
              </a:spcBef>
              <a:spcAft>
                <a:spcPct val="0"/>
              </a:spcAft>
            </a:pPr>
            <a:fld id="{3C82C926-329E-43DE-A990-3A07A2A534C7}" type="datetimeFigureOut">
              <a:rPr lang="zh-CN" altLang="en-US" smtClean="0">
                <a:solidFill>
                  <a:prstClr val="black">
                    <a:tint val="75000"/>
                  </a:prstClr>
                </a:solidFill>
                <a:latin typeface="Calibri" panose="020F0502020204030204" pitchFamily="34" charset="0"/>
                <a:ea typeface="宋体" panose="02010600030101010101" pitchFamily="2" charset="-122"/>
              </a:rPr>
              <a:t>2021/1/5</a:t>
            </a:fld>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5" name="页脚占位符 4"/>
          <p:cNvSpPr>
            <a:spLocks noGrp="1"/>
          </p:cNvSpPr>
          <p:nvPr>
            <p:ph type="ftr" sz="quarter" idx="3"/>
          </p:nvPr>
        </p:nvSpPr>
        <p:spPr>
          <a:xfrm>
            <a:off x="3028810" y="4767560"/>
            <a:ext cx="3086382" cy="273206"/>
          </a:xfrm>
          <a:prstGeom prst="rect">
            <a:avLst/>
          </a:prstGeom>
        </p:spPr>
        <p:txBody>
          <a:bodyPr vert="horz" lIns="91440" tIns="45720" rIns="91440" bIns="45720" rtlCol="0" anchor="ctr"/>
          <a:lstStyle>
            <a:lvl1pPr algn="ctr">
              <a:defRPr sz="855">
                <a:solidFill>
                  <a:schemeClr val="tx1">
                    <a:tint val="75000"/>
                  </a:schemeClr>
                </a:solidFill>
              </a:defRPr>
            </a:lvl1pPr>
          </a:lstStyle>
          <a:p>
            <a:pPr defTabSz="650240" fontAlgn="base">
              <a:spcBef>
                <a:spcPct val="0"/>
              </a:spcBef>
              <a:spcAft>
                <a:spcPct val="0"/>
              </a:spcAft>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6" name="灯片编号占位符 5"/>
          <p:cNvSpPr>
            <a:spLocks noGrp="1"/>
          </p:cNvSpPr>
          <p:nvPr>
            <p:ph type="sldNum" sz="quarter" idx="4"/>
          </p:nvPr>
        </p:nvSpPr>
        <p:spPr>
          <a:xfrm>
            <a:off x="6458374" y="4767560"/>
            <a:ext cx="2056836" cy="273206"/>
          </a:xfrm>
          <a:prstGeom prst="rect">
            <a:avLst/>
          </a:prstGeom>
        </p:spPr>
        <p:txBody>
          <a:bodyPr vert="horz" lIns="91440" tIns="45720" rIns="91440" bIns="45720" rtlCol="0" anchor="ctr"/>
          <a:lstStyle>
            <a:lvl1pPr algn="r">
              <a:defRPr sz="855">
                <a:solidFill>
                  <a:schemeClr val="tx1">
                    <a:tint val="75000"/>
                  </a:schemeClr>
                </a:solidFill>
              </a:defRPr>
            </a:lvl1pPr>
          </a:lstStyle>
          <a:p>
            <a:pPr defTabSz="650240" fontAlgn="base">
              <a:spcBef>
                <a:spcPct val="0"/>
              </a:spcBef>
              <a:spcAft>
                <a:spcPct val="0"/>
              </a:spcAft>
            </a:pPr>
            <a:fld id="{DB1C3CEF-B625-4558-9E75-934060632C1B}" type="slidenum">
              <a:rPr lang="zh-CN" altLang="en-US" smtClean="0">
                <a:solidFill>
                  <a:prstClr val="black">
                    <a:tint val="75000"/>
                  </a:prstClr>
                </a:solidFill>
                <a:latin typeface="Calibri" panose="020F0502020204030204" pitchFamily="34" charset="0"/>
                <a:ea typeface="宋体" panose="02010600030101010101" pitchFamily="2" charset="-122"/>
              </a:rPr>
              <a:t>‹#›</a:t>
            </a:fld>
            <a:endParaRPr lang="zh-CN" altLang="en-US">
              <a:solidFill>
                <a:prstClr val="black">
                  <a:tint val="75000"/>
                </a:prstClr>
              </a:solidFill>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xStyles>
    <p:titleStyle>
      <a:lvl1pPr algn="l" defTabSz="650240" rtl="0" eaLnBrk="1" latinLnBrk="0" hangingPunct="1">
        <a:lnSpc>
          <a:spcPct val="90000"/>
        </a:lnSpc>
        <a:spcBef>
          <a:spcPct val="0"/>
        </a:spcBef>
        <a:buNone/>
        <a:defRPr sz="313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199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5"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2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5pPr>
      <a:lvl6pPr marL="178816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8pPr>
      <a:lvl9pPr marL="276352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9pPr>
    </p:bodyStyle>
    <p:otherStyle>
      <a:defPPr>
        <a:defRPr lang="zh-CN"/>
      </a:defPPr>
      <a:lvl1pPr marL="0" algn="l" defTabSz="650240" rtl="0" eaLnBrk="1" latinLnBrk="0" hangingPunct="1">
        <a:defRPr sz="1280" kern="1200">
          <a:solidFill>
            <a:schemeClr val="tx1"/>
          </a:solidFill>
          <a:latin typeface="+mn-lt"/>
          <a:ea typeface="+mn-ea"/>
          <a:cs typeface="+mn-cs"/>
        </a:defRPr>
      </a:lvl1pPr>
      <a:lvl2pPr marL="325120" algn="l" defTabSz="650240" rtl="0" eaLnBrk="1" latinLnBrk="0" hangingPunct="1">
        <a:defRPr sz="1280" kern="1200">
          <a:solidFill>
            <a:schemeClr val="tx1"/>
          </a:solidFill>
          <a:latin typeface="+mn-lt"/>
          <a:ea typeface="+mn-ea"/>
          <a:cs typeface="+mn-cs"/>
        </a:defRPr>
      </a:lvl2pPr>
      <a:lvl3pPr marL="650240" algn="l" defTabSz="650240" rtl="0" eaLnBrk="1" latinLnBrk="0" hangingPunct="1">
        <a:defRPr sz="1280" kern="1200">
          <a:solidFill>
            <a:schemeClr val="tx1"/>
          </a:solidFill>
          <a:latin typeface="+mn-lt"/>
          <a:ea typeface="+mn-ea"/>
          <a:cs typeface="+mn-cs"/>
        </a:defRPr>
      </a:lvl3pPr>
      <a:lvl4pPr marL="975360" algn="l" defTabSz="650240" rtl="0" eaLnBrk="1" latinLnBrk="0" hangingPunct="1">
        <a:defRPr sz="1280" kern="1200">
          <a:solidFill>
            <a:schemeClr val="tx1"/>
          </a:solidFill>
          <a:latin typeface="+mn-lt"/>
          <a:ea typeface="+mn-ea"/>
          <a:cs typeface="+mn-cs"/>
        </a:defRPr>
      </a:lvl4pPr>
      <a:lvl5pPr marL="1300480" algn="l" defTabSz="650240" rtl="0" eaLnBrk="1" latinLnBrk="0" hangingPunct="1">
        <a:defRPr sz="1280" kern="1200">
          <a:solidFill>
            <a:schemeClr val="tx1"/>
          </a:solidFill>
          <a:latin typeface="+mn-lt"/>
          <a:ea typeface="+mn-ea"/>
          <a:cs typeface="+mn-cs"/>
        </a:defRPr>
      </a:lvl5pPr>
      <a:lvl6pPr marL="1625600" algn="l" defTabSz="650240" rtl="0" eaLnBrk="1" latinLnBrk="0" hangingPunct="1">
        <a:defRPr sz="1280" kern="1200">
          <a:solidFill>
            <a:schemeClr val="tx1"/>
          </a:solidFill>
          <a:latin typeface="+mn-lt"/>
          <a:ea typeface="+mn-ea"/>
          <a:cs typeface="+mn-cs"/>
        </a:defRPr>
      </a:lvl6pPr>
      <a:lvl7pPr marL="1950720" algn="l" defTabSz="650240" rtl="0" eaLnBrk="1" latinLnBrk="0" hangingPunct="1">
        <a:defRPr sz="1280" kern="1200">
          <a:solidFill>
            <a:schemeClr val="tx1"/>
          </a:solidFill>
          <a:latin typeface="+mn-lt"/>
          <a:ea typeface="+mn-ea"/>
          <a:cs typeface="+mn-cs"/>
        </a:defRPr>
      </a:lvl7pPr>
      <a:lvl8pPr marL="2275840" algn="l" defTabSz="650240" rtl="0" eaLnBrk="1" latinLnBrk="0" hangingPunct="1">
        <a:defRPr sz="1280" kern="1200">
          <a:solidFill>
            <a:schemeClr val="tx1"/>
          </a:solidFill>
          <a:latin typeface="+mn-lt"/>
          <a:ea typeface="+mn-ea"/>
          <a:cs typeface="+mn-cs"/>
        </a:defRPr>
      </a:lvl8pPr>
      <a:lvl9pPr marL="2600960" algn="l" defTabSz="650240" rtl="0" eaLnBrk="1" latinLnBrk="0" hangingPunct="1">
        <a:defRPr sz="1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0" y="3104941"/>
            <a:ext cx="9144000" cy="1547446"/>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676015" y="3287415"/>
            <a:ext cx="5791970" cy="769441"/>
          </a:xfrm>
          <a:prstGeom prst="rect">
            <a:avLst/>
          </a:prstGeom>
          <a:noFill/>
        </p:spPr>
        <p:txBody>
          <a:bodyPr wrap="none" rtlCol="0">
            <a:spAutoFit/>
          </a:bodyPr>
          <a:lstStyle/>
          <a:p>
            <a:r>
              <a:rPr lang="zh-CN" altLang="en-US" sz="4400" b="1" dirty="0">
                <a:solidFill>
                  <a:srgbClr val="00106F"/>
                </a:solidFill>
                <a:latin typeface="微软雅黑" panose="020B0503020204020204" pitchFamily="34" charset="-122"/>
                <a:ea typeface="微软雅黑" panose="020B0503020204020204" pitchFamily="34" charset="-122"/>
              </a:rPr>
              <a:t>财务数据总结</a:t>
            </a:r>
            <a:r>
              <a:rPr lang="en-US" altLang="zh-CN" sz="4400" b="1" dirty="0">
                <a:solidFill>
                  <a:srgbClr val="00106F"/>
                </a:solidFill>
                <a:latin typeface="微软雅黑" panose="020B0503020204020204" pitchFamily="34" charset="-122"/>
                <a:ea typeface="微软雅黑" panose="020B0503020204020204" pitchFamily="34" charset="-122"/>
              </a:rPr>
              <a:t>PPT</a:t>
            </a:r>
            <a:r>
              <a:rPr lang="zh-CN" altLang="en-US" sz="4400" b="1" dirty="0">
                <a:solidFill>
                  <a:srgbClr val="00106F"/>
                </a:solidFill>
                <a:latin typeface="微软雅黑" panose="020B0503020204020204" pitchFamily="34" charset="-122"/>
                <a:ea typeface="微软雅黑" panose="020B0503020204020204" pitchFamily="34" charset="-122"/>
              </a:rPr>
              <a:t>模板</a:t>
            </a:r>
          </a:p>
        </p:txBody>
      </p:sp>
      <p:sp>
        <p:nvSpPr>
          <p:cNvPr id="5" name="文本框 4"/>
          <p:cNvSpPr txBox="1"/>
          <p:nvPr/>
        </p:nvSpPr>
        <p:spPr>
          <a:xfrm>
            <a:off x="1875748" y="4136963"/>
            <a:ext cx="5389617" cy="400110"/>
          </a:xfrm>
          <a:prstGeom prst="rect">
            <a:avLst/>
          </a:prstGeom>
          <a:noFill/>
        </p:spPr>
        <p:txBody>
          <a:bodyPr wrap="none" rtlCol="0">
            <a:spAutoFit/>
          </a:bodyPr>
          <a:lstStyle/>
          <a:p>
            <a:r>
              <a:rPr lang="zh-CN" altLang="en-US" sz="2000">
                <a:solidFill>
                  <a:srgbClr val="00106F"/>
                </a:solidFill>
                <a:latin typeface="微软雅黑" panose="020B0503020204020204" pitchFamily="34" charset="-122"/>
                <a:ea typeface="微软雅黑" panose="020B0503020204020204" pitchFamily="34" charset="-122"/>
              </a:rPr>
              <a:t>汇报人：</a:t>
            </a:r>
            <a:r>
              <a:rPr lang="en-US" altLang="zh-CN" sz="2000">
                <a:solidFill>
                  <a:srgbClr val="00106F"/>
                </a:solidFill>
                <a:latin typeface="微软雅黑" panose="020B0503020204020204" pitchFamily="34" charset="-122"/>
                <a:ea typeface="微软雅黑" panose="020B0503020204020204" pitchFamily="34" charset="-122"/>
              </a:rPr>
              <a:t>xiazaii            </a:t>
            </a:r>
            <a:r>
              <a:rPr lang="zh-CN" altLang="en-US" sz="2000">
                <a:solidFill>
                  <a:srgbClr val="00106F"/>
                </a:solidFill>
                <a:latin typeface="微软雅黑" panose="020B0503020204020204" pitchFamily="34" charset="-122"/>
                <a:ea typeface="微软雅黑" panose="020B0503020204020204" pitchFamily="34" charset="-122"/>
              </a:rPr>
              <a:t>日期：</a:t>
            </a:r>
            <a:r>
              <a:rPr lang="en-US" altLang="zh-CN" sz="2000">
                <a:solidFill>
                  <a:srgbClr val="00106F"/>
                </a:solidFill>
                <a:latin typeface="微软雅黑" panose="020B0503020204020204" pitchFamily="34" charset="-122"/>
                <a:ea typeface="微软雅黑" panose="020B0503020204020204" pitchFamily="34" charset="-122"/>
              </a:rPr>
              <a:t>XX</a:t>
            </a:r>
            <a:r>
              <a:rPr lang="zh-CN" altLang="en-US" sz="2000">
                <a:solidFill>
                  <a:srgbClr val="00106F"/>
                </a:solidFill>
                <a:latin typeface="微软雅黑" panose="020B0503020204020204" pitchFamily="34" charset="-122"/>
                <a:ea typeface="微软雅黑" panose="020B0503020204020204" pitchFamily="34" charset="-122"/>
              </a:rPr>
              <a:t>年</a:t>
            </a:r>
            <a:r>
              <a:rPr lang="en-US" altLang="zh-CN" sz="2000">
                <a:solidFill>
                  <a:srgbClr val="00106F"/>
                </a:solidFill>
                <a:latin typeface="微软雅黑" panose="020B0503020204020204" pitchFamily="34" charset="-122"/>
                <a:ea typeface="微软雅黑" panose="020B0503020204020204" pitchFamily="34" charset="-122"/>
              </a:rPr>
              <a:t>XX</a:t>
            </a:r>
            <a:r>
              <a:rPr lang="zh-CN" altLang="en-US" sz="2000">
                <a:solidFill>
                  <a:srgbClr val="00106F"/>
                </a:solidFill>
                <a:latin typeface="微软雅黑" panose="020B0503020204020204" pitchFamily="34" charset="-122"/>
                <a:ea typeface="微软雅黑" panose="020B0503020204020204" pitchFamily="34" charset="-122"/>
              </a:rPr>
              <a:t>月</a:t>
            </a:r>
            <a:r>
              <a:rPr lang="en-US" altLang="zh-CN" sz="2000">
                <a:solidFill>
                  <a:srgbClr val="00106F"/>
                </a:solidFill>
                <a:latin typeface="微软雅黑" panose="020B0503020204020204" pitchFamily="34" charset="-122"/>
                <a:ea typeface="微软雅黑" panose="020B0503020204020204" pitchFamily="34" charset="-122"/>
              </a:rPr>
              <a:t>XX</a:t>
            </a:r>
            <a:r>
              <a:rPr lang="zh-CN" altLang="en-US" sz="2000">
                <a:solidFill>
                  <a:srgbClr val="00106F"/>
                </a:solidFill>
                <a:latin typeface="微软雅黑" panose="020B0503020204020204" pitchFamily="34" charset="-122"/>
                <a:ea typeface="微软雅黑" panose="020B0503020204020204" pitchFamily="34" charset="-122"/>
              </a:rPr>
              <a:t>日</a:t>
            </a:r>
            <a:endParaRPr lang="zh-CN" altLang="en-US" sz="2000" dirty="0">
              <a:solidFill>
                <a:srgbClr val="0010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4/3*#ppt_w"/>
                                          </p:val>
                                        </p:tav>
                                        <p:tav tm="100000">
                                          <p:val>
                                            <p:strVal val="#ppt_w"/>
                                          </p:val>
                                        </p:tav>
                                      </p:tavLst>
                                    </p:anim>
                                    <p:anim calcmode="lin" valueType="num">
                                      <p:cBhvr>
                                        <p:cTn id="8" dur="10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1000"/>
                            </p:stCondLst>
                            <p:childTnLst>
                              <p:par>
                                <p:cTn id="10" presetID="16" presetClass="entr" presetSubtype="4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Horizontal)">
                                      <p:cBhvr>
                                        <p:cTn id="12" dur="750"/>
                                        <p:tgtEl>
                                          <p:spTgt spid="3"/>
                                        </p:tgtEl>
                                      </p:cBhvr>
                                    </p:animEffect>
                                  </p:childTnLst>
                                </p:cTn>
                              </p:par>
                            </p:childTnLst>
                          </p:cTn>
                        </p:par>
                        <p:par>
                          <p:cTn id="13" fill="hold">
                            <p:stCondLst>
                              <p:cond delay="2000"/>
                            </p:stCondLst>
                            <p:childTnLst>
                              <p:par>
                                <p:cTn id="14" presetID="12" presetClass="entr" presetSubtype="4" fill="hold" grpId="0" nodeType="afterEffect">
                                  <p:stCondLst>
                                    <p:cond delay="0"/>
                                  </p:stCondLst>
                                  <p:iterate type="lt">
                                    <p:tmPct val="13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par>
                          <p:cTn id="18" fill="hold">
                            <p:stCondLst>
                              <p:cond delay="1899"/>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273" y="3714688"/>
            <a:ext cx="9153023" cy="14286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US" sz="1280">
              <a:solidFill>
                <a:srgbClr val="A6A6A6"/>
              </a:solidFill>
            </a:endParaRPr>
          </a:p>
        </p:txBody>
      </p:sp>
      <p:sp>
        <p:nvSpPr>
          <p:cNvPr id="60" name="TextBox 59"/>
          <p:cNvSpPr txBox="1"/>
          <p:nvPr/>
        </p:nvSpPr>
        <p:spPr>
          <a:xfrm>
            <a:off x="610542" y="4158707"/>
            <a:ext cx="7922916" cy="486480"/>
          </a:xfrm>
          <a:prstGeom prst="rect">
            <a:avLst/>
          </a:prstGeom>
          <a:noFill/>
        </p:spPr>
        <p:txBody>
          <a:bodyPr wrap="square" rtlCol="0">
            <a:spAutoFit/>
          </a:bodyPr>
          <a:lstStyle/>
          <a:p>
            <a:pPr algn="ctr" defTabSz="650240" fontAlgn="base">
              <a:lnSpc>
                <a:spcPct val="150000"/>
              </a:lnSpc>
              <a:spcBef>
                <a:spcPct val="0"/>
              </a:spcBef>
              <a:spcAft>
                <a:spcPct val="0"/>
              </a:spcAft>
            </a:pPr>
            <a:r>
              <a:rPr lang="zh-CN" alt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
        <p:nvSpPr>
          <p:cNvPr id="2" name="Rectangle 1"/>
          <p:cNvSpPr/>
          <p:nvPr/>
        </p:nvSpPr>
        <p:spPr>
          <a:xfrm>
            <a:off x="686014" y="1956989"/>
            <a:ext cx="1523916" cy="152391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US" sz="1280">
              <a:solidFill>
                <a:prstClr val="white"/>
              </a:solidFill>
            </a:endParaRPr>
          </a:p>
        </p:txBody>
      </p:sp>
      <p:sp>
        <p:nvSpPr>
          <p:cNvPr id="45" name="Rectangle 44"/>
          <p:cNvSpPr/>
          <p:nvPr/>
        </p:nvSpPr>
        <p:spPr>
          <a:xfrm>
            <a:off x="2730990" y="1956989"/>
            <a:ext cx="1523916" cy="152391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US" sz="1280">
              <a:solidFill>
                <a:prstClr val="white"/>
              </a:solidFill>
            </a:endParaRPr>
          </a:p>
        </p:txBody>
      </p:sp>
      <p:sp>
        <p:nvSpPr>
          <p:cNvPr id="50" name="Rectangle 49"/>
          <p:cNvSpPr/>
          <p:nvPr/>
        </p:nvSpPr>
        <p:spPr>
          <a:xfrm>
            <a:off x="4775966" y="1956989"/>
            <a:ext cx="1523916" cy="152391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US" sz="1280">
              <a:solidFill>
                <a:prstClr val="white"/>
              </a:solidFill>
            </a:endParaRPr>
          </a:p>
        </p:txBody>
      </p:sp>
      <p:sp>
        <p:nvSpPr>
          <p:cNvPr id="56" name="Rectangle 55"/>
          <p:cNvSpPr/>
          <p:nvPr/>
        </p:nvSpPr>
        <p:spPr>
          <a:xfrm>
            <a:off x="6820942" y="1956989"/>
            <a:ext cx="1523916" cy="1523916"/>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US" sz="1280">
              <a:solidFill>
                <a:prstClr val="white"/>
              </a:solidFill>
            </a:endParaRPr>
          </a:p>
        </p:txBody>
      </p:sp>
      <p:cxnSp>
        <p:nvCxnSpPr>
          <p:cNvPr id="8" name="Straight Connector 7"/>
          <p:cNvCxnSpPr/>
          <p:nvPr/>
        </p:nvCxnSpPr>
        <p:spPr>
          <a:xfrm flipV="1">
            <a:off x="686013" y="1124031"/>
            <a:ext cx="0" cy="83295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6014" y="1124029"/>
            <a:ext cx="685762"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2730989" y="1124031"/>
            <a:ext cx="0" cy="83295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730989" y="1124029"/>
            <a:ext cx="685762"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775965" y="1124031"/>
            <a:ext cx="0" cy="8329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775966" y="1124029"/>
            <a:ext cx="685762" cy="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6820942" y="1124031"/>
            <a:ext cx="0" cy="83295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820942" y="1124029"/>
            <a:ext cx="685762" cy="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447972" y="997079"/>
            <a:ext cx="1106004" cy="245580"/>
          </a:xfrm>
          <a:prstGeom prst="rect">
            <a:avLst/>
          </a:prstGeom>
          <a:noFill/>
        </p:spPr>
        <p:txBody>
          <a:bodyPr wrap="square" rtlCol="0">
            <a:spAutoFit/>
          </a:bodyPr>
          <a:lstStyle/>
          <a:p>
            <a:pPr defTabSz="650240" fontAlgn="base">
              <a:spcBef>
                <a:spcPct val="0"/>
              </a:spcBef>
              <a:spcAft>
                <a:spcPct val="0"/>
              </a:spcAft>
            </a:pPr>
            <a:r>
              <a:rPr lang="zh-CN" altLang="en-US" sz="9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65" name="TextBox 64"/>
          <p:cNvSpPr txBox="1"/>
          <p:nvPr/>
        </p:nvSpPr>
        <p:spPr>
          <a:xfrm>
            <a:off x="3451386" y="997079"/>
            <a:ext cx="1018203" cy="398827"/>
          </a:xfrm>
          <a:prstGeom prst="rect">
            <a:avLst/>
          </a:prstGeom>
          <a:noFill/>
        </p:spPr>
        <p:txBody>
          <a:bodyPr wrap="square" rtlCol="0">
            <a:spAutoFit/>
          </a:bodyPr>
          <a:lstStyle/>
          <a:p>
            <a:pPr defTabSz="650240" fontAlgn="base">
              <a:spcBef>
                <a:spcPct val="0"/>
              </a:spcBef>
              <a:spcAft>
                <a:spcPct val="0"/>
              </a:spcAft>
            </a:pPr>
            <a:r>
              <a:rPr lang="zh-CN" altLang="en-US" sz="9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66" name="TextBox 65"/>
          <p:cNvSpPr txBox="1"/>
          <p:nvPr/>
        </p:nvSpPr>
        <p:spPr>
          <a:xfrm>
            <a:off x="5458263" y="997079"/>
            <a:ext cx="1259375" cy="245580"/>
          </a:xfrm>
          <a:prstGeom prst="rect">
            <a:avLst/>
          </a:prstGeom>
          <a:noFill/>
        </p:spPr>
        <p:txBody>
          <a:bodyPr wrap="square" rtlCol="0">
            <a:spAutoFit/>
          </a:bodyPr>
          <a:lstStyle/>
          <a:p>
            <a:pPr defTabSz="650240" fontAlgn="base">
              <a:spcBef>
                <a:spcPct val="0"/>
              </a:spcBef>
              <a:spcAft>
                <a:spcPct val="0"/>
              </a:spcAft>
            </a:pPr>
            <a:r>
              <a:rPr lang="zh-CN" altLang="en-US" sz="9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67" name="TextBox 66"/>
          <p:cNvSpPr txBox="1"/>
          <p:nvPr/>
        </p:nvSpPr>
        <p:spPr>
          <a:xfrm>
            <a:off x="7506704" y="997079"/>
            <a:ext cx="1120023" cy="245580"/>
          </a:xfrm>
          <a:prstGeom prst="rect">
            <a:avLst/>
          </a:prstGeom>
          <a:noFill/>
        </p:spPr>
        <p:txBody>
          <a:bodyPr wrap="square" rtlCol="0">
            <a:spAutoFit/>
          </a:bodyPr>
          <a:lstStyle/>
          <a:p>
            <a:pPr defTabSz="650240" fontAlgn="base">
              <a:spcBef>
                <a:spcPct val="0"/>
              </a:spcBef>
              <a:spcAft>
                <a:spcPct val="0"/>
              </a:spcAft>
            </a:pPr>
            <a:r>
              <a:rPr lang="zh-CN" altLang="en-US" sz="9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68" name="Rectangle 14"/>
          <p:cNvSpPr/>
          <p:nvPr/>
        </p:nvSpPr>
        <p:spPr bwMode="auto">
          <a:xfrm>
            <a:off x="838405" y="1263752"/>
            <a:ext cx="1757503" cy="60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38098" tIns="38098" rIns="38098" bIns="38098" anchor="b"/>
          <a:lstStyle/>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69" name="Rectangle 14"/>
          <p:cNvSpPr/>
          <p:nvPr/>
        </p:nvSpPr>
        <p:spPr bwMode="auto">
          <a:xfrm>
            <a:off x="2838061" y="1263752"/>
            <a:ext cx="1757503" cy="60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38098" tIns="38098" rIns="38098" bIns="38098" anchor="b"/>
          <a:lstStyle/>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70" name="Rectangle 14"/>
          <p:cNvSpPr/>
          <p:nvPr/>
        </p:nvSpPr>
        <p:spPr bwMode="auto">
          <a:xfrm>
            <a:off x="4952980" y="1263752"/>
            <a:ext cx="1757503" cy="60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38098" tIns="38098" rIns="38098" bIns="38098" anchor="b"/>
          <a:lstStyle/>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71" name="Rectangle 14"/>
          <p:cNvSpPr/>
          <p:nvPr/>
        </p:nvSpPr>
        <p:spPr bwMode="auto">
          <a:xfrm>
            <a:off x="6917537" y="1263752"/>
            <a:ext cx="1757503" cy="60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38098" tIns="38098" rIns="38098" bIns="38098" anchor="b"/>
          <a:lstStyle/>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42" name="Freeform 228"/>
          <p:cNvSpPr/>
          <p:nvPr/>
        </p:nvSpPr>
        <p:spPr bwMode="auto">
          <a:xfrm>
            <a:off x="1283084" y="2853801"/>
            <a:ext cx="329776" cy="362991"/>
          </a:xfrm>
          <a:custGeom>
            <a:avLst/>
            <a:gdLst>
              <a:gd name="T0" fmla="*/ 102 w 204"/>
              <a:gd name="T1" fmla="*/ 42 h 224"/>
              <a:gd name="T2" fmla="*/ 150 w 204"/>
              <a:gd name="T3" fmla="*/ 1 h 224"/>
              <a:gd name="T4" fmla="*/ 188 w 204"/>
              <a:gd name="T5" fmla="*/ 20 h 224"/>
              <a:gd name="T6" fmla="*/ 204 w 204"/>
              <a:gd name="T7" fmla="*/ 58 h 224"/>
              <a:gd name="T8" fmla="*/ 188 w 204"/>
              <a:gd name="T9" fmla="*/ 117 h 224"/>
              <a:gd name="T10" fmla="*/ 150 w 204"/>
              <a:gd name="T11" fmla="*/ 173 h 224"/>
              <a:gd name="T12" fmla="*/ 101 w 204"/>
              <a:gd name="T13" fmla="*/ 224 h 224"/>
              <a:gd name="T14" fmla="*/ 55 w 204"/>
              <a:gd name="T15" fmla="*/ 175 h 224"/>
              <a:gd name="T16" fmla="*/ 16 w 204"/>
              <a:gd name="T17" fmla="*/ 119 h 224"/>
              <a:gd name="T18" fmla="*/ 0 w 204"/>
              <a:gd name="T19" fmla="*/ 63 h 224"/>
              <a:gd name="T20" fmla="*/ 15 w 204"/>
              <a:gd name="T21" fmla="*/ 21 h 224"/>
              <a:gd name="T22" fmla="*/ 53 w 204"/>
              <a:gd name="T23" fmla="*/ 0 h 224"/>
              <a:gd name="T24" fmla="*/ 102 w 204"/>
              <a:gd name="T25" fmla="*/ 4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24">
                <a:moveTo>
                  <a:pt x="102" y="42"/>
                </a:moveTo>
                <a:cubicBezTo>
                  <a:pt x="111" y="21"/>
                  <a:pt x="127" y="1"/>
                  <a:pt x="150" y="1"/>
                </a:cubicBezTo>
                <a:cubicBezTo>
                  <a:pt x="164" y="1"/>
                  <a:pt x="176" y="7"/>
                  <a:pt x="188" y="20"/>
                </a:cubicBezTo>
                <a:cubicBezTo>
                  <a:pt x="198" y="33"/>
                  <a:pt x="204" y="45"/>
                  <a:pt x="204" y="58"/>
                </a:cubicBezTo>
                <a:cubicBezTo>
                  <a:pt x="204" y="77"/>
                  <a:pt x="199" y="96"/>
                  <a:pt x="188" y="117"/>
                </a:cubicBezTo>
                <a:cubicBezTo>
                  <a:pt x="180" y="135"/>
                  <a:pt x="167" y="153"/>
                  <a:pt x="150" y="173"/>
                </a:cubicBezTo>
                <a:cubicBezTo>
                  <a:pt x="138" y="188"/>
                  <a:pt x="121" y="205"/>
                  <a:pt x="101" y="224"/>
                </a:cubicBezTo>
                <a:cubicBezTo>
                  <a:pt x="84" y="207"/>
                  <a:pt x="69" y="191"/>
                  <a:pt x="55" y="175"/>
                </a:cubicBezTo>
                <a:cubicBezTo>
                  <a:pt x="39" y="155"/>
                  <a:pt x="26" y="136"/>
                  <a:pt x="16" y="119"/>
                </a:cubicBezTo>
                <a:cubicBezTo>
                  <a:pt x="6" y="98"/>
                  <a:pt x="0" y="80"/>
                  <a:pt x="0" y="63"/>
                </a:cubicBezTo>
                <a:cubicBezTo>
                  <a:pt x="0" y="48"/>
                  <a:pt x="5" y="34"/>
                  <a:pt x="15" y="21"/>
                </a:cubicBezTo>
                <a:cubicBezTo>
                  <a:pt x="25" y="7"/>
                  <a:pt x="38" y="0"/>
                  <a:pt x="53" y="0"/>
                </a:cubicBezTo>
                <a:cubicBezTo>
                  <a:pt x="77" y="0"/>
                  <a:pt x="93" y="20"/>
                  <a:pt x="102" y="42"/>
                </a:cubicBezTo>
                <a:close/>
              </a:path>
            </a:pathLst>
          </a:custGeom>
          <a:noFill/>
          <a:ln>
            <a:solidFill>
              <a:schemeClr val="bg1"/>
            </a:solidFill>
          </a:ln>
        </p:spPr>
        <p:txBody>
          <a:bodyPr vert="horz" wrap="square" lIns="91435" tIns="45717" rIns="91435" bIns="45717" numCol="1" anchor="t" anchorCtr="0" compatLnSpc="1"/>
          <a:lstStyle/>
          <a:p>
            <a:pPr defTabSz="650240" fontAlgn="base">
              <a:spcBef>
                <a:spcPct val="0"/>
              </a:spcBef>
              <a:spcAft>
                <a:spcPct val="0"/>
              </a:spcAft>
            </a:pPr>
            <a:endParaRPr lang="en-US" sz="1280">
              <a:solidFill>
                <a:prstClr val="black"/>
              </a:solidFill>
              <a:latin typeface="Calibri" panose="020F0502020204030204" pitchFamily="34" charset="0"/>
              <a:ea typeface="宋体" panose="02010600030101010101" pitchFamily="2" charset="-122"/>
            </a:endParaRPr>
          </a:p>
        </p:txBody>
      </p:sp>
      <p:grpSp>
        <p:nvGrpSpPr>
          <p:cNvPr id="43" name="Group 42"/>
          <p:cNvGrpSpPr>
            <a:grpSpLocks noChangeAspect="1"/>
          </p:cNvGrpSpPr>
          <p:nvPr/>
        </p:nvGrpSpPr>
        <p:grpSpPr>
          <a:xfrm>
            <a:off x="3278363" y="2876533"/>
            <a:ext cx="438448" cy="365740"/>
            <a:chOff x="2292350" y="272256"/>
            <a:chExt cx="315913" cy="263525"/>
          </a:xfrm>
          <a:noFill/>
        </p:grpSpPr>
        <p:sp>
          <p:nvSpPr>
            <p:cNvPr id="44" name="Rectangle 47"/>
            <p:cNvSpPr>
              <a:spLocks noChangeArrowheads="1"/>
            </p:cNvSpPr>
            <p:nvPr/>
          </p:nvSpPr>
          <p:spPr bwMode="auto">
            <a:xfrm>
              <a:off x="2292350" y="451643"/>
              <a:ext cx="53975" cy="84138"/>
            </a:xfrm>
            <a:prstGeom prst="rect">
              <a:avLst/>
            </a:prstGeom>
            <a:grpFill/>
            <a:ln w="9525">
              <a:solidFill>
                <a:schemeClr val="bg1"/>
              </a:solidFill>
              <a:miter lim="800000"/>
            </a:ln>
          </p:spPr>
          <p:txBody>
            <a:bodyPr vert="horz" wrap="square" lIns="91435" tIns="45717" rIns="91435" bIns="45717" numCol="1" anchor="t" anchorCtr="0" compatLnSpc="1"/>
            <a:lstStyle/>
            <a:p>
              <a:pPr defTabSz="650240" fontAlgn="base">
                <a:spcBef>
                  <a:spcPct val="0"/>
                </a:spcBef>
                <a:spcAft>
                  <a:spcPct val="0"/>
                </a:spcAft>
              </a:pPr>
              <a:endParaRPr lang="en-US" sz="1280">
                <a:solidFill>
                  <a:prstClr val="black"/>
                </a:solidFill>
                <a:latin typeface="Calibri" panose="020F0502020204030204" pitchFamily="34" charset="0"/>
                <a:ea typeface="宋体" panose="02010600030101010101" pitchFamily="2" charset="-122"/>
              </a:endParaRPr>
            </a:p>
          </p:txBody>
        </p:sp>
        <p:sp>
          <p:nvSpPr>
            <p:cNvPr id="46" name="Rectangle 48"/>
            <p:cNvSpPr>
              <a:spLocks noChangeArrowheads="1"/>
            </p:cNvSpPr>
            <p:nvPr/>
          </p:nvSpPr>
          <p:spPr bwMode="auto">
            <a:xfrm>
              <a:off x="2379663" y="391318"/>
              <a:ext cx="53975" cy="144463"/>
            </a:xfrm>
            <a:prstGeom prst="rect">
              <a:avLst/>
            </a:prstGeom>
            <a:grpFill/>
            <a:ln w="9525">
              <a:solidFill>
                <a:schemeClr val="bg1"/>
              </a:solidFill>
              <a:miter lim="800000"/>
            </a:ln>
          </p:spPr>
          <p:txBody>
            <a:bodyPr vert="horz" wrap="square" lIns="91435" tIns="45717" rIns="91435" bIns="45717" numCol="1" anchor="t" anchorCtr="0" compatLnSpc="1"/>
            <a:lstStyle/>
            <a:p>
              <a:pPr defTabSz="650240" fontAlgn="base">
                <a:spcBef>
                  <a:spcPct val="0"/>
                </a:spcBef>
                <a:spcAft>
                  <a:spcPct val="0"/>
                </a:spcAft>
              </a:pPr>
              <a:endParaRPr lang="en-US" sz="1280">
                <a:solidFill>
                  <a:prstClr val="black"/>
                </a:solidFill>
                <a:latin typeface="Calibri" panose="020F0502020204030204" pitchFamily="34" charset="0"/>
                <a:ea typeface="宋体" panose="02010600030101010101" pitchFamily="2" charset="-122"/>
              </a:endParaRPr>
            </a:p>
          </p:txBody>
        </p:sp>
        <p:sp>
          <p:nvSpPr>
            <p:cNvPr id="47" name="Rectangle 49"/>
            <p:cNvSpPr>
              <a:spLocks noChangeArrowheads="1"/>
            </p:cNvSpPr>
            <p:nvPr/>
          </p:nvSpPr>
          <p:spPr bwMode="auto">
            <a:xfrm>
              <a:off x="2466975" y="332581"/>
              <a:ext cx="55563" cy="203200"/>
            </a:xfrm>
            <a:prstGeom prst="rect">
              <a:avLst/>
            </a:prstGeom>
            <a:grpFill/>
            <a:ln w="9525">
              <a:solidFill>
                <a:schemeClr val="bg1"/>
              </a:solidFill>
              <a:miter lim="800000"/>
            </a:ln>
          </p:spPr>
          <p:txBody>
            <a:bodyPr vert="horz" wrap="square" lIns="91435" tIns="45717" rIns="91435" bIns="45717" numCol="1" anchor="t" anchorCtr="0" compatLnSpc="1"/>
            <a:lstStyle/>
            <a:p>
              <a:pPr defTabSz="650240" fontAlgn="base">
                <a:spcBef>
                  <a:spcPct val="0"/>
                </a:spcBef>
                <a:spcAft>
                  <a:spcPct val="0"/>
                </a:spcAft>
              </a:pPr>
              <a:endParaRPr lang="en-US" sz="1280">
                <a:solidFill>
                  <a:prstClr val="black"/>
                </a:solidFill>
                <a:latin typeface="Calibri" panose="020F0502020204030204" pitchFamily="34" charset="0"/>
                <a:ea typeface="宋体" panose="02010600030101010101" pitchFamily="2" charset="-122"/>
              </a:endParaRPr>
            </a:p>
          </p:txBody>
        </p:sp>
        <p:sp>
          <p:nvSpPr>
            <p:cNvPr id="48" name="Rectangle 50"/>
            <p:cNvSpPr>
              <a:spLocks noChangeArrowheads="1"/>
            </p:cNvSpPr>
            <p:nvPr/>
          </p:nvSpPr>
          <p:spPr bwMode="auto">
            <a:xfrm>
              <a:off x="2554288" y="272256"/>
              <a:ext cx="53975" cy="263525"/>
            </a:xfrm>
            <a:prstGeom prst="rect">
              <a:avLst/>
            </a:prstGeom>
            <a:grpFill/>
            <a:ln w="9525">
              <a:solidFill>
                <a:schemeClr val="bg1"/>
              </a:solidFill>
              <a:miter lim="800000"/>
            </a:ln>
          </p:spPr>
          <p:txBody>
            <a:bodyPr vert="horz" wrap="square" lIns="91435" tIns="45717" rIns="91435" bIns="45717" numCol="1" anchor="t" anchorCtr="0" compatLnSpc="1"/>
            <a:lstStyle/>
            <a:p>
              <a:pPr defTabSz="650240" fontAlgn="base">
                <a:spcBef>
                  <a:spcPct val="0"/>
                </a:spcBef>
                <a:spcAft>
                  <a:spcPct val="0"/>
                </a:spcAft>
              </a:pPr>
              <a:endParaRPr lang="en-US" sz="1280">
                <a:solidFill>
                  <a:prstClr val="black"/>
                </a:solidFill>
                <a:latin typeface="Calibri" panose="020F0502020204030204" pitchFamily="34" charset="0"/>
                <a:ea typeface="宋体" panose="02010600030101010101" pitchFamily="2" charset="-122"/>
              </a:endParaRPr>
            </a:p>
          </p:txBody>
        </p:sp>
      </p:grpSp>
      <p:sp>
        <p:nvSpPr>
          <p:cNvPr id="49" name="Freeform 151"/>
          <p:cNvSpPr>
            <a:spLocks noChangeAspect="1" noEditPoints="1"/>
          </p:cNvSpPr>
          <p:nvPr/>
        </p:nvSpPr>
        <p:spPr bwMode="auto">
          <a:xfrm>
            <a:off x="5309335" y="2858906"/>
            <a:ext cx="457176" cy="365740"/>
          </a:xfrm>
          <a:custGeom>
            <a:avLst/>
            <a:gdLst>
              <a:gd name="T0" fmla="*/ 95 w 286"/>
              <a:gd name="T1" fmla="*/ 163 h 228"/>
              <a:gd name="T2" fmla="*/ 161 w 286"/>
              <a:gd name="T3" fmla="*/ 97 h 228"/>
              <a:gd name="T4" fmla="*/ 95 w 286"/>
              <a:gd name="T5" fmla="*/ 31 h 228"/>
              <a:gd name="T6" fmla="*/ 29 w 286"/>
              <a:gd name="T7" fmla="*/ 97 h 228"/>
              <a:gd name="T8" fmla="*/ 95 w 286"/>
              <a:gd name="T9" fmla="*/ 163 h 228"/>
              <a:gd name="T10" fmla="*/ 145 w 286"/>
              <a:gd name="T11" fmla="*/ 116 h 228"/>
              <a:gd name="T12" fmla="*/ 98 w 286"/>
              <a:gd name="T13" fmla="*/ 149 h 228"/>
              <a:gd name="T14" fmla="*/ 51 w 286"/>
              <a:gd name="T15" fmla="*/ 116 h 228"/>
              <a:gd name="T16" fmla="*/ 145 w 286"/>
              <a:gd name="T17" fmla="*/ 116 h 228"/>
              <a:gd name="T18" fmla="*/ 135 w 286"/>
              <a:gd name="T19" fmla="*/ 171 h 228"/>
              <a:gd name="T20" fmla="*/ 95 w 286"/>
              <a:gd name="T21" fmla="*/ 181 h 228"/>
              <a:gd name="T22" fmla="*/ 55 w 286"/>
              <a:gd name="T23" fmla="*/ 171 h 228"/>
              <a:gd name="T24" fmla="*/ 0 w 286"/>
              <a:gd name="T25" fmla="*/ 228 h 228"/>
              <a:gd name="T26" fmla="*/ 190 w 286"/>
              <a:gd name="T27" fmla="*/ 228 h 228"/>
              <a:gd name="T28" fmla="*/ 135 w 286"/>
              <a:gd name="T29" fmla="*/ 171 h 228"/>
              <a:gd name="T30" fmla="*/ 174 w 286"/>
              <a:gd name="T31" fmla="*/ 86 h 228"/>
              <a:gd name="T32" fmla="*/ 241 w 286"/>
              <a:gd name="T33" fmla="*/ 86 h 228"/>
              <a:gd name="T34" fmla="*/ 194 w 286"/>
              <a:gd name="T35" fmla="*/ 118 h 228"/>
              <a:gd name="T36" fmla="*/ 173 w 286"/>
              <a:gd name="T37" fmla="*/ 113 h 228"/>
              <a:gd name="T38" fmla="*/ 168 w 286"/>
              <a:gd name="T39" fmla="*/ 128 h 228"/>
              <a:gd name="T40" fmla="*/ 191 w 286"/>
              <a:gd name="T41" fmla="*/ 132 h 228"/>
              <a:gd name="T42" fmla="*/ 257 w 286"/>
              <a:gd name="T43" fmla="*/ 66 h 228"/>
              <a:gd name="T44" fmla="*/ 191 w 286"/>
              <a:gd name="T45" fmla="*/ 0 h 228"/>
              <a:gd name="T46" fmla="*/ 136 w 286"/>
              <a:gd name="T47" fmla="*/ 29 h 228"/>
              <a:gd name="T48" fmla="*/ 174 w 286"/>
              <a:gd name="T49" fmla="*/ 86 h 228"/>
              <a:gd name="T50" fmla="*/ 231 w 286"/>
              <a:gd name="T51" fmla="*/ 140 h 228"/>
              <a:gd name="T52" fmla="*/ 191 w 286"/>
              <a:gd name="T53" fmla="*/ 150 h 228"/>
              <a:gd name="T54" fmla="*/ 159 w 286"/>
              <a:gd name="T55" fmla="*/ 144 h 228"/>
              <a:gd name="T56" fmla="*/ 144 w 286"/>
              <a:gd name="T57" fmla="*/ 160 h 228"/>
              <a:gd name="T58" fmla="*/ 192 w 286"/>
              <a:gd name="T59" fmla="*/ 197 h 228"/>
              <a:gd name="T60" fmla="*/ 286 w 286"/>
              <a:gd name="T61" fmla="*/ 197 h 228"/>
              <a:gd name="T62" fmla="*/ 231 w 286"/>
              <a:gd name="T63" fmla="*/ 14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6" h="228">
                <a:moveTo>
                  <a:pt x="95" y="163"/>
                </a:moveTo>
                <a:cubicBezTo>
                  <a:pt x="132" y="163"/>
                  <a:pt x="161" y="133"/>
                  <a:pt x="161" y="97"/>
                </a:cubicBezTo>
                <a:cubicBezTo>
                  <a:pt x="161" y="60"/>
                  <a:pt x="132" y="31"/>
                  <a:pt x="95" y="31"/>
                </a:cubicBezTo>
                <a:cubicBezTo>
                  <a:pt x="59" y="31"/>
                  <a:pt x="29" y="60"/>
                  <a:pt x="29" y="97"/>
                </a:cubicBezTo>
                <a:cubicBezTo>
                  <a:pt x="29" y="133"/>
                  <a:pt x="59" y="163"/>
                  <a:pt x="95" y="163"/>
                </a:cubicBezTo>
                <a:close/>
                <a:moveTo>
                  <a:pt x="145" y="116"/>
                </a:moveTo>
                <a:cubicBezTo>
                  <a:pt x="135" y="136"/>
                  <a:pt x="118" y="149"/>
                  <a:pt x="98" y="149"/>
                </a:cubicBezTo>
                <a:cubicBezTo>
                  <a:pt x="79" y="149"/>
                  <a:pt x="61" y="136"/>
                  <a:pt x="51" y="116"/>
                </a:cubicBezTo>
                <a:lnTo>
                  <a:pt x="145" y="116"/>
                </a:lnTo>
                <a:close/>
                <a:moveTo>
                  <a:pt x="135" y="171"/>
                </a:moveTo>
                <a:cubicBezTo>
                  <a:pt x="123" y="178"/>
                  <a:pt x="109" y="181"/>
                  <a:pt x="95" y="181"/>
                </a:cubicBezTo>
                <a:cubicBezTo>
                  <a:pt x="81" y="181"/>
                  <a:pt x="67" y="178"/>
                  <a:pt x="55" y="171"/>
                </a:cubicBezTo>
                <a:cubicBezTo>
                  <a:pt x="30" y="178"/>
                  <a:pt x="9" y="194"/>
                  <a:pt x="0" y="228"/>
                </a:cubicBezTo>
                <a:cubicBezTo>
                  <a:pt x="190" y="228"/>
                  <a:pt x="190" y="228"/>
                  <a:pt x="190" y="228"/>
                </a:cubicBezTo>
                <a:cubicBezTo>
                  <a:pt x="181" y="194"/>
                  <a:pt x="161" y="178"/>
                  <a:pt x="135" y="171"/>
                </a:cubicBezTo>
                <a:close/>
                <a:moveTo>
                  <a:pt x="174" y="86"/>
                </a:moveTo>
                <a:cubicBezTo>
                  <a:pt x="241" y="86"/>
                  <a:pt x="241" y="86"/>
                  <a:pt x="241" y="86"/>
                </a:cubicBezTo>
                <a:cubicBezTo>
                  <a:pt x="231" y="105"/>
                  <a:pt x="214" y="118"/>
                  <a:pt x="194" y="118"/>
                </a:cubicBezTo>
                <a:cubicBezTo>
                  <a:pt x="187" y="118"/>
                  <a:pt x="180" y="116"/>
                  <a:pt x="173" y="113"/>
                </a:cubicBezTo>
                <a:cubicBezTo>
                  <a:pt x="172" y="118"/>
                  <a:pt x="170" y="123"/>
                  <a:pt x="168" y="128"/>
                </a:cubicBezTo>
                <a:cubicBezTo>
                  <a:pt x="175" y="130"/>
                  <a:pt x="183" y="132"/>
                  <a:pt x="191" y="132"/>
                </a:cubicBezTo>
                <a:cubicBezTo>
                  <a:pt x="227" y="132"/>
                  <a:pt x="257" y="102"/>
                  <a:pt x="257" y="66"/>
                </a:cubicBezTo>
                <a:cubicBezTo>
                  <a:pt x="257" y="29"/>
                  <a:pt x="227" y="0"/>
                  <a:pt x="191" y="0"/>
                </a:cubicBezTo>
                <a:cubicBezTo>
                  <a:pt x="168" y="0"/>
                  <a:pt x="148" y="11"/>
                  <a:pt x="136" y="29"/>
                </a:cubicBezTo>
                <a:cubicBezTo>
                  <a:pt x="156" y="41"/>
                  <a:pt x="171" y="61"/>
                  <a:pt x="174" y="86"/>
                </a:cubicBezTo>
                <a:close/>
                <a:moveTo>
                  <a:pt x="231" y="140"/>
                </a:moveTo>
                <a:cubicBezTo>
                  <a:pt x="219" y="147"/>
                  <a:pt x="205" y="150"/>
                  <a:pt x="191" y="150"/>
                </a:cubicBezTo>
                <a:cubicBezTo>
                  <a:pt x="180" y="150"/>
                  <a:pt x="169" y="148"/>
                  <a:pt x="159" y="144"/>
                </a:cubicBezTo>
                <a:cubicBezTo>
                  <a:pt x="155" y="150"/>
                  <a:pt x="150" y="155"/>
                  <a:pt x="144" y="160"/>
                </a:cubicBezTo>
                <a:cubicBezTo>
                  <a:pt x="165" y="166"/>
                  <a:pt x="181" y="179"/>
                  <a:pt x="192" y="197"/>
                </a:cubicBezTo>
                <a:cubicBezTo>
                  <a:pt x="286" y="197"/>
                  <a:pt x="286" y="197"/>
                  <a:pt x="286" y="197"/>
                </a:cubicBezTo>
                <a:cubicBezTo>
                  <a:pt x="277" y="163"/>
                  <a:pt x="256" y="147"/>
                  <a:pt x="231" y="140"/>
                </a:cubicBezTo>
                <a:close/>
              </a:path>
            </a:pathLst>
          </a:custGeom>
          <a:noFill/>
          <a:ln w="9525">
            <a:solidFill>
              <a:schemeClr val="bg1"/>
            </a:solidFill>
            <a:round/>
          </a:ln>
        </p:spPr>
        <p:txBody>
          <a:bodyPr vert="horz" wrap="square" lIns="91435" tIns="45717" rIns="91435" bIns="45717" numCol="1" anchor="t" anchorCtr="0" compatLnSpc="1"/>
          <a:lstStyle/>
          <a:p>
            <a:pPr defTabSz="650240" fontAlgn="base">
              <a:spcBef>
                <a:spcPct val="0"/>
              </a:spcBef>
              <a:spcAft>
                <a:spcPct val="0"/>
              </a:spcAft>
            </a:pPr>
            <a:endParaRPr lang="en-US" sz="1280">
              <a:solidFill>
                <a:prstClr val="black"/>
              </a:solidFill>
              <a:latin typeface="Calibri" panose="020F0502020204030204" pitchFamily="34" charset="0"/>
              <a:ea typeface="宋体" panose="02010600030101010101" pitchFamily="2" charset="-122"/>
            </a:endParaRPr>
          </a:p>
        </p:txBody>
      </p:sp>
      <p:sp>
        <p:nvSpPr>
          <p:cNvPr id="52" name="Freeform 133"/>
          <p:cNvSpPr>
            <a:spLocks noEditPoints="1"/>
          </p:cNvSpPr>
          <p:nvPr/>
        </p:nvSpPr>
        <p:spPr bwMode="auto">
          <a:xfrm>
            <a:off x="7506704" y="2876342"/>
            <a:ext cx="319071" cy="320657"/>
          </a:xfrm>
          <a:custGeom>
            <a:avLst/>
            <a:gdLst>
              <a:gd name="T0" fmla="*/ 296 w 296"/>
              <a:gd name="T1" fmla="*/ 148 h 296"/>
              <a:gd name="T2" fmla="*/ 191 w 296"/>
              <a:gd name="T3" fmla="*/ 107 h 296"/>
              <a:gd name="T4" fmla="*/ 196 w 296"/>
              <a:gd name="T5" fmla="*/ 69 h 296"/>
              <a:gd name="T6" fmla="*/ 186 w 296"/>
              <a:gd name="T7" fmla="*/ 65 h 296"/>
              <a:gd name="T8" fmla="*/ 196 w 296"/>
              <a:gd name="T9" fmla="*/ 69 h 296"/>
              <a:gd name="T10" fmla="*/ 117 w 296"/>
              <a:gd name="T11" fmla="*/ 26 h 296"/>
              <a:gd name="T12" fmla="*/ 103 w 296"/>
              <a:gd name="T13" fmla="*/ 26 h 296"/>
              <a:gd name="T14" fmla="*/ 105 w 296"/>
              <a:gd name="T15" fmla="*/ 34 h 296"/>
              <a:gd name="T16" fmla="*/ 95 w 296"/>
              <a:gd name="T17" fmla="*/ 27 h 296"/>
              <a:gd name="T18" fmla="*/ 88 w 296"/>
              <a:gd name="T19" fmla="*/ 30 h 296"/>
              <a:gd name="T20" fmla="*/ 87 w 296"/>
              <a:gd name="T21" fmla="*/ 39 h 296"/>
              <a:gd name="T22" fmla="*/ 81 w 296"/>
              <a:gd name="T23" fmla="*/ 43 h 296"/>
              <a:gd name="T24" fmla="*/ 71 w 296"/>
              <a:gd name="T25" fmla="*/ 40 h 296"/>
              <a:gd name="T26" fmla="*/ 70 w 296"/>
              <a:gd name="T27" fmla="*/ 54 h 296"/>
              <a:gd name="T28" fmla="*/ 17 w 296"/>
              <a:gd name="T29" fmla="*/ 162 h 296"/>
              <a:gd name="T30" fmla="*/ 17 w 296"/>
              <a:gd name="T31" fmla="*/ 162 h 296"/>
              <a:gd name="T32" fmla="*/ 82 w 296"/>
              <a:gd name="T33" fmla="*/ 266 h 296"/>
              <a:gd name="T34" fmla="*/ 71 w 296"/>
              <a:gd name="T35" fmla="*/ 202 h 296"/>
              <a:gd name="T36" fmla="*/ 18 w 296"/>
              <a:gd name="T37" fmla="*/ 152 h 296"/>
              <a:gd name="T38" fmla="*/ 50 w 296"/>
              <a:gd name="T39" fmla="*/ 58 h 296"/>
              <a:gd name="T40" fmla="*/ 80 w 296"/>
              <a:gd name="T41" fmla="*/ 55 h 296"/>
              <a:gd name="T42" fmla="*/ 95 w 296"/>
              <a:gd name="T43" fmla="*/ 37 h 296"/>
              <a:gd name="T44" fmla="*/ 88 w 296"/>
              <a:gd name="T45" fmla="*/ 57 h 296"/>
              <a:gd name="T46" fmla="*/ 105 w 296"/>
              <a:gd name="T47" fmla="*/ 38 h 296"/>
              <a:gd name="T48" fmla="*/ 116 w 296"/>
              <a:gd name="T49" fmla="*/ 40 h 296"/>
              <a:gd name="T50" fmla="*/ 120 w 296"/>
              <a:gd name="T51" fmla="*/ 67 h 296"/>
              <a:gd name="T52" fmla="*/ 114 w 296"/>
              <a:gd name="T53" fmla="*/ 76 h 296"/>
              <a:gd name="T54" fmla="*/ 102 w 296"/>
              <a:gd name="T55" fmla="*/ 51 h 296"/>
              <a:gd name="T56" fmla="*/ 76 w 296"/>
              <a:gd name="T57" fmla="*/ 94 h 296"/>
              <a:gd name="T58" fmla="*/ 102 w 296"/>
              <a:gd name="T59" fmla="*/ 78 h 296"/>
              <a:gd name="T60" fmla="*/ 127 w 296"/>
              <a:gd name="T61" fmla="*/ 115 h 296"/>
              <a:gd name="T62" fmla="*/ 124 w 296"/>
              <a:gd name="T63" fmla="*/ 110 h 296"/>
              <a:gd name="T64" fmla="*/ 112 w 296"/>
              <a:gd name="T65" fmla="*/ 117 h 296"/>
              <a:gd name="T66" fmla="*/ 76 w 296"/>
              <a:gd name="T67" fmla="*/ 161 h 296"/>
              <a:gd name="T68" fmla="*/ 48 w 296"/>
              <a:gd name="T69" fmla="*/ 154 h 296"/>
              <a:gd name="T70" fmla="*/ 45 w 296"/>
              <a:gd name="T71" fmla="*/ 173 h 296"/>
              <a:gd name="T72" fmla="*/ 98 w 296"/>
              <a:gd name="T73" fmla="*/ 187 h 296"/>
              <a:gd name="T74" fmla="*/ 149 w 296"/>
              <a:gd name="T75" fmla="*/ 218 h 296"/>
              <a:gd name="T76" fmla="*/ 88 w 296"/>
              <a:gd name="T77" fmla="*/ 73 h 296"/>
              <a:gd name="T78" fmla="*/ 94 w 296"/>
              <a:gd name="T79" fmla="*/ 69 h 296"/>
              <a:gd name="T80" fmla="*/ 143 w 296"/>
              <a:gd name="T81" fmla="*/ 59 h 296"/>
              <a:gd name="T82" fmla="*/ 134 w 296"/>
              <a:gd name="T83" fmla="*/ 25 h 296"/>
              <a:gd name="T84" fmla="*/ 147 w 296"/>
              <a:gd name="T85" fmla="*/ 15 h 296"/>
              <a:gd name="T86" fmla="*/ 145 w 296"/>
              <a:gd name="T87" fmla="*/ 76 h 296"/>
              <a:gd name="T88" fmla="*/ 198 w 296"/>
              <a:gd name="T89" fmla="*/ 195 h 296"/>
              <a:gd name="T90" fmla="*/ 182 w 296"/>
              <a:gd name="T91" fmla="*/ 139 h 296"/>
              <a:gd name="T92" fmla="*/ 193 w 296"/>
              <a:gd name="T93" fmla="*/ 118 h 296"/>
              <a:gd name="T94" fmla="*/ 216 w 296"/>
              <a:gd name="T95" fmla="*/ 90 h 296"/>
              <a:gd name="T96" fmla="*/ 233 w 296"/>
              <a:gd name="T97" fmla="*/ 49 h 296"/>
              <a:gd name="T98" fmla="*/ 254 w 296"/>
              <a:gd name="T99" fmla="*/ 69 h 296"/>
              <a:gd name="T100" fmla="*/ 279 w 296"/>
              <a:gd name="T101" fmla="*/ 123 h 296"/>
              <a:gd name="T102" fmla="*/ 277 w 296"/>
              <a:gd name="T103" fmla="*/ 18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296">
                <a:moveTo>
                  <a:pt x="148" y="0"/>
                </a:moveTo>
                <a:cubicBezTo>
                  <a:pt x="66" y="0"/>
                  <a:pt x="0" y="66"/>
                  <a:pt x="0" y="148"/>
                </a:cubicBezTo>
                <a:cubicBezTo>
                  <a:pt x="0" y="230"/>
                  <a:pt x="66" y="296"/>
                  <a:pt x="148" y="296"/>
                </a:cubicBezTo>
                <a:cubicBezTo>
                  <a:pt x="230" y="296"/>
                  <a:pt x="296" y="230"/>
                  <a:pt x="296" y="148"/>
                </a:cubicBezTo>
                <a:cubicBezTo>
                  <a:pt x="296" y="66"/>
                  <a:pt x="230" y="0"/>
                  <a:pt x="148" y="0"/>
                </a:cubicBezTo>
                <a:close/>
                <a:moveTo>
                  <a:pt x="197" y="102"/>
                </a:moveTo>
                <a:cubicBezTo>
                  <a:pt x="197" y="106"/>
                  <a:pt x="197" y="106"/>
                  <a:pt x="197" y="106"/>
                </a:cubicBezTo>
                <a:cubicBezTo>
                  <a:pt x="191" y="107"/>
                  <a:pt x="191" y="107"/>
                  <a:pt x="191" y="107"/>
                </a:cubicBezTo>
                <a:cubicBezTo>
                  <a:pt x="188" y="101"/>
                  <a:pt x="188" y="101"/>
                  <a:pt x="188" y="101"/>
                </a:cubicBezTo>
                <a:cubicBezTo>
                  <a:pt x="188" y="88"/>
                  <a:pt x="188" y="88"/>
                  <a:pt x="188" y="88"/>
                </a:cubicBezTo>
                <a:lnTo>
                  <a:pt x="197" y="102"/>
                </a:lnTo>
                <a:close/>
                <a:moveTo>
                  <a:pt x="196" y="69"/>
                </a:moveTo>
                <a:cubicBezTo>
                  <a:pt x="193" y="72"/>
                  <a:pt x="193" y="72"/>
                  <a:pt x="193" y="72"/>
                </a:cubicBezTo>
                <a:cubicBezTo>
                  <a:pt x="187" y="71"/>
                  <a:pt x="187" y="71"/>
                  <a:pt x="187" y="71"/>
                </a:cubicBezTo>
                <a:cubicBezTo>
                  <a:pt x="186" y="70"/>
                  <a:pt x="186" y="70"/>
                  <a:pt x="186" y="70"/>
                </a:cubicBezTo>
                <a:cubicBezTo>
                  <a:pt x="186" y="65"/>
                  <a:pt x="186" y="65"/>
                  <a:pt x="186" y="65"/>
                </a:cubicBezTo>
                <a:cubicBezTo>
                  <a:pt x="191" y="66"/>
                  <a:pt x="191" y="66"/>
                  <a:pt x="191" y="66"/>
                </a:cubicBezTo>
                <a:cubicBezTo>
                  <a:pt x="195" y="65"/>
                  <a:pt x="195" y="65"/>
                  <a:pt x="195" y="65"/>
                </a:cubicBezTo>
                <a:cubicBezTo>
                  <a:pt x="197" y="65"/>
                  <a:pt x="197" y="65"/>
                  <a:pt x="197" y="65"/>
                </a:cubicBezTo>
                <a:lnTo>
                  <a:pt x="196" y="69"/>
                </a:lnTo>
                <a:close/>
                <a:moveTo>
                  <a:pt x="115" y="22"/>
                </a:moveTo>
                <a:cubicBezTo>
                  <a:pt x="118" y="19"/>
                  <a:pt x="118" y="19"/>
                  <a:pt x="118" y="19"/>
                </a:cubicBezTo>
                <a:cubicBezTo>
                  <a:pt x="122" y="18"/>
                  <a:pt x="127" y="17"/>
                  <a:pt x="131" y="16"/>
                </a:cubicBezTo>
                <a:cubicBezTo>
                  <a:pt x="117" y="26"/>
                  <a:pt x="117" y="26"/>
                  <a:pt x="117" y="26"/>
                </a:cubicBezTo>
                <a:cubicBezTo>
                  <a:pt x="110" y="26"/>
                  <a:pt x="110" y="26"/>
                  <a:pt x="110" y="26"/>
                </a:cubicBezTo>
                <a:lnTo>
                  <a:pt x="115" y="22"/>
                </a:lnTo>
                <a:close/>
                <a:moveTo>
                  <a:pt x="101" y="25"/>
                </a:moveTo>
                <a:cubicBezTo>
                  <a:pt x="103" y="26"/>
                  <a:pt x="103" y="26"/>
                  <a:pt x="103" y="26"/>
                </a:cubicBezTo>
                <a:cubicBezTo>
                  <a:pt x="113" y="31"/>
                  <a:pt x="113" y="31"/>
                  <a:pt x="113" y="31"/>
                </a:cubicBezTo>
                <a:cubicBezTo>
                  <a:pt x="115" y="32"/>
                  <a:pt x="115" y="32"/>
                  <a:pt x="115" y="32"/>
                </a:cubicBezTo>
                <a:cubicBezTo>
                  <a:pt x="111" y="35"/>
                  <a:pt x="111" y="35"/>
                  <a:pt x="111" y="35"/>
                </a:cubicBezTo>
                <a:cubicBezTo>
                  <a:pt x="105" y="34"/>
                  <a:pt x="105" y="34"/>
                  <a:pt x="105" y="34"/>
                </a:cubicBezTo>
                <a:cubicBezTo>
                  <a:pt x="100" y="31"/>
                  <a:pt x="100" y="31"/>
                  <a:pt x="100" y="31"/>
                </a:cubicBezTo>
                <a:lnTo>
                  <a:pt x="101" y="25"/>
                </a:lnTo>
                <a:close/>
                <a:moveTo>
                  <a:pt x="95" y="26"/>
                </a:moveTo>
                <a:cubicBezTo>
                  <a:pt x="95" y="27"/>
                  <a:pt x="95" y="27"/>
                  <a:pt x="95" y="27"/>
                </a:cubicBezTo>
                <a:cubicBezTo>
                  <a:pt x="94" y="29"/>
                  <a:pt x="94" y="29"/>
                  <a:pt x="94" y="29"/>
                </a:cubicBezTo>
                <a:cubicBezTo>
                  <a:pt x="91" y="30"/>
                  <a:pt x="91" y="30"/>
                  <a:pt x="91" y="30"/>
                </a:cubicBezTo>
                <a:cubicBezTo>
                  <a:pt x="88" y="31"/>
                  <a:pt x="88" y="31"/>
                  <a:pt x="88" y="31"/>
                </a:cubicBezTo>
                <a:cubicBezTo>
                  <a:pt x="88" y="30"/>
                  <a:pt x="88" y="30"/>
                  <a:pt x="88" y="30"/>
                </a:cubicBezTo>
                <a:cubicBezTo>
                  <a:pt x="90" y="29"/>
                  <a:pt x="92" y="27"/>
                  <a:pt x="95" y="26"/>
                </a:cubicBezTo>
                <a:close/>
                <a:moveTo>
                  <a:pt x="81" y="43"/>
                </a:moveTo>
                <a:cubicBezTo>
                  <a:pt x="86" y="38"/>
                  <a:pt x="86" y="38"/>
                  <a:pt x="86" y="38"/>
                </a:cubicBezTo>
                <a:cubicBezTo>
                  <a:pt x="87" y="39"/>
                  <a:pt x="87" y="39"/>
                  <a:pt x="87" y="39"/>
                </a:cubicBezTo>
                <a:cubicBezTo>
                  <a:pt x="87" y="42"/>
                  <a:pt x="87" y="42"/>
                  <a:pt x="87" y="42"/>
                </a:cubicBezTo>
                <a:cubicBezTo>
                  <a:pt x="84" y="45"/>
                  <a:pt x="84" y="45"/>
                  <a:pt x="84" y="45"/>
                </a:cubicBezTo>
                <a:cubicBezTo>
                  <a:pt x="80" y="45"/>
                  <a:pt x="80" y="45"/>
                  <a:pt x="80" y="45"/>
                </a:cubicBezTo>
                <a:lnTo>
                  <a:pt x="81" y="43"/>
                </a:lnTo>
                <a:close/>
                <a:moveTo>
                  <a:pt x="54" y="54"/>
                </a:moveTo>
                <a:cubicBezTo>
                  <a:pt x="58" y="51"/>
                  <a:pt x="58" y="51"/>
                  <a:pt x="58" y="51"/>
                </a:cubicBezTo>
                <a:cubicBezTo>
                  <a:pt x="58" y="51"/>
                  <a:pt x="58" y="51"/>
                  <a:pt x="58" y="51"/>
                </a:cubicBezTo>
                <a:cubicBezTo>
                  <a:pt x="62" y="47"/>
                  <a:pt x="66" y="43"/>
                  <a:pt x="71" y="40"/>
                </a:cubicBezTo>
                <a:cubicBezTo>
                  <a:pt x="71" y="40"/>
                  <a:pt x="71" y="40"/>
                  <a:pt x="71" y="40"/>
                </a:cubicBezTo>
                <a:cubicBezTo>
                  <a:pt x="78" y="39"/>
                  <a:pt x="78" y="39"/>
                  <a:pt x="78" y="39"/>
                </a:cubicBezTo>
                <a:cubicBezTo>
                  <a:pt x="78" y="46"/>
                  <a:pt x="78" y="46"/>
                  <a:pt x="78" y="46"/>
                </a:cubicBezTo>
                <a:cubicBezTo>
                  <a:pt x="70" y="54"/>
                  <a:pt x="70" y="54"/>
                  <a:pt x="70" y="54"/>
                </a:cubicBezTo>
                <a:cubicBezTo>
                  <a:pt x="60" y="59"/>
                  <a:pt x="60" y="59"/>
                  <a:pt x="60" y="59"/>
                </a:cubicBezTo>
                <a:cubicBezTo>
                  <a:pt x="54" y="55"/>
                  <a:pt x="54" y="55"/>
                  <a:pt x="54" y="55"/>
                </a:cubicBezTo>
                <a:lnTo>
                  <a:pt x="54" y="54"/>
                </a:lnTo>
                <a:close/>
                <a:moveTo>
                  <a:pt x="17" y="162"/>
                </a:moveTo>
                <a:cubicBezTo>
                  <a:pt x="15" y="156"/>
                  <a:pt x="15" y="156"/>
                  <a:pt x="15" y="156"/>
                </a:cubicBezTo>
                <a:cubicBezTo>
                  <a:pt x="15" y="156"/>
                  <a:pt x="15" y="155"/>
                  <a:pt x="15" y="155"/>
                </a:cubicBezTo>
                <a:cubicBezTo>
                  <a:pt x="17" y="160"/>
                  <a:pt x="17" y="160"/>
                  <a:pt x="17" y="160"/>
                </a:cubicBezTo>
                <a:lnTo>
                  <a:pt x="17" y="162"/>
                </a:lnTo>
                <a:close/>
                <a:moveTo>
                  <a:pt x="141" y="245"/>
                </a:moveTo>
                <a:cubicBezTo>
                  <a:pt x="126" y="256"/>
                  <a:pt x="126" y="256"/>
                  <a:pt x="126" y="256"/>
                </a:cubicBezTo>
                <a:cubicBezTo>
                  <a:pt x="109" y="277"/>
                  <a:pt x="109" y="277"/>
                  <a:pt x="109" y="277"/>
                </a:cubicBezTo>
                <a:cubicBezTo>
                  <a:pt x="100" y="274"/>
                  <a:pt x="91" y="270"/>
                  <a:pt x="82" y="266"/>
                </a:cubicBezTo>
                <a:cubicBezTo>
                  <a:pt x="82" y="249"/>
                  <a:pt x="82" y="249"/>
                  <a:pt x="82" y="249"/>
                </a:cubicBezTo>
                <a:cubicBezTo>
                  <a:pt x="66" y="218"/>
                  <a:pt x="66" y="218"/>
                  <a:pt x="66" y="218"/>
                </a:cubicBezTo>
                <a:cubicBezTo>
                  <a:pt x="67" y="212"/>
                  <a:pt x="67" y="212"/>
                  <a:pt x="67" y="212"/>
                </a:cubicBezTo>
                <a:cubicBezTo>
                  <a:pt x="71" y="202"/>
                  <a:pt x="71" y="202"/>
                  <a:pt x="71" y="202"/>
                </a:cubicBezTo>
                <a:cubicBezTo>
                  <a:pt x="71" y="194"/>
                  <a:pt x="71" y="194"/>
                  <a:pt x="71" y="194"/>
                </a:cubicBezTo>
                <a:cubicBezTo>
                  <a:pt x="66" y="189"/>
                  <a:pt x="66" y="189"/>
                  <a:pt x="66" y="189"/>
                </a:cubicBezTo>
                <a:cubicBezTo>
                  <a:pt x="30" y="173"/>
                  <a:pt x="30" y="173"/>
                  <a:pt x="30" y="173"/>
                </a:cubicBezTo>
                <a:cubicBezTo>
                  <a:pt x="18" y="152"/>
                  <a:pt x="18" y="152"/>
                  <a:pt x="18" y="152"/>
                </a:cubicBezTo>
                <a:cubicBezTo>
                  <a:pt x="14" y="151"/>
                  <a:pt x="14" y="151"/>
                  <a:pt x="14" y="151"/>
                </a:cubicBezTo>
                <a:cubicBezTo>
                  <a:pt x="14" y="151"/>
                  <a:pt x="14" y="151"/>
                  <a:pt x="14" y="151"/>
                </a:cubicBezTo>
                <a:cubicBezTo>
                  <a:pt x="14" y="151"/>
                  <a:pt x="14" y="151"/>
                  <a:pt x="14" y="150"/>
                </a:cubicBezTo>
                <a:cubicBezTo>
                  <a:pt x="14" y="115"/>
                  <a:pt x="28" y="82"/>
                  <a:pt x="50" y="58"/>
                </a:cubicBezTo>
                <a:cubicBezTo>
                  <a:pt x="54" y="60"/>
                  <a:pt x="54" y="60"/>
                  <a:pt x="54" y="60"/>
                </a:cubicBezTo>
                <a:cubicBezTo>
                  <a:pt x="77" y="56"/>
                  <a:pt x="77" y="56"/>
                  <a:pt x="77" y="56"/>
                </a:cubicBezTo>
                <a:cubicBezTo>
                  <a:pt x="80" y="54"/>
                  <a:pt x="80" y="54"/>
                  <a:pt x="80" y="54"/>
                </a:cubicBezTo>
                <a:cubicBezTo>
                  <a:pt x="80" y="55"/>
                  <a:pt x="80" y="55"/>
                  <a:pt x="80" y="55"/>
                </a:cubicBezTo>
                <a:cubicBezTo>
                  <a:pt x="79" y="59"/>
                  <a:pt x="79" y="59"/>
                  <a:pt x="79" y="59"/>
                </a:cubicBezTo>
                <a:cubicBezTo>
                  <a:pt x="78" y="60"/>
                  <a:pt x="78" y="60"/>
                  <a:pt x="78" y="60"/>
                </a:cubicBezTo>
                <a:cubicBezTo>
                  <a:pt x="94" y="38"/>
                  <a:pt x="94" y="38"/>
                  <a:pt x="94" y="38"/>
                </a:cubicBezTo>
                <a:cubicBezTo>
                  <a:pt x="95" y="37"/>
                  <a:pt x="95" y="37"/>
                  <a:pt x="95" y="37"/>
                </a:cubicBezTo>
                <a:cubicBezTo>
                  <a:pt x="96" y="37"/>
                  <a:pt x="96" y="37"/>
                  <a:pt x="96" y="37"/>
                </a:cubicBezTo>
                <a:cubicBezTo>
                  <a:pt x="97" y="38"/>
                  <a:pt x="97" y="38"/>
                  <a:pt x="97" y="38"/>
                </a:cubicBezTo>
                <a:cubicBezTo>
                  <a:pt x="98" y="39"/>
                  <a:pt x="98" y="39"/>
                  <a:pt x="98" y="39"/>
                </a:cubicBezTo>
                <a:cubicBezTo>
                  <a:pt x="88" y="57"/>
                  <a:pt x="88" y="57"/>
                  <a:pt x="88" y="57"/>
                </a:cubicBezTo>
                <a:cubicBezTo>
                  <a:pt x="92" y="61"/>
                  <a:pt x="92" y="61"/>
                  <a:pt x="92" y="61"/>
                </a:cubicBezTo>
                <a:cubicBezTo>
                  <a:pt x="97" y="57"/>
                  <a:pt x="97" y="57"/>
                  <a:pt x="97" y="57"/>
                </a:cubicBezTo>
                <a:cubicBezTo>
                  <a:pt x="99" y="40"/>
                  <a:pt x="99" y="40"/>
                  <a:pt x="99" y="40"/>
                </a:cubicBezTo>
                <a:cubicBezTo>
                  <a:pt x="105" y="38"/>
                  <a:pt x="105" y="38"/>
                  <a:pt x="105" y="38"/>
                </a:cubicBezTo>
                <a:cubicBezTo>
                  <a:pt x="102" y="44"/>
                  <a:pt x="102" y="44"/>
                  <a:pt x="102" y="44"/>
                </a:cubicBezTo>
                <a:cubicBezTo>
                  <a:pt x="112" y="38"/>
                  <a:pt x="112" y="38"/>
                  <a:pt x="112" y="38"/>
                </a:cubicBezTo>
                <a:cubicBezTo>
                  <a:pt x="116" y="39"/>
                  <a:pt x="116" y="39"/>
                  <a:pt x="116" y="39"/>
                </a:cubicBezTo>
                <a:cubicBezTo>
                  <a:pt x="116" y="40"/>
                  <a:pt x="116" y="40"/>
                  <a:pt x="116" y="40"/>
                </a:cubicBezTo>
                <a:cubicBezTo>
                  <a:pt x="110" y="41"/>
                  <a:pt x="110" y="41"/>
                  <a:pt x="110" y="41"/>
                </a:cubicBezTo>
                <a:cubicBezTo>
                  <a:pt x="122" y="52"/>
                  <a:pt x="122" y="52"/>
                  <a:pt x="122" y="52"/>
                </a:cubicBezTo>
                <a:cubicBezTo>
                  <a:pt x="127" y="60"/>
                  <a:pt x="127" y="60"/>
                  <a:pt x="127" y="60"/>
                </a:cubicBezTo>
                <a:cubicBezTo>
                  <a:pt x="120" y="67"/>
                  <a:pt x="120" y="67"/>
                  <a:pt x="120" y="67"/>
                </a:cubicBezTo>
                <a:cubicBezTo>
                  <a:pt x="121" y="68"/>
                  <a:pt x="121" y="68"/>
                  <a:pt x="121" y="68"/>
                </a:cubicBezTo>
                <a:cubicBezTo>
                  <a:pt x="117" y="75"/>
                  <a:pt x="117" y="75"/>
                  <a:pt x="117" y="75"/>
                </a:cubicBezTo>
                <a:cubicBezTo>
                  <a:pt x="116" y="75"/>
                  <a:pt x="116" y="75"/>
                  <a:pt x="116" y="75"/>
                </a:cubicBezTo>
                <a:cubicBezTo>
                  <a:pt x="114" y="76"/>
                  <a:pt x="114" y="76"/>
                  <a:pt x="114" y="76"/>
                </a:cubicBezTo>
                <a:cubicBezTo>
                  <a:pt x="103" y="69"/>
                  <a:pt x="103" y="69"/>
                  <a:pt x="103" y="69"/>
                </a:cubicBezTo>
                <a:cubicBezTo>
                  <a:pt x="114" y="61"/>
                  <a:pt x="114" y="61"/>
                  <a:pt x="114" y="61"/>
                </a:cubicBezTo>
                <a:cubicBezTo>
                  <a:pt x="112" y="57"/>
                  <a:pt x="112" y="57"/>
                  <a:pt x="112" y="57"/>
                </a:cubicBezTo>
                <a:cubicBezTo>
                  <a:pt x="102" y="51"/>
                  <a:pt x="102" y="51"/>
                  <a:pt x="102" y="51"/>
                </a:cubicBezTo>
                <a:cubicBezTo>
                  <a:pt x="99" y="60"/>
                  <a:pt x="99" y="60"/>
                  <a:pt x="99" y="60"/>
                </a:cubicBezTo>
                <a:cubicBezTo>
                  <a:pt x="77" y="77"/>
                  <a:pt x="77" y="77"/>
                  <a:pt x="77" y="77"/>
                </a:cubicBezTo>
                <a:cubicBezTo>
                  <a:pt x="70" y="88"/>
                  <a:pt x="70" y="88"/>
                  <a:pt x="70" y="88"/>
                </a:cubicBezTo>
                <a:cubicBezTo>
                  <a:pt x="76" y="94"/>
                  <a:pt x="76" y="94"/>
                  <a:pt x="76" y="94"/>
                </a:cubicBezTo>
                <a:cubicBezTo>
                  <a:pt x="86" y="99"/>
                  <a:pt x="86" y="99"/>
                  <a:pt x="86" y="99"/>
                </a:cubicBezTo>
                <a:cubicBezTo>
                  <a:pt x="90" y="103"/>
                  <a:pt x="90" y="103"/>
                  <a:pt x="90" y="103"/>
                </a:cubicBezTo>
                <a:cubicBezTo>
                  <a:pt x="99" y="81"/>
                  <a:pt x="99" y="81"/>
                  <a:pt x="99" y="81"/>
                </a:cubicBezTo>
                <a:cubicBezTo>
                  <a:pt x="102" y="78"/>
                  <a:pt x="102" y="78"/>
                  <a:pt x="102" y="78"/>
                </a:cubicBezTo>
                <a:cubicBezTo>
                  <a:pt x="116" y="85"/>
                  <a:pt x="116" y="85"/>
                  <a:pt x="116" y="85"/>
                </a:cubicBezTo>
                <a:cubicBezTo>
                  <a:pt x="118" y="84"/>
                  <a:pt x="118" y="84"/>
                  <a:pt x="118" y="84"/>
                </a:cubicBezTo>
                <a:cubicBezTo>
                  <a:pt x="130" y="113"/>
                  <a:pt x="130" y="113"/>
                  <a:pt x="130" y="113"/>
                </a:cubicBezTo>
                <a:cubicBezTo>
                  <a:pt x="127" y="115"/>
                  <a:pt x="127" y="115"/>
                  <a:pt x="127" y="115"/>
                </a:cubicBezTo>
                <a:cubicBezTo>
                  <a:pt x="122" y="115"/>
                  <a:pt x="122" y="115"/>
                  <a:pt x="122" y="115"/>
                </a:cubicBezTo>
                <a:cubicBezTo>
                  <a:pt x="121" y="113"/>
                  <a:pt x="121" y="113"/>
                  <a:pt x="121" y="113"/>
                </a:cubicBezTo>
                <a:cubicBezTo>
                  <a:pt x="123" y="111"/>
                  <a:pt x="123" y="111"/>
                  <a:pt x="123" y="111"/>
                </a:cubicBezTo>
                <a:cubicBezTo>
                  <a:pt x="124" y="110"/>
                  <a:pt x="124" y="110"/>
                  <a:pt x="124" y="110"/>
                </a:cubicBezTo>
                <a:cubicBezTo>
                  <a:pt x="124" y="108"/>
                  <a:pt x="124" y="108"/>
                  <a:pt x="124" y="108"/>
                </a:cubicBezTo>
                <a:cubicBezTo>
                  <a:pt x="123" y="107"/>
                  <a:pt x="123" y="107"/>
                  <a:pt x="123" y="107"/>
                </a:cubicBezTo>
                <a:cubicBezTo>
                  <a:pt x="105" y="112"/>
                  <a:pt x="105" y="112"/>
                  <a:pt x="105" y="112"/>
                </a:cubicBezTo>
                <a:cubicBezTo>
                  <a:pt x="112" y="117"/>
                  <a:pt x="112" y="117"/>
                  <a:pt x="112" y="117"/>
                </a:cubicBezTo>
                <a:cubicBezTo>
                  <a:pt x="116" y="118"/>
                  <a:pt x="116" y="118"/>
                  <a:pt x="116" y="118"/>
                </a:cubicBezTo>
                <a:cubicBezTo>
                  <a:pt x="88" y="133"/>
                  <a:pt x="88" y="133"/>
                  <a:pt x="88" y="133"/>
                </a:cubicBezTo>
                <a:cubicBezTo>
                  <a:pt x="76" y="152"/>
                  <a:pt x="76" y="152"/>
                  <a:pt x="76" y="152"/>
                </a:cubicBezTo>
                <a:cubicBezTo>
                  <a:pt x="76" y="161"/>
                  <a:pt x="76" y="161"/>
                  <a:pt x="76" y="161"/>
                </a:cubicBezTo>
                <a:cubicBezTo>
                  <a:pt x="71" y="160"/>
                  <a:pt x="71" y="160"/>
                  <a:pt x="71" y="160"/>
                </a:cubicBezTo>
                <a:cubicBezTo>
                  <a:pt x="69" y="154"/>
                  <a:pt x="69" y="154"/>
                  <a:pt x="69" y="154"/>
                </a:cubicBezTo>
                <a:cubicBezTo>
                  <a:pt x="54" y="151"/>
                  <a:pt x="54" y="151"/>
                  <a:pt x="54" y="151"/>
                </a:cubicBezTo>
                <a:cubicBezTo>
                  <a:pt x="48" y="154"/>
                  <a:pt x="48" y="154"/>
                  <a:pt x="48" y="154"/>
                </a:cubicBezTo>
                <a:cubicBezTo>
                  <a:pt x="43" y="161"/>
                  <a:pt x="43" y="161"/>
                  <a:pt x="43" y="161"/>
                </a:cubicBezTo>
                <a:cubicBezTo>
                  <a:pt x="42" y="165"/>
                  <a:pt x="42" y="165"/>
                  <a:pt x="42" y="165"/>
                </a:cubicBezTo>
                <a:cubicBezTo>
                  <a:pt x="42" y="170"/>
                  <a:pt x="42" y="170"/>
                  <a:pt x="42" y="170"/>
                </a:cubicBezTo>
                <a:cubicBezTo>
                  <a:pt x="45" y="173"/>
                  <a:pt x="45" y="173"/>
                  <a:pt x="45" y="173"/>
                </a:cubicBezTo>
                <a:cubicBezTo>
                  <a:pt x="53" y="169"/>
                  <a:pt x="53" y="169"/>
                  <a:pt x="53" y="169"/>
                </a:cubicBezTo>
                <a:cubicBezTo>
                  <a:pt x="56" y="169"/>
                  <a:pt x="56" y="169"/>
                  <a:pt x="56" y="169"/>
                </a:cubicBezTo>
                <a:cubicBezTo>
                  <a:pt x="66" y="186"/>
                  <a:pt x="66" y="186"/>
                  <a:pt x="66" y="186"/>
                </a:cubicBezTo>
                <a:cubicBezTo>
                  <a:pt x="98" y="187"/>
                  <a:pt x="98" y="187"/>
                  <a:pt x="98" y="187"/>
                </a:cubicBezTo>
                <a:cubicBezTo>
                  <a:pt x="112" y="192"/>
                  <a:pt x="112" y="192"/>
                  <a:pt x="112" y="192"/>
                </a:cubicBezTo>
                <a:cubicBezTo>
                  <a:pt x="123" y="207"/>
                  <a:pt x="123" y="207"/>
                  <a:pt x="123" y="207"/>
                </a:cubicBezTo>
                <a:cubicBezTo>
                  <a:pt x="142" y="213"/>
                  <a:pt x="142" y="213"/>
                  <a:pt x="142" y="213"/>
                </a:cubicBezTo>
                <a:cubicBezTo>
                  <a:pt x="149" y="218"/>
                  <a:pt x="149" y="218"/>
                  <a:pt x="149" y="218"/>
                </a:cubicBezTo>
                <a:lnTo>
                  <a:pt x="141" y="245"/>
                </a:lnTo>
                <a:close/>
                <a:moveTo>
                  <a:pt x="95" y="72"/>
                </a:moveTo>
                <a:cubicBezTo>
                  <a:pt x="94" y="73"/>
                  <a:pt x="94" y="73"/>
                  <a:pt x="94" y="73"/>
                </a:cubicBezTo>
                <a:cubicBezTo>
                  <a:pt x="88" y="73"/>
                  <a:pt x="88" y="73"/>
                  <a:pt x="88" y="73"/>
                </a:cubicBezTo>
                <a:cubicBezTo>
                  <a:pt x="87" y="73"/>
                  <a:pt x="87" y="73"/>
                  <a:pt x="87" y="73"/>
                </a:cubicBezTo>
                <a:cubicBezTo>
                  <a:pt x="92" y="67"/>
                  <a:pt x="92" y="67"/>
                  <a:pt x="92" y="67"/>
                </a:cubicBezTo>
                <a:cubicBezTo>
                  <a:pt x="93" y="67"/>
                  <a:pt x="93" y="67"/>
                  <a:pt x="93" y="67"/>
                </a:cubicBezTo>
                <a:cubicBezTo>
                  <a:pt x="94" y="69"/>
                  <a:pt x="94" y="69"/>
                  <a:pt x="94" y="69"/>
                </a:cubicBezTo>
                <a:lnTo>
                  <a:pt x="95" y="72"/>
                </a:lnTo>
                <a:close/>
                <a:moveTo>
                  <a:pt x="145" y="76"/>
                </a:moveTo>
                <a:cubicBezTo>
                  <a:pt x="142" y="67"/>
                  <a:pt x="142" y="67"/>
                  <a:pt x="142" y="67"/>
                </a:cubicBezTo>
                <a:cubicBezTo>
                  <a:pt x="143" y="59"/>
                  <a:pt x="143" y="59"/>
                  <a:pt x="143" y="59"/>
                </a:cubicBezTo>
                <a:cubicBezTo>
                  <a:pt x="148" y="48"/>
                  <a:pt x="148" y="48"/>
                  <a:pt x="148" y="48"/>
                </a:cubicBezTo>
                <a:cubicBezTo>
                  <a:pt x="145" y="29"/>
                  <a:pt x="145" y="29"/>
                  <a:pt x="145" y="29"/>
                </a:cubicBezTo>
                <a:cubicBezTo>
                  <a:pt x="136" y="28"/>
                  <a:pt x="136" y="28"/>
                  <a:pt x="136" y="28"/>
                </a:cubicBezTo>
                <a:cubicBezTo>
                  <a:pt x="134" y="25"/>
                  <a:pt x="134" y="25"/>
                  <a:pt x="134" y="25"/>
                </a:cubicBezTo>
                <a:cubicBezTo>
                  <a:pt x="135" y="22"/>
                  <a:pt x="135" y="22"/>
                  <a:pt x="135" y="22"/>
                </a:cubicBezTo>
                <a:cubicBezTo>
                  <a:pt x="138" y="17"/>
                  <a:pt x="138" y="17"/>
                  <a:pt x="138" y="17"/>
                </a:cubicBezTo>
                <a:cubicBezTo>
                  <a:pt x="140" y="16"/>
                  <a:pt x="140" y="16"/>
                  <a:pt x="140" y="16"/>
                </a:cubicBezTo>
                <a:cubicBezTo>
                  <a:pt x="142" y="16"/>
                  <a:pt x="145" y="15"/>
                  <a:pt x="147" y="15"/>
                </a:cubicBezTo>
                <a:cubicBezTo>
                  <a:pt x="165" y="15"/>
                  <a:pt x="181" y="19"/>
                  <a:pt x="197" y="25"/>
                </a:cubicBezTo>
                <a:cubicBezTo>
                  <a:pt x="188" y="48"/>
                  <a:pt x="188" y="48"/>
                  <a:pt x="188" y="48"/>
                </a:cubicBezTo>
                <a:cubicBezTo>
                  <a:pt x="150" y="81"/>
                  <a:pt x="150" y="81"/>
                  <a:pt x="150" y="81"/>
                </a:cubicBezTo>
                <a:lnTo>
                  <a:pt x="145" y="76"/>
                </a:lnTo>
                <a:close/>
                <a:moveTo>
                  <a:pt x="277" y="185"/>
                </a:moveTo>
                <a:cubicBezTo>
                  <a:pt x="269" y="214"/>
                  <a:pt x="250" y="240"/>
                  <a:pt x="226" y="258"/>
                </a:cubicBezTo>
                <a:cubicBezTo>
                  <a:pt x="208" y="197"/>
                  <a:pt x="208" y="197"/>
                  <a:pt x="208" y="197"/>
                </a:cubicBezTo>
                <a:cubicBezTo>
                  <a:pt x="198" y="195"/>
                  <a:pt x="198" y="195"/>
                  <a:pt x="198" y="195"/>
                </a:cubicBezTo>
                <a:cubicBezTo>
                  <a:pt x="177" y="195"/>
                  <a:pt x="177" y="195"/>
                  <a:pt x="177" y="195"/>
                </a:cubicBezTo>
                <a:cubicBezTo>
                  <a:pt x="164" y="187"/>
                  <a:pt x="164" y="187"/>
                  <a:pt x="164" y="187"/>
                </a:cubicBezTo>
                <a:cubicBezTo>
                  <a:pt x="165" y="172"/>
                  <a:pt x="165" y="172"/>
                  <a:pt x="165" y="172"/>
                </a:cubicBezTo>
                <a:cubicBezTo>
                  <a:pt x="182" y="139"/>
                  <a:pt x="182" y="139"/>
                  <a:pt x="182" y="139"/>
                </a:cubicBezTo>
                <a:cubicBezTo>
                  <a:pt x="181" y="132"/>
                  <a:pt x="181" y="132"/>
                  <a:pt x="181" y="132"/>
                </a:cubicBezTo>
                <a:cubicBezTo>
                  <a:pt x="182" y="126"/>
                  <a:pt x="182" y="126"/>
                  <a:pt x="182" y="126"/>
                </a:cubicBezTo>
                <a:cubicBezTo>
                  <a:pt x="193" y="121"/>
                  <a:pt x="193" y="121"/>
                  <a:pt x="193" y="121"/>
                </a:cubicBezTo>
                <a:cubicBezTo>
                  <a:pt x="193" y="118"/>
                  <a:pt x="193" y="118"/>
                  <a:pt x="193" y="118"/>
                </a:cubicBezTo>
                <a:cubicBezTo>
                  <a:pt x="191" y="115"/>
                  <a:pt x="191" y="115"/>
                  <a:pt x="191" y="115"/>
                </a:cubicBezTo>
                <a:cubicBezTo>
                  <a:pt x="190" y="112"/>
                  <a:pt x="190" y="112"/>
                  <a:pt x="190" y="112"/>
                </a:cubicBezTo>
                <a:cubicBezTo>
                  <a:pt x="216" y="93"/>
                  <a:pt x="216" y="93"/>
                  <a:pt x="216" y="93"/>
                </a:cubicBezTo>
                <a:cubicBezTo>
                  <a:pt x="216" y="90"/>
                  <a:pt x="216" y="90"/>
                  <a:pt x="216" y="90"/>
                </a:cubicBezTo>
                <a:cubicBezTo>
                  <a:pt x="207" y="83"/>
                  <a:pt x="207" y="83"/>
                  <a:pt x="207" y="83"/>
                </a:cubicBezTo>
                <a:cubicBezTo>
                  <a:pt x="206" y="79"/>
                  <a:pt x="206" y="79"/>
                  <a:pt x="206" y="79"/>
                </a:cubicBezTo>
                <a:cubicBezTo>
                  <a:pt x="226" y="53"/>
                  <a:pt x="226" y="53"/>
                  <a:pt x="226" y="53"/>
                </a:cubicBezTo>
                <a:cubicBezTo>
                  <a:pt x="233" y="49"/>
                  <a:pt x="233" y="49"/>
                  <a:pt x="233" y="49"/>
                </a:cubicBezTo>
                <a:cubicBezTo>
                  <a:pt x="237" y="50"/>
                  <a:pt x="237" y="50"/>
                  <a:pt x="237" y="50"/>
                </a:cubicBezTo>
                <a:cubicBezTo>
                  <a:pt x="242" y="54"/>
                  <a:pt x="247" y="59"/>
                  <a:pt x="251" y="64"/>
                </a:cubicBezTo>
                <a:cubicBezTo>
                  <a:pt x="249" y="64"/>
                  <a:pt x="249" y="64"/>
                  <a:pt x="249" y="64"/>
                </a:cubicBezTo>
                <a:cubicBezTo>
                  <a:pt x="254" y="69"/>
                  <a:pt x="254" y="69"/>
                  <a:pt x="254" y="69"/>
                </a:cubicBezTo>
                <a:cubicBezTo>
                  <a:pt x="255" y="69"/>
                  <a:pt x="255" y="69"/>
                  <a:pt x="255" y="69"/>
                </a:cubicBezTo>
                <a:cubicBezTo>
                  <a:pt x="266" y="84"/>
                  <a:pt x="275" y="101"/>
                  <a:pt x="279" y="121"/>
                </a:cubicBezTo>
                <a:cubicBezTo>
                  <a:pt x="278" y="122"/>
                  <a:pt x="278" y="122"/>
                  <a:pt x="278" y="122"/>
                </a:cubicBezTo>
                <a:cubicBezTo>
                  <a:pt x="279" y="123"/>
                  <a:pt x="279" y="123"/>
                  <a:pt x="279" y="123"/>
                </a:cubicBezTo>
                <a:cubicBezTo>
                  <a:pt x="281" y="131"/>
                  <a:pt x="282" y="140"/>
                  <a:pt x="282" y="148"/>
                </a:cubicBezTo>
                <a:cubicBezTo>
                  <a:pt x="282" y="160"/>
                  <a:pt x="280" y="172"/>
                  <a:pt x="277" y="183"/>
                </a:cubicBezTo>
                <a:cubicBezTo>
                  <a:pt x="276" y="184"/>
                  <a:pt x="276" y="184"/>
                  <a:pt x="276" y="184"/>
                </a:cubicBezTo>
                <a:lnTo>
                  <a:pt x="277" y="185"/>
                </a:lnTo>
                <a:close/>
              </a:path>
            </a:pathLst>
          </a:custGeom>
          <a:noFill/>
          <a:ln>
            <a:solidFill>
              <a:schemeClr val="bg1"/>
            </a:solidFill>
          </a:ln>
        </p:spPr>
        <p:txBody>
          <a:bodyPr vert="horz" wrap="square" lIns="91435" tIns="45717" rIns="91435" bIns="45717" numCol="1" anchor="t" anchorCtr="0" compatLnSpc="1"/>
          <a:lstStyle/>
          <a:p>
            <a:pPr defTabSz="650240" fontAlgn="base">
              <a:spcBef>
                <a:spcPct val="0"/>
              </a:spcBef>
              <a:spcAft>
                <a:spcPct val="0"/>
              </a:spcAft>
            </a:pPr>
            <a:endParaRPr lang="en-US" sz="1280">
              <a:solidFill>
                <a:prstClr val="black"/>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500"/>
                                        <p:tgtEl>
                                          <p:spTgt spid="64"/>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up)">
                                      <p:cBhvr>
                                        <p:cTn id="28" dur="500"/>
                                        <p:tgtEl>
                                          <p:spTgt spid="68"/>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up)">
                                      <p:cBhvr>
                                        <p:cTn id="44" dur="500"/>
                                        <p:tgtEl>
                                          <p:spTgt spid="65"/>
                                        </p:tgtEl>
                                      </p:cBhvr>
                                    </p:animEffect>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up)">
                                      <p:cBhvr>
                                        <p:cTn id="48" dur="500"/>
                                        <p:tgtEl>
                                          <p:spTgt spid="6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par>
                          <p:cTn id="53" fill="hold">
                            <p:stCondLst>
                              <p:cond delay="6000"/>
                            </p:stCondLst>
                            <p:childTnLst>
                              <p:par>
                                <p:cTn id="54" presetID="10" presetClass="entr" presetSubtype="0"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childTnLst>
                          </p:cTn>
                        </p:par>
                        <p:par>
                          <p:cTn id="57" fill="hold">
                            <p:stCondLst>
                              <p:cond delay="6500"/>
                            </p:stCondLst>
                            <p:childTnLst>
                              <p:par>
                                <p:cTn id="58" presetID="10" presetClass="entr" presetSubtype="0" fill="hold"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down)">
                                      <p:cBhvr>
                                        <p:cTn id="64" dur="500"/>
                                        <p:tgtEl>
                                          <p:spTgt spid="66"/>
                                        </p:tgtEl>
                                      </p:cBhvr>
                                    </p:animEffect>
                                  </p:childTnLst>
                                </p:cTn>
                              </p:par>
                            </p:childTnLst>
                          </p:cTn>
                        </p:par>
                        <p:par>
                          <p:cTn id="65" fill="hold">
                            <p:stCondLst>
                              <p:cond delay="7500"/>
                            </p:stCondLst>
                            <p:childTnLst>
                              <p:par>
                                <p:cTn id="66" presetID="22" presetClass="entr" presetSubtype="1" fill="hold" grpId="0" nodeType="after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wipe(up)">
                                      <p:cBhvr>
                                        <p:cTn id="68" dur="500"/>
                                        <p:tgtEl>
                                          <p:spTgt spid="70"/>
                                        </p:tgtEl>
                                      </p:cBhvr>
                                    </p:animEffect>
                                  </p:childTnLst>
                                </p:cTn>
                              </p:par>
                            </p:childTnLst>
                          </p:cTn>
                        </p:par>
                        <p:par>
                          <p:cTn id="69" fill="hold">
                            <p:stCondLst>
                              <p:cond delay="8000"/>
                            </p:stCondLst>
                            <p:childTnLst>
                              <p:par>
                                <p:cTn id="70" presetID="10" presetClass="entr" presetSubtype="0"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childTnLst>
                                </p:cTn>
                              </p:par>
                            </p:childTnLst>
                          </p:cTn>
                        </p:par>
                        <p:par>
                          <p:cTn id="73" fill="hold">
                            <p:stCondLst>
                              <p:cond delay="8500"/>
                            </p:stCondLst>
                            <p:childTnLst>
                              <p:par>
                                <p:cTn id="74" presetID="10" presetClass="entr" presetSubtype="0" fill="hold" nodeType="after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childTnLst>
                          </p:cTn>
                        </p:par>
                        <p:par>
                          <p:cTn id="77" fill="hold">
                            <p:stCondLst>
                              <p:cond delay="9000"/>
                            </p:stCondLst>
                            <p:childTnLst>
                              <p:par>
                                <p:cTn id="78" presetID="10" presetClass="entr" presetSubtype="0" fill="hold"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500"/>
                                        <p:tgtEl>
                                          <p:spTgt spid="63"/>
                                        </p:tgtEl>
                                      </p:cBhvr>
                                    </p:animEffect>
                                  </p:childTnLst>
                                </p:cTn>
                              </p:par>
                            </p:childTnLst>
                          </p:cTn>
                        </p:par>
                        <p:par>
                          <p:cTn id="81" fill="hold">
                            <p:stCondLst>
                              <p:cond delay="9500"/>
                            </p:stCondLst>
                            <p:childTnLst>
                              <p:par>
                                <p:cTn id="82" presetID="22" presetClass="entr" presetSubtype="1"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up)">
                                      <p:cBhvr>
                                        <p:cTn id="84" dur="500"/>
                                        <p:tgtEl>
                                          <p:spTgt spid="67"/>
                                        </p:tgtEl>
                                      </p:cBhvr>
                                    </p:animEffect>
                                  </p:childTnLst>
                                </p:cTn>
                              </p:par>
                            </p:childTnLst>
                          </p:cTn>
                        </p:par>
                        <p:par>
                          <p:cTn id="85" fill="hold">
                            <p:stCondLst>
                              <p:cond delay="1000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500"/>
                                        <p:tgtEl>
                                          <p:spTgt spid="71"/>
                                        </p:tgtEl>
                                      </p:cBhvr>
                                    </p:animEffect>
                                  </p:childTnLst>
                                </p:cTn>
                              </p:par>
                            </p:childTnLst>
                          </p:cTn>
                        </p:par>
                        <p:par>
                          <p:cTn id="89" fill="hold">
                            <p:stCondLst>
                              <p:cond delay="10500"/>
                            </p:stCondLst>
                            <p:childTnLst>
                              <p:par>
                                <p:cTn id="90" presetID="22" presetClass="entr" presetSubtype="1"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wipe(up)">
                                      <p:cBhvr>
                                        <p:cTn id="9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0" grpId="0"/>
      <p:bldP spid="2" grpId="0" animBg="1"/>
      <p:bldP spid="45" grpId="0" animBg="1"/>
      <p:bldP spid="50" grpId="0" animBg="1"/>
      <p:bldP spid="56" grpId="0" animBg="1"/>
      <p:bldP spid="64" grpId="0"/>
      <p:bldP spid="65" grpId="0"/>
      <p:bldP spid="66" grpId="0"/>
      <p:bldP spid="67" grpId="0"/>
      <p:bldP spid="68" grpId="0"/>
      <p:bldP spid="69" grpId="0"/>
      <p:bldP spid="70" grpId="0"/>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38623" y="1307912"/>
            <a:ext cx="2106234" cy="3272861"/>
            <a:chOff x="3651379" y="836712"/>
            <a:chExt cx="2808312" cy="4361391"/>
          </a:xfrm>
        </p:grpSpPr>
        <p:sp>
          <p:nvSpPr>
            <p:cNvPr id="7" name="圆角矩形 6"/>
            <p:cNvSpPr/>
            <p:nvPr/>
          </p:nvSpPr>
          <p:spPr>
            <a:xfrm>
              <a:off x="4934473" y="836712"/>
              <a:ext cx="144000" cy="4327991"/>
            </a:xfrm>
            <a:prstGeom prst="roundRect">
              <a:avLst>
                <a:gd name="adj" fmla="val 50000"/>
              </a:avLst>
            </a:prstGeom>
            <a:gradFill flip="none" rotWithShape="1">
              <a:gsLst>
                <a:gs pos="42000">
                  <a:schemeClr val="bg1">
                    <a:lumMod val="85000"/>
                  </a:schemeClr>
                </a:gs>
                <a:gs pos="0">
                  <a:schemeClr val="tx1">
                    <a:lumMod val="85000"/>
                    <a:lumOff val="15000"/>
                  </a:schemeClr>
                </a:gs>
                <a:gs pos="98000">
                  <a:schemeClr val="tx1">
                    <a:lumMod val="50000"/>
                    <a:lumOff val="50000"/>
                  </a:schemeClr>
                </a:gs>
              </a:gsLst>
              <a:lin ang="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215"/>
            </a:p>
          </p:txBody>
        </p:sp>
        <p:sp>
          <p:nvSpPr>
            <p:cNvPr id="8" name="Oval 65"/>
            <p:cNvSpPr>
              <a:spLocks noChangeArrowheads="1"/>
            </p:cNvSpPr>
            <p:nvPr/>
          </p:nvSpPr>
          <p:spPr bwMode="auto">
            <a:xfrm>
              <a:off x="4661903" y="5019681"/>
              <a:ext cx="671816" cy="178422"/>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ln>
            <a:effectLst/>
          </p:spPr>
          <p:txBody>
            <a:bodyPr wrap="none" anchor="ctr"/>
            <a:lstStyle/>
            <a:p>
              <a:pPr>
                <a:defRPr/>
              </a:pPr>
              <a:endParaRPr lang="zh-CN" altLang="en-US" sz="1215">
                <a:latin typeface="Arial" panose="020B0604020202020204" pitchFamily="34" charset="0"/>
              </a:endParaRPr>
            </a:p>
          </p:txBody>
        </p:sp>
        <p:grpSp>
          <p:nvGrpSpPr>
            <p:cNvPr id="9" name="组合 8"/>
            <p:cNvGrpSpPr/>
            <p:nvPr/>
          </p:nvGrpSpPr>
          <p:grpSpPr>
            <a:xfrm>
              <a:off x="4346178" y="1350053"/>
              <a:ext cx="1221734" cy="580459"/>
              <a:chOff x="6754574" y="768401"/>
              <a:chExt cx="2025165" cy="962178"/>
            </a:xfrm>
          </p:grpSpPr>
          <p:sp>
            <p:nvSpPr>
              <p:cNvPr id="12" name="任意多边形 11"/>
              <p:cNvSpPr/>
              <p:nvPr/>
            </p:nvSpPr>
            <p:spPr>
              <a:xfrm>
                <a:off x="6754574" y="916375"/>
                <a:ext cx="2025165" cy="814204"/>
              </a:xfrm>
              <a:custGeom>
                <a:avLst/>
                <a:gdLst>
                  <a:gd name="connsiteX0" fmla="*/ 0 w 1779373"/>
                  <a:gd name="connsiteY0" fmla="*/ 568411 h 568411"/>
                  <a:gd name="connsiteX1" fmla="*/ 864973 w 1779373"/>
                  <a:gd name="connsiteY1" fmla="*/ 0 h 568411"/>
                  <a:gd name="connsiteX2" fmla="*/ 1779373 w 1779373"/>
                  <a:gd name="connsiteY2" fmla="*/ 543698 h 568411"/>
                  <a:gd name="connsiteX0-1" fmla="*/ 0 w 1902269"/>
                  <a:gd name="connsiteY0-2" fmla="*/ 711790 h 711790"/>
                  <a:gd name="connsiteX1-3" fmla="*/ 987869 w 1902269"/>
                  <a:gd name="connsiteY1-4" fmla="*/ 0 h 711790"/>
                  <a:gd name="connsiteX2-5" fmla="*/ 1902269 w 1902269"/>
                  <a:gd name="connsiteY2-6" fmla="*/ 543698 h 711790"/>
                  <a:gd name="connsiteX0-7" fmla="*/ 0 w 2025165"/>
                  <a:gd name="connsiteY0-8" fmla="*/ 814204 h 814204"/>
                  <a:gd name="connsiteX1-9" fmla="*/ 1110765 w 2025165"/>
                  <a:gd name="connsiteY1-10" fmla="*/ 0 h 814204"/>
                  <a:gd name="connsiteX2-11" fmla="*/ 2025165 w 2025165"/>
                  <a:gd name="connsiteY2-12" fmla="*/ 543698 h 814204"/>
                </a:gdLst>
                <a:ahLst/>
                <a:cxnLst>
                  <a:cxn ang="0">
                    <a:pos x="connsiteX0-1" y="connsiteY0-2"/>
                  </a:cxn>
                  <a:cxn ang="0">
                    <a:pos x="connsiteX1-3" y="connsiteY1-4"/>
                  </a:cxn>
                  <a:cxn ang="0">
                    <a:pos x="connsiteX2-5" y="connsiteY2-6"/>
                  </a:cxn>
                </a:cxnLst>
                <a:rect l="l" t="t" r="r" b="b"/>
                <a:pathLst>
                  <a:path w="2025165" h="814204">
                    <a:moveTo>
                      <a:pt x="0" y="814204"/>
                    </a:moveTo>
                    <a:lnTo>
                      <a:pt x="1110765" y="0"/>
                    </a:lnTo>
                    <a:lnTo>
                      <a:pt x="2025165" y="5436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a:p>
            </p:txBody>
          </p:sp>
          <p:grpSp>
            <p:nvGrpSpPr>
              <p:cNvPr id="13" name="组合 12"/>
              <p:cNvGrpSpPr/>
              <p:nvPr/>
            </p:nvGrpSpPr>
            <p:grpSpPr>
              <a:xfrm>
                <a:off x="7726341" y="768401"/>
                <a:ext cx="306258" cy="306258"/>
                <a:chOff x="4358418" y="2619972"/>
                <a:chExt cx="409163" cy="409163"/>
              </a:xfrm>
            </p:grpSpPr>
            <p:sp>
              <p:nvSpPr>
                <p:cNvPr id="14" name="椭圆 13"/>
                <p:cNvSpPr/>
                <p:nvPr/>
              </p:nvSpPr>
              <p:spPr>
                <a:xfrm>
                  <a:off x="4358418" y="2619972"/>
                  <a:ext cx="409163" cy="409163"/>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215"/>
                </a:p>
              </p:txBody>
            </p:sp>
            <p:grpSp>
              <p:nvGrpSpPr>
                <p:cNvPr id="15" name="组合 14"/>
                <p:cNvGrpSpPr/>
                <p:nvPr/>
              </p:nvGrpSpPr>
              <p:grpSpPr>
                <a:xfrm rot="1267204">
                  <a:off x="4415118" y="2671937"/>
                  <a:ext cx="301040" cy="301040"/>
                  <a:chOff x="3518404" y="1580443"/>
                  <a:chExt cx="1276350" cy="1276350"/>
                </a:xfrm>
              </p:grpSpPr>
              <p:sp>
                <p:nvSpPr>
                  <p:cNvPr id="16" name="椭圆 15"/>
                  <p:cNvSpPr/>
                  <p:nvPr/>
                </p:nvSpPr>
                <p:spPr bwMode="auto">
                  <a:xfrm>
                    <a:off x="3518404" y="1580443"/>
                    <a:ext cx="1276350" cy="1276350"/>
                  </a:xfrm>
                  <a:prstGeom prst="ellipse">
                    <a:avLst/>
                  </a:prstGeom>
                  <a:gradFill flip="none" rotWithShape="1">
                    <a:gsLst>
                      <a:gs pos="0">
                        <a:schemeClr val="bg1">
                          <a:lumMod val="95000"/>
                        </a:schemeClr>
                      </a:gs>
                      <a:gs pos="47000">
                        <a:schemeClr val="bg1">
                          <a:lumMod val="65000"/>
                        </a:schemeClr>
                      </a:gs>
                      <a:gs pos="82000">
                        <a:schemeClr val="tx1">
                          <a:lumMod val="50000"/>
                          <a:lumOff val="50000"/>
                        </a:schemeClr>
                      </a:gs>
                    </a:gsLst>
                    <a:path path="circle">
                      <a:fillToRect r="100000" b="100000"/>
                    </a:path>
                    <a:tileRect l="-100000" t="-100000"/>
                  </a:gra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a:p>
                </p:txBody>
              </p:sp>
              <p:sp>
                <p:nvSpPr>
                  <p:cNvPr id="17" name="椭圆 16"/>
                  <p:cNvSpPr/>
                  <p:nvPr/>
                </p:nvSpPr>
                <p:spPr bwMode="auto">
                  <a:xfrm rot="20122633">
                    <a:off x="3974016" y="2569456"/>
                    <a:ext cx="774700" cy="266700"/>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a:p>
                </p:txBody>
              </p:sp>
              <p:sp>
                <p:nvSpPr>
                  <p:cNvPr id="18" name="椭圆 17"/>
                  <p:cNvSpPr/>
                  <p:nvPr/>
                </p:nvSpPr>
                <p:spPr bwMode="auto">
                  <a:xfrm rot="912585">
                    <a:off x="3748954" y="1623405"/>
                    <a:ext cx="720309" cy="423194"/>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15"/>
                  </a:p>
                </p:txBody>
              </p:sp>
            </p:grpSp>
          </p:grpSp>
        </p:grpSp>
        <p:sp>
          <p:nvSpPr>
            <p:cNvPr id="10" name="五边形 9"/>
            <p:cNvSpPr/>
            <p:nvPr/>
          </p:nvSpPr>
          <p:spPr>
            <a:xfrm rot="21119712">
              <a:off x="3651379" y="1824593"/>
              <a:ext cx="2808312" cy="504056"/>
            </a:xfrm>
            <a:prstGeom prst="homePlate">
              <a:avLst/>
            </a:prstGeom>
            <a:solidFill>
              <a:srgbClr val="0070C0"/>
            </a:solidFill>
            <a:ln>
              <a:solidFill>
                <a:srgbClr val="0070C0"/>
              </a:solidFill>
            </a:ln>
          </p:spPr>
          <p:style>
            <a:lnRef idx="1">
              <a:schemeClr val="accent6"/>
            </a:lnRef>
            <a:fillRef idx="3">
              <a:schemeClr val="accent6"/>
            </a:fillRef>
            <a:effectRef idx="2">
              <a:schemeClr val="accent6"/>
            </a:effectRef>
            <a:fontRef idx="minor">
              <a:schemeClr val="lt1"/>
            </a:fontRef>
          </p:style>
          <p:txBody>
            <a:bodyPr anchor="ctr"/>
            <a:lstStyle/>
            <a:p>
              <a:pPr algn="ctr"/>
              <a:endParaRPr lang="zh-CN" altLang="en-US" sz="1215"/>
            </a:p>
          </p:txBody>
        </p:sp>
        <p:sp>
          <p:nvSpPr>
            <p:cNvPr id="11" name="TextBox 10"/>
            <p:cNvSpPr txBox="1"/>
            <p:nvPr/>
          </p:nvSpPr>
          <p:spPr>
            <a:xfrm rot="21127478">
              <a:off x="4327342" y="1872624"/>
              <a:ext cx="1387203" cy="436800"/>
            </a:xfrm>
            <a:prstGeom prst="rect">
              <a:avLst/>
            </a:prstGeom>
            <a:noFill/>
          </p:spPr>
          <p:txBody>
            <a:bodyPr wrap="square" rtlCol="0">
              <a:spAutoFit/>
            </a:bodyPr>
            <a:lstStyle/>
            <a:p>
              <a:pPr algn="ctr"/>
              <a:r>
                <a:rPr lang="zh-CN" altLang="en-US" sz="153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9" name="组合 18"/>
          <p:cNvGrpSpPr/>
          <p:nvPr/>
        </p:nvGrpSpPr>
        <p:grpSpPr>
          <a:xfrm>
            <a:off x="1224952" y="2585051"/>
            <a:ext cx="2829600" cy="1640806"/>
            <a:chOff x="566485" y="2538617"/>
            <a:chExt cx="3772800" cy="2186527"/>
          </a:xfrm>
        </p:grpSpPr>
        <p:sp>
          <p:nvSpPr>
            <p:cNvPr id="20" name="圆角矩形 19"/>
            <p:cNvSpPr/>
            <p:nvPr/>
          </p:nvSpPr>
          <p:spPr>
            <a:xfrm>
              <a:off x="566485" y="3032416"/>
              <a:ext cx="3772800" cy="1692728"/>
            </a:xfrm>
            <a:prstGeom prst="roundRect">
              <a:avLst>
                <a:gd name="adj" fmla="val 3384"/>
              </a:avLst>
            </a:prstGeom>
            <a:solidFill>
              <a:schemeClr val="bg1">
                <a:lumMod val="95000"/>
              </a:schemeClr>
            </a:solidFill>
            <a:ln w="9525">
              <a:solidFill>
                <a:schemeClr val="bg1">
                  <a:lumMod val="7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a:p>
          </p:txBody>
        </p:sp>
        <p:sp>
          <p:nvSpPr>
            <p:cNvPr id="21" name="TextBox 20"/>
            <p:cNvSpPr txBox="1"/>
            <p:nvPr/>
          </p:nvSpPr>
          <p:spPr>
            <a:xfrm>
              <a:off x="638493" y="3140659"/>
              <a:ext cx="3628784" cy="1562808"/>
            </a:xfrm>
            <a:prstGeom prst="rect">
              <a:avLst/>
            </a:prstGeom>
            <a:noFill/>
          </p:spPr>
          <p:txBody>
            <a:bodyPr wrap="square" rtlCol="0">
              <a:spAutoFit/>
            </a:bodyPr>
            <a:lstStyle/>
            <a:p>
              <a:pPr>
                <a:lnSpc>
                  <a:spcPct val="130000"/>
                </a:lnSpc>
              </a:pPr>
              <a:r>
                <a:rPr lang="zh-CN" altLang="en-US" sz="1080" dirty="0">
                  <a:solidFill>
                    <a:schemeClr val="tx1">
                      <a:lumMod val="65000"/>
                      <a:lumOff val="35000"/>
                    </a:schemeClr>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a:t>
              </a:r>
              <a:endParaRPr lang="en-US" altLang="zh-CN" sz="1080" b="1" dirty="0">
                <a:solidFill>
                  <a:srgbClr val="F68426"/>
                </a:solidFill>
                <a:latin typeface="微软雅黑" panose="020B0503020204020204" pitchFamily="34" charset="-122"/>
                <a:ea typeface="微软雅黑" panose="020B0503020204020204" pitchFamily="34" charset="-122"/>
              </a:endParaRPr>
            </a:p>
            <a:p>
              <a:pPr>
                <a:lnSpc>
                  <a:spcPct val="130000"/>
                </a:lnSpc>
              </a:pPr>
              <a:r>
                <a:rPr lang="zh-CN" altLang="en-US" sz="1080" dirty="0">
                  <a:solidFill>
                    <a:schemeClr val="tx1">
                      <a:lumMod val="65000"/>
                      <a:lumOff val="35000"/>
                    </a:schemeClr>
                  </a:solidFill>
                  <a:latin typeface="微软雅黑" panose="020B0503020204020204" pitchFamily="34" charset="-122"/>
                  <a:ea typeface="微软雅黑" panose="020B0503020204020204" pitchFamily="34" charset="-122"/>
                </a:rPr>
                <a:t>点击添加文本内容，点击添加文本内容，</a:t>
              </a:r>
              <a:endParaRPr lang="en-US" altLang="zh-CN" sz="1080" b="1" dirty="0">
                <a:solidFill>
                  <a:srgbClr val="F68426"/>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795732" y="2538617"/>
              <a:ext cx="1285923" cy="436800"/>
            </a:xfrm>
            <a:prstGeom prst="rect">
              <a:avLst/>
            </a:prstGeom>
            <a:noFill/>
          </p:spPr>
          <p:txBody>
            <a:bodyPr wrap="square" rtlCol="0">
              <a:spAutoFit/>
            </a:bodyPr>
            <a:lstStyle/>
            <a:p>
              <a:r>
                <a:rPr lang="zh-CN" altLang="en-US" sz="1530" b="1" dirty="0">
                  <a:solidFill>
                    <a:srgbClr val="0070C0"/>
                  </a:solidFill>
                  <a:latin typeface="微软雅黑" panose="020B0503020204020204" pitchFamily="34" charset="-122"/>
                  <a:ea typeface="微软雅黑" panose="020B0503020204020204" pitchFamily="34" charset="-122"/>
                </a:rPr>
                <a:t>添加标题</a:t>
              </a:r>
            </a:p>
          </p:txBody>
        </p:sp>
      </p:grpSp>
      <p:grpSp>
        <p:nvGrpSpPr>
          <p:cNvPr id="23" name="组合 22"/>
          <p:cNvGrpSpPr/>
          <p:nvPr/>
        </p:nvGrpSpPr>
        <p:grpSpPr>
          <a:xfrm>
            <a:off x="5037654" y="2608147"/>
            <a:ext cx="2830036" cy="1617710"/>
            <a:chOff x="5650088" y="2569395"/>
            <a:chExt cx="3773381" cy="2155749"/>
          </a:xfrm>
        </p:grpSpPr>
        <p:sp>
          <p:nvSpPr>
            <p:cNvPr id="24" name="圆角矩形 23"/>
            <p:cNvSpPr/>
            <p:nvPr/>
          </p:nvSpPr>
          <p:spPr>
            <a:xfrm>
              <a:off x="5650088" y="3032416"/>
              <a:ext cx="3773381" cy="1692728"/>
            </a:xfrm>
            <a:prstGeom prst="roundRect">
              <a:avLst>
                <a:gd name="adj" fmla="val 3383"/>
              </a:avLst>
            </a:prstGeom>
            <a:solidFill>
              <a:schemeClr val="bg1">
                <a:lumMod val="95000"/>
              </a:schemeClr>
            </a:solidFill>
            <a:ln w="9525">
              <a:solidFill>
                <a:schemeClr val="bg1">
                  <a:lumMod val="7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5"/>
            </a:p>
          </p:txBody>
        </p:sp>
        <p:sp>
          <p:nvSpPr>
            <p:cNvPr id="25" name="TextBox 24"/>
            <p:cNvSpPr txBox="1"/>
            <p:nvPr/>
          </p:nvSpPr>
          <p:spPr>
            <a:xfrm>
              <a:off x="5719155" y="3161217"/>
              <a:ext cx="3629365" cy="1562808"/>
            </a:xfrm>
            <a:prstGeom prst="rect">
              <a:avLst/>
            </a:prstGeom>
            <a:noFill/>
          </p:spPr>
          <p:txBody>
            <a:bodyPr wrap="square" rtlCol="0">
              <a:spAutoFit/>
            </a:bodyPr>
            <a:lstStyle/>
            <a:p>
              <a:pPr>
                <a:lnSpc>
                  <a:spcPct val="130000"/>
                </a:lnSpc>
              </a:pPr>
              <a:r>
                <a:rPr lang="zh-CN" altLang="en-US" sz="1080" dirty="0">
                  <a:solidFill>
                    <a:schemeClr val="tx1">
                      <a:lumMod val="65000"/>
                      <a:lumOff val="35000"/>
                    </a:schemeClr>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a:t>
              </a:r>
              <a:endParaRPr lang="en-US" altLang="zh-CN" sz="1080" b="1" dirty="0">
                <a:solidFill>
                  <a:srgbClr val="F68426"/>
                </a:solidFill>
                <a:latin typeface="微软雅黑" panose="020B0503020204020204" pitchFamily="34" charset="-122"/>
                <a:ea typeface="微软雅黑" panose="020B0503020204020204" pitchFamily="34" charset="-122"/>
              </a:endParaRPr>
            </a:p>
            <a:p>
              <a:pPr>
                <a:lnSpc>
                  <a:spcPct val="130000"/>
                </a:lnSpc>
              </a:pPr>
              <a:r>
                <a:rPr lang="zh-CN" altLang="en-US" sz="1080" dirty="0">
                  <a:solidFill>
                    <a:schemeClr val="tx1">
                      <a:lumMod val="65000"/>
                      <a:lumOff val="35000"/>
                    </a:schemeClr>
                  </a:solidFill>
                  <a:latin typeface="微软雅黑" panose="020B0503020204020204" pitchFamily="34" charset="-122"/>
                  <a:ea typeface="微软雅黑" panose="020B0503020204020204" pitchFamily="34" charset="-122"/>
                </a:rPr>
                <a:t>点击添加文本内容，点击添加文本内容，</a:t>
              </a:r>
              <a:endParaRPr lang="en-US" altLang="zh-CN" sz="1080" b="1" dirty="0">
                <a:solidFill>
                  <a:srgbClr val="F68426"/>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893817" y="2569395"/>
              <a:ext cx="1285923" cy="436800"/>
            </a:xfrm>
            <a:prstGeom prst="rect">
              <a:avLst/>
            </a:prstGeom>
            <a:noFill/>
          </p:spPr>
          <p:txBody>
            <a:bodyPr wrap="square" rtlCol="0">
              <a:spAutoFit/>
            </a:bodyPr>
            <a:lstStyle/>
            <a:p>
              <a:r>
                <a:rPr lang="zh-CN" altLang="en-US" sz="1530" b="1" dirty="0">
                  <a:solidFill>
                    <a:srgbClr val="0070C0"/>
                  </a:solidFill>
                  <a:latin typeface="微软雅黑" panose="020B0503020204020204" pitchFamily="34" charset="-122"/>
                  <a:ea typeface="微软雅黑" panose="020B0503020204020204" pitchFamily="34" charset="-122"/>
                </a:rPr>
                <a:t>添加标题</a:t>
              </a:r>
            </a:p>
          </p:txBody>
        </p:sp>
      </p:grpSp>
      <p:sp>
        <p:nvSpPr>
          <p:cNvPr id="27" name="TextBox 26"/>
          <p:cNvSpPr txBox="1"/>
          <p:nvPr/>
        </p:nvSpPr>
        <p:spPr>
          <a:xfrm>
            <a:off x="2275229" y="821956"/>
            <a:ext cx="4519303" cy="304713"/>
          </a:xfrm>
          <a:prstGeom prst="rect">
            <a:avLst/>
          </a:prstGeom>
          <a:noFill/>
        </p:spPr>
        <p:txBody>
          <a:bodyPr wrap="square" lIns="68594" tIns="34297" rIns="68594" bIns="34297" rtlCol="0">
            <a:spAutoFit/>
          </a:bodyPr>
          <a:lstStyle/>
          <a:p>
            <a:pPr algn="ctr" defTabSz="685800"/>
            <a:r>
              <a:rPr lang="zh-CN" altLang="en-US" sz="1530" b="1" dirty="0">
                <a:solidFill>
                  <a:prstClr val="black">
                    <a:lumMod val="65000"/>
                    <a:lumOff val="35000"/>
                  </a:prstClr>
                </a:solidFill>
                <a:latin typeface="微软雅黑" panose="020B0503020204020204" pitchFamily="34" charset="-122"/>
                <a:ea typeface="微软雅黑" panose="020B0503020204020204" pitchFamily="34" charset="-122"/>
              </a:rPr>
              <a:t>点击添加文本内容，点击添加文本内容，</a:t>
            </a:r>
            <a:endParaRPr lang="en-US" sz="153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275229" y="1122205"/>
            <a:ext cx="4519303" cy="0"/>
          </a:xfrm>
          <a:prstGeom prst="line">
            <a:avLst/>
          </a:prstGeom>
          <a:noFill/>
          <a:ln w="9525" cap="flat" cmpd="sng" algn="ctr">
            <a:solidFill>
              <a:srgbClr val="0070C0"/>
            </a:solidFill>
            <a:prstDash val="solid"/>
          </a:ln>
          <a:effectLst/>
        </p:spPr>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ppt_x"/>
                                          </p:val>
                                        </p:tav>
                                        <p:tav tm="100000">
                                          <p:val>
                                            <p:strVal val="#ppt_x"/>
                                          </p:val>
                                        </p:tav>
                                      </p:tavLst>
                                    </p:anim>
                                    <p:anim calcmode="lin" valueType="num">
                                      <p:cBhvr additive="base">
                                        <p:cTn id="8" dur="25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250" fill="hold"/>
                                        <p:tgtEl>
                                          <p:spTgt spid="27"/>
                                        </p:tgtEl>
                                        <p:attrNameLst>
                                          <p:attrName>ppt_x</p:attrName>
                                        </p:attrNameLst>
                                      </p:cBhvr>
                                      <p:tavLst>
                                        <p:tav tm="0">
                                          <p:val>
                                            <p:strVal val="#ppt_x"/>
                                          </p:val>
                                        </p:tav>
                                        <p:tav tm="100000">
                                          <p:val>
                                            <p:strVal val="#ppt_x"/>
                                          </p:val>
                                        </p:tav>
                                      </p:tavLst>
                                    </p:anim>
                                    <p:anim calcmode="lin" valueType="num">
                                      <p:cBhvr additive="base">
                                        <p:cTn id="12" dur="250" fill="hold"/>
                                        <p:tgtEl>
                                          <p:spTgt spid="2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Scale>
                                      <p:cBhvr>
                                        <p:cTn id="1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tgtEl>
                                        <p:attrNameLst>
                                          <p:attrName>ppt_x</p:attrName>
                                          <p:attrName>ppt_y</p:attrName>
                                        </p:attrNameLst>
                                      </p:cBhvr>
                                    </p:animMotion>
                                    <p:animEffect transition="in" filter="fade">
                                      <p:cBhvr>
                                        <p:cTn id="18" dur="1000"/>
                                        <p:tgtEl>
                                          <p:spTgt spid="6"/>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饼形 4"/>
          <p:cNvSpPr/>
          <p:nvPr/>
        </p:nvSpPr>
        <p:spPr>
          <a:xfrm>
            <a:off x="1437154" y="1745915"/>
            <a:ext cx="1498593" cy="1498030"/>
          </a:xfrm>
          <a:prstGeom prst="pie">
            <a:avLst>
              <a:gd name="adj1" fmla="val 0"/>
              <a:gd name="adj2" fmla="val 17817387"/>
            </a:avLst>
          </a:prstGeom>
          <a:gradFill flip="none" rotWithShape="1">
            <a:gsLst>
              <a:gs pos="0">
                <a:schemeClr val="bg1">
                  <a:lumMod val="71000"/>
                </a:schemeClr>
              </a:gs>
              <a:gs pos="100000">
                <a:schemeClr val="bg1">
                  <a:lumMod val="9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76140" tIns="38070" rIns="76140" bIns="38070" rtlCol="0" anchor="ctr"/>
          <a:lstStyle/>
          <a:p>
            <a:pPr algn="ctr"/>
            <a:endParaRPr lang="zh-CN" altLang="en-US" dirty="0">
              <a:solidFill>
                <a:schemeClr val="tx1"/>
              </a:solidFill>
              <a:ea typeface="微软雅黑" panose="020B0503020204020204" pitchFamily="34" charset="-122"/>
            </a:endParaRPr>
          </a:p>
        </p:txBody>
      </p:sp>
      <p:sp>
        <p:nvSpPr>
          <p:cNvPr id="6" name="饼形 5"/>
          <p:cNvSpPr/>
          <p:nvPr/>
        </p:nvSpPr>
        <p:spPr>
          <a:xfrm rot="17792835">
            <a:off x="1308654" y="1455912"/>
            <a:ext cx="2007670" cy="1939856"/>
          </a:xfrm>
          <a:prstGeom prst="pie">
            <a:avLst>
              <a:gd name="adj1" fmla="val 0"/>
              <a:gd name="adj2" fmla="val 387349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6140" tIns="38070" rIns="76140" bIns="38070" rtlCol="0" anchor="ctr"/>
          <a:lstStyle/>
          <a:p>
            <a:pPr algn="ctr"/>
            <a:endParaRPr lang="zh-CN" altLang="en-US" dirty="0">
              <a:solidFill>
                <a:schemeClr val="tx1"/>
              </a:solidFill>
              <a:ea typeface="微软雅黑" panose="020B0503020204020204" pitchFamily="34" charset="-122"/>
            </a:endParaRPr>
          </a:p>
        </p:txBody>
      </p:sp>
      <p:sp>
        <p:nvSpPr>
          <p:cNvPr id="7" name="饼形 6"/>
          <p:cNvSpPr/>
          <p:nvPr/>
        </p:nvSpPr>
        <p:spPr>
          <a:xfrm>
            <a:off x="3856351" y="1749190"/>
            <a:ext cx="1498593" cy="1498030"/>
          </a:xfrm>
          <a:prstGeom prst="pie">
            <a:avLst>
              <a:gd name="adj1" fmla="val 0"/>
              <a:gd name="adj2" fmla="val 15031858"/>
            </a:avLst>
          </a:prstGeom>
          <a:gradFill flip="none" rotWithShape="1">
            <a:gsLst>
              <a:gs pos="0">
                <a:schemeClr val="bg1">
                  <a:lumMod val="50000"/>
                </a:schemeClr>
              </a:gs>
              <a:gs pos="100000">
                <a:schemeClr val="bg1">
                  <a:lumMod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76140" tIns="38070" rIns="76140" bIns="38070" rtlCol="0" anchor="ctr"/>
          <a:lstStyle/>
          <a:p>
            <a:pPr algn="ctr"/>
            <a:endParaRPr lang="zh-CN" altLang="en-US" dirty="0">
              <a:solidFill>
                <a:schemeClr val="tx1"/>
              </a:solidFill>
              <a:ea typeface="微软雅黑" panose="020B0503020204020204" pitchFamily="34" charset="-122"/>
            </a:endParaRPr>
          </a:p>
        </p:txBody>
      </p:sp>
      <p:sp>
        <p:nvSpPr>
          <p:cNvPr id="8" name="饼形 7"/>
          <p:cNvSpPr/>
          <p:nvPr/>
        </p:nvSpPr>
        <p:spPr>
          <a:xfrm rot="17792835">
            <a:off x="3663879" y="1442246"/>
            <a:ext cx="2007670" cy="1939856"/>
          </a:xfrm>
          <a:prstGeom prst="pie">
            <a:avLst>
              <a:gd name="adj1" fmla="val 18826865"/>
              <a:gd name="adj2" fmla="val 387349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6140" tIns="38070" rIns="76140" bIns="38070" rtlCol="0" anchor="ctr"/>
          <a:lstStyle/>
          <a:p>
            <a:pPr algn="ctr"/>
            <a:endParaRPr lang="zh-CN" altLang="en-US" dirty="0">
              <a:solidFill>
                <a:schemeClr val="tx1"/>
              </a:solidFill>
              <a:ea typeface="微软雅黑" panose="020B0503020204020204" pitchFamily="34" charset="-122"/>
            </a:endParaRPr>
          </a:p>
        </p:txBody>
      </p:sp>
      <p:sp>
        <p:nvSpPr>
          <p:cNvPr id="9" name="文本框 24"/>
          <p:cNvSpPr txBox="1"/>
          <p:nvPr/>
        </p:nvSpPr>
        <p:spPr>
          <a:xfrm>
            <a:off x="1514544" y="2519634"/>
            <a:ext cx="1446917" cy="686281"/>
          </a:xfrm>
          <a:prstGeom prst="rect">
            <a:avLst/>
          </a:prstGeom>
          <a:noFill/>
        </p:spPr>
        <p:txBody>
          <a:bodyPr wrap="square" lIns="76140" tIns="38070" rIns="76140" bIns="38070" rtlCol="0">
            <a:spAutoFit/>
          </a:bodyPr>
          <a:lstStyle/>
          <a:p>
            <a:pPr algn="ctr"/>
            <a:r>
              <a:rPr lang="en-US" altLang="zh-CN" sz="3960" dirty="0">
                <a:solidFill>
                  <a:srgbClr val="0070C0"/>
                </a:solidFill>
                <a:latin typeface="Arial Black" panose="020B0A04020102020204" pitchFamily="34" charset="0"/>
                <a:ea typeface="微软雅黑" panose="020B0503020204020204" pitchFamily="34" charset="-122"/>
              </a:rPr>
              <a:t>17</a:t>
            </a:r>
            <a:r>
              <a:rPr lang="en-US" altLang="zh-CN" sz="1710" dirty="0">
                <a:latin typeface="Arial Black" panose="020B0A04020102020204" pitchFamily="34" charset="0"/>
                <a:ea typeface="微软雅黑" panose="020B0503020204020204" pitchFamily="34" charset="-122"/>
              </a:rPr>
              <a:t>%</a:t>
            </a:r>
            <a:endParaRPr lang="zh-CN" altLang="en-US" sz="1710" dirty="0">
              <a:latin typeface="Arial Black" panose="020B0A04020102020204" pitchFamily="34" charset="0"/>
              <a:ea typeface="微软雅黑" panose="020B0503020204020204" pitchFamily="34" charset="-122"/>
            </a:endParaRPr>
          </a:p>
        </p:txBody>
      </p:sp>
      <p:sp>
        <p:nvSpPr>
          <p:cNvPr id="10" name="文本框 25"/>
          <p:cNvSpPr txBox="1"/>
          <p:nvPr/>
        </p:nvSpPr>
        <p:spPr>
          <a:xfrm>
            <a:off x="3934797" y="2519634"/>
            <a:ext cx="1446917" cy="686281"/>
          </a:xfrm>
          <a:prstGeom prst="rect">
            <a:avLst/>
          </a:prstGeom>
          <a:noFill/>
        </p:spPr>
        <p:txBody>
          <a:bodyPr wrap="square" lIns="76140" tIns="38070" rIns="76140" bIns="38070" rtlCol="0">
            <a:spAutoFit/>
          </a:bodyPr>
          <a:lstStyle/>
          <a:p>
            <a:pPr algn="ctr"/>
            <a:r>
              <a:rPr lang="en-US" altLang="zh-CN" sz="3960" dirty="0">
                <a:solidFill>
                  <a:srgbClr val="0070C0"/>
                </a:solidFill>
                <a:latin typeface="Arial Black" panose="020B0A04020102020204" pitchFamily="34" charset="0"/>
                <a:ea typeface="微软雅黑" panose="020B0503020204020204" pitchFamily="34" charset="-122"/>
              </a:rPr>
              <a:t>32</a:t>
            </a:r>
            <a:r>
              <a:rPr lang="en-US" altLang="zh-CN" sz="1710" dirty="0">
                <a:latin typeface="Arial Black" panose="020B0A04020102020204" pitchFamily="34" charset="0"/>
                <a:ea typeface="微软雅黑" panose="020B0503020204020204" pitchFamily="34" charset="-122"/>
              </a:rPr>
              <a:t>%</a:t>
            </a:r>
            <a:endParaRPr lang="zh-CN" altLang="en-US" sz="1710" dirty="0">
              <a:latin typeface="Arial Black" panose="020B0A04020102020204" pitchFamily="34" charset="0"/>
              <a:ea typeface="微软雅黑" panose="020B0503020204020204" pitchFamily="34" charset="-122"/>
            </a:endParaRPr>
          </a:p>
        </p:txBody>
      </p:sp>
      <p:sp>
        <p:nvSpPr>
          <p:cNvPr id="11" name="饼形 10"/>
          <p:cNvSpPr/>
          <p:nvPr/>
        </p:nvSpPr>
        <p:spPr>
          <a:xfrm>
            <a:off x="6233477" y="1777947"/>
            <a:ext cx="1498593" cy="1498030"/>
          </a:xfrm>
          <a:prstGeom prst="pie">
            <a:avLst>
              <a:gd name="adj1" fmla="val 0"/>
              <a:gd name="adj2" fmla="val 19042771"/>
            </a:avLst>
          </a:prstGeom>
          <a:gradFill flip="none" rotWithShape="1">
            <a:gsLst>
              <a:gs pos="0">
                <a:schemeClr val="bg1">
                  <a:lumMod val="63000"/>
                </a:schemeClr>
              </a:gs>
              <a:gs pos="100000">
                <a:schemeClr val="bg1">
                  <a:lumMod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76140" tIns="38070" rIns="76140" bIns="38070" rtlCol="0" anchor="ctr"/>
          <a:lstStyle/>
          <a:p>
            <a:pPr algn="ctr"/>
            <a:endParaRPr lang="zh-CN" altLang="en-US" dirty="0">
              <a:solidFill>
                <a:schemeClr val="tx1"/>
              </a:solidFill>
              <a:ea typeface="微软雅黑" panose="020B0503020204020204" pitchFamily="34" charset="-122"/>
            </a:endParaRPr>
          </a:p>
        </p:txBody>
      </p:sp>
      <p:sp>
        <p:nvSpPr>
          <p:cNvPr id="12" name="饼形 11"/>
          <p:cNvSpPr/>
          <p:nvPr/>
        </p:nvSpPr>
        <p:spPr>
          <a:xfrm rot="16431819">
            <a:off x="6361574" y="1727805"/>
            <a:ext cx="1590239" cy="1474541"/>
          </a:xfrm>
          <a:prstGeom prst="pie">
            <a:avLst>
              <a:gd name="adj1" fmla="val 2758241"/>
              <a:gd name="adj2" fmla="val 516217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6140" tIns="38070" rIns="76140" bIns="38070" rtlCol="0" anchor="ctr"/>
          <a:lstStyle/>
          <a:p>
            <a:pPr algn="ctr"/>
            <a:endParaRPr lang="zh-CN" altLang="en-US" dirty="0">
              <a:solidFill>
                <a:schemeClr val="tx1"/>
              </a:solidFill>
              <a:ea typeface="微软雅黑" panose="020B0503020204020204" pitchFamily="34" charset="-122"/>
            </a:endParaRPr>
          </a:p>
        </p:txBody>
      </p:sp>
      <p:sp>
        <p:nvSpPr>
          <p:cNvPr id="13" name="文本框 30"/>
          <p:cNvSpPr txBox="1"/>
          <p:nvPr/>
        </p:nvSpPr>
        <p:spPr>
          <a:xfrm>
            <a:off x="6347531" y="2519634"/>
            <a:ext cx="1446917" cy="686281"/>
          </a:xfrm>
          <a:prstGeom prst="rect">
            <a:avLst/>
          </a:prstGeom>
          <a:noFill/>
        </p:spPr>
        <p:txBody>
          <a:bodyPr wrap="square" lIns="76140" tIns="38070" rIns="76140" bIns="38070" rtlCol="0">
            <a:spAutoFit/>
          </a:bodyPr>
          <a:lstStyle/>
          <a:p>
            <a:pPr algn="ctr"/>
            <a:r>
              <a:rPr lang="en-US" altLang="zh-CN" sz="3960" dirty="0">
                <a:solidFill>
                  <a:srgbClr val="0070C0"/>
                </a:solidFill>
                <a:latin typeface="Arial Black" panose="020B0A04020102020204" pitchFamily="34" charset="0"/>
                <a:ea typeface="微软雅黑" panose="020B0503020204020204" pitchFamily="34" charset="-122"/>
              </a:rPr>
              <a:t>13</a:t>
            </a:r>
            <a:r>
              <a:rPr lang="en-US" altLang="zh-CN" sz="1710" dirty="0">
                <a:latin typeface="Arial Black" panose="020B0A04020102020204" pitchFamily="34" charset="0"/>
                <a:ea typeface="微软雅黑" panose="020B0503020204020204" pitchFamily="34" charset="-122"/>
              </a:rPr>
              <a:t>%</a:t>
            </a:r>
            <a:endParaRPr lang="zh-CN" altLang="en-US" sz="1710" dirty="0">
              <a:latin typeface="Arial Black" panose="020B0A04020102020204" pitchFamily="34" charset="0"/>
              <a:ea typeface="微软雅黑" panose="020B0503020204020204" pitchFamily="34" charset="-122"/>
            </a:endParaRPr>
          </a:p>
        </p:txBody>
      </p:sp>
      <p:sp>
        <p:nvSpPr>
          <p:cNvPr id="14" name="文本框 34"/>
          <p:cNvSpPr txBox="1"/>
          <p:nvPr/>
        </p:nvSpPr>
        <p:spPr>
          <a:xfrm>
            <a:off x="1295915" y="3393047"/>
            <a:ext cx="1804496" cy="256933"/>
          </a:xfrm>
          <a:prstGeom prst="rect">
            <a:avLst/>
          </a:prstGeom>
          <a:noFill/>
        </p:spPr>
        <p:txBody>
          <a:bodyPr wrap="square" lIns="76140" tIns="38070" rIns="76140" bIns="38070" rtlCol="0">
            <a:spAutoFit/>
          </a:bodyPr>
          <a:lstStyle/>
          <a:p>
            <a:pPr algn="ctr"/>
            <a:r>
              <a:rPr lang="zh-CN" altLang="en-US" sz="1170" dirty="0">
                <a:solidFill>
                  <a:schemeClr val="tx1">
                    <a:lumMod val="95000"/>
                    <a:lumOff val="5000"/>
                  </a:schemeClr>
                </a:solidFill>
                <a:latin typeface="微软雅黑" panose="020B0503020204020204" pitchFamily="34" charset="-122"/>
                <a:ea typeface="微软雅黑" panose="020B0503020204020204" pitchFamily="34" charset="-122"/>
              </a:rPr>
              <a:t>请输入您想要的文字</a:t>
            </a:r>
          </a:p>
        </p:txBody>
      </p:sp>
      <p:sp>
        <p:nvSpPr>
          <p:cNvPr id="15" name="文本框 35"/>
          <p:cNvSpPr txBox="1"/>
          <p:nvPr/>
        </p:nvSpPr>
        <p:spPr>
          <a:xfrm>
            <a:off x="1297031" y="3623100"/>
            <a:ext cx="1804496" cy="256933"/>
          </a:xfrm>
          <a:prstGeom prst="rect">
            <a:avLst/>
          </a:prstGeom>
          <a:noFill/>
        </p:spPr>
        <p:txBody>
          <a:bodyPr wrap="square" lIns="76140" tIns="38070" rIns="76140" bIns="38070" rtlCol="0">
            <a:spAutoFit/>
          </a:bodyPr>
          <a:lstStyle/>
          <a:p>
            <a:pPr algn="ctr"/>
            <a:r>
              <a:rPr lang="zh-CN" altLang="en-US" sz="1170" dirty="0">
                <a:solidFill>
                  <a:schemeClr val="tx1">
                    <a:lumMod val="95000"/>
                    <a:lumOff val="5000"/>
                  </a:schemeClr>
                </a:solidFill>
                <a:latin typeface="微软雅黑" panose="020B0503020204020204" pitchFamily="34" charset="-122"/>
                <a:ea typeface="微软雅黑" panose="020B0503020204020204" pitchFamily="34" charset="-122"/>
              </a:rPr>
              <a:t>请输入您想要的文字</a:t>
            </a:r>
          </a:p>
        </p:txBody>
      </p:sp>
      <p:sp>
        <p:nvSpPr>
          <p:cNvPr id="16" name="文本框 36"/>
          <p:cNvSpPr txBox="1"/>
          <p:nvPr/>
        </p:nvSpPr>
        <p:spPr>
          <a:xfrm>
            <a:off x="3735637" y="3391410"/>
            <a:ext cx="1804496" cy="256933"/>
          </a:xfrm>
          <a:prstGeom prst="rect">
            <a:avLst/>
          </a:prstGeom>
          <a:noFill/>
        </p:spPr>
        <p:txBody>
          <a:bodyPr wrap="square" lIns="76140" tIns="38070" rIns="76140" bIns="38070" rtlCol="0">
            <a:spAutoFit/>
          </a:bodyPr>
          <a:lstStyle/>
          <a:p>
            <a:pPr algn="ctr"/>
            <a:r>
              <a:rPr lang="zh-CN" altLang="en-US" sz="1170" dirty="0">
                <a:solidFill>
                  <a:schemeClr val="tx1">
                    <a:lumMod val="95000"/>
                    <a:lumOff val="5000"/>
                  </a:schemeClr>
                </a:solidFill>
                <a:latin typeface="微软雅黑" panose="020B0503020204020204" pitchFamily="34" charset="-122"/>
                <a:ea typeface="微软雅黑" panose="020B0503020204020204" pitchFamily="34" charset="-122"/>
              </a:rPr>
              <a:t>请输入您想要的文字</a:t>
            </a:r>
          </a:p>
        </p:txBody>
      </p:sp>
      <p:sp>
        <p:nvSpPr>
          <p:cNvPr id="17" name="文本框 37"/>
          <p:cNvSpPr txBox="1"/>
          <p:nvPr/>
        </p:nvSpPr>
        <p:spPr>
          <a:xfrm>
            <a:off x="3736753" y="3621462"/>
            <a:ext cx="1804496" cy="256933"/>
          </a:xfrm>
          <a:prstGeom prst="rect">
            <a:avLst/>
          </a:prstGeom>
          <a:noFill/>
        </p:spPr>
        <p:txBody>
          <a:bodyPr wrap="square" lIns="76140" tIns="38070" rIns="76140" bIns="38070" rtlCol="0">
            <a:spAutoFit/>
          </a:bodyPr>
          <a:lstStyle/>
          <a:p>
            <a:pPr algn="ctr"/>
            <a:r>
              <a:rPr lang="zh-CN" altLang="en-US" sz="1170" dirty="0">
                <a:solidFill>
                  <a:schemeClr val="tx1">
                    <a:lumMod val="95000"/>
                    <a:lumOff val="5000"/>
                  </a:schemeClr>
                </a:solidFill>
                <a:latin typeface="微软雅黑" panose="020B0503020204020204" pitchFamily="34" charset="-122"/>
                <a:ea typeface="微软雅黑" panose="020B0503020204020204" pitchFamily="34" charset="-122"/>
              </a:rPr>
              <a:t>请输入您想要的文字</a:t>
            </a:r>
          </a:p>
        </p:txBody>
      </p:sp>
      <p:sp>
        <p:nvSpPr>
          <p:cNvPr id="18" name="文本框 38"/>
          <p:cNvSpPr txBox="1"/>
          <p:nvPr/>
        </p:nvSpPr>
        <p:spPr>
          <a:xfrm>
            <a:off x="6216684" y="3386579"/>
            <a:ext cx="1804496" cy="256933"/>
          </a:xfrm>
          <a:prstGeom prst="rect">
            <a:avLst/>
          </a:prstGeom>
          <a:noFill/>
        </p:spPr>
        <p:txBody>
          <a:bodyPr wrap="square" lIns="76140" tIns="38070" rIns="76140" bIns="38070" rtlCol="0">
            <a:spAutoFit/>
          </a:bodyPr>
          <a:lstStyle/>
          <a:p>
            <a:pPr algn="ctr"/>
            <a:r>
              <a:rPr lang="zh-CN" altLang="en-US" sz="1170" dirty="0">
                <a:solidFill>
                  <a:schemeClr val="tx1">
                    <a:lumMod val="95000"/>
                    <a:lumOff val="5000"/>
                  </a:schemeClr>
                </a:solidFill>
                <a:latin typeface="微软雅黑" panose="020B0503020204020204" pitchFamily="34" charset="-122"/>
                <a:ea typeface="微软雅黑" panose="020B0503020204020204" pitchFamily="34" charset="-122"/>
              </a:rPr>
              <a:t>请输入您想要的文字</a:t>
            </a:r>
          </a:p>
        </p:txBody>
      </p:sp>
      <p:sp>
        <p:nvSpPr>
          <p:cNvPr id="19" name="文本框 39"/>
          <p:cNvSpPr txBox="1"/>
          <p:nvPr/>
        </p:nvSpPr>
        <p:spPr>
          <a:xfrm>
            <a:off x="6217800" y="3616632"/>
            <a:ext cx="1804496" cy="256933"/>
          </a:xfrm>
          <a:prstGeom prst="rect">
            <a:avLst/>
          </a:prstGeom>
          <a:noFill/>
        </p:spPr>
        <p:txBody>
          <a:bodyPr wrap="square" lIns="76140" tIns="38070" rIns="76140" bIns="38070" rtlCol="0">
            <a:spAutoFit/>
          </a:bodyPr>
          <a:lstStyle/>
          <a:p>
            <a:pPr algn="ctr"/>
            <a:r>
              <a:rPr lang="zh-CN" altLang="en-US" sz="1170" dirty="0">
                <a:solidFill>
                  <a:schemeClr val="tx1">
                    <a:lumMod val="95000"/>
                    <a:lumOff val="5000"/>
                  </a:schemeClr>
                </a:solidFill>
                <a:latin typeface="微软雅黑" panose="020B0503020204020204" pitchFamily="34" charset="-122"/>
                <a:ea typeface="微软雅黑" panose="020B0503020204020204" pitchFamily="34" charset="-122"/>
              </a:rPr>
              <a:t>请输入您想要的文字</a:t>
            </a:r>
          </a:p>
        </p:txBody>
      </p:sp>
      <p:sp>
        <p:nvSpPr>
          <p:cNvPr id="20" name="TextBox 19"/>
          <p:cNvSpPr txBox="1"/>
          <p:nvPr/>
        </p:nvSpPr>
        <p:spPr>
          <a:xfrm>
            <a:off x="2275229" y="821956"/>
            <a:ext cx="4519303" cy="304713"/>
          </a:xfrm>
          <a:prstGeom prst="rect">
            <a:avLst/>
          </a:prstGeom>
          <a:noFill/>
        </p:spPr>
        <p:txBody>
          <a:bodyPr wrap="square" lIns="68594" tIns="34297" rIns="68594" bIns="34297" rtlCol="0">
            <a:spAutoFit/>
          </a:bodyPr>
          <a:lstStyle/>
          <a:p>
            <a:pPr algn="ctr" defTabSz="685800"/>
            <a:r>
              <a:rPr lang="zh-CN" altLang="en-US" sz="1530" b="1" dirty="0">
                <a:solidFill>
                  <a:prstClr val="black">
                    <a:lumMod val="65000"/>
                    <a:lumOff val="35000"/>
                  </a:prstClr>
                </a:solidFill>
                <a:latin typeface="微软雅黑" panose="020B0503020204020204" pitchFamily="34" charset="-122"/>
                <a:ea typeface="微软雅黑" panose="020B0503020204020204" pitchFamily="34" charset="-122"/>
              </a:rPr>
              <a:t>点击添加文本内容，点击添加文本内容，</a:t>
            </a:r>
            <a:endParaRPr lang="en-US" sz="153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2275229" y="1122205"/>
            <a:ext cx="4519303" cy="0"/>
          </a:xfrm>
          <a:prstGeom prst="line">
            <a:avLst/>
          </a:prstGeom>
          <a:noFill/>
          <a:ln w="9525" cap="flat" cmpd="sng" algn="ctr">
            <a:solidFill>
              <a:srgbClr val="0070C0"/>
            </a:solidFill>
            <a:prstDash val="solid"/>
          </a:ln>
          <a:effectLst/>
        </p:spPr>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fill="hold"/>
                                        <p:tgtEl>
                                          <p:spTgt spid="21"/>
                                        </p:tgtEl>
                                        <p:attrNameLst>
                                          <p:attrName>ppt_x</p:attrName>
                                        </p:attrNameLst>
                                      </p:cBhvr>
                                      <p:tavLst>
                                        <p:tav tm="0">
                                          <p:val>
                                            <p:strVal val="#ppt_x"/>
                                          </p:val>
                                        </p:tav>
                                        <p:tav tm="100000">
                                          <p:val>
                                            <p:strVal val="#ppt_x"/>
                                          </p:val>
                                        </p:tav>
                                      </p:tavLst>
                                    </p:anim>
                                    <p:anim calcmode="lin" valueType="num">
                                      <p:cBhvr additive="base">
                                        <p:cTn id="8" dur="25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50" fill="hold"/>
                                        <p:tgtEl>
                                          <p:spTgt spid="20"/>
                                        </p:tgtEl>
                                        <p:attrNameLst>
                                          <p:attrName>ppt_x</p:attrName>
                                        </p:attrNameLst>
                                      </p:cBhvr>
                                      <p:tavLst>
                                        <p:tav tm="0">
                                          <p:val>
                                            <p:strVal val="#ppt_x"/>
                                          </p:val>
                                        </p:tav>
                                        <p:tav tm="100000">
                                          <p:val>
                                            <p:strVal val="#ppt_x"/>
                                          </p:val>
                                        </p:tav>
                                      </p:tavLst>
                                    </p:anim>
                                    <p:anim calcmode="lin" valueType="num">
                                      <p:cBhvr additive="base">
                                        <p:cTn id="12" dur="25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par>
                                <p:cTn id="18" presetID="23" presetClass="entr" presetSubtype="28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strVal val="4/3*#ppt_w"/>
                                          </p:val>
                                        </p:tav>
                                        <p:tav tm="100000">
                                          <p:val>
                                            <p:strVal val="#ppt_w"/>
                                          </p:val>
                                        </p:tav>
                                      </p:tavLst>
                                    </p:anim>
                                    <p:anim calcmode="lin" valueType="num">
                                      <p:cBhvr>
                                        <p:cTn id="21" dur="500" fill="hold"/>
                                        <p:tgtEl>
                                          <p:spTgt spid="6"/>
                                        </p:tgtEl>
                                        <p:attrNameLst>
                                          <p:attrName>ppt_h</p:attrName>
                                        </p:attrNameLst>
                                      </p:cBhvr>
                                      <p:tavLst>
                                        <p:tav tm="0">
                                          <p:val>
                                            <p:strVal val="4/3*#ppt_h"/>
                                          </p:val>
                                        </p:tav>
                                        <p:tav tm="100000">
                                          <p:val>
                                            <p:strVal val="#ppt_h"/>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2000"/>
                            </p:stCondLst>
                            <p:childTnLst>
                              <p:par>
                                <p:cTn id="38" presetID="23" presetClass="entr" presetSubtype="16"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childTnLst>
                                </p:cTn>
                              </p:par>
                              <p:par>
                                <p:cTn id="42" presetID="23" presetClass="entr" presetSubtype="288"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3*#ppt_w"/>
                                          </p:val>
                                        </p:tav>
                                        <p:tav tm="100000">
                                          <p:val>
                                            <p:strVal val="#ppt_w"/>
                                          </p:val>
                                        </p:tav>
                                      </p:tavLst>
                                    </p:anim>
                                    <p:anim calcmode="lin" valueType="num">
                                      <p:cBhvr>
                                        <p:cTn id="45" dur="500" fill="hold"/>
                                        <p:tgtEl>
                                          <p:spTgt spid="8"/>
                                        </p:tgtEl>
                                        <p:attrNameLst>
                                          <p:attrName>ppt_h</p:attrName>
                                        </p:attrNameLst>
                                      </p:cBhvr>
                                      <p:tavLst>
                                        <p:tav tm="0">
                                          <p:val>
                                            <p:strVal val="4/3*#ppt_h"/>
                                          </p:val>
                                        </p:tav>
                                        <p:tav tm="100000">
                                          <p:val>
                                            <p:strVal val="#ppt_h"/>
                                          </p:val>
                                        </p:tav>
                                      </p:tavLst>
                                    </p:anim>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childTnLst>
                          </p:cTn>
                        </p:par>
                        <p:par>
                          <p:cTn id="61" fill="hold">
                            <p:stCondLst>
                              <p:cond delay="3500"/>
                            </p:stCondLst>
                            <p:childTnLst>
                              <p:par>
                                <p:cTn id="62" presetID="2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childTnLst>
                                </p:cTn>
                              </p:par>
                              <p:par>
                                <p:cTn id="66" presetID="23" presetClass="entr" presetSubtype="288"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strVal val="4/3*#ppt_w"/>
                                          </p:val>
                                        </p:tav>
                                        <p:tav tm="100000">
                                          <p:val>
                                            <p:strVal val="#ppt_w"/>
                                          </p:val>
                                        </p:tav>
                                      </p:tavLst>
                                    </p:anim>
                                    <p:anim calcmode="lin" valueType="num">
                                      <p:cBhvr>
                                        <p:cTn id="69" dur="500" fill="hold"/>
                                        <p:tgtEl>
                                          <p:spTgt spid="12"/>
                                        </p:tgtEl>
                                        <p:attrNameLst>
                                          <p:attrName>ppt_h</p:attrName>
                                        </p:attrNameLst>
                                      </p:cBhvr>
                                      <p:tavLst>
                                        <p:tav tm="0">
                                          <p:val>
                                            <p:strVal val="4/3*#ppt_h"/>
                                          </p:val>
                                        </p:tav>
                                        <p:tav tm="100000">
                                          <p:val>
                                            <p:strVal val="#ppt_h"/>
                                          </p:val>
                                        </p:tav>
                                      </p:tavLst>
                                    </p:anim>
                                  </p:childTnLst>
                                </p:cTn>
                              </p:par>
                            </p:childTnLst>
                          </p:cTn>
                        </p:par>
                        <p:par>
                          <p:cTn id="70" fill="hold">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par>
                          <p:cTn id="74" fill="hold">
                            <p:stCondLst>
                              <p:cond delay="4500"/>
                            </p:stCondLst>
                            <p:childTnLst>
                              <p:par>
                                <p:cTn id="75" presetID="53" presetClass="entr" presetSubtype="16"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animBg="1"/>
      <p:bldP spid="12" grpId="0" animBg="1"/>
      <p:bldP spid="13" grpId="0"/>
      <p:bldP spid="14"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9"/>
          <p:cNvGrpSpPr/>
          <p:nvPr/>
        </p:nvGrpSpPr>
        <p:grpSpPr>
          <a:xfrm>
            <a:off x="2534933" y="2937857"/>
            <a:ext cx="674543" cy="674543"/>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365" fontAlgn="base">
                <a:lnSpc>
                  <a:spcPct val="150000"/>
                </a:lnSpc>
                <a:spcBef>
                  <a:spcPct val="0"/>
                </a:spcBef>
                <a:spcAft>
                  <a:spcPct val="3500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70" tIns="182870" rIns="158000" bIns="158000" numCol="1" spcCol="1270" anchor="ctr" anchorCtr="0">
              <a:noAutofit/>
            </a:bodyPr>
            <a:lstStyle/>
            <a:p>
              <a:pPr algn="ctr" defTabSz="888365" fontAlgn="base">
                <a:lnSpc>
                  <a:spcPct val="150000"/>
                </a:lnSpc>
                <a:spcBef>
                  <a:spcPct val="0"/>
                </a:spcBef>
                <a:spcAft>
                  <a:spcPct val="3500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34" name="Straight Connector 133"/>
          <p:cNvCxnSpPr/>
          <p:nvPr/>
        </p:nvCxnSpPr>
        <p:spPr>
          <a:xfrm>
            <a:off x="3227884" y="3275129"/>
            <a:ext cx="514962" cy="1588"/>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6017147" y="2233935"/>
            <a:ext cx="674543" cy="674543"/>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70" tIns="158000" rIns="158000" bIns="91435" numCol="1" spcCol="1270" anchor="ctr" anchorCtr="0">
              <a:noAutofit/>
            </a:bodyPr>
            <a:lstStyle/>
            <a:p>
              <a:pPr algn="ctr" defTabSz="888365" fontAlgn="base">
                <a:lnSpc>
                  <a:spcPct val="150000"/>
                </a:lnSpc>
                <a:spcBef>
                  <a:spcPct val="0"/>
                </a:spcBef>
                <a:spcAft>
                  <a:spcPct val="3500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70" tIns="182870" rIns="158000" bIns="158000" numCol="1" spcCol="1270" anchor="ctr" anchorCtr="0">
              <a:noAutofit/>
            </a:bodyPr>
            <a:lstStyle/>
            <a:p>
              <a:pPr algn="ctr" defTabSz="888365" fontAlgn="base">
                <a:lnSpc>
                  <a:spcPct val="150000"/>
                </a:lnSpc>
                <a:spcBef>
                  <a:spcPct val="0"/>
                </a:spcBef>
                <a:spcAft>
                  <a:spcPct val="3500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41" name="Straight Connector 140"/>
          <p:cNvCxnSpPr/>
          <p:nvPr/>
        </p:nvCxnSpPr>
        <p:spPr>
          <a:xfrm>
            <a:off x="5308527" y="2571206"/>
            <a:ext cx="700018" cy="1588"/>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342342" y="3631450"/>
            <a:ext cx="700018" cy="1588"/>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148"/>
          <p:cNvGrpSpPr/>
          <p:nvPr/>
        </p:nvGrpSpPr>
        <p:grpSpPr>
          <a:xfrm>
            <a:off x="6050962" y="3294178"/>
            <a:ext cx="674543" cy="674543"/>
            <a:chOff x="6477261" y="3281463"/>
            <a:chExt cx="850954" cy="850954"/>
          </a:xfrm>
        </p:grpSpPr>
        <p:grpSp>
          <p:nvGrpSpPr>
            <p:cNvPr id="10"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70" tIns="158000" rIns="158000" bIns="91435" numCol="1" spcCol="1270" anchor="ctr" anchorCtr="0">
                <a:noAutofit/>
              </a:bodyPr>
              <a:lstStyle/>
              <a:p>
                <a:pPr algn="ctr" defTabSz="888365" fontAlgn="base">
                  <a:lnSpc>
                    <a:spcPct val="150000"/>
                  </a:lnSpc>
                  <a:spcBef>
                    <a:spcPct val="0"/>
                  </a:spcBef>
                  <a:spcAft>
                    <a:spcPct val="3500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144"/>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70" tIns="182870" rIns="158000" bIns="158000" numCol="1" spcCol="1270" anchor="ctr" anchorCtr="0">
                <a:noAutofit/>
              </a:bodyPr>
              <a:lstStyle/>
              <a:p>
                <a:pPr algn="ctr" defTabSz="888365" fontAlgn="base">
                  <a:lnSpc>
                    <a:spcPct val="150000"/>
                  </a:lnSpc>
                  <a:spcBef>
                    <a:spcPct val="0"/>
                  </a:spcBef>
                  <a:spcAft>
                    <a:spcPct val="3500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54" name="Straight Connector 153"/>
          <p:cNvCxnSpPr/>
          <p:nvPr/>
        </p:nvCxnSpPr>
        <p:spPr>
          <a:xfrm>
            <a:off x="3227884" y="2070868"/>
            <a:ext cx="514962" cy="1588"/>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2534933" y="1733596"/>
            <a:ext cx="674543" cy="674543"/>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365" fontAlgn="base">
                  <a:lnSpc>
                    <a:spcPct val="150000"/>
                  </a:lnSpc>
                  <a:spcBef>
                    <a:spcPct val="0"/>
                  </a:spcBef>
                  <a:spcAft>
                    <a:spcPct val="3500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70" tIns="182870" rIns="158000" bIns="158000" numCol="1" spcCol="1270" anchor="ctr" anchorCtr="0">
                <a:noAutofit/>
              </a:bodyPr>
              <a:lstStyle/>
              <a:p>
                <a:pPr algn="ctr" defTabSz="888365" fontAlgn="base">
                  <a:lnSpc>
                    <a:spcPct val="150000"/>
                  </a:lnSpc>
                  <a:spcBef>
                    <a:spcPct val="0"/>
                  </a:spcBef>
                  <a:spcAft>
                    <a:spcPct val="3500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8" name="Text Placeholder 3"/>
          <p:cNvSpPr txBox="1"/>
          <p:nvPr/>
        </p:nvSpPr>
        <p:spPr>
          <a:xfrm>
            <a:off x="6800858" y="3398999"/>
            <a:ext cx="1260932" cy="5255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Text Placeholder 3"/>
          <p:cNvSpPr txBox="1"/>
          <p:nvPr/>
        </p:nvSpPr>
        <p:spPr>
          <a:xfrm>
            <a:off x="1178640" y="3001097"/>
            <a:ext cx="1260932" cy="5255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 Placeholder 3"/>
          <p:cNvSpPr txBox="1"/>
          <p:nvPr/>
        </p:nvSpPr>
        <p:spPr>
          <a:xfrm>
            <a:off x="6800858" y="2322733"/>
            <a:ext cx="1260932" cy="5255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 Placeholder 3"/>
          <p:cNvSpPr txBox="1"/>
          <p:nvPr/>
        </p:nvSpPr>
        <p:spPr>
          <a:xfrm>
            <a:off x="1178640" y="1817235"/>
            <a:ext cx="1260932" cy="5255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28"/>
          <p:cNvGrpSpPr/>
          <p:nvPr/>
        </p:nvGrpSpPr>
        <p:grpSpPr>
          <a:xfrm>
            <a:off x="3605129" y="1971504"/>
            <a:ext cx="1933742" cy="1965572"/>
            <a:chOff x="3124200" y="1657350"/>
            <a:chExt cx="2700338" cy="2744788"/>
          </a:xfrm>
        </p:grpSpPr>
        <p:sp>
          <p:nvSpPr>
            <p:cNvPr id="3077" name="Freeform 5"/>
            <p:cNvSpPr/>
            <p:nvPr/>
          </p:nvSpPr>
          <p:spPr bwMode="auto">
            <a:xfrm>
              <a:off x="3789363" y="1657350"/>
              <a:ext cx="1874838" cy="738188"/>
            </a:xfrm>
            <a:custGeom>
              <a:avLst/>
              <a:gdLst/>
              <a:ahLst/>
              <a:cxnLst>
                <a:cxn ang="0">
                  <a:pos x="1181" y="465"/>
                </a:cxn>
                <a:cxn ang="0">
                  <a:pos x="12" y="428"/>
                </a:cxn>
                <a:cxn ang="0">
                  <a:pos x="0" y="0"/>
                </a:cxn>
                <a:cxn ang="0">
                  <a:pos x="1172" y="125"/>
                </a:cxn>
                <a:cxn ang="0">
                  <a:pos x="1181" y="465"/>
                </a:cxn>
              </a:cxnLst>
              <a:rect l="0" t="0" r="r" b="b"/>
              <a:pathLst>
                <a:path w="1181" h="465">
                  <a:moveTo>
                    <a:pt x="1181" y="465"/>
                  </a:moveTo>
                  <a:lnTo>
                    <a:pt x="12" y="428"/>
                  </a:lnTo>
                  <a:lnTo>
                    <a:pt x="0" y="0"/>
                  </a:lnTo>
                  <a:lnTo>
                    <a:pt x="1172" y="125"/>
                  </a:lnTo>
                  <a:lnTo>
                    <a:pt x="1181" y="465"/>
                  </a:lnTo>
                  <a:close/>
                </a:path>
              </a:pathLst>
            </a:custGeom>
            <a:solidFill>
              <a:schemeClr val="accent4"/>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8" name="Freeform 6"/>
            <p:cNvSpPr/>
            <p:nvPr/>
          </p:nvSpPr>
          <p:spPr bwMode="auto">
            <a:xfrm>
              <a:off x="3624263" y="1671637"/>
              <a:ext cx="184150" cy="709613"/>
            </a:xfrm>
            <a:custGeom>
              <a:avLst/>
              <a:gdLst/>
              <a:ahLst/>
              <a:cxnLst>
                <a:cxn ang="0">
                  <a:pos x="104" y="0"/>
                </a:cxn>
                <a:cxn ang="0">
                  <a:pos x="116" y="428"/>
                </a:cxn>
                <a:cxn ang="0">
                  <a:pos x="0" y="447"/>
                </a:cxn>
                <a:cxn ang="0">
                  <a:pos x="3" y="80"/>
                </a:cxn>
                <a:cxn ang="0">
                  <a:pos x="104" y="0"/>
                </a:cxn>
              </a:cxnLst>
              <a:rect l="0" t="0" r="r" b="b"/>
              <a:pathLst>
                <a:path w="116" h="447">
                  <a:moveTo>
                    <a:pt x="104" y="0"/>
                  </a:moveTo>
                  <a:lnTo>
                    <a:pt x="116" y="428"/>
                  </a:lnTo>
                  <a:lnTo>
                    <a:pt x="0" y="447"/>
                  </a:lnTo>
                  <a:lnTo>
                    <a:pt x="3" y="80"/>
                  </a:lnTo>
                  <a:lnTo>
                    <a:pt x="104" y="0"/>
                  </a:lnTo>
                  <a:close/>
                </a:path>
              </a:pathLst>
            </a:custGeom>
            <a:solidFill>
              <a:schemeClr val="accent4">
                <a:lumMod val="75000"/>
              </a:schemeClr>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9" name="Freeform 7"/>
            <p:cNvSpPr/>
            <p:nvPr/>
          </p:nvSpPr>
          <p:spPr bwMode="auto">
            <a:xfrm>
              <a:off x="3284538" y="2332037"/>
              <a:ext cx="339725" cy="665163"/>
            </a:xfrm>
            <a:custGeom>
              <a:avLst/>
              <a:gdLst/>
              <a:ahLst/>
              <a:cxnLst>
                <a:cxn ang="0">
                  <a:pos x="0" y="419"/>
                </a:cxn>
                <a:cxn ang="0">
                  <a:pos x="6" y="0"/>
                </a:cxn>
                <a:cxn ang="0">
                  <a:pos x="214" y="22"/>
                </a:cxn>
                <a:cxn ang="0">
                  <a:pos x="208" y="419"/>
                </a:cxn>
                <a:cxn ang="0">
                  <a:pos x="0" y="419"/>
                </a:cxn>
              </a:cxnLst>
              <a:rect l="0" t="0" r="r" b="b"/>
              <a:pathLst>
                <a:path w="214" h="419">
                  <a:moveTo>
                    <a:pt x="0" y="419"/>
                  </a:moveTo>
                  <a:lnTo>
                    <a:pt x="6" y="0"/>
                  </a:lnTo>
                  <a:lnTo>
                    <a:pt x="214" y="22"/>
                  </a:lnTo>
                  <a:lnTo>
                    <a:pt x="208" y="419"/>
                  </a:lnTo>
                  <a:lnTo>
                    <a:pt x="0" y="419"/>
                  </a:lnTo>
                  <a:close/>
                </a:path>
              </a:pathLst>
            </a:custGeom>
            <a:solidFill>
              <a:schemeClr val="accent3">
                <a:lumMod val="50000"/>
              </a:schemeClr>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80" name="Freeform 8"/>
            <p:cNvSpPr/>
            <p:nvPr/>
          </p:nvSpPr>
          <p:spPr bwMode="auto">
            <a:xfrm>
              <a:off x="3124200" y="3633787"/>
              <a:ext cx="485775" cy="681038"/>
            </a:xfrm>
            <a:custGeom>
              <a:avLst/>
              <a:gdLst/>
              <a:ahLst/>
              <a:cxnLst>
                <a:cxn ang="0">
                  <a:pos x="98" y="3"/>
                </a:cxn>
                <a:cxn ang="0">
                  <a:pos x="306" y="0"/>
                </a:cxn>
                <a:cxn ang="0">
                  <a:pos x="303" y="291"/>
                </a:cxn>
                <a:cxn ang="0">
                  <a:pos x="0" y="429"/>
                </a:cxn>
                <a:cxn ang="0">
                  <a:pos x="95" y="138"/>
                </a:cxn>
                <a:cxn ang="0">
                  <a:pos x="98" y="3"/>
                </a:cxn>
              </a:cxnLst>
              <a:rect l="0" t="0" r="r" b="b"/>
              <a:pathLst>
                <a:path w="306" h="429">
                  <a:moveTo>
                    <a:pt x="98" y="3"/>
                  </a:moveTo>
                  <a:lnTo>
                    <a:pt x="306" y="0"/>
                  </a:lnTo>
                  <a:lnTo>
                    <a:pt x="303" y="291"/>
                  </a:lnTo>
                  <a:lnTo>
                    <a:pt x="0" y="429"/>
                  </a:lnTo>
                  <a:lnTo>
                    <a:pt x="95" y="138"/>
                  </a:lnTo>
                  <a:lnTo>
                    <a:pt x="98" y="3"/>
                  </a:lnTo>
                  <a:close/>
                </a:path>
              </a:pathLst>
            </a:custGeom>
            <a:solidFill>
              <a:schemeClr val="accent1">
                <a:lumMod val="50000"/>
              </a:schemeClr>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81" name="Freeform 9"/>
            <p:cNvSpPr/>
            <p:nvPr/>
          </p:nvSpPr>
          <p:spPr bwMode="auto">
            <a:xfrm>
              <a:off x="3614738" y="2336800"/>
              <a:ext cx="207963" cy="660400"/>
            </a:xfrm>
            <a:custGeom>
              <a:avLst/>
              <a:gdLst/>
              <a:ahLst/>
              <a:cxnLst>
                <a:cxn ang="0">
                  <a:pos x="0" y="416"/>
                </a:cxn>
                <a:cxn ang="0">
                  <a:pos x="6" y="19"/>
                </a:cxn>
                <a:cxn ang="0">
                  <a:pos x="122" y="0"/>
                </a:cxn>
                <a:cxn ang="0">
                  <a:pos x="131" y="410"/>
                </a:cxn>
                <a:cxn ang="0">
                  <a:pos x="0" y="416"/>
                </a:cxn>
              </a:cxnLst>
              <a:rect l="0" t="0" r="r" b="b"/>
              <a:pathLst>
                <a:path w="131" h="416">
                  <a:moveTo>
                    <a:pt x="0" y="416"/>
                  </a:moveTo>
                  <a:lnTo>
                    <a:pt x="6" y="19"/>
                  </a:lnTo>
                  <a:lnTo>
                    <a:pt x="122" y="0"/>
                  </a:lnTo>
                  <a:lnTo>
                    <a:pt x="131" y="410"/>
                  </a:lnTo>
                  <a:lnTo>
                    <a:pt x="0" y="416"/>
                  </a:lnTo>
                  <a:close/>
                </a:path>
              </a:pathLst>
            </a:custGeom>
            <a:solidFill>
              <a:schemeClr val="accent3">
                <a:lumMod val="75000"/>
              </a:schemeClr>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82" name="Freeform 10"/>
            <p:cNvSpPr/>
            <p:nvPr/>
          </p:nvSpPr>
          <p:spPr bwMode="auto">
            <a:xfrm>
              <a:off x="3605213" y="3633787"/>
              <a:ext cx="368300" cy="768350"/>
            </a:xfrm>
            <a:custGeom>
              <a:avLst/>
              <a:gdLst/>
              <a:ahLst/>
              <a:cxnLst>
                <a:cxn ang="0">
                  <a:pos x="0" y="291"/>
                </a:cxn>
                <a:cxn ang="0">
                  <a:pos x="3" y="0"/>
                </a:cxn>
                <a:cxn ang="0">
                  <a:pos x="150" y="13"/>
                </a:cxn>
                <a:cxn ang="0">
                  <a:pos x="153" y="159"/>
                </a:cxn>
                <a:cxn ang="0">
                  <a:pos x="232" y="484"/>
                </a:cxn>
                <a:cxn ang="0">
                  <a:pos x="0" y="291"/>
                </a:cxn>
              </a:cxnLst>
              <a:rect l="0" t="0" r="r" b="b"/>
              <a:pathLst>
                <a:path w="232" h="484">
                  <a:moveTo>
                    <a:pt x="0" y="291"/>
                  </a:moveTo>
                  <a:lnTo>
                    <a:pt x="3" y="0"/>
                  </a:lnTo>
                  <a:lnTo>
                    <a:pt x="150" y="13"/>
                  </a:lnTo>
                  <a:lnTo>
                    <a:pt x="153" y="159"/>
                  </a:lnTo>
                  <a:lnTo>
                    <a:pt x="232" y="484"/>
                  </a:lnTo>
                  <a:lnTo>
                    <a:pt x="0" y="291"/>
                  </a:lnTo>
                  <a:close/>
                </a:path>
              </a:pathLst>
            </a:custGeom>
            <a:solidFill>
              <a:schemeClr val="accent1">
                <a:lumMod val="75000"/>
              </a:schemeClr>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83" name="Freeform 11"/>
            <p:cNvSpPr/>
            <p:nvPr/>
          </p:nvSpPr>
          <p:spPr bwMode="auto">
            <a:xfrm>
              <a:off x="3808413" y="2336800"/>
              <a:ext cx="1865313" cy="650875"/>
            </a:xfrm>
            <a:custGeom>
              <a:avLst/>
              <a:gdLst/>
              <a:ahLst/>
              <a:cxnLst>
                <a:cxn ang="0">
                  <a:pos x="1175" y="377"/>
                </a:cxn>
                <a:cxn ang="0">
                  <a:pos x="9" y="410"/>
                </a:cxn>
                <a:cxn ang="0">
                  <a:pos x="0" y="0"/>
                </a:cxn>
                <a:cxn ang="0">
                  <a:pos x="1169" y="37"/>
                </a:cxn>
                <a:cxn ang="0">
                  <a:pos x="1175" y="377"/>
                </a:cxn>
              </a:cxnLst>
              <a:rect l="0" t="0" r="r" b="b"/>
              <a:pathLst>
                <a:path w="1175" h="410">
                  <a:moveTo>
                    <a:pt x="1175" y="377"/>
                  </a:moveTo>
                  <a:lnTo>
                    <a:pt x="9" y="410"/>
                  </a:lnTo>
                  <a:lnTo>
                    <a:pt x="0" y="0"/>
                  </a:lnTo>
                  <a:lnTo>
                    <a:pt x="1169" y="37"/>
                  </a:lnTo>
                  <a:lnTo>
                    <a:pt x="1175" y="377"/>
                  </a:lnTo>
                  <a:close/>
                </a:path>
              </a:pathLst>
            </a:custGeom>
            <a:solidFill>
              <a:schemeClr val="accent3"/>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84" name="Freeform 12"/>
            <p:cNvSpPr/>
            <p:nvPr/>
          </p:nvSpPr>
          <p:spPr bwMode="auto">
            <a:xfrm>
              <a:off x="3822700" y="2935287"/>
              <a:ext cx="1865313" cy="719138"/>
            </a:xfrm>
            <a:custGeom>
              <a:avLst/>
              <a:gdLst/>
              <a:ahLst/>
              <a:cxnLst>
                <a:cxn ang="0">
                  <a:pos x="1175" y="361"/>
                </a:cxn>
                <a:cxn ang="0">
                  <a:pos x="13" y="453"/>
                </a:cxn>
                <a:cxn ang="0">
                  <a:pos x="0" y="33"/>
                </a:cxn>
                <a:cxn ang="0">
                  <a:pos x="1166" y="0"/>
                </a:cxn>
                <a:cxn ang="0">
                  <a:pos x="1175" y="361"/>
                </a:cxn>
              </a:cxnLst>
              <a:rect l="0" t="0" r="r" b="b"/>
              <a:pathLst>
                <a:path w="1175" h="453">
                  <a:moveTo>
                    <a:pt x="1175" y="361"/>
                  </a:moveTo>
                  <a:lnTo>
                    <a:pt x="13" y="453"/>
                  </a:lnTo>
                  <a:lnTo>
                    <a:pt x="0" y="33"/>
                  </a:lnTo>
                  <a:lnTo>
                    <a:pt x="1166" y="0"/>
                  </a:lnTo>
                  <a:lnTo>
                    <a:pt x="1175" y="361"/>
                  </a:lnTo>
                  <a:close/>
                </a:path>
              </a:pathLst>
            </a:cu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85" name="Freeform 13"/>
            <p:cNvSpPr/>
            <p:nvPr/>
          </p:nvSpPr>
          <p:spPr bwMode="auto">
            <a:xfrm>
              <a:off x="3843338" y="3508375"/>
              <a:ext cx="1981200" cy="893763"/>
            </a:xfrm>
            <a:custGeom>
              <a:avLst/>
              <a:gdLst/>
              <a:ahLst/>
              <a:cxnLst>
                <a:cxn ang="0">
                  <a:pos x="0" y="92"/>
                </a:cxn>
                <a:cxn ang="0">
                  <a:pos x="1162" y="0"/>
                </a:cxn>
                <a:cxn ang="0">
                  <a:pos x="1165" y="116"/>
                </a:cxn>
                <a:cxn ang="0">
                  <a:pos x="1248" y="391"/>
                </a:cxn>
                <a:cxn ang="0">
                  <a:pos x="82" y="563"/>
                </a:cxn>
                <a:cxn ang="0">
                  <a:pos x="3" y="238"/>
                </a:cxn>
                <a:cxn ang="0">
                  <a:pos x="0" y="92"/>
                </a:cxn>
              </a:cxnLst>
              <a:rect l="0" t="0" r="r" b="b"/>
              <a:pathLst>
                <a:path w="1248" h="563">
                  <a:moveTo>
                    <a:pt x="0" y="92"/>
                  </a:moveTo>
                  <a:lnTo>
                    <a:pt x="1162" y="0"/>
                  </a:lnTo>
                  <a:lnTo>
                    <a:pt x="1165" y="116"/>
                  </a:lnTo>
                  <a:lnTo>
                    <a:pt x="1248" y="391"/>
                  </a:lnTo>
                  <a:lnTo>
                    <a:pt x="82" y="563"/>
                  </a:lnTo>
                  <a:lnTo>
                    <a:pt x="3" y="238"/>
                  </a:lnTo>
                  <a:lnTo>
                    <a:pt x="0" y="92"/>
                  </a:lnTo>
                  <a:close/>
                </a:path>
              </a:pathLst>
            </a:custGeom>
            <a:solidFill>
              <a:schemeClr val="accent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86" name="Freeform 14"/>
            <p:cNvSpPr/>
            <p:nvPr/>
          </p:nvSpPr>
          <p:spPr bwMode="auto">
            <a:xfrm>
              <a:off x="3609975" y="2987675"/>
              <a:ext cx="233363" cy="666750"/>
            </a:xfrm>
            <a:custGeom>
              <a:avLst/>
              <a:gdLst/>
              <a:ahLst/>
              <a:cxnLst>
                <a:cxn ang="0">
                  <a:pos x="134" y="0"/>
                </a:cxn>
                <a:cxn ang="0">
                  <a:pos x="147" y="420"/>
                </a:cxn>
                <a:cxn ang="0">
                  <a:pos x="0" y="407"/>
                </a:cxn>
                <a:cxn ang="0">
                  <a:pos x="3" y="6"/>
                </a:cxn>
                <a:cxn ang="0">
                  <a:pos x="134" y="0"/>
                </a:cxn>
              </a:cxnLst>
              <a:rect l="0" t="0" r="r" b="b"/>
              <a:pathLst>
                <a:path w="147" h="420">
                  <a:moveTo>
                    <a:pt x="134" y="0"/>
                  </a:moveTo>
                  <a:lnTo>
                    <a:pt x="147" y="420"/>
                  </a:lnTo>
                  <a:lnTo>
                    <a:pt x="0" y="407"/>
                  </a:lnTo>
                  <a:lnTo>
                    <a:pt x="3" y="6"/>
                  </a:lnTo>
                  <a:lnTo>
                    <a:pt x="134" y="0"/>
                  </a:lnTo>
                  <a:close/>
                </a:path>
              </a:pathLst>
            </a:custGeom>
            <a:solidFill>
              <a:schemeClr val="accent2">
                <a:lumMod val="75000"/>
              </a:schemeClr>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87" name="Freeform 15"/>
            <p:cNvSpPr/>
            <p:nvPr/>
          </p:nvSpPr>
          <p:spPr bwMode="auto">
            <a:xfrm>
              <a:off x="3279775" y="2997200"/>
              <a:ext cx="334963" cy="641350"/>
            </a:xfrm>
            <a:custGeom>
              <a:avLst/>
              <a:gdLst/>
              <a:ahLst/>
              <a:cxnLst>
                <a:cxn ang="0">
                  <a:pos x="208" y="401"/>
                </a:cxn>
                <a:cxn ang="0">
                  <a:pos x="0" y="404"/>
                </a:cxn>
                <a:cxn ang="0">
                  <a:pos x="3" y="0"/>
                </a:cxn>
                <a:cxn ang="0">
                  <a:pos x="211" y="0"/>
                </a:cxn>
                <a:cxn ang="0">
                  <a:pos x="208" y="401"/>
                </a:cxn>
              </a:cxnLst>
              <a:rect l="0" t="0" r="r" b="b"/>
              <a:pathLst>
                <a:path w="211" h="404">
                  <a:moveTo>
                    <a:pt x="208" y="401"/>
                  </a:moveTo>
                  <a:lnTo>
                    <a:pt x="0" y="404"/>
                  </a:lnTo>
                  <a:lnTo>
                    <a:pt x="3" y="0"/>
                  </a:lnTo>
                  <a:lnTo>
                    <a:pt x="211" y="0"/>
                  </a:lnTo>
                  <a:lnTo>
                    <a:pt x="208" y="401"/>
                  </a:lnTo>
                  <a:close/>
                </a:path>
              </a:pathLst>
            </a:custGeom>
            <a:solidFill>
              <a:schemeClr val="accent2">
                <a:lumMod val="50000"/>
              </a:schemeClr>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88" name="Freeform 16"/>
            <p:cNvSpPr/>
            <p:nvPr/>
          </p:nvSpPr>
          <p:spPr bwMode="auto">
            <a:xfrm>
              <a:off x="3124200" y="4095750"/>
              <a:ext cx="849313" cy="306388"/>
            </a:xfrm>
            <a:custGeom>
              <a:avLst/>
              <a:gdLst/>
              <a:ahLst/>
              <a:cxnLst>
                <a:cxn ang="0">
                  <a:pos x="0" y="138"/>
                </a:cxn>
                <a:cxn ang="0">
                  <a:pos x="303" y="0"/>
                </a:cxn>
                <a:cxn ang="0">
                  <a:pos x="535" y="193"/>
                </a:cxn>
                <a:cxn ang="0">
                  <a:pos x="0" y="138"/>
                </a:cxn>
              </a:cxnLst>
              <a:rect l="0" t="0" r="r" b="b"/>
              <a:pathLst>
                <a:path w="535" h="193">
                  <a:moveTo>
                    <a:pt x="0" y="138"/>
                  </a:moveTo>
                  <a:lnTo>
                    <a:pt x="303" y="0"/>
                  </a:lnTo>
                  <a:lnTo>
                    <a:pt x="535" y="193"/>
                  </a:lnTo>
                  <a:lnTo>
                    <a:pt x="0" y="138"/>
                  </a:lnTo>
                  <a:close/>
                </a:path>
              </a:pathLst>
            </a:custGeom>
            <a:solidFill>
              <a:schemeClr val="accent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89" name="Freeform 17"/>
            <p:cNvSpPr/>
            <p:nvPr/>
          </p:nvSpPr>
          <p:spPr bwMode="auto">
            <a:xfrm>
              <a:off x="3294063" y="1685925"/>
              <a:ext cx="334963" cy="681038"/>
            </a:xfrm>
            <a:custGeom>
              <a:avLst/>
              <a:gdLst/>
              <a:ahLst/>
              <a:cxnLst>
                <a:cxn ang="0">
                  <a:pos x="208" y="429"/>
                </a:cxn>
                <a:cxn ang="0">
                  <a:pos x="0" y="407"/>
                </a:cxn>
                <a:cxn ang="0">
                  <a:pos x="3" y="0"/>
                </a:cxn>
                <a:cxn ang="0">
                  <a:pos x="211" y="61"/>
                </a:cxn>
                <a:cxn ang="0">
                  <a:pos x="208" y="429"/>
                </a:cxn>
              </a:cxnLst>
              <a:rect l="0" t="0" r="r" b="b"/>
              <a:pathLst>
                <a:path w="211" h="429">
                  <a:moveTo>
                    <a:pt x="208" y="429"/>
                  </a:moveTo>
                  <a:lnTo>
                    <a:pt x="0" y="407"/>
                  </a:lnTo>
                  <a:lnTo>
                    <a:pt x="3" y="0"/>
                  </a:lnTo>
                  <a:lnTo>
                    <a:pt x="211" y="61"/>
                  </a:lnTo>
                  <a:lnTo>
                    <a:pt x="208" y="429"/>
                  </a:lnTo>
                  <a:close/>
                </a:path>
              </a:pathLst>
            </a:custGeom>
            <a:solidFill>
              <a:schemeClr val="accent4">
                <a:lumMod val="50000"/>
              </a:schemeClr>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80"/>
            <p:cNvGrpSpPr/>
            <p:nvPr/>
          </p:nvGrpSpPr>
          <p:grpSpPr>
            <a:xfrm rot="364498">
              <a:off x="4089643" y="1872450"/>
              <a:ext cx="1244431" cy="1867007"/>
              <a:chOff x="2616022" y="2850356"/>
              <a:chExt cx="635178" cy="952952"/>
            </a:xfrm>
          </p:grpSpPr>
          <p:grpSp>
            <p:nvGrpSpPr>
              <p:cNvPr id="4" name="Group 81"/>
              <p:cNvGrpSpPr/>
              <p:nvPr/>
            </p:nvGrpSpPr>
            <p:grpSpPr>
              <a:xfrm>
                <a:off x="2616022" y="2850356"/>
                <a:ext cx="635178" cy="166118"/>
                <a:chOff x="2616022" y="2850356"/>
                <a:chExt cx="635178" cy="166118"/>
              </a:xfrm>
            </p:grpSpPr>
            <p:sp>
              <p:nvSpPr>
                <p:cNvPr id="125" name="Freeform 39"/>
                <p:cNvSpPr/>
                <p:nvPr/>
              </p:nvSpPr>
              <p:spPr bwMode="auto">
                <a:xfrm>
                  <a:off x="3171825" y="2850356"/>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baseline="-250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40"/>
                <p:cNvSpPr/>
                <p:nvPr/>
              </p:nvSpPr>
              <p:spPr bwMode="auto">
                <a:xfrm>
                  <a:off x="3190875" y="2877344"/>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baseline="-250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39"/>
                <p:cNvSpPr/>
                <p:nvPr/>
              </p:nvSpPr>
              <p:spPr bwMode="auto">
                <a:xfrm>
                  <a:off x="2616022" y="2902174"/>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baseline="-250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40"/>
                <p:cNvSpPr/>
                <p:nvPr/>
              </p:nvSpPr>
              <p:spPr bwMode="auto">
                <a:xfrm>
                  <a:off x="2635071" y="2929161"/>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baseline="-250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2" name="Freeform 41"/>
              <p:cNvSpPr/>
              <p:nvPr/>
            </p:nvSpPr>
            <p:spPr bwMode="auto">
              <a:xfrm>
                <a:off x="2641600" y="2900019"/>
                <a:ext cx="585788" cy="903289"/>
              </a:xfrm>
              <a:custGeom>
                <a:avLst/>
                <a:gdLst/>
                <a:ahLst/>
                <a:cxnLst>
                  <a:cxn ang="0">
                    <a:pos x="176" y="595"/>
                  </a:cxn>
                  <a:cxn ang="0">
                    <a:pos x="149" y="589"/>
                  </a:cxn>
                  <a:cxn ang="0">
                    <a:pos x="0" y="35"/>
                  </a:cxn>
                  <a:cxn ang="0">
                    <a:pos x="8" y="25"/>
                  </a:cxn>
                  <a:cxn ang="0">
                    <a:pos x="8" y="25"/>
                  </a:cxn>
                  <a:cxn ang="0">
                    <a:pos x="17" y="35"/>
                  </a:cxn>
                  <a:cxn ang="0">
                    <a:pos x="156" y="573"/>
                  </a:cxn>
                  <a:cxn ang="0">
                    <a:pos x="207" y="567"/>
                  </a:cxn>
                  <a:cxn ang="0">
                    <a:pos x="365" y="10"/>
                  </a:cxn>
                  <a:cxn ang="0">
                    <a:pos x="373" y="1"/>
                  </a:cxn>
                  <a:cxn ang="0">
                    <a:pos x="382" y="8"/>
                  </a:cxn>
                  <a:cxn ang="0">
                    <a:pos x="345" y="290"/>
                  </a:cxn>
                  <a:cxn ang="0">
                    <a:pos x="217" y="581"/>
                  </a:cxn>
                  <a:cxn ang="0">
                    <a:pos x="176" y="595"/>
                  </a:cxn>
                </a:cxnLst>
                <a:rect l="0" t="0" r="r" b="b"/>
                <a:pathLst>
                  <a:path w="386" h="595">
                    <a:moveTo>
                      <a:pt x="176" y="595"/>
                    </a:moveTo>
                    <a:cubicBezTo>
                      <a:pt x="167" y="595"/>
                      <a:pt x="158" y="593"/>
                      <a:pt x="149" y="589"/>
                    </a:cubicBezTo>
                    <a:cubicBezTo>
                      <a:pt x="1" y="523"/>
                      <a:pt x="0" y="55"/>
                      <a:pt x="0" y="35"/>
                    </a:cubicBezTo>
                    <a:cubicBezTo>
                      <a:pt x="0" y="30"/>
                      <a:pt x="4" y="25"/>
                      <a:pt x="8" y="25"/>
                    </a:cubicBezTo>
                    <a:cubicBezTo>
                      <a:pt x="8" y="25"/>
                      <a:pt x="8" y="25"/>
                      <a:pt x="8" y="25"/>
                    </a:cubicBezTo>
                    <a:cubicBezTo>
                      <a:pt x="13" y="25"/>
                      <a:pt x="17" y="30"/>
                      <a:pt x="17" y="35"/>
                    </a:cubicBezTo>
                    <a:cubicBezTo>
                      <a:pt x="17" y="40"/>
                      <a:pt x="18" y="511"/>
                      <a:pt x="156" y="573"/>
                    </a:cubicBezTo>
                    <a:cubicBezTo>
                      <a:pt x="173" y="581"/>
                      <a:pt x="190" y="579"/>
                      <a:pt x="207" y="567"/>
                    </a:cubicBezTo>
                    <a:cubicBezTo>
                      <a:pt x="311" y="491"/>
                      <a:pt x="373" y="83"/>
                      <a:pt x="365" y="10"/>
                    </a:cubicBezTo>
                    <a:cubicBezTo>
                      <a:pt x="365" y="5"/>
                      <a:pt x="368" y="1"/>
                      <a:pt x="373" y="1"/>
                    </a:cubicBezTo>
                    <a:cubicBezTo>
                      <a:pt x="377" y="0"/>
                      <a:pt x="382" y="4"/>
                      <a:pt x="382" y="8"/>
                    </a:cubicBezTo>
                    <a:cubicBezTo>
                      <a:pt x="386" y="46"/>
                      <a:pt x="372" y="171"/>
                      <a:pt x="345" y="290"/>
                    </a:cubicBezTo>
                    <a:cubicBezTo>
                      <a:pt x="320" y="398"/>
                      <a:pt x="278" y="536"/>
                      <a:pt x="217" y="581"/>
                    </a:cubicBezTo>
                    <a:cubicBezTo>
                      <a:pt x="204" y="590"/>
                      <a:pt x="190" y="595"/>
                      <a:pt x="176" y="595"/>
                    </a:cubicBezTo>
                    <a:close/>
                  </a:path>
                </a:pathLst>
              </a:custGeom>
              <a:solidFill>
                <a:srgbClr val="F2F2F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baseline="-250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wipe(left)">
                                      <p:cBhvr>
                                        <p:cTn id="12" dur="500"/>
                                        <p:tgtEl>
                                          <p:spTgt spid="14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wipe(left)">
                                      <p:cBhvr>
                                        <p:cTn id="22" dur="500"/>
                                        <p:tgtEl>
                                          <p:spTgt spid="158"/>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wipe(right)">
                                      <p:cBhvr>
                                        <p:cTn id="26" dur="500"/>
                                        <p:tgtEl>
                                          <p:spTgt spid="134"/>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59"/>
                                        </p:tgtEl>
                                        <p:attrNameLst>
                                          <p:attrName>style.visibility</p:attrName>
                                        </p:attrNameLst>
                                      </p:cBhvr>
                                      <p:to>
                                        <p:strVal val="visible"/>
                                      </p:to>
                                    </p:set>
                                    <p:animEffect transition="in" filter="wipe(right)">
                                      <p:cBhvr>
                                        <p:cTn id="36" dur="500"/>
                                        <p:tgtEl>
                                          <p:spTgt spid="15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wipe(left)">
                                      <p:cBhvr>
                                        <p:cTn id="40" dur="500"/>
                                        <p:tgtEl>
                                          <p:spTgt spid="141"/>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wipe(left)">
                                      <p:cBhvr>
                                        <p:cTn id="50" dur="500"/>
                                        <p:tgtEl>
                                          <p:spTgt spid="160"/>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wipe(right)">
                                      <p:cBhvr>
                                        <p:cTn id="54" dur="500"/>
                                        <p:tgtEl>
                                          <p:spTgt spid="154"/>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161"/>
                                        </p:tgtEl>
                                        <p:attrNameLst>
                                          <p:attrName>style.visibility</p:attrName>
                                        </p:attrNameLst>
                                      </p:cBhvr>
                                      <p:to>
                                        <p:strVal val="visible"/>
                                      </p:to>
                                    </p:set>
                                    <p:animEffect transition="in" filter="wipe(right)">
                                      <p:cBhvr>
                                        <p:cTn id="6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rot="16200000">
            <a:off x="2106813" y="2916576"/>
            <a:ext cx="630173" cy="420116"/>
            <a:chOff x="3200400" y="1234012"/>
            <a:chExt cx="1371600" cy="728138"/>
          </a:xfrm>
        </p:grpSpPr>
        <p:sp>
          <p:nvSpPr>
            <p:cNvPr id="59" name="Round Single Corner Rectangle 58"/>
            <p:cNvSpPr/>
            <p:nvPr/>
          </p:nvSpPr>
          <p:spPr>
            <a:xfrm>
              <a:off x="4114800" y="1234012"/>
              <a:ext cx="457200" cy="728138"/>
            </a:xfrm>
            <a:prstGeom prst="round1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59"/>
            <p:cNvSpPr/>
            <p:nvPr/>
          </p:nvSpPr>
          <p:spPr>
            <a:xfrm>
              <a:off x="3657600" y="1234012"/>
              <a:ext cx="457200" cy="728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Round Single Corner Rectangle 60"/>
            <p:cNvSpPr/>
            <p:nvPr/>
          </p:nvSpPr>
          <p:spPr>
            <a:xfrm flipH="1">
              <a:off x="3200400" y="1234012"/>
              <a:ext cx="457200" cy="728138"/>
            </a:xfrm>
            <a:prstGeom prst="round1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62"/>
          <p:cNvGrpSpPr/>
          <p:nvPr/>
        </p:nvGrpSpPr>
        <p:grpSpPr>
          <a:xfrm rot="16200000">
            <a:off x="2958940" y="2916576"/>
            <a:ext cx="630173" cy="420116"/>
            <a:chOff x="3200400" y="1234012"/>
            <a:chExt cx="1371600" cy="728138"/>
          </a:xfrm>
        </p:grpSpPr>
        <p:sp>
          <p:nvSpPr>
            <p:cNvPr id="64" name="Round Single Corner Rectangle 63"/>
            <p:cNvSpPr/>
            <p:nvPr/>
          </p:nvSpPr>
          <p:spPr>
            <a:xfrm>
              <a:off x="4114800" y="1234012"/>
              <a:ext cx="457200" cy="7281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Rectangle 65"/>
            <p:cNvSpPr/>
            <p:nvPr/>
          </p:nvSpPr>
          <p:spPr>
            <a:xfrm>
              <a:off x="3657600" y="1234012"/>
              <a:ext cx="457200" cy="72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ound Single Corner Rectangle 73"/>
            <p:cNvSpPr/>
            <p:nvPr/>
          </p:nvSpPr>
          <p:spPr>
            <a:xfrm flipH="1">
              <a:off x="3200400" y="1234012"/>
              <a:ext cx="457200" cy="72813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74"/>
          <p:cNvGrpSpPr/>
          <p:nvPr/>
        </p:nvGrpSpPr>
        <p:grpSpPr>
          <a:xfrm rot="16200000">
            <a:off x="3811067" y="2916575"/>
            <a:ext cx="630173" cy="420116"/>
            <a:chOff x="3200400" y="1234012"/>
            <a:chExt cx="1371600" cy="728138"/>
          </a:xfrm>
        </p:grpSpPr>
        <p:sp>
          <p:nvSpPr>
            <p:cNvPr id="76" name="Round Single Corner Rectangle 63"/>
            <p:cNvSpPr/>
            <p:nvPr/>
          </p:nvSpPr>
          <p:spPr>
            <a:xfrm>
              <a:off x="4114800" y="1234012"/>
              <a:ext cx="457200" cy="7281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Rectangle 76"/>
            <p:cNvSpPr/>
            <p:nvPr/>
          </p:nvSpPr>
          <p:spPr>
            <a:xfrm>
              <a:off x="3657600" y="1234012"/>
              <a:ext cx="457200" cy="728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Round Single Corner Rectangle 73"/>
            <p:cNvSpPr/>
            <p:nvPr/>
          </p:nvSpPr>
          <p:spPr>
            <a:xfrm flipH="1">
              <a:off x="3200400" y="1234012"/>
              <a:ext cx="457200" cy="7281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00"/>
          <p:cNvGrpSpPr/>
          <p:nvPr/>
        </p:nvGrpSpPr>
        <p:grpSpPr>
          <a:xfrm rot="16200000">
            <a:off x="6632616" y="2653299"/>
            <a:ext cx="632129" cy="948625"/>
            <a:chOff x="4257815" y="3604273"/>
            <a:chExt cx="632164" cy="948677"/>
          </a:xfrm>
        </p:grpSpPr>
        <p:grpSp>
          <p:nvGrpSpPr>
            <p:cNvPr id="6" name="Group 96"/>
            <p:cNvGrpSpPr/>
            <p:nvPr/>
          </p:nvGrpSpPr>
          <p:grpSpPr>
            <a:xfrm>
              <a:off x="4257815" y="3905805"/>
              <a:ext cx="632164" cy="647145"/>
              <a:chOff x="4107979" y="4055348"/>
              <a:chExt cx="966386" cy="788823"/>
            </a:xfrm>
          </p:grpSpPr>
          <p:sp>
            <p:nvSpPr>
              <p:cNvPr id="37" name="Isosceles Triangle 36"/>
              <p:cNvSpPr/>
              <p:nvPr/>
            </p:nvSpPr>
            <p:spPr bwMode="auto">
              <a:xfrm rot="10800000">
                <a:off x="4107979" y="4055348"/>
                <a:ext cx="966386" cy="785648"/>
              </a:xfrm>
              <a:prstGeom prst="triangle">
                <a:avLst/>
              </a:prstGeom>
              <a:gradFill>
                <a:gsLst>
                  <a:gs pos="0">
                    <a:schemeClr val="tx1">
                      <a:lumMod val="50000"/>
                      <a:lumOff val="50000"/>
                    </a:schemeClr>
                  </a:gs>
                  <a:gs pos="50000">
                    <a:schemeClr val="bg1">
                      <a:lumMod val="85000"/>
                    </a:schemeClr>
                  </a:gs>
                </a:gsLst>
                <a:lin ang="0" scaled="0"/>
              </a:gradFill>
              <a:ln w="9525">
                <a:noFill/>
                <a:round/>
              </a:ln>
            </p:spPr>
            <p:txBody>
              <a:bodyPr vert="horz" wrap="square" lIns="91435" tIns="45717" rIns="91435" bIns="45717" numCol="1" rtlCol="0" anchor="t" anchorCtr="0" compatLnSpc="1"/>
              <a:lstStyle/>
              <a:p>
                <a:pPr algn="ct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Isosceles Triangle 37"/>
              <p:cNvSpPr/>
              <p:nvPr/>
            </p:nvSpPr>
            <p:spPr bwMode="auto">
              <a:xfrm rot="10800000">
                <a:off x="4472566" y="4640971"/>
                <a:ext cx="237212" cy="203200"/>
              </a:xfrm>
              <a:prstGeom prst="triangle">
                <a:avLst/>
              </a:prstGeom>
              <a:solidFill>
                <a:schemeClr val="tx1">
                  <a:lumMod val="90000"/>
                  <a:lumOff val="10000"/>
                </a:schemeClr>
              </a:solidFill>
              <a:ln w="9525">
                <a:noFill/>
                <a:round/>
              </a:ln>
            </p:spPr>
            <p:txBody>
              <a:bodyPr vert="horz" wrap="square" lIns="91435" tIns="45717" rIns="91435" bIns="45717" numCol="1" rtlCol="0" anchor="t" anchorCtr="0" compatLnSpc="1"/>
              <a:lstStyle/>
              <a:p>
                <a:pPr algn="ct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96"/>
            <p:cNvGrpSpPr/>
            <p:nvPr/>
          </p:nvGrpSpPr>
          <p:grpSpPr>
            <a:xfrm>
              <a:off x="4259771" y="3604273"/>
              <a:ext cx="630208" cy="416793"/>
              <a:chOff x="2514600" y="3103313"/>
              <a:chExt cx="914400" cy="604745"/>
            </a:xfrm>
          </p:grpSpPr>
          <p:sp>
            <p:nvSpPr>
              <p:cNvPr id="94" name="Pentagon 93"/>
              <p:cNvSpPr/>
              <p:nvPr/>
            </p:nvSpPr>
            <p:spPr>
              <a:xfrm rot="5400000">
                <a:off x="2364628" y="3253285"/>
                <a:ext cx="604743" cy="3048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Pentagon 94"/>
              <p:cNvSpPr/>
              <p:nvPr/>
            </p:nvSpPr>
            <p:spPr>
              <a:xfrm rot="5400000">
                <a:off x="2669428" y="3253286"/>
                <a:ext cx="604743" cy="304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Pentagon 95"/>
              <p:cNvSpPr/>
              <p:nvPr/>
            </p:nvSpPr>
            <p:spPr>
              <a:xfrm rot="5400000">
                <a:off x="2974228" y="3253287"/>
                <a:ext cx="604743" cy="304800"/>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 name="Group 120"/>
          <p:cNvGrpSpPr/>
          <p:nvPr/>
        </p:nvGrpSpPr>
        <p:grpSpPr>
          <a:xfrm rot="16200000" flipH="1">
            <a:off x="2980917" y="3324567"/>
            <a:ext cx="1452320" cy="418037"/>
            <a:chOff x="4889980" y="1620289"/>
            <a:chExt cx="1452400" cy="418060"/>
          </a:xfrm>
        </p:grpSpPr>
        <p:sp>
          <p:nvSpPr>
            <p:cNvPr id="122" name="Arc 121"/>
            <p:cNvSpPr/>
            <p:nvPr/>
          </p:nvSpPr>
          <p:spPr>
            <a:xfrm>
              <a:off x="5925370" y="1621338"/>
              <a:ext cx="417010" cy="417011"/>
            </a:xfrm>
            <a:prstGeom prst="arc">
              <a:avLst>
                <a:gd name="adj1" fmla="val 16003896"/>
                <a:gd name="adj2" fmla="val 5453928"/>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3" name="Straight Connector 122"/>
            <p:cNvCxnSpPr/>
            <p:nvPr/>
          </p:nvCxnSpPr>
          <p:spPr>
            <a:xfrm flipH="1" flipV="1">
              <a:off x="4889980" y="1620289"/>
              <a:ext cx="1236500" cy="138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4889980" y="2038323"/>
              <a:ext cx="1236500" cy="2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1" name="Group 74"/>
          <p:cNvGrpSpPr/>
          <p:nvPr/>
        </p:nvGrpSpPr>
        <p:grpSpPr>
          <a:xfrm rot="16200000">
            <a:off x="4640325" y="2916575"/>
            <a:ext cx="630173" cy="420116"/>
            <a:chOff x="3200400" y="1234012"/>
            <a:chExt cx="1371600" cy="728138"/>
          </a:xfrm>
        </p:grpSpPr>
        <p:sp>
          <p:nvSpPr>
            <p:cNvPr id="70" name="Round Single Corner Rectangle 63"/>
            <p:cNvSpPr/>
            <p:nvPr/>
          </p:nvSpPr>
          <p:spPr>
            <a:xfrm>
              <a:off x="4114800" y="1234012"/>
              <a:ext cx="457200" cy="7281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Rectangle 70"/>
            <p:cNvSpPr/>
            <p:nvPr/>
          </p:nvSpPr>
          <p:spPr>
            <a:xfrm>
              <a:off x="3657600" y="1234012"/>
              <a:ext cx="457200" cy="7281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Round Single Corner Rectangle 73"/>
            <p:cNvSpPr/>
            <p:nvPr/>
          </p:nvSpPr>
          <p:spPr>
            <a:xfrm flipH="1">
              <a:off x="3200400" y="1234012"/>
              <a:ext cx="457200" cy="7281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74"/>
          <p:cNvGrpSpPr/>
          <p:nvPr/>
        </p:nvGrpSpPr>
        <p:grpSpPr>
          <a:xfrm rot="16200000">
            <a:off x="5501965" y="2916576"/>
            <a:ext cx="630173" cy="420116"/>
            <a:chOff x="3200400" y="1234012"/>
            <a:chExt cx="1371600" cy="728138"/>
          </a:xfrm>
        </p:grpSpPr>
        <p:sp>
          <p:nvSpPr>
            <p:cNvPr id="75" name="Round Single Corner Rectangle 63"/>
            <p:cNvSpPr/>
            <p:nvPr/>
          </p:nvSpPr>
          <p:spPr>
            <a:xfrm>
              <a:off x="4114800" y="1234012"/>
              <a:ext cx="457200" cy="7281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Rectangle 78"/>
            <p:cNvSpPr/>
            <p:nvPr/>
          </p:nvSpPr>
          <p:spPr>
            <a:xfrm>
              <a:off x="3657600" y="1234012"/>
              <a:ext cx="457200" cy="7281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Round Single Corner Rectangle 73"/>
            <p:cNvSpPr/>
            <p:nvPr/>
          </p:nvSpPr>
          <p:spPr>
            <a:xfrm flipH="1">
              <a:off x="3200400" y="1234012"/>
              <a:ext cx="457200" cy="7281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20"/>
          <p:cNvGrpSpPr/>
          <p:nvPr/>
        </p:nvGrpSpPr>
        <p:grpSpPr>
          <a:xfrm rot="5400000" flipH="1" flipV="1">
            <a:off x="3819070" y="2498439"/>
            <a:ext cx="1452320" cy="418037"/>
            <a:chOff x="4889980" y="1620289"/>
            <a:chExt cx="1452400" cy="418060"/>
          </a:xfrm>
        </p:grpSpPr>
        <p:sp>
          <p:nvSpPr>
            <p:cNvPr id="82" name="Arc 81"/>
            <p:cNvSpPr/>
            <p:nvPr/>
          </p:nvSpPr>
          <p:spPr>
            <a:xfrm>
              <a:off x="5925370" y="1621338"/>
              <a:ext cx="417010" cy="417011"/>
            </a:xfrm>
            <a:prstGeom prst="arc">
              <a:avLst>
                <a:gd name="adj1" fmla="val 16003896"/>
                <a:gd name="adj2" fmla="val 5453928"/>
              </a:avLst>
            </a:prstGeom>
            <a:ln w="28575">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83" name="Straight Connector 82"/>
            <p:cNvCxnSpPr/>
            <p:nvPr/>
          </p:nvCxnSpPr>
          <p:spPr>
            <a:xfrm flipH="1" flipV="1">
              <a:off x="4889980" y="1620289"/>
              <a:ext cx="1236500" cy="138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889980" y="2038323"/>
              <a:ext cx="1236500" cy="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4" name="Group 120"/>
          <p:cNvGrpSpPr/>
          <p:nvPr/>
        </p:nvGrpSpPr>
        <p:grpSpPr>
          <a:xfrm rot="16200000" flipH="1">
            <a:off x="4661026" y="3324567"/>
            <a:ext cx="1452320" cy="418037"/>
            <a:chOff x="4889980" y="1620289"/>
            <a:chExt cx="1452400" cy="418060"/>
          </a:xfrm>
        </p:grpSpPr>
        <p:sp>
          <p:nvSpPr>
            <p:cNvPr id="86" name="Arc 85"/>
            <p:cNvSpPr/>
            <p:nvPr/>
          </p:nvSpPr>
          <p:spPr>
            <a:xfrm>
              <a:off x="5925370" y="1621338"/>
              <a:ext cx="417010" cy="417011"/>
            </a:xfrm>
            <a:prstGeom prst="arc">
              <a:avLst>
                <a:gd name="adj1" fmla="val 16003896"/>
                <a:gd name="adj2" fmla="val 5453928"/>
              </a:avLst>
            </a:prstGeom>
            <a:ln w="28575">
              <a:solidFill>
                <a:schemeClr val="accent4"/>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87" name="Straight Connector 86"/>
            <p:cNvCxnSpPr/>
            <p:nvPr/>
          </p:nvCxnSpPr>
          <p:spPr>
            <a:xfrm flipH="1" flipV="1">
              <a:off x="4889980" y="1620289"/>
              <a:ext cx="1236500" cy="138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4889980" y="2038323"/>
              <a:ext cx="1236500" cy="2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5" name="Group 120"/>
          <p:cNvGrpSpPr/>
          <p:nvPr/>
        </p:nvGrpSpPr>
        <p:grpSpPr>
          <a:xfrm rot="5400000" flipH="1" flipV="1">
            <a:off x="5522668" y="2498439"/>
            <a:ext cx="1452320" cy="418037"/>
            <a:chOff x="4889980" y="1620289"/>
            <a:chExt cx="1452400" cy="418060"/>
          </a:xfrm>
        </p:grpSpPr>
        <p:sp>
          <p:nvSpPr>
            <p:cNvPr id="90" name="Arc 89"/>
            <p:cNvSpPr/>
            <p:nvPr/>
          </p:nvSpPr>
          <p:spPr>
            <a:xfrm>
              <a:off x="5925370" y="1621338"/>
              <a:ext cx="417010" cy="417011"/>
            </a:xfrm>
            <a:prstGeom prst="arc">
              <a:avLst>
                <a:gd name="adj1" fmla="val 16003896"/>
                <a:gd name="adj2" fmla="val 5453928"/>
              </a:avLst>
            </a:prstGeom>
            <a:ln w="28575">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91" name="Straight Connector 90"/>
            <p:cNvCxnSpPr/>
            <p:nvPr/>
          </p:nvCxnSpPr>
          <p:spPr>
            <a:xfrm flipH="1" flipV="1">
              <a:off x="4889980" y="1620289"/>
              <a:ext cx="1236500" cy="138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4889980" y="2038323"/>
              <a:ext cx="1236500" cy="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6" name="Group 120"/>
          <p:cNvGrpSpPr/>
          <p:nvPr/>
        </p:nvGrpSpPr>
        <p:grpSpPr>
          <a:xfrm rot="5400000" flipH="1" flipV="1">
            <a:off x="2114816" y="2498439"/>
            <a:ext cx="1452320" cy="418037"/>
            <a:chOff x="4889980" y="1620289"/>
            <a:chExt cx="1452400" cy="418060"/>
          </a:xfrm>
        </p:grpSpPr>
        <p:sp>
          <p:nvSpPr>
            <p:cNvPr id="97" name="Arc 96"/>
            <p:cNvSpPr/>
            <p:nvPr/>
          </p:nvSpPr>
          <p:spPr>
            <a:xfrm>
              <a:off x="5925370" y="1621338"/>
              <a:ext cx="417010" cy="417011"/>
            </a:xfrm>
            <a:prstGeom prst="arc">
              <a:avLst>
                <a:gd name="adj1" fmla="val 16003896"/>
                <a:gd name="adj2" fmla="val 5453928"/>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98" name="Straight Connector 97"/>
            <p:cNvCxnSpPr/>
            <p:nvPr/>
          </p:nvCxnSpPr>
          <p:spPr>
            <a:xfrm flipH="1" flipV="1">
              <a:off x="4889980" y="1620289"/>
              <a:ext cx="1236500" cy="13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889980" y="2038323"/>
              <a:ext cx="1236500" cy="2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7" name="Group 108"/>
          <p:cNvGrpSpPr/>
          <p:nvPr/>
        </p:nvGrpSpPr>
        <p:grpSpPr>
          <a:xfrm>
            <a:off x="4188438" y="1824084"/>
            <a:ext cx="764542" cy="742653"/>
            <a:chOff x="6299532" y="3384456"/>
            <a:chExt cx="469021" cy="455593"/>
          </a:xfrm>
        </p:grpSpPr>
        <p:sp>
          <p:nvSpPr>
            <p:cNvPr id="102" name="Oval 101"/>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111"/>
          <p:cNvGrpSpPr/>
          <p:nvPr/>
        </p:nvGrpSpPr>
        <p:grpSpPr>
          <a:xfrm>
            <a:off x="5017696" y="3733992"/>
            <a:ext cx="764542" cy="742653"/>
            <a:chOff x="630683" y="4190009"/>
            <a:chExt cx="469021" cy="455593"/>
          </a:xfrm>
        </p:grpSpPr>
        <p:sp>
          <p:nvSpPr>
            <p:cNvPr id="106" name="Oval 105"/>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114"/>
          <p:cNvGrpSpPr/>
          <p:nvPr/>
        </p:nvGrpSpPr>
        <p:grpSpPr>
          <a:xfrm>
            <a:off x="3336311" y="3733992"/>
            <a:ext cx="764542" cy="742653"/>
            <a:chOff x="3425803" y="3384456"/>
            <a:chExt cx="469021" cy="455593"/>
          </a:xfrm>
        </p:grpSpPr>
        <p:sp>
          <p:nvSpPr>
            <p:cNvPr id="109" name="Oval 108"/>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117"/>
          <p:cNvGrpSpPr/>
          <p:nvPr/>
        </p:nvGrpSpPr>
        <p:grpSpPr>
          <a:xfrm>
            <a:off x="2484184" y="1824084"/>
            <a:ext cx="764542" cy="742653"/>
            <a:chOff x="630683" y="3383511"/>
            <a:chExt cx="469021" cy="455593"/>
          </a:xfrm>
        </p:grpSpPr>
        <p:sp>
          <p:nvSpPr>
            <p:cNvPr id="112" name="Oval 11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120"/>
          <p:cNvGrpSpPr/>
          <p:nvPr/>
        </p:nvGrpSpPr>
        <p:grpSpPr>
          <a:xfrm>
            <a:off x="5871948" y="1824084"/>
            <a:ext cx="764542" cy="742653"/>
            <a:chOff x="3428938" y="4190009"/>
            <a:chExt cx="469021" cy="455593"/>
          </a:xfrm>
        </p:grpSpPr>
        <p:sp>
          <p:nvSpPr>
            <p:cNvPr id="117" name="Oval 116"/>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8" name="Text Placeholder 3"/>
          <p:cNvSpPr txBox="1"/>
          <p:nvPr/>
        </p:nvSpPr>
        <p:spPr>
          <a:xfrm>
            <a:off x="1596463" y="3723243"/>
            <a:ext cx="1680209" cy="39414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Text Placeholder 3"/>
          <p:cNvSpPr txBox="1"/>
          <p:nvPr/>
        </p:nvSpPr>
        <p:spPr>
          <a:xfrm>
            <a:off x="5915903" y="3723243"/>
            <a:ext cx="1680209" cy="39414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Text Placeholder 3"/>
          <p:cNvSpPr txBox="1"/>
          <p:nvPr/>
        </p:nvSpPr>
        <p:spPr>
          <a:xfrm>
            <a:off x="748289" y="1820737"/>
            <a:ext cx="1680209" cy="39414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Text Placeholder 3"/>
          <p:cNvSpPr txBox="1"/>
          <p:nvPr/>
        </p:nvSpPr>
        <p:spPr>
          <a:xfrm>
            <a:off x="3729946" y="1170935"/>
            <a:ext cx="1680209" cy="39414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Text Placeholder 3"/>
          <p:cNvSpPr txBox="1"/>
          <p:nvPr/>
        </p:nvSpPr>
        <p:spPr>
          <a:xfrm>
            <a:off x="6701582" y="1820737"/>
            <a:ext cx="1680209" cy="39414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wipe(right)">
                                      <p:cBhvr>
                                        <p:cTn id="22" dur="500"/>
                                        <p:tgtEl>
                                          <p:spTgt spid="134"/>
                                        </p:tgtEl>
                                      </p:cBhvr>
                                    </p:animEffect>
                                  </p:childTnLst>
                                </p:cTn>
                              </p:par>
                            </p:childTnLst>
                          </p:cTn>
                        </p:par>
                        <p:par>
                          <p:cTn id="23" fill="hold">
                            <p:stCondLst>
                              <p:cond delay="2000"/>
                            </p:stCondLst>
                            <p:childTnLst>
                              <p:par>
                                <p:cTn id="24" presetID="2" presetClass="entr" presetSubtype="2" accel="50000" decel="5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128"/>
                                        </p:tgtEl>
                                        <p:attrNameLst>
                                          <p:attrName>style.visibility</p:attrName>
                                        </p:attrNameLst>
                                      </p:cBhvr>
                                      <p:to>
                                        <p:strVal val="visible"/>
                                      </p:to>
                                    </p:set>
                                    <p:animEffect transition="in" filter="wipe(right)">
                                      <p:cBhvr>
                                        <p:cTn id="41" dur="500"/>
                                        <p:tgtEl>
                                          <p:spTgt spid="128"/>
                                        </p:tgtEl>
                                      </p:cBhvr>
                                    </p:animEffect>
                                  </p:childTnLst>
                                </p:cTn>
                              </p:par>
                            </p:childTnLst>
                          </p:cTn>
                        </p:par>
                        <p:par>
                          <p:cTn id="42" fill="hold">
                            <p:stCondLst>
                              <p:cond delay="4000"/>
                            </p:stCondLst>
                            <p:childTnLst>
                              <p:par>
                                <p:cTn id="43" presetID="2" presetClass="entr" presetSubtype="2" accel="50000" decel="5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1+#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wipe(down)">
                                      <p:cBhvr>
                                        <p:cTn id="60" dur="500"/>
                                        <p:tgtEl>
                                          <p:spTgt spid="137"/>
                                        </p:tgtEl>
                                      </p:cBhvr>
                                    </p:animEffect>
                                  </p:childTnLst>
                                </p:cTn>
                              </p:par>
                            </p:childTnLst>
                          </p:cTn>
                        </p:par>
                        <p:par>
                          <p:cTn id="61" fill="hold">
                            <p:stCondLst>
                              <p:cond delay="6000"/>
                            </p:stCondLst>
                            <p:childTnLst>
                              <p:par>
                                <p:cTn id="62" presetID="2" presetClass="entr" presetSubtype="2" accel="50000" decel="5000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1+#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up)">
                                      <p:cBhvr>
                                        <p:cTn id="69" dur="500"/>
                                        <p:tgtEl>
                                          <p:spTgt spid="14"/>
                                        </p:tgtEl>
                                      </p:cBhvr>
                                    </p:animEffect>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wipe(left)">
                                      <p:cBhvr>
                                        <p:cTn id="79" dur="500"/>
                                        <p:tgtEl>
                                          <p:spTgt spid="131"/>
                                        </p:tgtEl>
                                      </p:cBhvr>
                                    </p:animEffect>
                                  </p:childTnLst>
                                </p:cTn>
                              </p:par>
                            </p:childTnLst>
                          </p:cTn>
                        </p:par>
                        <p:par>
                          <p:cTn id="80" fill="hold">
                            <p:stCondLst>
                              <p:cond delay="8000"/>
                            </p:stCondLst>
                            <p:childTnLst>
                              <p:par>
                                <p:cTn id="81" presetID="2" presetClass="entr" presetSubtype="2" accel="50000" decel="5000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1+#ppt_w/2"/>
                                          </p:val>
                                        </p:tav>
                                        <p:tav tm="100000">
                                          <p:val>
                                            <p:strVal val="#ppt_x"/>
                                          </p:val>
                                        </p:tav>
                                      </p:tavLst>
                                    </p:anim>
                                    <p:anim calcmode="lin" valueType="num">
                                      <p:cBhvr additive="base">
                                        <p:cTn id="84" dur="500" fill="hold"/>
                                        <p:tgtEl>
                                          <p:spTgt spid="12"/>
                                        </p:tgtEl>
                                        <p:attrNameLst>
                                          <p:attrName>ppt_y</p:attrName>
                                        </p:attrNameLst>
                                      </p:cBhvr>
                                      <p:tavLst>
                                        <p:tav tm="0">
                                          <p:val>
                                            <p:strVal val="#ppt_y"/>
                                          </p:val>
                                        </p:tav>
                                        <p:tav tm="100000">
                                          <p:val>
                                            <p:strVal val="#ppt_y"/>
                                          </p:val>
                                        </p:tav>
                                      </p:tavLst>
                                    </p:anim>
                                  </p:childTnLst>
                                </p:cTn>
                              </p:par>
                            </p:childTnLst>
                          </p:cTn>
                        </p:par>
                        <p:par>
                          <p:cTn id="85" fill="hold">
                            <p:stCondLst>
                              <p:cond delay="8500"/>
                            </p:stCondLst>
                            <p:childTnLst>
                              <p:par>
                                <p:cTn id="86" presetID="22" presetClass="entr" presetSubtype="4" fill="hold"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down)">
                                      <p:cBhvr>
                                        <p:cTn id="88" dur="500"/>
                                        <p:tgtEl>
                                          <p:spTgt spid="15"/>
                                        </p:tgtEl>
                                      </p:cBhvr>
                                    </p:animEffect>
                                  </p:childTnLst>
                                </p:cTn>
                              </p:par>
                            </p:childTnLst>
                          </p:cTn>
                        </p:par>
                        <p:par>
                          <p:cTn id="89" fill="hold">
                            <p:stCondLst>
                              <p:cond delay="9000"/>
                            </p:stCondLst>
                            <p:childTnLst>
                              <p:par>
                                <p:cTn id="90" presetID="53" presetClass="entr" presetSubtype="16" fill="hold"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500" fill="hold"/>
                                        <p:tgtEl>
                                          <p:spTgt spid="21"/>
                                        </p:tgtEl>
                                        <p:attrNameLst>
                                          <p:attrName>ppt_w</p:attrName>
                                        </p:attrNameLst>
                                      </p:cBhvr>
                                      <p:tavLst>
                                        <p:tav tm="0">
                                          <p:val>
                                            <p:fltVal val="0"/>
                                          </p:val>
                                        </p:tav>
                                        <p:tav tm="100000">
                                          <p:val>
                                            <p:strVal val="#ppt_w"/>
                                          </p:val>
                                        </p:tav>
                                      </p:tavLst>
                                    </p:anim>
                                    <p:anim calcmode="lin" valueType="num">
                                      <p:cBhvr>
                                        <p:cTn id="93" dur="500" fill="hold"/>
                                        <p:tgtEl>
                                          <p:spTgt spid="21"/>
                                        </p:tgtEl>
                                        <p:attrNameLst>
                                          <p:attrName>ppt_h</p:attrName>
                                        </p:attrNameLst>
                                      </p:cBhvr>
                                      <p:tavLst>
                                        <p:tav tm="0">
                                          <p:val>
                                            <p:fltVal val="0"/>
                                          </p:val>
                                        </p:tav>
                                        <p:tav tm="100000">
                                          <p:val>
                                            <p:strVal val="#ppt_h"/>
                                          </p:val>
                                        </p:tav>
                                      </p:tavLst>
                                    </p:anim>
                                    <p:animEffect transition="in" filter="fade">
                                      <p:cBhvr>
                                        <p:cTn id="94" dur="500"/>
                                        <p:tgtEl>
                                          <p:spTgt spid="21"/>
                                        </p:tgtEl>
                                      </p:cBhvr>
                                    </p:animEffect>
                                  </p:childTnLst>
                                </p:cTn>
                              </p:par>
                            </p:childTnLst>
                          </p:cTn>
                        </p:par>
                        <p:par>
                          <p:cTn id="95" fill="hold">
                            <p:stCondLst>
                              <p:cond delay="9500"/>
                            </p:stCondLst>
                            <p:childTnLst>
                              <p:par>
                                <p:cTn id="96" presetID="22" presetClass="entr" presetSubtype="8" fill="hold" grpId="0" nodeType="afterEffect">
                                  <p:stCondLst>
                                    <p:cond delay="0"/>
                                  </p:stCondLst>
                                  <p:childTnLst>
                                    <p:set>
                                      <p:cBhvr>
                                        <p:cTn id="97" dur="1" fill="hold">
                                          <p:stCondLst>
                                            <p:cond delay="0"/>
                                          </p:stCondLst>
                                        </p:cTn>
                                        <p:tgtEl>
                                          <p:spTgt spid="138"/>
                                        </p:tgtEl>
                                        <p:attrNameLst>
                                          <p:attrName>style.visibility</p:attrName>
                                        </p:attrNameLst>
                                      </p:cBhvr>
                                      <p:to>
                                        <p:strVal val="visible"/>
                                      </p:to>
                                    </p:set>
                                    <p:animEffect transition="in" filter="wipe(left)">
                                      <p:cBhvr>
                                        <p:cTn id="98" dur="500"/>
                                        <p:tgtEl>
                                          <p:spTgt spid="138"/>
                                        </p:tgtEl>
                                      </p:cBhvr>
                                    </p:animEffect>
                                  </p:childTnLst>
                                </p:cTn>
                              </p:par>
                            </p:childTnLst>
                          </p:cTn>
                        </p:par>
                        <p:par>
                          <p:cTn id="99" fill="hold">
                            <p:stCondLst>
                              <p:cond delay="10000"/>
                            </p:stCondLst>
                            <p:childTnLst>
                              <p:par>
                                <p:cTn id="100" presetID="2" presetClass="entr" presetSubtype="2" accel="50000" decel="50000" fill="hold" nodeType="afterEffect">
                                  <p:stCondLst>
                                    <p:cond delay="0"/>
                                  </p:stCondLst>
                                  <p:childTnLst>
                                    <p:set>
                                      <p:cBhvr>
                                        <p:cTn id="101" dur="1" fill="hold">
                                          <p:stCondLst>
                                            <p:cond delay="0"/>
                                          </p:stCondLst>
                                        </p:cTn>
                                        <p:tgtEl>
                                          <p:spTgt spid="5"/>
                                        </p:tgtEl>
                                        <p:attrNameLst>
                                          <p:attrName>style.visibility</p:attrName>
                                        </p:attrNameLst>
                                      </p:cBhvr>
                                      <p:to>
                                        <p:strVal val="visible"/>
                                      </p:to>
                                    </p:set>
                                    <p:anim calcmode="lin" valueType="num">
                                      <p:cBhvr additive="base">
                                        <p:cTn id="102" dur="500" fill="hold"/>
                                        <p:tgtEl>
                                          <p:spTgt spid="5"/>
                                        </p:tgtEl>
                                        <p:attrNameLst>
                                          <p:attrName>ppt_x</p:attrName>
                                        </p:attrNameLst>
                                      </p:cBhvr>
                                      <p:tavLst>
                                        <p:tav tm="0">
                                          <p:val>
                                            <p:strVal val="1+#ppt_w/2"/>
                                          </p:val>
                                        </p:tav>
                                        <p:tav tm="100000">
                                          <p:val>
                                            <p:strVal val="#ppt_x"/>
                                          </p:val>
                                        </p:tav>
                                      </p:tavLst>
                                    </p:anim>
                                    <p:anim calcmode="lin" valueType="num">
                                      <p:cBhvr additive="base">
                                        <p:cTn id="10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1" grpId="0"/>
      <p:bldP spid="134" grpId="0"/>
      <p:bldP spid="137" grpId="0"/>
      <p:bldP spid="1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0" y="2197100"/>
            <a:ext cx="9144000" cy="1485899"/>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2"/>
          <p:cNvSpPr>
            <a:spLocks noChangeArrowheads="1"/>
          </p:cNvSpPr>
          <p:nvPr/>
        </p:nvSpPr>
        <p:spPr bwMode="gray">
          <a:xfrm>
            <a:off x="1181380" y="1944824"/>
            <a:ext cx="1371040" cy="1315242"/>
          </a:xfrm>
          <a:prstGeom prst="roundRect">
            <a:avLst>
              <a:gd name="adj" fmla="val 11921"/>
            </a:avLst>
          </a:prstGeom>
          <a:solidFill>
            <a:srgbClr val="192E51"/>
          </a:solidFill>
          <a:ln w="63500" cap="flat" cmpd="sng" algn="ctr">
            <a:solidFill>
              <a:sysClr val="window" lastClr="FFFFFF"/>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sz="2000" b="1" dirty="0">
                <a:solidFill>
                  <a:prstClr val="white"/>
                </a:solidFill>
                <a:latin typeface="微软雅黑" panose="020B0503020204020204" pitchFamily="34" charset="-122"/>
                <a:ea typeface="微软雅黑" panose="020B0503020204020204" pitchFamily="34" charset="-122"/>
              </a:rPr>
              <a:t>03</a:t>
            </a:r>
          </a:p>
          <a:p>
            <a:pPr lvl="0" algn="ctr" fontAlgn="base">
              <a:lnSpc>
                <a:spcPct val="120000"/>
              </a:lnSpc>
              <a:spcBef>
                <a:spcPct val="0"/>
              </a:spcBef>
              <a:spcAft>
                <a:spcPct val="0"/>
              </a:spcAf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第三部分</a:t>
            </a:r>
            <a:endParaRPr kumimoji="0" lang="zh-CN"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2971800" y="2616883"/>
            <a:ext cx="4801314" cy="646331"/>
          </a:xfrm>
          <a:prstGeom prst="rect">
            <a:avLst/>
          </a:prstGeom>
          <a:noFill/>
        </p:spPr>
        <p:txBody>
          <a:bodyPr wrap="none" rtlCol="0">
            <a:spAutoFit/>
          </a:bodyPr>
          <a:lstStyle/>
          <a:p>
            <a:r>
              <a:rPr lang="zh-CN" altLang="en-US" sz="3600" b="1" dirty="0">
                <a:solidFill>
                  <a:srgbClr val="00106F"/>
                </a:solidFill>
                <a:latin typeface="微软雅黑" panose="020B0503020204020204" pitchFamily="34" charset="-122"/>
                <a:ea typeface="微软雅黑" panose="020B0503020204020204"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155781" y="1534824"/>
          <a:ext cx="3809791" cy="279384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837714" y="1449489"/>
            <a:ext cx="2478144" cy="617861"/>
          </a:xfrm>
          <a:prstGeom prst="rect">
            <a:avLst/>
          </a:prstGeom>
          <a:noFill/>
        </p:spPr>
        <p:txBody>
          <a:bodyPr wrap="square" rtlCol="0">
            <a:spAutoFit/>
          </a:bodyPr>
          <a:lstStyle/>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GB"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4837713" y="2237507"/>
            <a:ext cx="2478145" cy="617861"/>
          </a:xfrm>
          <a:prstGeom prst="rect">
            <a:avLst/>
          </a:prstGeom>
          <a:noFill/>
        </p:spPr>
        <p:txBody>
          <a:bodyPr wrap="square" rtlCol="0">
            <a:spAutoFit/>
          </a:bodyPr>
          <a:lstStyle/>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GB"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4837714" y="3020025"/>
            <a:ext cx="2478144" cy="617861"/>
          </a:xfrm>
          <a:prstGeom prst="rect">
            <a:avLst/>
          </a:prstGeom>
          <a:noFill/>
        </p:spPr>
        <p:txBody>
          <a:bodyPr wrap="square" rtlCol="0">
            <a:spAutoFit/>
          </a:bodyPr>
          <a:lstStyle/>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GB"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4837714" y="3802541"/>
            <a:ext cx="2478144" cy="617861"/>
          </a:xfrm>
          <a:prstGeom prst="rect">
            <a:avLst/>
          </a:prstGeom>
          <a:noFill/>
        </p:spPr>
        <p:txBody>
          <a:bodyPr wrap="square" rtlCol="0">
            <a:spAutoFit/>
          </a:bodyPr>
          <a:lstStyle/>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GB"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Placeholder 3"/>
          <p:cNvSpPr txBox="1"/>
          <p:nvPr/>
        </p:nvSpPr>
        <p:spPr>
          <a:xfrm>
            <a:off x="7345022" y="1709665"/>
            <a:ext cx="363882" cy="21884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1420" dirty="0">
                <a:solidFill>
                  <a:srgbClr val="0170C1"/>
                </a:solidFill>
                <a:latin typeface="Arial" panose="020B0604020202020204" pitchFamily="34" charset="0"/>
                <a:ea typeface="微软雅黑" panose="020B0503020204020204" pitchFamily="34" charset="-122"/>
                <a:sym typeface="Arial" panose="020B0604020202020204" pitchFamily="34" charset="0"/>
              </a:rPr>
              <a:t>20%</a:t>
            </a:r>
          </a:p>
        </p:txBody>
      </p:sp>
      <p:sp>
        <p:nvSpPr>
          <p:cNvPr id="16" name="Text Placeholder 3"/>
          <p:cNvSpPr txBox="1"/>
          <p:nvPr/>
        </p:nvSpPr>
        <p:spPr>
          <a:xfrm>
            <a:off x="7345022" y="4110839"/>
            <a:ext cx="363882" cy="21884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1420" dirty="0">
                <a:solidFill>
                  <a:srgbClr val="A6A6A6"/>
                </a:solidFill>
                <a:latin typeface="Arial" panose="020B0604020202020204" pitchFamily="34" charset="0"/>
                <a:ea typeface="微软雅黑" panose="020B0503020204020204" pitchFamily="34" charset="-122"/>
                <a:sym typeface="Arial" panose="020B0604020202020204" pitchFamily="34" charset="0"/>
              </a:rPr>
              <a:t>25%</a:t>
            </a:r>
          </a:p>
        </p:txBody>
      </p:sp>
      <p:sp>
        <p:nvSpPr>
          <p:cNvPr id="17" name="Text Placeholder 3"/>
          <p:cNvSpPr txBox="1"/>
          <p:nvPr/>
        </p:nvSpPr>
        <p:spPr>
          <a:xfrm>
            <a:off x="7345022" y="2510056"/>
            <a:ext cx="363882" cy="21884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1420" dirty="0">
                <a:solidFill>
                  <a:srgbClr val="A6A6A6"/>
                </a:solidFill>
                <a:latin typeface="Arial" panose="020B0604020202020204" pitchFamily="34" charset="0"/>
                <a:ea typeface="微软雅黑" panose="020B0503020204020204" pitchFamily="34" charset="-122"/>
                <a:sym typeface="Arial" panose="020B0604020202020204" pitchFamily="34" charset="0"/>
              </a:rPr>
              <a:t>15%</a:t>
            </a:r>
          </a:p>
        </p:txBody>
      </p:sp>
      <p:sp>
        <p:nvSpPr>
          <p:cNvPr id="18" name="Text Placeholder 3"/>
          <p:cNvSpPr txBox="1"/>
          <p:nvPr/>
        </p:nvSpPr>
        <p:spPr>
          <a:xfrm>
            <a:off x="7345022" y="3310447"/>
            <a:ext cx="363882" cy="21884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1420" dirty="0">
                <a:solidFill>
                  <a:srgbClr val="0170C1"/>
                </a:solidFill>
                <a:latin typeface="Arial" panose="020B0604020202020204" pitchFamily="34" charset="0"/>
                <a:ea typeface="微软雅黑" panose="020B0503020204020204" pitchFamily="34" charset="-122"/>
                <a:sym typeface="Arial" panose="020B0604020202020204" pitchFamily="34" charset="0"/>
              </a:rPr>
              <a:t>40%</a:t>
            </a:r>
          </a:p>
        </p:txBody>
      </p:sp>
      <p:grpSp>
        <p:nvGrpSpPr>
          <p:cNvPr id="2" name="Group 18"/>
          <p:cNvGrpSpPr/>
          <p:nvPr/>
        </p:nvGrpSpPr>
        <p:grpSpPr>
          <a:xfrm>
            <a:off x="4321671" y="1502252"/>
            <a:ext cx="493343" cy="479218"/>
            <a:chOff x="860271" y="1518068"/>
            <a:chExt cx="493370" cy="479245"/>
          </a:xfrm>
        </p:grpSpPr>
        <p:sp>
          <p:nvSpPr>
            <p:cNvPr id="20" name="Rounded Rectangle 19"/>
            <p:cNvSpPr/>
            <p:nvPr/>
          </p:nvSpPr>
          <p:spPr>
            <a:xfrm>
              <a:off x="860271" y="1518068"/>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21"/>
          <p:cNvGrpSpPr/>
          <p:nvPr/>
        </p:nvGrpSpPr>
        <p:grpSpPr>
          <a:xfrm>
            <a:off x="4301560" y="2290271"/>
            <a:ext cx="493343" cy="479218"/>
            <a:chOff x="840159" y="2185414"/>
            <a:chExt cx="493370" cy="479245"/>
          </a:xfrm>
        </p:grpSpPr>
        <p:sp>
          <p:nvSpPr>
            <p:cNvPr id="23" name="Rounded Rectangle 22"/>
            <p:cNvSpPr/>
            <p:nvPr/>
          </p:nvSpPr>
          <p:spPr>
            <a:xfrm>
              <a:off x="840159" y="2185414"/>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24"/>
          <p:cNvGrpSpPr/>
          <p:nvPr/>
        </p:nvGrpSpPr>
        <p:grpSpPr>
          <a:xfrm>
            <a:off x="4301560" y="3072787"/>
            <a:ext cx="493343" cy="479218"/>
            <a:chOff x="840159" y="2852760"/>
            <a:chExt cx="493370" cy="479245"/>
          </a:xfrm>
        </p:grpSpPr>
        <p:sp>
          <p:nvSpPr>
            <p:cNvPr id="26" name="Rounded Rectangle 25"/>
            <p:cNvSpPr/>
            <p:nvPr/>
          </p:nvSpPr>
          <p:spPr>
            <a:xfrm>
              <a:off x="840159" y="2852760"/>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44"/>
            <p:cNvSpPr>
              <a:spLocks noEditPoints="1"/>
            </p:cNvSpPr>
            <p:nvPr/>
          </p:nvSpPr>
          <p:spPr bwMode="auto">
            <a:xfrm>
              <a:off x="955869" y="2990792"/>
              <a:ext cx="261950" cy="20318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27"/>
          <p:cNvGrpSpPr/>
          <p:nvPr/>
        </p:nvGrpSpPr>
        <p:grpSpPr>
          <a:xfrm>
            <a:off x="4301560" y="3855305"/>
            <a:ext cx="493343" cy="479218"/>
            <a:chOff x="840159" y="3520106"/>
            <a:chExt cx="493370" cy="479245"/>
          </a:xfrm>
        </p:grpSpPr>
        <p:sp>
          <p:nvSpPr>
            <p:cNvPr id="29" name="Rounded Rectangle 28"/>
            <p:cNvSpPr/>
            <p:nvPr/>
          </p:nvSpPr>
          <p:spPr>
            <a:xfrm>
              <a:off x="840159" y="3520106"/>
              <a:ext cx="493370" cy="479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91435"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52"/>
            <p:cNvSpPr>
              <a:spLocks noEditPoints="1"/>
            </p:cNvSpPr>
            <p:nvPr/>
          </p:nvSpPr>
          <p:spPr bwMode="auto">
            <a:xfrm>
              <a:off x="955869" y="3638690"/>
              <a:ext cx="261950" cy="2420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33" name="Elbow Connector 32"/>
          <p:cNvCxnSpPr/>
          <p:nvPr/>
        </p:nvCxnSpPr>
        <p:spPr>
          <a:xfrm rot="10800000" flipV="1">
            <a:off x="1527307" y="1741861"/>
            <a:ext cx="2794366" cy="1164488"/>
          </a:xfrm>
          <a:prstGeom prst="bentConnector3">
            <a:avLst>
              <a:gd name="adj1" fmla="val 100445"/>
            </a:avLst>
          </a:prstGeom>
          <a:ln w="1905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a:off x="1908286" y="3802543"/>
            <a:ext cx="2413389" cy="290243"/>
          </a:xfrm>
          <a:prstGeom prst="bentConnector3">
            <a:avLst>
              <a:gd name="adj1" fmla="val 99978"/>
            </a:avLst>
          </a:prstGeom>
          <a:ln w="1905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0800000">
            <a:off x="1908286" y="2237507"/>
            <a:ext cx="2413389" cy="295084"/>
          </a:xfrm>
          <a:prstGeom prst="bentConnector3">
            <a:avLst>
              <a:gd name="adj1" fmla="val 34684"/>
            </a:avLst>
          </a:prstGeom>
          <a:ln w="1905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0800000">
            <a:off x="2670247" y="2906351"/>
            <a:ext cx="1631315" cy="406047"/>
          </a:xfrm>
          <a:prstGeom prst="bentConnector3">
            <a:avLst>
              <a:gd name="adj1" fmla="val 50000"/>
            </a:avLst>
          </a:prstGeom>
          <a:ln w="1905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1000"/>
                                        <p:tgtEl>
                                          <p:spTgt spid="10"/>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trips(upRight)">
                                      <p:cBhvr>
                                        <p:cTn id="11" dur="500"/>
                                        <p:tgtEl>
                                          <p:spTgt spid="3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3000"/>
                            </p:stCondLst>
                            <p:childTnLst>
                              <p:par>
                                <p:cTn id="29" presetID="18" presetClass="entr" presetSubtype="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strips(downRight)">
                                      <p:cBhvr>
                                        <p:cTn id="31" dur="500"/>
                                        <p:tgtEl>
                                          <p:spTgt spid="39"/>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par>
                          <p:cTn id="48" fill="hold">
                            <p:stCondLst>
                              <p:cond delay="5000"/>
                            </p:stCondLst>
                            <p:childTnLst>
                              <p:par>
                                <p:cTn id="49" presetID="18" presetClass="entr" presetSubtype="6"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strips(downRight)">
                                      <p:cBhvr>
                                        <p:cTn id="51" dur="500"/>
                                        <p:tgtEl>
                                          <p:spTgt spid="4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7000"/>
                            </p:stCondLst>
                            <p:childTnLst>
                              <p:par>
                                <p:cTn id="69" presetID="18" presetClass="entr" presetSubtype="6"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strips(downRight)">
                                      <p:cBhvr>
                                        <p:cTn id="71" dur="500"/>
                                        <p:tgtEl>
                                          <p:spTgt spid="36"/>
                                        </p:tgtEl>
                                      </p:cBhvr>
                                    </p:animEffect>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p:cTn id="75" dur="500" fill="hold"/>
                                        <p:tgtEl>
                                          <p:spTgt spid="5"/>
                                        </p:tgtEl>
                                        <p:attrNameLst>
                                          <p:attrName>ppt_w</p:attrName>
                                        </p:attrNameLst>
                                      </p:cBhvr>
                                      <p:tavLst>
                                        <p:tav tm="0">
                                          <p:val>
                                            <p:fltVal val="0"/>
                                          </p:val>
                                        </p:tav>
                                        <p:tav tm="100000">
                                          <p:val>
                                            <p:strVal val="#ppt_w"/>
                                          </p:val>
                                        </p:tav>
                                      </p:tavLst>
                                    </p:anim>
                                    <p:anim calcmode="lin" valueType="num">
                                      <p:cBhvr>
                                        <p:cTn id="76" dur="500" fill="hold"/>
                                        <p:tgtEl>
                                          <p:spTgt spid="5"/>
                                        </p:tgtEl>
                                        <p:attrNameLst>
                                          <p:attrName>ppt_h</p:attrName>
                                        </p:attrNameLst>
                                      </p:cBhvr>
                                      <p:tavLst>
                                        <p:tav tm="0">
                                          <p:val>
                                            <p:fltVal val="0"/>
                                          </p:val>
                                        </p:tav>
                                        <p:tav tm="100000">
                                          <p:val>
                                            <p:strVal val="#ppt_h"/>
                                          </p:val>
                                        </p:tav>
                                      </p:tavLst>
                                    </p:anim>
                                    <p:animEffect transition="in" filter="fade">
                                      <p:cBhvr>
                                        <p:cTn id="77" dur="500"/>
                                        <p:tgtEl>
                                          <p:spTgt spid="5"/>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left)">
                                      <p:cBhvr>
                                        <p:cTn id="81" dur="500"/>
                                        <p:tgtEl>
                                          <p:spTgt spid="14"/>
                                        </p:tgtEl>
                                      </p:cBhvr>
                                    </p:animEffect>
                                  </p:childTnLst>
                                </p:cTn>
                              </p:par>
                            </p:childTnLst>
                          </p:cTn>
                        </p:par>
                        <p:par>
                          <p:cTn id="82" fill="hold">
                            <p:stCondLst>
                              <p:cond delay="8500"/>
                            </p:stCondLst>
                            <p:childTnLst>
                              <p:par>
                                <p:cTn id="83" presetID="53" presetClass="entr" presetSubtype="16"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ppt_w</p:attrName>
                                        </p:attrNameLst>
                                      </p:cBhvr>
                                      <p:tavLst>
                                        <p:tav tm="0">
                                          <p:val>
                                            <p:fltVal val="0"/>
                                          </p:val>
                                        </p:tav>
                                        <p:tav tm="100000">
                                          <p:val>
                                            <p:strVal val="#ppt_w"/>
                                          </p:val>
                                        </p:tav>
                                      </p:tavLst>
                                    </p:anim>
                                    <p:anim calcmode="lin" valueType="num">
                                      <p:cBhvr>
                                        <p:cTn id="86" dur="500" fill="hold"/>
                                        <p:tgtEl>
                                          <p:spTgt spid="16"/>
                                        </p:tgtEl>
                                        <p:attrNameLst>
                                          <p:attrName>ppt_h</p:attrName>
                                        </p:attrNameLst>
                                      </p:cBhvr>
                                      <p:tavLst>
                                        <p:tav tm="0">
                                          <p:val>
                                            <p:fltVal val="0"/>
                                          </p:val>
                                        </p:tav>
                                        <p:tav tm="100000">
                                          <p:val>
                                            <p:strVal val="#ppt_h"/>
                                          </p:val>
                                        </p:tav>
                                      </p:tavLst>
                                    </p:anim>
                                    <p:animEffect transition="in" filter="fade">
                                      <p:cBhvr>
                                        <p:cTn id="8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a:off x="128324" y="1262428"/>
            <a:ext cx="2639295" cy="2275256"/>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defTabSz="650240" fontAlgn="base">
              <a:spcBef>
                <a:spcPct val="0"/>
              </a:spcBef>
              <a:spcAft>
                <a:spcPct val="0"/>
              </a:spcAft>
            </a:pPr>
            <a:endParaRPr lang="en-US" sz="1280">
              <a:solidFill>
                <a:srgbClr val="C00000"/>
              </a:solidFill>
            </a:endParaRPr>
          </a:p>
        </p:txBody>
      </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9034" y="675513"/>
            <a:ext cx="586915" cy="586915"/>
          </a:xfrm>
          <a:prstGeom prst="rect">
            <a:avLst/>
          </a:prstGeom>
        </p:spPr>
      </p:pic>
      <p:sp>
        <p:nvSpPr>
          <p:cNvPr id="36" name="Hexagon 35"/>
          <p:cNvSpPr/>
          <p:nvPr/>
        </p:nvSpPr>
        <p:spPr>
          <a:xfrm>
            <a:off x="2219117" y="1262428"/>
            <a:ext cx="2639295" cy="2275256"/>
          </a:xfrm>
          <a:prstGeom prst="hexagon">
            <a:avLst/>
          </a:prstGeom>
          <a:blipFill dpi="0" rotWithShape="1">
            <a:blip r:embed="rId5"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defTabSz="650240" fontAlgn="base">
              <a:spcBef>
                <a:spcPct val="0"/>
              </a:spcBef>
              <a:spcAft>
                <a:spcPct val="0"/>
              </a:spcAft>
            </a:pPr>
            <a:endParaRPr lang="en-US" sz="1280">
              <a:solidFill>
                <a:srgbClr val="C00000"/>
              </a:solidFill>
            </a:endParaRPr>
          </a:p>
        </p:txBody>
      </p:sp>
      <p:sp>
        <p:nvSpPr>
          <p:cNvPr id="40" name="Hexagon 39"/>
          <p:cNvSpPr/>
          <p:nvPr/>
        </p:nvSpPr>
        <p:spPr>
          <a:xfrm>
            <a:off x="4309909" y="1262428"/>
            <a:ext cx="2639295" cy="2275256"/>
          </a:xfrm>
          <a:prstGeom prst="hexagon">
            <a:avLst/>
          </a:prstGeom>
          <a:blipFill dpi="0" rotWithShape="1">
            <a:blip r:embed="rId6"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defTabSz="650240" fontAlgn="base">
              <a:spcBef>
                <a:spcPct val="0"/>
              </a:spcBef>
              <a:spcAft>
                <a:spcPct val="0"/>
              </a:spcAft>
            </a:pPr>
            <a:endParaRPr lang="en-US" sz="1280">
              <a:solidFill>
                <a:srgbClr val="C00000"/>
              </a:solidFill>
            </a:endParaRPr>
          </a:p>
        </p:txBody>
      </p:sp>
      <p:sp>
        <p:nvSpPr>
          <p:cNvPr id="41" name="Hexagon 40"/>
          <p:cNvSpPr/>
          <p:nvPr/>
        </p:nvSpPr>
        <p:spPr>
          <a:xfrm>
            <a:off x="6400700" y="1262428"/>
            <a:ext cx="2639295" cy="2275256"/>
          </a:xfrm>
          <a:prstGeom prst="hexagon">
            <a:avLst/>
          </a:prstGeom>
          <a:blipFill dpi="0" rotWithShape="1">
            <a:blip r:embed="rId7"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noAutofit/>
          </a:bodyPr>
          <a:lstStyle/>
          <a:p>
            <a:pPr algn="ctr" defTabSz="650240" fontAlgn="base">
              <a:spcBef>
                <a:spcPct val="0"/>
              </a:spcBef>
              <a:spcAft>
                <a:spcPct val="0"/>
              </a:spcAft>
            </a:pPr>
            <a:endParaRPr lang="en-US" sz="1280">
              <a:solidFill>
                <a:srgbClr val="C00000"/>
              </a:solidFill>
            </a:endParaRPr>
          </a:p>
        </p:txBody>
      </p:sp>
      <p:sp>
        <p:nvSpPr>
          <p:cNvPr id="61" name="TextBox 60"/>
          <p:cNvSpPr txBox="1"/>
          <p:nvPr/>
        </p:nvSpPr>
        <p:spPr>
          <a:xfrm>
            <a:off x="577992" y="3855564"/>
            <a:ext cx="8059613" cy="716350"/>
          </a:xfrm>
          <a:prstGeom prst="rect">
            <a:avLst/>
          </a:prstGeom>
          <a:noFill/>
        </p:spPr>
        <p:txBody>
          <a:bodyPr wrap="square" rtlCol="0">
            <a:spAutoFit/>
          </a:bodyPr>
          <a:lstStyle/>
          <a:p>
            <a:pPr defTabSz="650240" fontAlgn="base">
              <a:lnSpc>
                <a:spcPct val="150000"/>
              </a:lnSpc>
              <a:spcBef>
                <a:spcPct val="0"/>
              </a:spcBef>
              <a:spcAft>
                <a:spcPct val="0"/>
              </a:spcAft>
            </a:pPr>
            <a:r>
              <a:rPr lang="zh-CN" altLang="en-US" sz="9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6" grpId="0" animBg="1"/>
      <p:bldP spid="40"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2803373" y="1927261"/>
            <a:ext cx="3584378" cy="2609707"/>
            <a:chOff x="2047009" y="1663503"/>
            <a:chExt cx="4100513" cy="2985932"/>
          </a:xfrm>
        </p:grpSpPr>
        <p:grpSp>
          <p:nvGrpSpPr>
            <p:cNvPr id="47125" name="Group 2"/>
            <p:cNvGrpSpPr/>
            <p:nvPr/>
          </p:nvGrpSpPr>
          <p:grpSpPr bwMode="auto">
            <a:xfrm>
              <a:off x="2047009" y="3042091"/>
              <a:ext cx="4100513" cy="1607344"/>
              <a:chOff x="3381376" y="4711701"/>
              <a:chExt cx="5467350" cy="2143125"/>
            </a:xfrm>
          </p:grpSpPr>
          <p:sp>
            <p:nvSpPr>
              <p:cNvPr id="73" name="Freeform 5"/>
              <p:cNvSpPr/>
              <p:nvPr/>
            </p:nvSpPr>
            <p:spPr bwMode="auto">
              <a:xfrm>
                <a:off x="3381376" y="4711640"/>
                <a:ext cx="5467350" cy="2143186"/>
              </a:xfrm>
              <a:custGeom>
                <a:avLst/>
                <a:gdLst>
                  <a:gd name="T0" fmla="*/ 0 w 1770"/>
                  <a:gd name="T1" fmla="*/ 658 h 694"/>
                  <a:gd name="T2" fmla="*/ 0 w 1770"/>
                  <a:gd name="T3" fmla="*/ 661 h 694"/>
                  <a:gd name="T4" fmla="*/ 0 w 1770"/>
                  <a:gd name="T5" fmla="*/ 661 h 694"/>
                  <a:gd name="T6" fmla="*/ 0 w 1770"/>
                  <a:gd name="T7" fmla="*/ 661 h 694"/>
                  <a:gd name="T8" fmla="*/ 110 w 1770"/>
                  <a:gd name="T9" fmla="*/ 694 h 694"/>
                  <a:gd name="T10" fmla="*/ 1696 w 1770"/>
                  <a:gd name="T11" fmla="*/ 693 h 694"/>
                  <a:gd name="T12" fmla="*/ 1764 w 1770"/>
                  <a:gd name="T13" fmla="*/ 667 h 694"/>
                  <a:gd name="T14" fmla="*/ 1766 w 1770"/>
                  <a:gd name="T15" fmla="*/ 624 h 694"/>
                  <a:gd name="T16" fmla="*/ 1766 w 1770"/>
                  <a:gd name="T17" fmla="*/ 624 h 694"/>
                  <a:gd name="T18" fmla="*/ 1743 w 1770"/>
                  <a:gd name="T19" fmla="*/ 577 h 694"/>
                  <a:gd name="T20" fmla="*/ 1281 w 1770"/>
                  <a:gd name="T21" fmla="*/ 37 h 694"/>
                  <a:gd name="T22" fmla="*/ 1189 w 1770"/>
                  <a:gd name="T23" fmla="*/ 0 h 694"/>
                  <a:gd name="T24" fmla="*/ 557 w 1770"/>
                  <a:gd name="T25" fmla="*/ 1 h 694"/>
                  <a:gd name="T26" fmla="*/ 478 w 1770"/>
                  <a:gd name="T27" fmla="*/ 30 h 694"/>
                  <a:gd name="T28" fmla="*/ 21 w 1770"/>
                  <a:gd name="T29" fmla="*/ 578 h 694"/>
                  <a:gd name="T30" fmla="*/ 3 w 1770"/>
                  <a:gd name="T31" fmla="*/ 612 h 694"/>
                  <a:gd name="T32" fmla="*/ 3 w 1770"/>
                  <a:gd name="T33" fmla="*/ 612 h 694"/>
                  <a:gd name="T34" fmla="*/ 0 w 1770"/>
                  <a:gd name="T35" fmla="*/ 65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0" h="694">
                    <a:moveTo>
                      <a:pt x="0" y="658"/>
                    </a:moveTo>
                    <a:cubicBezTo>
                      <a:pt x="0" y="659"/>
                      <a:pt x="0" y="660"/>
                      <a:pt x="0" y="661"/>
                    </a:cubicBezTo>
                    <a:cubicBezTo>
                      <a:pt x="0" y="661"/>
                      <a:pt x="0" y="661"/>
                      <a:pt x="0" y="661"/>
                    </a:cubicBezTo>
                    <a:cubicBezTo>
                      <a:pt x="0" y="661"/>
                      <a:pt x="0" y="661"/>
                      <a:pt x="0" y="661"/>
                    </a:cubicBezTo>
                    <a:cubicBezTo>
                      <a:pt x="0" y="680"/>
                      <a:pt x="27" y="694"/>
                      <a:pt x="110" y="694"/>
                    </a:cubicBezTo>
                    <a:cubicBezTo>
                      <a:pt x="1696" y="693"/>
                      <a:pt x="1696" y="693"/>
                      <a:pt x="1696" y="693"/>
                    </a:cubicBezTo>
                    <a:cubicBezTo>
                      <a:pt x="1747" y="693"/>
                      <a:pt x="1764" y="683"/>
                      <a:pt x="1764" y="667"/>
                    </a:cubicBezTo>
                    <a:cubicBezTo>
                      <a:pt x="1766" y="624"/>
                      <a:pt x="1766" y="624"/>
                      <a:pt x="1766" y="624"/>
                    </a:cubicBezTo>
                    <a:cubicBezTo>
                      <a:pt x="1766" y="624"/>
                      <a:pt x="1766" y="624"/>
                      <a:pt x="1766" y="624"/>
                    </a:cubicBezTo>
                    <a:cubicBezTo>
                      <a:pt x="1770" y="612"/>
                      <a:pt x="1759" y="595"/>
                      <a:pt x="1743" y="577"/>
                    </a:cubicBezTo>
                    <a:cubicBezTo>
                      <a:pt x="1281" y="37"/>
                      <a:pt x="1281" y="37"/>
                      <a:pt x="1281" y="37"/>
                    </a:cubicBezTo>
                    <a:cubicBezTo>
                      <a:pt x="1263" y="16"/>
                      <a:pt x="1245" y="0"/>
                      <a:pt x="1189" y="0"/>
                    </a:cubicBezTo>
                    <a:cubicBezTo>
                      <a:pt x="557" y="1"/>
                      <a:pt x="557" y="1"/>
                      <a:pt x="557" y="1"/>
                    </a:cubicBezTo>
                    <a:cubicBezTo>
                      <a:pt x="512" y="1"/>
                      <a:pt x="495" y="9"/>
                      <a:pt x="478" y="30"/>
                    </a:cubicBezTo>
                    <a:cubicBezTo>
                      <a:pt x="21" y="578"/>
                      <a:pt x="21" y="578"/>
                      <a:pt x="21" y="578"/>
                    </a:cubicBezTo>
                    <a:cubicBezTo>
                      <a:pt x="11" y="590"/>
                      <a:pt x="4" y="602"/>
                      <a:pt x="3" y="612"/>
                    </a:cubicBezTo>
                    <a:cubicBezTo>
                      <a:pt x="3" y="612"/>
                      <a:pt x="3" y="612"/>
                      <a:pt x="3" y="612"/>
                    </a:cubicBezTo>
                    <a:lnTo>
                      <a:pt x="0" y="658"/>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en-US" sz="1015">
                  <a:solidFill>
                    <a:prstClr val="black"/>
                  </a:solidFill>
                  <a:ea typeface="宋体" panose="02010600030101010101" pitchFamily="2" charset="-122"/>
                </a:endParaRPr>
              </a:p>
            </p:txBody>
          </p:sp>
          <p:sp>
            <p:nvSpPr>
              <p:cNvPr id="74" name="Freeform 6"/>
              <p:cNvSpPr/>
              <p:nvPr/>
            </p:nvSpPr>
            <p:spPr bwMode="auto">
              <a:xfrm>
                <a:off x="3689351" y="4819651"/>
                <a:ext cx="4849813" cy="1701800"/>
              </a:xfrm>
              <a:custGeom>
                <a:avLst/>
                <a:gdLst>
                  <a:gd name="T0" fmla="*/ 0 w 3055"/>
                  <a:gd name="T1" fmla="*/ 1072 h 1072"/>
                  <a:gd name="T2" fmla="*/ 3055 w 3055"/>
                  <a:gd name="T3" fmla="*/ 1068 h 1072"/>
                  <a:gd name="T4" fmla="*/ 2226 w 3055"/>
                  <a:gd name="T5" fmla="*/ 0 h 1072"/>
                  <a:gd name="T6" fmla="*/ 812 w 3055"/>
                  <a:gd name="T7" fmla="*/ 2 h 1072"/>
                  <a:gd name="T8" fmla="*/ 0 w 3055"/>
                  <a:gd name="T9" fmla="*/ 1072 h 1072"/>
                </a:gdLst>
                <a:ahLst/>
                <a:cxnLst>
                  <a:cxn ang="0">
                    <a:pos x="T0" y="T1"/>
                  </a:cxn>
                  <a:cxn ang="0">
                    <a:pos x="T2" y="T3"/>
                  </a:cxn>
                  <a:cxn ang="0">
                    <a:pos x="T4" y="T5"/>
                  </a:cxn>
                  <a:cxn ang="0">
                    <a:pos x="T6" y="T7"/>
                  </a:cxn>
                  <a:cxn ang="0">
                    <a:pos x="T8" y="T9"/>
                  </a:cxn>
                </a:cxnLst>
                <a:rect l="0" t="0" r="r" b="b"/>
                <a:pathLst>
                  <a:path w="3055" h="1072">
                    <a:moveTo>
                      <a:pt x="0" y="1072"/>
                    </a:moveTo>
                    <a:lnTo>
                      <a:pt x="3055" y="1068"/>
                    </a:lnTo>
                    <a:lnTo>
                      <a:pt x="2226" y="0"/>
                    </a:lnTo>
                    <a:lnTo>
                      <a:pt x="812" y="2"/>
                    </a:lnTo>
                    <a:lnTo>
                      <a:pt x="0" y="1072"/>
                    </a:lnTo>
                    <a:close/>
                  </a:path>
                </a:pathLst>
              </a:custGeom>
              <a:blipFill>
                <a:blip r:embed="rId3" cstate="print"/>
                <a:stretch>
                  <a:fillRect l="-25000" r="-25000"/>
                </a:stretch>
              </a:bli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en-US" sz="1015">
                  <a:solidFill>
                    <a:prstClr val="black"/>
                  </a:solidFill>
                  <a:ea typeface="宋体" panose="02010600030101010101" pitchFamily="2" charset="-122"/>
                </a:endParaRPr>
              </a:p>
            </p:txBody>
          </p:sp>
          <p:sp>
            <p:nvSpPr>
              <p:cNvPr id="75" name="Freeform 7"/>
              <p:cNvSpPr/>
              <p:nvPr/>
            </p:nvSpPr>
            <p:spPr bwMode="auto">
              <a:xfrm>
                <a:off x="5664685" y="4750387"/>
                <a:ext cx="845041" cy="31481"/>
              </a:xfrm>
              <a:custGeom>
                <a:avLst/>
                <a:gdLst>
                  <a:gd name="T0" fmla="*/ 260 w 274"/>
                  <a:gd name="T1" fmla="*/ 0 h 10"/>
                  <a:gd name="T2" fmla="*/ 137 w 274"/>
                  <a:gd name="T3" fmla="*/ 0 h 10"/>
                  <a:gd name="T4" fmla="*/ 14 w 274"/>
                  <a:gd name="T5" fmla="*/ 0 h 10"/>
                  <a:gd name="T6" fmla="*/ 1 w 274"/>
                  <a:gd name="T7" fmla="*/ 5 h 10"/>
                  <a:gd name="T8" fmla="*/ 1 w 274"/>
                  <a:gd name="T9" fmla="*/ 5 h 10"/>
                  <a:gd name="T10" fmla="*/ 12 w 274"/>
                  <a:gd name="T11" fmla="*/ 10 h 10"/>
                  <a:gd name="T12" fmla="*/ 137 w 274"/>
                  <a:gd name="T13" fmla="*/ 10 h 10"/>
                  <a:gd name="T14" fmla="*/ 262 w 274"/>
                  <a:gd name="T15" fmla="*/ 10 h 10"/>
                  <a:gd name="T16" fmla="*/ 273 w 274"/>
                  <a:gd name="T17" fmla="*/ 5 h 10"/>
                  <a:gd name="T18" fmla="*/ 273 w 274"/>
                  <a:gd name="T19" fmla="*/ 5 h 10"/>
                  <a:gd name="T20" fmla="*/ 260 w 27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10">
                    <a:moveTo>
                      <a:pt x="260" y="0"/>
                    </a:moveTo>
                    <a:cubicBezTo>
                      <a:pt x="219" y="0"/>
                      <a:pt x="178" y="0"/>
                      <a:pt x="137" y="0"/>
                    </a:cubicBezTo>
                    <a:cubicBezTo>
                      <a:pt x="96" y="0"/>
                      <a:pt x="55" y="0"/>
                      <a:pt x="14" y="0"/>
                    </a:cubicBezTo>
                    <a:cubicBezTo>
                      <a:pt x="8" y="0"/>
                      <a:pt x="2" y="3"/>
                      <a:pt x="1" y="5"/>
                    </a:cubicBezTo>
                    <a:cubicBezTo>
                      <a:pt x="1" y="5"/>
                      <a:pt x="1" y="5"/>
                      <a:pt x="1" y="5"/>
                    </a:cubicBezTo>
                    <a:cubicBezTo>
                      <a:pt x="0" y="8"/>
                      <a:pt x="5" y="10"/>
                      <a:pt x="12" y="10"/>
                    </a:cubicBezTo>
                    <a:cubicBezTo>
                      <a:pt x="54" y="10"/>
                      <a:pt x="95" y="10"/>
                      <a:pt x="137" y="10"/>
                    </a:cubicBezTo>
                    <a:cubicBezTo>
                      <a:pt x="179" y="10"/>
                      <a:pt x="220" y="10"/>
                      <a:pt x="262" y="10"/>
                    </a:cubicBezTo>
                    <a:cubicBezTo>
                      <a:pt x="269" y="10"/>
                      <a:pt x="274" y="8"/>
                      <a:pt x="273" y="5"/>
                    </a:cubicBezTo>
                    <a:cubicBezTo>
                      <a:pt x="273" y="5"/>
                      <a:pt x="273" y="5"/>
                      <a:pt x="273" y="5"/>
                    </a:cubicBezTo>
                    <a:cubicBezTo>
                      <a:pt x="272" y="2"/>
                      <a:pt x="266" y="0"/>
                      <a:pt x="260"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en-US" sz="1015">
                  <a:solidFill>
                    <a:prstClr val="black"/>
                  </a:solidFill>
                  <a:ea typeface="宋体" panose="02010600030101010101" pitchFamily="2" charset="-122"/>
                </a:endParaRPr>
              </a:p>
            </p:txBody>
          </p:sp>
          <p:sp>
            <p:nvSpPr>
              <p:cNvPr id="76" name="Freeform 8"/>
              <p:cNvSpPr>
                <a:spLocks noEditPoints="1"/>
              </p:cNvSpPr>
              <p:nvPr/>
            </p:nvSpPr>
            <p:spPr bwMode="auto">
              <a:xfrm>
                <a:off x="5831756" y="6556960"/>
                <a:ext cx="561747" cy="101711"/>
              </a:xfrm>
              <a:custGeom>
                <a:avLst/>
                <a:gdLst>
                  <a:gd name="T0" fmla="*/ 91 w 182"/>
                  <a:gd name="T1" fmla="*/ 7 h 33"/>
                  <a:gd name="T2" fmla="*/ 119 w 182"/>
                  <a:gd name="T3" fmla="*/ 18 h 33"/>
                  <a:gd name="T4" fmla="*/ 119 w 182"/>
                  <a:gd name="T5" fmla="*/ 30 h 33"/>
                  <a:gd name="T6" fmla="*/ 98 w 182"/>
                  <a:gd name="T7" fmla="*/ 30 h 33"/>
                  <a:gd name="T8" fmla="*/ 99 w 182"/>
                  <a:gd name="T9" fmla="*/ 25 h 33"/>
                  <a:gd name="T10" fmla="*/ 90 w 182"/>
                  <a:gd name="T11" fmla="*/ 21 h 33"/>
                  <a:gd name="T12" fmla="*/ 90 w 182"/>
                  <a:gd name="T13" fmla="*/ 21 h 33"/>
                  <a:gd name="T14" fmla="*/ 90 w 182"/>
                  <a:gd name="T15" fmla="*/ 33 h 33"/>
                  <a:gd name="T16" fmla="*/ 91 w 182"/>
                  <a:gd name="T17" fmla="*/ 33 h 33"/>
                  <a:gd name="T18" fmla="*/ 181 w 182"/>
                  <a:gd name="T19" fmla="*/ 17 h 33"/>
                  <a:gd name="T20" fmla="*/ 90 w 182"/>
                  <a:gd name="T21" fmla="*/ 0 h 33"/>
                  <a:gd name="T22" fmla="*/ 90 w 182"/>
                  <a:gd name="T23" fmla="*/ 3 h 33"/>
                  <a:gd name="T24" fmla="*/ 91 w 182"/>
                  <a:gd name="T25" fmla="*/ 2 h 33"/>
                  <a:gd name="T26" fmla="*/ 130 w 182"/>
                  <a:gd name="T27" fmla="*/ 17 h 33"/>
                  <a:gd name="T28" fmla="*/ 126 w 182"/>
                  <a:gd name="T29" fmla="*/ 19 h 33"/>
                  <a:gd name="T30" fmla="*/ 91 w 182"/>
                  <a:gd name="T31" fmla="*/ 5 h 33"/>
                  <a:gd name="T32" fmla="*/ 90 w 182"/>
                  <a:gd name="T33" fmla="*/ 6 h 33"/>
                  <a:gd name="T34" fmla="*/ 90 w 182"/>
                  <a:gd name="T35" fmla="*/ 8 h 33"/>
                  <a:gd name="T36" fmla="*/ 91 w 182"/>
                  <a:gd name="T37" fmla="*/ 7 h 33"/>
                  <a:gd name="T38" fmla="*/ 90 w 182"/>
                  <a:gd name="T39" fmla="*/ 21 h 33"/>
                  <a:gd name="T40" fmla="*/ 81 w 182"/>
                  <a:gd name="T41" fmla="*/ 25 h 33"/>
                  <a:gd name="T42" fmla="*/ 81 w 182"/>
                  <a:gd name="T43" fmla="*/ 30 h 33"/>
                  <a:gd name="T44" fmla="*/ 61 w 182"/>
                  <a:gd name="T45" fmla="*/ 30 h 33"/>
                  <a:gd name="T46" fmla="*/ 62 w 182"/>
                  <a:gd name="T47" fmla="*/ 18 h 33"/>
                  <a:gd name="T48" fmla="*/ 90 w 182"/>
                  <a:gd name="T49" fmla="*/ 8 h 33"/>
                  <a:gd name="T50" fmla="*/ 90 w 182"/>
                  <a:gd name="T51" fmla="*/ 6 h 33"/>
                  <a:gd name="T52" fmla="*/ 55 w 182"/>
                  <a:gd name="T53" fmla="*/ 19 h 33"/>
                  <a:gd name="T54" fmla="*/ 51 w 182"/>
                  <a:gd name="T55" fmla="*/ 17 h 33"/>
                  <a:gd name="T56" fmla="*/ 68 w 182"/>
                  <a:gd name="T57" fmla="*/ 11 h 33"/>
                  <a:gd name="T58" fmla="*/ 68 w 182"/>
                  <a:gd name="T59" fmla="*/ 4 h 33"/>
                  <a:gd name="T60" fmla="*/ 77 w 182"/>
                  <a:gd name="T61" fmla="*/ 4 h 33"/>
                  <a:gd name="T62" fmla="*/ 77 w 182"/>
                  <a:gd name="T63" fmla="*/ 8 h 33"/>
                  <a:gd name="T64" fmla="*/ 90 w 182"/>
                  <a:gd name="T65" fmla="*/ 3 h 33"/>
                  <a:gd name="T66" fmla="*/ 90 w 182"/>
                  <a:gd name="T67" fmla="*/ 0 h 33"/>
                  <a:gd name="T68" fmla="*/ 90 w 182"/>
                  <a:gd name="T69" fmla="*/ 0 h 33"/>
                  <a:gd name="T70" fmla="*/ 0 w 182"/>
                  <a:gd name="T71" fmla="*/ 17 h 33"/>
                  <a:gd name="T72" fmla="*/ 90 w 182"/>
                  <a:gd name="T73" fmla="*/ 33 h 33"/>
                  <a:gd name="T74" fmla="*/ 90 w 182"/>
                  <a:gd name="T75"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33">
                    <a:moveTo>
                      <a:pt x="91" y="7"/>
                    </a:moveTo>
                    <a:cubicBezTo>
                      <a:pt x="119" y="18"/>
                      <a:pt x="119" y="18"/>
                      <a:pt x="119" y="18"/>
                    </a:cubicBezTo>
                    <a:cubicBezTo>
                      <a:pt x="119" y="30"/>
                      <a:pt x="119" y="30"/>
                      <a:pt x="119" y="30"/>
                    </a:cubicBezTo>
                    <a:cubicBezTo>
                      <a:pt x="98" y="30"/>
                      <a:pt x="98" y="30"/>
                      <a:pt x="98" y="30"/>
                    </a:cubicBezTo>
                    <a:cubicBezTo>
                      <a:pt x="99" y="25"/>
                      <a:pt x="99" y="25"/>
                      <a:pt x="99" y="25"/>
                    </a:cubicBezTo>
                    <a:cubicBezTo>
                      <a:pt x="99" y="23"/>
                      <a:pt x="95" y="21"/>
                      <a:pt x="90" y="21"/>
                    </a:cubicBezTo>
                    <a:cubicBezTo>
                      <a:pt x="90" y="21"/>
                      <a:pt x="90" y="21"/>
                      <a:pt x="90" y="21"/>
                    </a:cubicBezTo>
                    <a:cubicBezTo>
                      <a:pt x="90" y="33"/>
                      <a:pt x="90" y="33"/>
                      <a:pt x="90" y="33"/>
                    </a:cubicBezTo>
                    <a:cubicBezTo>
                      <a:pt x="91" y="33"/>
                      <a:pt x="91" y="33"/>
                      <a:pt x="91" y="33"/>
                    </a:cubicBezTo>
                    <a:cubicBezTo>
                      <a:pt x="141" y="33"/>
                      <a:pt x="182" y="26"/>
                      <a:pt x="181" y="17"/>
                    </a:cubicBezTo>
                    <a:cubicBezTo>
                      <a:pt x="180" y="8"/>
                      <a:pt x="139" y="0"/>
                      <a:pt x="90" y="0"/>
                    </a:cubicBezTo>
                    <a:cubicBezTo>
                      <a:pt x="90" y="3"/>
                      <a:pt x="90" y="3"/>
                      <a:pt x="90" y="3"/>
                    </a:cubicBezTo>
                    <a:cubicBezTo>
                      <a:pt x="91" y="2"/>
                      <a:pt x="91" y="2"/>
                      <a:pt x="91" y="2"/>
                    </a:cubicBezTo>
                    <a:cubicBezTo>
                      <a:pt x="130" y="17"/>
                      <a:pt x="130" y="17"/>
                      <a:pt x="130" y="17"/>
                    </a:cubicBezTo>
                    <a:cubicBezTo>
                      <a:pt x="126" y="19"/>
                      <a:pt x="126" y="19"/>
                      <a:pt x="126" y="19"/>
                    </a:cubicBezTo>
                    <a:cubicBezTo>
                      <a:pt x="91" y="5"/>
                      <a:pt x="91" y="5"/>
                      <a:pt x="91" y="5"/>
                    </a:cubicBezTo>
                    <a:cubicBezTo>
                      <a:pt x="90" y="6"/>
                      <a:pt x="90" y="6"/>
                      <a:pt x="90" y="6"/>
                    </a:cubicBezTo>
                    <a:cubicBezTo>
                      <a:pt x="90" y="8"/>
                      <a:pt x="90" y="8"/>
                      <a:pt x="90" y="8"/>
                    </a:cubicBezTo>
                    <a:lnTo>
                      <a:pt x="91" y="7"/>
                    </a:lnTo>
                    <a:close/>
                    <a:moveTo>
                      <a:pt x="90" y="21"/>
                    </a:moveTo>
                    <a:cubicBezTo>
                      <a:pt x="85" y="21"/>
                      <a:pt x="82" y="23"/>
                      <a:pt x="81" y="25"/>
                    </a:cubicBezTo>
                    <a:cubicBezTo>
                      <a:pt x="81" y="30"/>
                      <a:pt x="81" y="30"/>
                      <a:pt x="81" y="30"/>
                    </a:cubicBezTo>
                    <a:cubicBezTo>
                      <a:pt x="61" y="30"/>
                      <a:pt x="61" y="30"/>
                      <a:pt x="61" y="30"/>
                    </a:cubicBezTo>
                    <a:cubicBezTo>
                      <a:pt x="62" y="18"/>
                      <a:pt x="62" y="18"/>
                      <a:pt x="62" y="18"/>
                    </a:cubicBezTo>
                    <a:cubicBezTo>
                      <a:pt x="90" y="8"/>
                      <a:pt x="90" y="8"/>
                      <a:pt x="90" y="8"/>
                    </a:cubicBezTo>
                    <a:cubicBezTo>
                      <a:pt x="90" y="6"/>
                      <a:pt x="90" y="6"/>
                      <a:pt x="90" y="6"/>
                    </a:cubicBezTo>
                    <a:cubicBezTo>
                      <a:pt x="55" y="19"/>
                      <a:pt x="55" y="19"/>
                      <a:pt x="55" y="19"/>
                    </a:cubicBezTo>
                    <a:cubicBezTo>
                      <a:pt x="51" y="17"/>
                      <a:pt x="51" y="17"/>
                      <a:pt x="51" y="17"/>
                    </a:cubicBezTo>
                    <a:cubicBezTo>
                      <a:pt x="68" y="11"/>
                      <a:pt x="68" y="11"/>
                      <a:pt x="68" y="11"/>
                    </a:cubicBezTo>
                    <a:cubicBezTo>
                      <a:pt x="68" y="4"/>
                      <a:pt x="68" y="4"/>
                      <a:pt x="68" y="4"/>
                    </a:cubicBezTo>
                    <a:cubicBezTo>
                      <a:pt x="77" y="4"/>
                      <a:pt x="77" y="4"/>
                      <a:pt x="77" y="4"/>
                    </a:cubicBezTo>
                    <a:cubicBezTo>
                      <a:pt x="77" y="8"/>
                      <a:pt x="77" y="8"/>
                      <a:pt x="77" y="8"/>
                    </a:cubicBezTo>
                    <a:cubicBezTo>
                      <a:pt x="90" y="3"/>
                      <a:pt x="90" y="3"/>
                      <a:pt x="90" y="3"/>
                    </a:cubicBezTo>
                    <a:cubicBezTo>
                      <a:pt x="90" y="0"/>
                      <a:pt x="90" y="0"/>
                      <a:pt x="90" y="0"/>
                    </a:cubicBezTo>
                    <a:cubicBezTo>
                      <a:pt x="90" y="0"/>
                      <a:pt x="90" y="0"/>
                      <a:pt x="90" y="0"/>
                    </a:cubicBezTo>
                    <a:cubicBezTo>
                      <a:pt x="41" y="0"/>
                      <a:pt x="1" y="8"/>
                      <a:pt x="0" y="17"/>
                    </a:cubicBezTo>
                    <a:cubicBezTo>
                      <a:pt x="0" y="26"/>
                      <a:pt x="40" y="33"/>
                      <a:pt x="90" y="33"/>
                    </a:cubicBezTo>
                    <a:lnTo>
                      <a:pt x="90" y="21"/>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en-US" sz="1015">
                  <a:solidFill>
                    <a:prstClr val="black"/>
                  </a:solidFill>
                  <a:ea typeface="宋体" panose="02010600030101010101" pitchFamily="2" charset="-122"/>
                </a:endParaRPr>
              </a:p>
            </p:txBody>
          </p:sp>
        </p:grpSp>
        <p:grpSp>
          <p:nvGrpSpPr>
            <p:cNvPr id="47126" name="Group 8"/>
            <p:cNvGrpSpPr>
              <a:grpSpLocks noChangeAspect="1"/>
            </p:cNvGrpSpPr>
            <p:nvPr/>
          </p:nvGrpSpPr>
          <p:grpSpPr bwMode="auto">
            <a:xfrm>
              <a:off x="2674772" y="1663503"/>
              <a:ext cx="2418743" cy="1941806"/>
              <a:chOff x="5599580" y="500139"/>
              <a:chExt cx="5497171" cy="4413216"/>
            </a:xfrm>
          </p:grpSpPr>
          <p:sp>
            <p:nvSpPr>
              <p:cNvPr id="5" name="Oval Callout 9"/>
              <p:cNvSpPr/>
              <p:nvPr/>
            </p:nvSpPr>
            <p:spPr>
              <a:xfrm>
                <a:off x="8126772" y="3612563"/>
                <a:ext cx="1766475" cy="1180575"/>
              </a:xfrm>
              <a:prstGeom prst="wedgeEllipseCallout">
                <a:avLst/>
              </a:prstGeom>
              <a:solidFill>
                <a:schemeClr val="accent3"/>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id-ID" sz="1015">
                  <a:solidFill>
                    <a:prstClr val="white"/>
                  </a:solidFill>
                </a:endParaRPr>
              </a:p>
            </p:txBody>
          </p:sp>
          <p:sp>
            <p:nvSpPr>
              <p:cNvPr id="6" name="Oval Callout 10"/>
              <p:cNvSpPr/>
              <p:nvPr/>
            </p:nvSpPr>
            <p:spPr>
              <a:xfrm>
                <a:off x="6682224" y="3199775"/>
                <a:ext cx="1341367" cy="895752"/>
              </a:xfrm>
              <a:prstGeom prst="wedgeEllipseCallout">
                <a:avLst>
                  <a:gd name="adj1" fmla="val 26187"/>
                  <a:gd name="adj2" fmla="val 6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id-ID" sz="1015">
                  <a:solidFill>
                    <a:prstClr val="white"/>
                  </a:solidFill>
                </a:endParaRPr>
              </a:p>
            </p:txBody>
          </p:sp>
          <p:sp>
            <p:nvSpPr>
              <p:cNvPr id="7" name="Oval Callout 11"/>
              <p:cNvSpPr/>
              <p:nvPr/>
            </p:nvSpPr>
            <p:spPr>
              <a:xfrm>
                <a:off x="9546556" y="2526931"/>
                <a:ext cx="1543602" cy="1031971"/>
              </a:xfrm>
              <a:prstGeom prst="wedgeEllipseCallout">
                <a:avLst>
                  <a:gd name="adj1" fmla="val 23309"/>
                  <a:gd name="adj2" fmla="val 576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id-ID" sz="1015">
                  <a:solidFill>
                    <a:prstClr val="white"/>
                  </a:solidFill>
                </a:endParaRPr>
              </a:p>
            </p:txBody>
          </p:sp>
          <p:sp>
            <p:nvSpPr>
              <p:cNvPr id="8" name="Oval Callout 12"/>
              <p:cNvSpPr/>
              <p:nvPr/>
            </p:nvSpPr>
            <p:spPr>
              <a:xfrm>
                <a:off x="8126772" y="2621871"/>
                <a:ext cx="1176276" cy="788427"/>
              </a:xfrm>
              <a:prstGeom prst="wedgeEllipseCallout">
                <a:avLst>
                  <a:gd name="adj1" fmla="val 11299"/>
                  <a:gd name="adj2" fmla="val 66763"/>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id-ID" sz="1015">
                  <a:solidFill>
                    <a:prstClr val="white"/>
                  </a:solidFill>
                </a:endParaRPr>
              </a:p>
            </p:txBody>
          </p:sp>
          <p:sp>
            <p:nvSpPr>
              <p:cNvPr id="9" name="Oval Callout 13"/>
              <p:cNvSpPr/>
              <p:nvPr/>
            </p:nvSpPr>
            <p:spPr>
              <a:xfrm>
                <a:off x="10103739" y="1705481"/>
                <a:ext cx="994673" cy="664591"/>
              </a:xfrm>
              <a:prstGeom prst="wedgeEllipseCallout">
                <a:avLst>
                  <a:gd name="adj1" fmla="val 39098"/>
                  <a:gd name="adj2" fmla="val 650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id-ID" sz="1015">
                  <a:solidFill>
                    <a:prstClr val="white"/>
                  </a:solidFill>
                </a:endParaRPr>
              </a:p>
            </p:txBody>
          </p:sp>
          <p:sp>
            <p:nvSpPr>
              <p:cNvPr id="10" name="Oval Callout 14"/>
              <p:cNvSpPr/>
              <p:nvPr/>
            </p:nvSpPr>
            <p:spPr>
              <a:xfrm>
                <a:off x="5600877" y="2370072"/>
                <a:ext cx="1287711" cy="862726"/>
              </a:xfrm>
              <a:prstGeom prst="wedgeEllipseCallout">
                <a:avLst>
                  <a:gd name="adj1" fmla="val 8488"/>
                  <a:gd name="adj2" fmla="val 7028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id-ID" sz="1015">
                  <a:solidFill>
                    <a:prstClr val="white"/>
                  </a:solidFill>
                </a:endParaRPr>
              </a:p>
            </p:txBody>
          </p:sp>
          <p:sp>
            <p:nvSpPr>
              <p:cNvPr id="11" name="Oval Callout 15"/>
              <p:cNvSpPr/>
              <p:nvPr/>
            </p:nvSpPr>
            <p:spPr>
              <a:xfrm>
                <a:off x="6727626" y="1544495"/>
                <a:ext cx="1564237" cy="1048482"/>
              </a:xfrm>
              <a:prstGeom prst="wedgeEllipseCallout">
                <a:avLst>
                  <a:gd name="adj1" fmla="val 6540"/>
                  <a:gd name="adj2" fmla="val 751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id-ID" sz="1015">
                  <a:solidFill>
                    <a:prstClr val="white"/>
                  </a:solidFill>
                </a:endParaRPr>
              </a:p>
            </p:txBody>
          </p:sp>
          <p:sp>
            <p:nvSpPr>
              <p:cNvPr id="12" name="Oval Callout 16"/>
              <p:cNvSpPr/>
              <p:nvPr/>
            </p:nvSpPr>
            <p:spPr>
              <a:xfrm>
                <a:off x="8667447" y="1527983"/>
                <a:ext cx="1176273" cy="788424"/>
              </a:xfrm>
              <a:prstGeom prst="wedgeEllipse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id-ID" sz="1015">
                  <a:solidFill>
                    <a:prstClr val="white"/>
                  </a:solidFill>
                </a:endParaRPr>
              </a:p>
            </p:txBody>
          </p:sp>
          <p:sp>
            <p:nvSpPr>
              <p:cNvPr id="13" name="Oval Callout 17"/>
              <p:cNvSpPr/>
              <p:nvPr/>
            </p:nvSpPr>
            <p:spPr>
              <a:xfrm>
                <a:off x="9955157" y="3868492"/>
                <a:ext cx="994673" cy="664591"/>
              </a:xfrm>
              <a:prstGeom prst="wedgeEllipseCallout">
                <a:avLst>
                  <a:gd name="adj1" fmla="val -5639"/>
                  <a:gd name="adj2" fmla="val 66280"/>
                </a:avLst>
              </a:prstGeom>
              <a:solidFill>
                <a:schemeClr val="accent2"/>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id-ID" sz="1015">
                  <a:solidFill>
                    <a:prstClr val="white"/>
                  </a:solidFill>
                </a:endParaRPr>
              </a:p>
            </p:txBody>
          </p:sp>
          <p:sp>
            <p:nvSpPr>
              <p:cNvPr id="14" name="Oval Callout 18"/>
              <p:cNvSpPr/>
              <p:nvPr/>
            </p:nvSpPr>
            <p:spPr>
              <a:xfrm>
                <a:off x="7111461" y="4248257"/>
                <a:ext cx="994675" cy="664591"/>
              </a:xfrm>
              <a:prstGeom prst="wedgeEllipseCallout">
                <a:avLst>
                  <a:gd name="adj1" fmla="val 39098"/>
                  <a:gd name="adj2" fmla="val 65020"/>
                </a:avLst>
              </a:prstGeom>
              <a:solidFill>
                <a:schemeClr val="accent2"/>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id-ID" sz="1015">
                  <a:solidFill>
                    <a:prstClr val="white"/>
                  </a:solidFill>
                </a:endParaRPr>
              </a:p>
            </p:txBody>
          </p:sp>
          <p:sp>
            <p:nvSpPr>
              <p:cNvPr id="15" name="Oval Callout 19"/>
              <p:cNvSpPr/>
              <p:nvPr/>
            </p:nvSpPr>
            <p:spPr>
              <a:xfrm>
                <a:off x="9538301" y="500139"/>
                <a:ext cx="1341367" cy="895752"/>
              </a:xfrm>
              <a:prstGeom prst="wedgeEllipseCallout">
                <a:avLst>
                  <a:gd name="adj1" fmla="val -12056"/>
                  <a:gd name="adj2" fmla="val 690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id-ID" sz="1015">
                  <a:solidFill>
                    <a:prstClr val="white"/>
                  </a:solidFill>
                </a:endParaRPr>
              </a:p>
            </p:txBody>
          </p:sp>
          <p:sp>
            <p:nvSpPr>
              <p:cNvPr id="16" name="Oval Callout 20"/>
              <p:cNvSpPr/>
              <p:nvPr/>
            </p:nvSpPr>
            <p:spPr>
              <a:xfrm>
                <a:off x="8089628" y="690022"/>
                <a:ext cx="994673" cy="664591"/>
              </a:xfrm>
              <a:prstGeom prst="wedgeEllipseCallout">
                <a:avLst>
                  <a:gd name="adj1" fmla="val -5639"/>
                  <a:gd name="adj2" fmla="val 662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id-ID" sz="1015">
                  <a:solidFill>
                    <a:prstClr val="white"/>
                  </a:solidFill>
                </a:endParaRPr>
              </a:p>
            </p:txBody>
          </p:sp>
          <p:sp>
            <p:nvSpPr>
              <p:cNvPr id="17" name="Freeform 45"/>
              <p:cNvSpPr>
                <a:spLocks noEditPoints="1"/>
              </p:cNvSpPr>
              <p:nvPr/>
            </p:nvSpPr>
            <p:spPr bwMode="auto">
              <a:xfrm>
                <a:off x="8481718" y="2795242"/>
                <a:ext cx="466384" cy="466452"/>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lIns="68576" tIns="34288" rIns="68576" bIns="34288"/>
              <a:lstStyle/>
              <a:p>
                <a:pPr defTabSz="685165">
                  <a:defRPr/>
                </a:pPr>
                <a:endParaRPr lang="id-ID" sz="1015">
                  <a:solidFill>
                    <a:prstClr val="black"/>
                  </a:solidFill>
                  <a:ea typeface="宋体" panose="02010600030101010101" pitchFamily="2" charset="-122"/>
                </a:endParaRPr>
              </a:p>
            </p:txBody>
          </p:sp>
          <p:grpSp>
            <p:nvGrpSpPr>
              <p:cNvPr id="18" name="Group 22"/>
              <p:cNvGrpSpPr/>
              <p:nvPr/>
            </p:nvGrpSpPr>
            <p:grpSpPr>
              <a:xfrm>
                <a:off x="7366971" y="4407847"/>
                <a:ext cx="482600" cy="392113"/>
                <a:chOff x="2974975" y="5006976"/>
                <a:chExt cx="482600" cy="392113"/>
              </a:xfrm>
              <a:solidFill>
                <a:schemeClr val="bg1"/>
              </a:solidFill>
            </p:grpSpPr>
            <p:sp>
              <p:nvSpPr>
                <p:cNvPr id="71" name="Freeform 46"/>
                <p:cNvSpPr>
                  <a:spLocks noEditPoints="1"/>
                </p:cNvSpPr>
                <p:nvPr/>
              </p:nvSpPr>
              <p:spPr bwMode="auto">
                <a:xfrm>
                  <a:off x="3306763" y="5127626"/>
                  <a:ext cx="90487" cy="120650"/>
                </a:xfrm>
                <a:custGeom>
                  <a:avLst/>
                  <a:gdLst>
                    <a:gd name="T0" fmla="*/ 11 w 24"/>
                    <a:gd name="T1" fmla="*/ 2 h 32"/>
                    <a:gd name="T2" fmla="*/ 8 w 24"/>
                    <a:gd name="T3" fmla="*/ 0 h 32"/>
                    <a:gd name="T4" fmla="*/ 4 w 24"/>
                    <a:gd name="T5" fmla="*/ 0 h 32"/>
                    <a:gd name="T6" fmla="*/ 0 w 24"/>
                    <a:gd name="T7" fmla="*/ 4 h 32"/>
                    <a:gd name="T8" fmla="*/ 0 w 24"/>
                    <a:gd name="T9" fmla="*/ 28 h 32"/>
                    <a:gd name="T10" fmla="*/ 4 w 24"/>
                    <a:gd name="T11" fmla="*/ 32 h 32"/>
                    <a:gd name="T12" fmla="*/ 20 w 24"/>
                    <a:gd name="T13" fmla="*/ 32 h 32"/>
                    <a:gd name="T14" fmla="*/ 24 w 24"/>
                    <a:gd name="T15" fmla="*/ 28 h 32"/>
                    <a:gd name="T16" fmla="*/ 24 w 24"/>
                    <a:gd name="T17" fmla="*/ 22 h 32"/>
                    <a:gd name="T18" fmla="*/ 23 w 24"/>
                    <a:gd name="T19" fmla="*/ 20 h 32"/>
                    <a:gd name="T20" fmla="*/ 11 w 24"/>
                    <a:gd name="T21" fmla="*/ 2 h 32"/>
                    <a:gd name="T22" fmla="*/ 20 w 24"/>
                    <a:gd name="T23" fmla="*/ 28 h 32"/>
                    <a:gd name="T24" fmla="*/ 4 w 24"/>
                    <a:gd name="T25" fmla="*/ 28 h 32"/>
                    <a:gd name="T26" fmla="*/ 4 w 24"/>
                    <a:gd name="T27" fmla="*/ 4 h 32"/>
                    <a:gd name="T28" fmla="*/ 8 w 24"/>
                    <a:gd name="T29" fmla="*/ 4 h 32"/>
                    <a:gd name="T30" fmla="*/ 20 w 24"/>
                    <a:gd name="T31" fmla="*/ 22 h 32"/>
                    <a:gd name="T32" fmla="*/ 20 w 24"/>
                    <a:gd name="T33"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72" name="Freeform 47"/>
                <p:cNvSpPr>
                  <a:spLocks noEditPoints="1"/>
                </p:cNvSpPr>
                <p:nvPr/>
              </p:nvSpPr>
              <p:spPr bwMode="auto">
                <a:xfrm>
                  <a:off x="2974975" y="5006976"/>
                  <a:ext cx="482600" cy="392113"/>
                </a:xfrm>
                <a:custGeom>
                  <a:avLst/>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grpSp>
          <p:grpSp>
            <p:nvGrpSpPr>
              <p:cNvPr id="19" name="Group 23"/>
              <p:cNvGrpSpPr/>
              <p:nvPr/>
            </p:nvGrpSpPr>
            <p:grpSpPr>
              <a:xfrm>
                <a:off x="7210457" y="1807833"/>
                <a:ext cx="549275" cy="549275"/>
                <a:chOff x="1978025" y="4927601"/>
                <a:chExt cx="549275" cy="549275"/>
              </a:xfrm>
              <a:solidFill>
                <a:schemeClr val="bg1"/>
              </a:solidFill>
            </p:grpSpPr>
            <p:sp>
              <p:nvSpPr>
                <p:cNvPr id="62" name="Freeform 48"/>
                <p:cNvSpPr>
                  <a:spLocks noEditPoints="1"/>
                </p:cNvSpPr>
                <p:nvPr/>
              </p:nvSpPr>
              <p:spPr bwMode="auto">
                <a:xfrm>
                  <a:off x="1978025" y="4927601"/>
                  <a:ext cx="549275" cy="549275"/>
                </a:xfrm>
                <a:custGeom>
                  <a:avLst/>
                  <a:gdLst>
                    <a:gd name="T0" fmla="*/ 97 w 146"/>
                    <a:gd name="T1" fmla="*/ 14 h 146"/>
                    <a:gd name="T2" fmla="*/ 14 w 146"/>
                    <a:gd name="T3" fmla="*/ 49 h 146"/>
                    <a:gd name="T4" fmla="*/ 49 w 146"/>
                    <a:gd name="T5" fmla="*/ 132 h 146"/>
                    <a:gd name="T6" fmla="*/ 132 w 146"/>
                    <a:gd name="T7" fmla="*/ 97 h 146"/>
                    <a:gd name="T8" fmla="*/ 97 w 146"/>
                    <a:gd name="T9" fmla="*/ 14 h 146"/>
                    <a:gd name="T10" fmla="*/ 52 w 146"/>
                    <a:gd name="T11" fmla="*/ 125 h 146"/>
                    <a:gd name="T12" fmla="*/ 21 w 146"/>
                    <a:gd name="T13" fmla="*/ 52 h 146"/>
                    <a:gd name="T14" fmla="*/ 94 w 146"/>
                    <a:gd name="T15" fmla="*/ 21 h 146"/>
                    <a:gd name="T16" fmla="*/ 125 w 146"/>
                    <a:gd name="T17" fmla="*/ 94 h 146"/>
                    <a:gd name="T18" fmla="*/ 52 w 146"/>
                    <a:gd name="T19" fmla="*/ 1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97" y="14"/>
                      </a:moveTo>
                      <a:cubicBezTo>
                        <a:pt x="64" y="0"/>
                        <a:pt x="27" y="16"/>
                        <a:pt x="14" y="49"/>
                      </a:cubicBezTo>
                      <a:cubicBezTo>
                        <a:pt x="0" y="82"/>
                        <a:pt x="16" y="119"/>
                        <a:pt x="49" y="132"/>
                      </a:cubicBezTo>
                      <a:cubicBezTo>
                        <a:pt x="82" y="146"/>
                        <a:pt x="119" y="130"/>
                        <a:pt x="132" y="97"/>
                      </a:cubicBezTo>
                      <a:cubicBezTo>
                        <a:pt x="146" y="64"/>
                        <a:pt x="130" y="27"/>
                        <a:pt x="97" y="14"/>
                      </a:cubicBezTo>
                      <a:close/>
                      <a:moveTo>
                        <a:pt x="52" y="125"/>
                      </a:moveTo>
                      <a:cubicBezTo>
                        <a:pt x="24" y="114"/>
                        <a:pt x="10" y="81"/>
                        <a:pt x="21" y="52"/>
                      </a:cubicBezTo>
                      <a:cubicBezTo>
                        <a:pt x="33" y="24"/>
                        <a:pt x="65" y="10"/>
                        <a:pt x="94" y="21"/>
                      </a:cubicBezTo>
                      <a:cubicBezTo>
                        <a:pt x="123" y="33"/>
                        <a:pt x="136" y="65"/>
                        <a:pt x="125" y="94"/>
                      </a:cubicBezTo>
                      <a:cubicBezTo>
                        <a:pt x="114" y="123"/>
                        <a:pt x="81" y="136"/>
                        <a:pt x="52"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63" name="Freeform 49"/>
                <p:cNvSpPr>
                  <a:spLocks noEditPoints="1"/>
                </p:cNvSpPr>
                <p:nvPr/>
              </p:nvSpPr>
              <p:spPr bwMode="auto">
                <a:xfrm>
                  <a:off x="2219325" y="5168901"/>
                  <a:ext cx="66675" cy="68263"/>
                </a:xfrm>
                <a:custGeom>
                  <a:avLst/>
                  <a:gdLst>
                    <a:gd name="T0" fmla="*/ 12 w 18"/>
                    <a:gd name="T1" fmla="*/ 2 h 18"/>
                    <a:gd name="T2" fmla="*/ 2 w 18"/>
                    <a:gd name="T3" fmla="*/ 6 h 18"/>
                    <a:gd name="T4" fmla="*/ 6 w 18"/>
                    <a:gd name="T5" fmla="*/ 16 h 18"/>
                    <a:gd name="T6" fmla="*/ 16 w 18"/>
                    <a:gd name="T7" fmla="*/ 12 h 18"/>
                    <a:gd name="T8" fmla="*/ 12 w 18"/>
                    <a:gd name="T9" fmla="*/ 2 h 18"/>
                    <a:gd name="T10" fmla="*/ 8 w 18"/>
                    <a:gd name="T11" fmla="*/ 13 h 18"/>
                    <a:gd name="T12" fmla="*/ 5 w 18"/>
                    <a:gd name="T13" fmla="*/ 8 h 18"/>
                    <a:gd name="T14" fmla="*/ 11 w 18"/>
                    <a:gd name="T15" fmla="*/ 5 h 18"/>
                    <a:gd name="T16" fmla="*/ 13 w 18"/>
                    <a:gd name="T17" fmla="*/ 11 h 18"/>
                    <a:gd name="T18" fmla="*/ 8 w 18"/>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2" y="2"/>
                      </a:moveTo>
                      <a:cubicBezTo>
                        <a:pt x="8" y="0"/>
                        <a:pt x="3" y="2"/>
                        <a:pt x="2" y="6"/>
                      </a:cubicBezTo>
                      <a:cubicBezTo>
                        <a:pt x="0" y="10"/>
                        <a:pt x="2" y="15"/>
                        <a:pt x="6" y="16"/>
                      </a:cubicBezTo>
                      <a:cubicBezTo>
                        <a:pt x="10" y="18"/>
                        <a:pt x="15" y="16"/>
                        <a:pt x="16" y="12"/>
                      </a:cubicBezTo>
                      <a:cubicBezTo>
                        <a:pt x="18" y="8"/>
                        <a:pt x="16" y="3"/>
                        <a:pt x="12" y="2"/>
                      </a:cubicBezTo>
                      <a:close/>
                      <a:moveTo>
                        <a:pt x="8" y="13"/>
                      </a:moveTo>
                      <a:cubicBezTo>
                        <a:pt x="5" y="12"/>
                        <a:pt x="4" y="10"/>
                        <a:pt x="5" y="8"/>
                      </a:cubicBezTo>
                      <a:cubicBezTo>
                        <a:pt x="6" y="5"/>
                        <a:pt x="8" y="4"/>
                        <a:pt x="11" y="5"/>
                      </a:cubicBezTo>
                      <a:cubicBezTo>
                        <a:pt x="13" y="6"/>
                        <a:pt x="14" y="8"/>
                        <a:pt x="13" y="11"/>
                      </a:cubicBezTo>
                      <a:cubicBezTo>
                        <a:pt x="12" y="13"/>
                        <a:pt x="10" y="14"/>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64" name="Freeform 50"/>
                <p:cNvSpPr>
                  <a:spLocks noEditPoints="1"/>
                </p:cNvSpPr>
                <p:nvPr/>
              </p:nvSpPr>
              <p:spPr bwMode="auto">
                <a:xfrm>
                  <a:off x="2151063" y="5100638"/>
                  <a:ext cx="203200" cy="203200"/>
                </a:xfrm>
                <a:custGeom>
                  <a:avLst/>
                  <a:gdLst>
                    <a:gd name="T0" fmla="*/ 36 w 54"/>
                    <a:gd name="T1" fmla="*/ 5 h 54"/>
                    <a:gd name="T2" fmla="*/ 5 w 54"/>
                    <a:gd name="T3" fmla="*/ 18 h 54"/>
                    <a:gd name="T4" fmla="*/ 18 w 54"/>
                    <a:gd name="T5" fmla="*/ 49 h 54"/>
                    <a:gd name="T6" fmla="*/ 49 w 54"/>
                    <a:gd name="T7" fmla="*/ 36 h 54"/>
                    <a:gd name="T8" fmla="*/ 36 w 54"/>
                    <a:gd name="T9" fmla="*/ 5 h 54"/>
                    <a:gd name="T10" fmla="*/ 21 w 54"/>
                    <a:gd name="T11" fmla="*/ 42 h 54"/>
                    <a:gd name="T12" fmla="*/ 12 w 54"/>
                    <a:gd name="T13" fmla="*/ 21 h 54"/>
                    <a:gd name="T14" fmla="*/ 33 w 54"/>
                    <a:gd name="T15" fmla="*/ 12 h 54"/>
                    <a:gd name="T16" fmla="*/ 42 w 54"/>
                    <a:gd name="T17" fmla="*/ 33 h 54"/>
                    <a:gd name="T18" fmla="*/ 21 w 54"/>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36" y="5"/>
                      </a:moveTo>
                      <a:cubicBezTo>
                        <a:pt x="24" y="0"/>
                        <a:pt x="10" y="6"/>
                        <a:pt x="5" y="18"/>
                      </a:cubicBezTo>
                      <a:cubicBezTo>
                        <a:pt x="0" y="30"/>
                        <a:pt x="6" y="44"/>
                        <a:pt x="18" y="49"/>
                      </a:cubicBezTo>
                      <a:cubicBezTo>
                        <a:pt x="30" y="54"/>
                        <a:pt x="44" y="48"/>
                        <a:pt x="49" y="36"/>
                      </a:cubicBezTo>
                      <a:cubicBezTo>
                        <a:pt x="54" y="24"/>
                        <a:pt x="48" y="10"/>
                        <a:pt x="36" y="5"/>
                      </a:cubicBezTo>
                      <a:close/>
                      <a:moveTo>
                        <a:pt x="21" y="42"/>
                      </a:moveTo>
                      <a:cubicBezTo>
                        <a:pt x="13" y="39"/>
                        <a:pt x="9" y="29"/>
                        <a:pt x="12" y="21"/>
                      </a:cubicBezTo>
                      <a:cubicBezTo>
                        <a:pt x="15" y="13"/>
                        <a:pt x="25" y="9"/>
                        <a:pt x="33" y="12"/>
                      </a:cubicBezTo>
                      <a:cubicBezTo>
                        <a:pt x="41" y="15"/>
                        <a:pt x="45" y="25"/>
                        <a:pt x="42" y="33"/>
                      </a:cubicBezTo>
                      <a:cubicBezTo>
                        <a:pt x="39" y="41"/>
                        <a:pt x="29" y="45"/>
                        <a:pt x="2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65" name="Freeform 51"/>
                <p:cNvSpPr/>
                <p:nvPr/>
              </p:nvSpPr>
              <p:spPr bwMode="auto">
                <a:xfrm>
                  <a:off x="2290763" y="5237163"/>
                  <a:ext cx="74612" cy="77788"/>
                </a:xfrm>
                <a:custGeom>
                  <a:avLst/>
                  <a:gdLst>
                    <a:gd name="T0" fmla="*/ 20 w 20"/>
                    <a:gd name="T1" fmla="*/ 3 h 21"/>
                    <a:gd name="T2" fmla="*/ 19 w 20"/>
                    <a:gd name="T3" fmla="*/ 0 h 21"/>
                    <a:gd name="T4" fmla="*/ 16 w 20"/>
                    <a:gd name="T5" fmla="*/ 1 h 21"/>
                    <a:gd name="T6" fmla="*/ 16 w 20"/>
                    <a:gd name="T7" fmla="*/ 1 h 21"/>
                    <a:gd name="T8" fmla="*/ 1 w 20"/>
                    <a:gd name="T9" fmla="*/ 17 h 21"/>
                    <a:gd name="T10" fmla="*/ 0 w 20"/>
                    <a:gd name="T11" fmla="*/ 19 h 21"/>
                    <a:gd name="T12" fmla="*/ 3 w 20"/>
                    <a:gd name="T13" fmla="*/ 20 h 21"/>
                    <a:gd name="T14" fmla="*/ 3 w 20"/>
                    <a:gd name="T15" fmla="*/ 20 h 21"/>
                    <a:gd name="T16" fmla="*/ 20 w 20"/>
                    <a:gd name="T1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1">
                      <a:moveTo>
                        <a:pt x="20" y="3"/>
                      </a:moveTo>
                      <a:cubicBezTo>
                        <a:pt x="20" y="2"/>
                        <a:pt x="20" y="1"/>
                        <a:pt x="19" y="0"/>
                      </a:cubicBezTo>
                      <a:cubicBezTo>
                        <a:pt x="18" y="0"/>
                        <a:pt x="16" y="0"/>
                        <a:pt x="16" y="1"/>
                      </a:cubicBezTo>
                      <a:cubicBezTo>
                        <a:pt x="16" y="1"/>
                        <a:pt x="16" y="1"/>
                        <a:pt x="16" y="1"/>
                      </a:cubicBezTo>
                      <a:cubicBezTo>
                        <a:pt x="13" y="9"/>
                        <a:pt x="8" y="14"/>
                        <a:pt x="1" y="17"/>
                      </a:cubicBezTo>
                      <a:cubicBezTo>
                        <a:pt x="0" y="17"/>
                        <a:pt x="0" y="18"/>
                        <a:pt x="0" y="19"/>
                      </a:cubicBezTo>
                      <a:cubicBezTo>
                        <a:pt x="0" y="20"/>
                        <a:pt x="2" y="21"/>
                        <a:pt x="3" y="20"/>
                      </a:cubicBezTo>
                      <a:cubicBezTo>
                        <a:pt x="3" y="20"/>
                        <a:pt x="3" y="20"/>
                        <a:pt x="3" y="20"/>
                      </a:cubicBezTo>
                      <a:cubicBezTo>
                        <a:pt x="10" y="17"/>
                        <a:pt x="16" y="11"/>
                        <a:pt x="2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66" name="Freeform 52"/>
                <p:cNvSpPr/>
                <p:nvPr/>
              </p:nvSpPr>
              <p:spPr bwMode="auto">
                <a:xfrm>
                  <a:off x="2312988" y="5259388"/>
                  <a:ext cx="109537" cy="112713"/>
                </a:xfrm>
                <a:custGeom>
                  <a:avLst/>
                  <a:gdLst>
                    <a:gd name="T0" fmla="*/ 27 w 29"/>
                    <a:gd name="T1" fmla="*/ 0 h 30"/>
                    <a:gd name="T2" fmla="*/ 25 w 29"/>
                    <a:gd name="T3" fmla="*/ 1 h 30"/>
                    <a:gd name="T4" fmla="*/ 1 w 29"/>
                    <a:gd name="T5" fmla="*/ 25 h 30"/>
                    <a:gd name="T6" fmla="*/ 0 w 29"/>
                    <a:gd name="T7" fmla="*/ 28 h 30"/>
                    <a:gd name="T8" fmla="*/ 3 w 29"/>
                    <a:gd name="T9" fmla="*/ 29 h 30"/>
                    <a:gd name="T10" fmla="*/ 3 w 29"/>
                    <a:gd name="T11" fmla="*/ 29 h 30"/>
                    <a:gd name="T12" fmla="*/ 29 w 29"/>
                    <a:gd name="T13" fmla="*/ 3 h 30"/>
                    <a:gd name="T14" fmla="*/ 27 w 29"/>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27" y="0"/>
                      </a:moveTo>
                      <a:cubicBezTo>
                        <a:pt x="26" y="0"/>
                        <a:pt x="25" y="0"/>
                        <a:pt x="25" y="1"/>
                      </a:cubicBezTo>
                      <a:cubicBezTo>
                        <a:pt x="20" y="13"/>
                        <a:pt x="12" y="21"/>
                        <a:pt x="1" y="25"/>
                      </a:cubicBezTo>
                      <a:cubicBezTo>
                        <a:pt x="0" y="26"/>
                        <a:pt x="0" y="27"/>
                        <a:pt x="0" y="28"/>
                      </a:cubicBezTo>
                      <a:cubicBezTo>
                        <a:pt x="1" y="29"/>
                        <a:pt x="2" y="30"/>
                        <a:pt x="3" y="29"/>
                      </a:cubicBezTo>
                      <a:cubicBezTo>
                        <a:pt x="3" y="29"/>
                        <a:pt x="3" y="29"/>
                        <a:pt x="3" y="29"/>
                      </a:cubicBezTo>
                      <a:cubicBezTo>
                        <a:pt x="14" y="24"/>
                        <a:pt x="24" y="15"/>
                        <a:pt x="29" y="3"/>
                      </a:cubicBezTo>
                      <a:cubicBezTo>
                        <a:pt x="29" y="2"/>
                        <a:pt x="28" y="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67" name="Freeform 53"/>
                <p:cNvSpPr/>
                <p:nvPr/>
              </p:nvSpPr>
              <p:spPr bwMode="auto">
                <a:xfrm>
                  <a:off x="2301875" y="5248276"/>
                  <a:ext cx="93662" cy="93663"/>
                </a:xfrm>
                <a:custGeom>
                  <a:avLst/>
                  <a:gdLst>
                    <a:gd name="T0" fmla="*/ 23 w 25"/>
                    <a:gd name="T1" fmla="*/ 0 h 25"/>
                    <a:gd name="T2" fmla="*/ 20 w 25"/>
                    <a:gd name="T3" fmla="*/ 1 h 25"/>
                    <a:gd name="T4" fmla="*/ 1 w 25"/>
                    <a:gd name="T5" fmla="*/ 21 h 25"/>
                    <a:gd name="T6" fmla="*/ 1 w 25"/>
                    <a:gd name="T7" fmla="*/ 21 h 25"/>
                    <a:gd name="T8" fmla="*/ 0 w 25"/>
                    <a:gd name="T9" fmla="*/ 24 h 25"/>
                    <a:gd name="T10" fmla="*/ 3 w 25"/>
                    <a:gd name="T11" fmla="*/ 25 h 25"/>
                    <a:gd name="T12" fmla="*/ 3 w 25"/>
                    <a:gd name="T13" fmla="*/ 25 h 25"/>
                    <a:gd name="T14" fmla="*/ 24 w 25"/>
                    <a:gd name="T15" fmla="*/ 3 h 25"/>
                    <a:gd name="T16" fmla="*/ 2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23" y="0"/>
                      </a:moveTo>
                      <a:cubicBezTo>
                        <a:pt x="22" y="0"/>
                        <a:pt x="21" y="0"/>
                        <a:pt x="20" y="1"/>
                      </a:cubicBezTo>
                      <a:cubicBezTo>
                        <a:pt x="17" y="11"/>
                        <a:pt x="10" y="17"/>
                        <a:pt x="1" y="21"/>
                      </a:cubicBezTo>
                      <a:cubicBezTo>
                        <a:pt x="1" y="21"/>
                        <a:pt x="1" y="21"/>
                        <a:pt x="1" y="21"/>
                      </a:cubicBezTo>
                      <a:cubicBezTo>
                        <a:pt x="0" y="22"/>
                        <a:pt x="0" y="23"/>
                        <a:pt x="0" y="24"/>
                      </a:cubicBezTo>
                      <a:cubicBezTo>
                        <a:pt x="1" y="25"/>
                        <a:pt x="2" y="25"/>
                        <a:pt x="3" y="25"/>
                      </a:cubicBezTo>
                      <a:cubicBezTo>
                        <a:pt x="3" y="25"/>
                        <a:pt x="3" y="25"/>
                        <a:pt x="3" y="25"/>
                      </a:cubicBezTo>
                      <a:cubicBezTo>
                        <a:pt x="12" y="21"/>
                        <a:pt x="20" y="13"/>
                        <a:pt x="24" y="3"/>
                      </a:cubicBezTo>
                      <a:cubicBezTo>
                        <a:pt x="25" y="2"/>
                        <a:pt x="24" y="1"/>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68" name="Freeform 54"/>
                <p:cNvSpPr/>
                <p:nvPr/>
              </p:nvSpPr>
              <p:spPr bwMode="auto">
                <a:xfrm>
                  <a:off x="2139950" y="5089526"/>
                  <a:ext cx="74612" cy="79375"/>
                </a:xfrm>
                <a:custGeom>
                  <a:avLst/>
                  <a:gdLst>
                    <a:gd name="T0" fmla="*/ 20 w 20"/>
                    <a:gd name="T1" fmla="*/ 2 h 21"/>
                    <a:gd name="T2" fmla="*/ 17 w 20"/>
                    <a:gd name="T3" fmla="*/ 1 h 21"/>
                    <a:gd name="T4" fmla="*/ 17 w 20"/>
                    <a:gd name="T5" fmla="*/ 1 h 21"/>
                    <a:gd name="T6" fmla="*/ 0 w 20"/>
                    <a:gd name="T7" fmla="*/ 18 h 21"/>
                    <a:gd name="T8" fmla="*/ 0 w 20"/>
                    <a:gd name="T9" fmla="*/ 18 h 21"/>
                    <a:gd name="T10" fmla="*/ 1 w 20"/>
                    <a:gd name="T11" fmla="*/ 21 h 21"/>
                    <a:gd name="T12" fmla="*/ 4 w 20"/>
                    <a:gd name="T13" fmla="*/ 20 h 21"/>
                    <a:gd name="T14" fmla="*/ 4 w 20"/>
                    <a:gd name="T15" fmla="*/ 20 h 21"/>
                    <a:gd name="T16" fmla="*/ 19 w 20"/>
                    <a:gd name="T17" fmla="*/ 4 h 21"/>
                    <a:gd name="T18" fmla="*/ 20 w 20"/>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
                      </a:moveTo>
                      <a:cubicBezTo>
                        <a:pt x="20" y="1"/>
                        <a:pt x="18" y="0"/>
                        <a:pt x="17" y="1"/>
                      </a:cubicBezTo>
                      <a:cubicBezTo>
                        <a:pt x="17" y="1"/>
                        <a:pt x="17" y="1"/>
                        <a:pt x="17" y="1"/>
                      </a:cubicBezTo>
                      <a:cubicBezTo>
                        <a:pt x="10" y="4"/>
                        <a:pt x="4" y="10"/>
                        <a:pt x="0" y="18"/>
                      </a:cubicBezTo>
                      <a:cubicBezTo>
                        <a:pt x="0" y="18"/>
                        <a:pt x="0" y="18"/>
                        <a:pt x="0" y="18"/>
                      </a:cubicBezTo>
                      <a:cubicBezTo>
                        <a:pt x="0" y="19"/>
                        <a:pt x="0" y="20"/>
                        <a:pt x="1" y="21"/>
                      </a:cubicBezTo>
                      <a:cubicBezTo>
                        <a:pt x="2" y="21"/>
                        <a:pt x="4" y="21"/>
                        <a:pt x="4" y="20"/>
                      </a:cubicBezTo>
                      <a:cubicBezTo>
                        <a:pt x="4" y="20"/>
                        <a:pt x="4" y="20"/>
                        <a:pt x="4" y="20"/>
                      </a:cubicBezTo>
                      <a:cubicBezTo>
                        <a:pt x="7" y="12"/>
                        <a:pt x="12" y="7"/>
                        <a:pt x="19" y="4"/>
                      </a:cubicBezTo>
                      <a:cubicBezTo>
                        <a:pt x="20" y="4"/>
                        <a:pt x="20" y="3"/>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69" name="Freeform 55"/>
                <p:cNvSpPr/>
                <p:nvPr/>
              </p:nvSpPr>
              <p:spPr bwMode="auto">
                <a:xfrm>
                  <a:off x="2082800" y="5033963"/>
                  <a:ext cx="109537" cy="112713"/>
                </a:xfrm>
                <a:custGeom>
                  <a:avLst/>
                  <a:gdLst>
                    <a:gd name="T0" fmla="*/ 29 w 29"/>
                    <a:gd name="T1" fmla="*/ 2 h 30"/>
                    <a:gd name="T2" fmla="*/ 26 w 29"/>
                    <a:gd name="T3" fmla="*/ 1 h 30"/>
                    <a:gd name="T4" fmla="*/ 26 w 29"/>
                    <a:gd name="T5" fmla="*/ 1 h 30"/>
                    <a:gd name="T6" fmla="*/ 0 w 29"/>
                    <a:gd name="T7" fmla="*/ 27 h 30"/>
                    <a:gd name="T8" fmla="*/ 2 w 29"/>
                    <a:gd name="T9" fmla="*/ 30 h 30"/>
                    <a:gd name="T10" fmla="*/ 4 w 29"/>
                    <a:gd name="T11" fmla="*/ 29 h 30"/>
                    <a:gd name="T12" fmla="*/ 28 w 29"/>
                    <a:gd name="T13" fmla="*/ 5 h 30"/>
                    <a:gd name="T14" fmla="*/ 29 w 29"/>
                    <a:gd name="T15" fmla="*/ 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29" y="2"/>
                      </a:moveTo>
                      <a:cubicBezTo>
                        <a:pt x="28" y="1"/>
                        <a:pt x="27" y="0"/>
                        <a:pt x="26" y="1"/>
                      </a:cubicBezTo>
                      <a:cubicBezTo>
                        <a:pt x="26" y="1"/>
                        <a:pt x="26" y="1"/>
                        <a:pt x="26" y="1"/>
                      </a:cubicBezTo>
                      <a:cubicBezTo>
                        <a:pt x="15" y="6"/>
                        <a:pt x="5" y="15"/>
                        <a:pt x="0" y="27"/>
                      </a:cubicBezTo>
                      <a:cubicBezTo>
                        <a:pt x="0" y="28"/>
                        <a:pt x="1" y="29"/>
                        <a:pt x="2" y="30"/>
                      </a:cubicBezTo>
                      <a:cubicBezTo>
                        <a:pt x="3" y="30"/>
                        <a:pt x="4" y="30"/>
                        <a:pt x="4" y="29"/>
                      </a:cubicBezTo>
                      <a:cubicBezTo>
                        <a:pt x="9" y="17"/>
                        <a:pt x="17" y="9"/>
                        <a:pt x="28" y="5"/>
                      </a:cubicBezTo>
                      <a:cubicBezTo>
                        <a:pt x="29" y="4"/>
                        <a:pt x="29" y="3"/>
                        <a:pt x="2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70" name="Freeform 56"/>
                <p:cNvSpPr/>
                <p:nvPr/>
              </p:nvSpPr>
              <p:spPr bwMode="auto">
                <a:xfrm>
                  <a:off x="2109788" y="5064126"/>
                  <a:ext cx="93662" cy="93663"/>
                </a:xfrm>
                <a:custGeom>
                  <a:avLst/>
                  <a:gdLst>
                    <a:gd name="T0" fmla="*/ 24 w 25"/>
                    <a:gd name="T1" fmla="*/ 4 h 25"/>
                    <a:gd name="T2" fmla="*/ 25 w 25"/>
                    <a:gd name="T3" fmla="*/ 1 h 25"/>
                    <a:gd name="T4" fmla="*/ 22 w 25"/>
                    <a:gd name="T5" fmla="*/ 0 h 25"/>
                    <a:gd name="T6" fmla="*/ 22 w 25"/>
                    <a:gd name="T7" fmla="*/ 0 h 25"/>
                    <a:gd name="T8" fmla="*/ 1 w 25"/>
                    <a:gd name="T9" fmla="*/ 22 h 25"/>
                    <a:gd name="T10" fmla="*/ 2 w 25"/>
                    <a:gd name="T11" fmla="*/ 25 h 25"/>
                    <a:gd name="T12" fmla="*/ 5 w 25"/>
                    <a:gd name="T13" fmla="*/ 24 h 25"/>
                    <a:gd name="T14" fmla="*/ 24 w 25"/>
                    <a:gd name="T15" fmla="*/ 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24" y="4"/>
                      </a:moveTo>
                      <a:cubicBezTo>
                        <a:pt x="25" y="3"/>
                        <a:pt x="25" y="2"/>
                        <a:pt x="25" y="1"/>
                      </a:cubicBezTo>
                      <a:cubicBezTo>
                        <a:pt x="24" y="0"/>
                        <a:pt x="23" y="0"/>
                        <a:pt x="22" y="0"/>
                      </a:cubicBezTo>
                      <a:cubicBezTo>
                        <a:pt x="22" y="0"/>
                        <a:pt x="22" y="0"/>
                        <a:pt x="22" y="0"/>
                      </a:cubicBezTo>
                      <a:cubicBezTo>
                        <a:pt x="13" y="4"/>
                        <a:pt x="5" y="12"/>
                        <a:pt x="1" y="22"/>
                      </a:cubicBezTo>
                      <a:cubicBezTo>
                        <a:pt x="0" y="23"/>
                        <a:pt x="1" y="24"/>
                        <a:pt x="2" y="25"/>
                      </a:cubicBezTo>
                      <a:cubicBezTo>
                        <a:pt x="3" y="25"/>
                        <a:pt x="4" y="25"/>
                        <a:pt x="5" y="24"/>
                      </a:cubicBezTo>
                      <a:cubicBezTo>
                        <a:pt x="8" y="14"/>
                        <a:pt x="15" y="8"/>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grpSp>
          <p:grpSp>
            <p:nvGrpSpPr>
              <p:cNvPr id="20" name="Group 24"/>
              <p:cNvGrpSpPr/>
              <p:nvPr/>
            </p:nvGrpSpPr>
            <p:grpSpPr>
              <a:xfrm>
                <a:off x="8806221" y="3987764"/>
                <a:ext cx="495300" cy="466725"/>
                <a:chOff x="1049338" y="4976813"/>
                <a:chExt cx="495300" cy="466725"/>
              </a:xfrm>
              <a:solidFill>
                <a:schemeClr val="bg1"/>
              </a:solidFill>
            </p:grpSpPr>
            <p:sp>
              <p:nvSpPr>
                <p:cNvPr id="60" name="Oval 57"/>
                <p:cNvSpPr>
                  <a:spLocks noChangeArrowheads="1"/>
                </p:cNvSpPr>
                <p:nvPr/>
              </p:nvSpPr>
              <p:spPr bwMode="auto">
                <a:xfrm>
                  <a:off x="1289050" y="523240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61" name="Freeform 58"/>
                <p:cNvSpPr>
                  <a:spLocks noEditPoints="1"/>
                </p:cNvSpPr>
                <p:nvPr/>
              </p:nvSpPr>
              <p:spPr bwMode="auto">
                <a:xfrm>
                  <a:off x="1049338" y="4976813"/>
                  <a:ext cx="495300"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grpSp>
          <p:sp>
            <p:nvSpPr>
              <p:cNvPr id="21" name="Freeform 59"/>
              <p:cNvSpPr>
                <a:spLocks noEditPoints="1"/>
              </p:cNvSpPr>
              <p:nvPr/>
            </p:nvSpPr>
            <p:spPr bwMode="auto">
              <a:xfrm>
                <a:off x="10359631" y="1779783"/>
                <a:ext cx="482890" cy="478835"/>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22" name="Freeform 60"/>
              <p:cNvSpPr>
                <a:spLocks noEditPoints="1"/>
              </p:cNvSpPr>
              <p:nvPr/>
            </p:nvSpPr>
            <p:spPr bwMode="auto">
              <a:xfrm>
                <a:off x="5922805" y="2564081"/>
                <a:ext cx="482893" cy="482964"/>
              </a:xfrm>
              <a:custGeom>
                <a:avLst/>
                <a:gdLst>
                  <a:gd name="T0" fmla="*/ 126 w 129"/>
                  <a:gd name="T1" fmla="*/ 2 h 128"/>
                  <a:gd name="T2" fmla="*/ 121 w 129"/>
                  <a:gd name="T3" fmla="*/ 0 h 128"/>
                  <a:gd name="T4" fmla="*/ 120 w 129"/>
                  <a:gd name="T5" fmla="*/ 0 h 128"/>
                  <a:gd name="T6" fmla="*/ 52 w 129"/>
                  <a:gd name="T7" fmla="*/ 12 h 128"/>
                  <a:gd name="T8" fmla="*/ 45 w 129"/>
                  <a:gd name="T9" fmla="*/ 20 h 128"/>
                  <a:gd name="T10" fmla="*/ 45 w 129"/>
                  <a:gd name="T11" fmla="*/ 28 h 128"/>
                  <a:gd name="T12" fmla="*/ 45 w 129"/>
                  <a:gd name="T13" fmla="*/ 32 h 128"/>
                  <a:gd name="T14" fmla="*/ 45 w 129"/>
                  <a:gd name="T15" fmla="*/ 89 h 128"/>
                  <a:gd name="T16" fmla="*/ 30 w 129"/>
                  <a:gd name="T17" fmla="*/ 84 h 128"/>
                  <a:gd name="T18" fmla="*/ 20 w 129"/>
                  <a:gd name="T19" fmla="*/ 86 h 128"/>
                  <a:gd name="T20" fmla="*/ 3 w 129"/>
                  <a:gd name="T21" fmla="*/ 100 h 128"/>
                  <a:gd name="T22" fmla="*/ 2 w 129"/>
                  <a:gd name="T23" fmla="*/ 115 h 128"/>
                  <a:gd name="T24" fmla="*/ 24 w 129"/>
                  <a:gd name="T25" fmla="*/ 128 h 128"/>
                  <a:gd name="T26" fmla="*/ 34 w 129"/>
                  <a:gd name="T27" fmla="*/ 126 h 128"/>
                  <a:gd name="T28" fmla="*/ 51 w 129"/>
                  <a:gd name="T29" fmla="*/ 112 h 128"/>
                  <a:gd name="T30" fmla="*/ 53 w 129"/>
                  <a:gd name="T31" fmla="*/ 104 h 128"/>
                  <a:gd name="T32" fmla="*/ 53 w 129"/>
                  <a:gd name="T33" fmla="*/ 104 h 128"/>
                  <a:gd name="T34" fmla="*/ 53 w 129"/>
                  <a:gd name="T35" fmla="*/ 40 h 128"/>
                  <a:gd name="T36" fmla="*/ 54 w 129"/>
                  <a:gd name="T37" fmla="*/ 40 h 128"/>
                  <a:gd name="T38" fmla="*/ 121 w 129"/>
                  <a:gd name="T39" fmla="*/ 28 h 128"/>
                  <a:gd name="T40" fmla="*/ 121 w 129"/>
                  <a:gd name="T41" fmla="*/ 77 h 128"/>
                  <a:gd name="T42" fmla="*/ 106 w 129"/>
                  <a:gd name="T43" fmla="*/ 72 h 128"/>
                  <a:gd name="T44" fmla="*/ 96 w 129"/>
                  <a:gd name="T45" fmla="*/ 74 h 128"/>
                  <a:gd name="T46" fmla="*/ 79 w 129"/>
                  <a:gd name="T47" fmla="*/ 88 h 128"/>
                  <a:gd name="T48" fmla="*/ 78 w 129"/>
                  <a:gd name="T49" fmla="*/ 103 h 128"/>
                  <a:gd name="T50" fmla="*/ 100 w 129"/>
                  <a:gd name="T51" fmla="*/ 116 h 128"/>
                  <a:gd name="T52" fmla="*/ 110 w 129"/>
                  <a:gd name="T53" fmla="*/ 114 h 128"/>
                  <a:gd name="T54" fmla="*/ 127 w 129"/>
                  <a:gd name="T55" fmla="*/ 100 h 128"/>
                  <a:gd name="T56" fmla="*/ 129 w 129"/>
                  <a:gd name="T57" fmla="*/ 92 h 128"/>
                  <a:gd name="T58" fmla="*/ 129 w 129"/>
                  <a:gd name="T59" fmla="*/ 92 h 128"/>
                  <a:gd name="T60" fmla="*/ 129 w 129"/>
                  <a:gd name="T61" fmla="*/ 20 h 128"/>
                  <a:gd name="T62" fmla="*/ 129 w 129"/>
                  <a:gd name="T63" fmla="*/ 16 h 128"/>
                  <a:gd name="T64" fmla="*/ 129 w 129"/>
                  <a:gd name="T65" fmla="*/ 8 h 128"/>
                  <a:gd name="T66" fmla="*/ 126 w 129"/>
                  <a:gd name="T67" fmla="*/ 2 h 128"/>
                  <a:gd name="T68" fmla="*/ 32 w 129"/>
                  <a:gd name="T69" fmla="*/ 119 h 128"/>
                  <a:gd name="T70" fmla="*/ 10 w 129"/>
                  <a:gd name="T71" fmla="*/ 112 h 128"/>
                  <a:gd name="T72" fmla="*/ 22 w 129"/>
                  <a:gd name="T73" fmla="*/ 93 h 128"/>
                  <a:gd name="T74" fmla="*/ 44 w 129"/>
                  <a:gd name="T75" fmla="*/ 100 h 128"/>
                  <a:gd name="T76" fmla="*/ 32 w 129"/>
                  <a:gd name="T77" fmla="*/ 119 h 128"/>
                  <a:gd name="T78" fmla="*/ 108 w 129"/>
                  <a:gd name="T79" fmla="*/ 107 h 128"/>
                  <a:gd name="T80" fmla="*/ 85 w 129"/>
                  <a:gd name="T81" fmla="*/ 100 h 128"/>
                  <a:gd name="T82" fmla="*/ 98 w 129"/>
                  <a:gd name="T83" fmla="*/ 81 h 128"/>
                  <a:gd name="T84" fmla="*/ 120 w 129"/>
                  <a:gd name="T85" fmla="*/ 88 h 128"/>
                  <a:gd name="T86" fmla="*/ 108 w 129"/>
                  <a:gd name="T87" fmla="*/ 107 h 128"/>
                  <a:gd name="T88" fmla="*/ 121 w 129"/>
                  <a:gd name="T89" fmla="*/ 20 h 128"/>
                  <a:gd name="T90" fmla="*/ 53 w 129"/>
                  <a:gd name="T91" fmla="*/ 32 h 128"/>
                  <a:gd name="T92" fmla="*/ 53 w 129"/>
                  <a:gd name="T93" fmla="*/ 28 h 128"/>
                  <a:gd name="T94" fmla="*/ 53 w 129"/>
                  <a:gd name="T95" fmla="*/ 20 h 128"/>
                  <a:gd name="T96" fmla="*/ 121 w 129"/>
                  <a:gd name="T97" fmla="*/ 8 h 128"/>
                  <a:gd name="T98" fmla="*/ 121 w 129"/>
                  <a:gd name="T99" fmla="*/ 16 h 128"/>
                  <a:gd name="T100" fmla="*/ 121 w 129"/>
                  <a:gd name="T101" fmla="*/ 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 h="128">
                    <a:moveTo>
                      <a:pt x="126" y="2"/>
                    </a:moveTo>
                    <a:cubicBezTo>
                      <a:pt x="125" y="1"/>
                      <a:pt x="123" y="0"/>
                      <a:pt x="121" y="0"/>
                    </a:cubicBezTo>
                    <a:cubicBezTo>
                      <a:pt x="121" y="0"/>
                      <a:pt x="120" y="0"/>
                      <a:pt x="120" y="0"/>
                    </a:cubicBezTo>
                    <a:cubicBezTo>
                      <a:pt x="52" y="12"/>
                      <a:pt x="52" y="12"/>
                      <a:pt x="52" y="12"/>
                    </a:cubicBezTo>
                    <a:cubicBezTo>
                      <a:pt x="48" y="13"/>
                      <a:pt x="45" y="16"/>
                      <a:pt x="45" y="20"/>
                    </a:cubicBezTo>
                    <a:cubicBezTo>
                      <a:pt x="45" y="28"/>
                      <a:pt x="45" y="28"/>
                      <a:pt x="45" y="28"/>
                    </a:cubicBezTo>
                    <a:cubicBezTo>
                      <a:pt x="45" y="32"/>
                      <a:pt x="45" y="32"/>
                      <a:pt x="45" y="32"/>
                    </a:cubicBezTo>
                    <a:cubicBezTo>
                      <a:pt x="45" y="89"/>
                      <a:pt x="45" y="89"/>
                      <a:pt x="45" y="89"/>
                    </a:cubicBezTo>
                    <a:cubicBezTo>
                      <a:pt x="41" y="86"/>
                      <a:pt x="36" y="84"/>
                      <a:pt x="30" y="84"/>
                    </a:cubicBezTo>
                    <a:cubicBezTo>
                      <a:pt x="26" y="84"/>
                      <a:pt x="23" y="85"/>
                      <a:pt x="20" y="86"/>
                    </a:cubicBezTo>
                    <a:cubicBezTo>
                      <a:pt x="12" y="88"/>
                      <a:pt x="6" y="93"/>
                      <a:pt x="3" y="100"/>
                    </a:cubicBezTo>
                    <a:cubicBezTo>
                      <a:pt x="1" y="104"/>
                      <a:pt x="0" y="110"/>
                      <a:pt x="2" y="115"/>
                    </a:cubicBezTo>
                    <a:cubicBezTo>
                      <a:pt x="5" y="123"/>
                      <a:pt x="14" y="128"/>
                      <a:pt x="24" y="128"/>
                    </a:cubicBezTo>
                    <a:cubicBezTo>
                      <a:pt x="28" y="128"/>
                      <a:pt x="31" y="127"/>
                      <a:pt x="34" y="126"/>
                    </a:cubicBezTo>
                    <a:cubicBezTo>
                      <a:pt x="42" y="124"/>
                      <a:pt x="48" y="119"/>
                      <a:pt x="51" y="112"/>
                    </a:cubicBezTo>
                    <a:cubicBezTo>
                      <a:pt x="52" y="110"/>
                      <a:pt x="53" y="107"/>
                      <a:pt x="53" y="104"/>
                    </a:cubicBezTo>
                    <a:cubicBezTo>
                      <a:pt x="53" y="104"/>
                      <a:pt x="53" y="104"/>
                      <a:pt x="53" y="104"/>
                    </a:cubicBezTo>
                    <a:cubicBezTo>
                      <a:pt x="53" y="40"/>
                      <a:pt x="53" y="40"/>
                      <a:pt x="53" y="40"/>
                    </a:cubicBezTo>
                    <a:cubicBezTo>
                      <a:pt x="53" y="40"/>
                      <a:pt x="54" y="40"/>
                      <a:pt x="54" y="40"/>
                    </a:cubicBezTo>
                    <a:cubicBezTo>
                      <a:pt x="121" y="28"/>
                      <a:pt x="121" y="28"/>
                      <a:pt x="121" y="28"/>
                    </a:cubicBezTo>
                    <a:cubicBezTo>
                      <a:pt x="121" y="77"/>
                      <a:pt x="121" y="77"/>
                      <a:pt x="121" y="77"/>
                    </a:cubicBezTo>
                    <a:cubicBezTo>
                      <a:pt x="117" y="74"/>
                      <a:pt x="112" y="72"/>
                      <a:pt x="106" y="72"/>
                    </a:cubicBezTo>
                    <a:cubicBezTo>
                      <a:pt x="102" y="72"/>
                      <a:pt x="99" y="73"/>
                      <a:pt x="96" y="74"/>
                    </a:cubicBezTo>
                    <a:cubicBezTo>
                      <a:pt x="88" y="76"/>
                      <a:pt x="82" y="81"/>
                      <a:pt x="79" y="88"/>
                    </a:cubicBezTo>
                    <a:cubicBezTo>
                      <a:pt x="77" y="92"/>
                      <a:pt x="76" y="98"/>
                      <a:pt x="78" y="103"/>
                    </a:cubicBezTo>
                    <a:cubicBezTo>
                      <a:pt x="81" y="111"/>
                      <a:pt x="90" y="116"/>
                      <a:pt x="100" y="116"/>
                    </a:cubicBezTo>
                    <a:cubicBezTo>
                      <a:pt x="104" y="116"/>
                      <a:pt x="107" y="115"/>
                      <a:pt x="110" y="114"/>
                    </a:cubicBezTo>
                    <a:cubicBezTo>
                      <a:pt x="118" y="112"/>
                      <a:pt x="124" y="107"/>
                      <a:pt x="127" y="100"/>
                    </a:cubicBezTo>
                    <a:cubicBezTo>
                      <a:pt x="128" y="98"/>
                      <a:pt x="129" y="95"/>
                      <a:pt x="129" y="92"/>
                    </a:cubicBezTo>
                    <a:cubicBezTo>
                      <a:pt x="129" y="92"/>
                      <a:pt x="129" y="92"/>
                      <a:pt x="129" y="92"/>
                    </a:cubicBezTo>
                    <a:cubicBezTo>
                      <a:pt x="129" y="20"/>
                      <a:pt x="129" y="20"/>
                      <a:pt x="129" y="20"/>
                    </a:cubicBezTo>
                    <a:cubicBezTo>
                      <a:pt x="129" y="16"/>
                      <a:pt x="129" y="16"/>
                      <a:pt x="129" y="16"/>
                    </a:cubicBezTo>
                    <a:cubicBezTo>
                      <a:pt x="129" y="8"/>
                      <a:pt x="129" y="8"/>
                      <a:pt x="129" y="8"/>
                    </a:cubicBezTo>
                    <a:cubicBezTo>
                      <a:pt x="129" y="6"/>
                      <a:pt x="128" y="3"/>
                      <a:pt x="126" y="2"/>
                    </a:cubicBezTo>
                    <a:close/>
                    <a:moveTo>
                      <a:pt x="32" y="119"/>
                    </a:moveTo>
                    <a:cubicBezTo>
                      <a:pt x="22" y="122"/>
                      <a:pt x="12" y="119"/>
                      <a:pt x="10" y="112"/>
                    </a:cubicBezTo>
                    <a:cubicBezTo>
                      <a:pt x="7" y="105"/>
                      <a:pt x="13" y="96"/>
                      <a:pt x="22" y="93"/>
                    </a:cubicBezTo>
                    <a:cubicBezTo>
                      <a:pt x="32" y="90"/>
                      <a:pt x="42" y="93"/>
                      <a:pt x="44" y="100"/>
                    </a:cubicBezTo>
                    <a:cubicBezTo>
                      <a:pt x="47" y="107"/>
                      <a:pt x="41" y="116"/>
                      <a:pt x="32" y="119"/>
                    </a:cubicBezTo>
                    <a:close/>
                    <a:moveTo>
                      <a:pt x="108" y="107"/>
                    </a:moveTo>
                    <a:cubicBezTo>
                      <a:pt x="98" y="110"/>
                      <a:pt x="88" y="107"/>
                      <a:pt x="85" y="100"/>
                    </a:cubicBezTo>
                    <a:cubicBezTo>
                      <a:pt x="83" y="93"/>
                      <a:pt x="88" y="84"/>
                      <a:pt x="98" y="81"/>
                    </a:cubicBezTo>
                    <a:cubicBezTo>
                      <a:pt x="108" y="78"/>
                      <a:pt x="118" y="81"/>
                      <a:pt x="120" y="88"/>
                    </a:cubicBezTo>
                    <a:cubicBezTo>
                      <a:pt x="123" y="95"/>
                      <a:pt x="117" y="104"/>
                      <a:pt x="108" y="107"/>
                    </a:cubicBezTo>
                    <a:close/>
                    <a:moveTo>
                      <a:pt x="121" y="20"/>
                    </a:moveTo>
                    <a:cubicBezTo>
                      <a:pt x="53" y="32"/>
                      <a:pt x="53" y="32"/>
                      <a:pt x="53" y="32"/>
                    </a:cubicBezTo>
                    <a:cubicBezTo>
                      <a:pt x="53" y="28"/>
                      <a:pt x="53" y="28"/>
                      <a:pt x="53" y="28"/>
                    </a:cubicBezTo>
                    <a:cubicBezTo>
                      <a:pt x="53" y="20"/>
                      <a:pt x="53" y="20"/>
                      <a:pt x="53" y="20"/>
                    </a:cubicBezTo>
                    <a:cubicBezTo>
                      <a:pt x="121" y="8"/>
                      <a:pt x="121" y="8"/>
                      <a:pt x="121" y="8"/>
                    </a:cubicBezTo>
                    <a:cubicBezTo>
                      <a:pt x="121" y="16"/>
                      <a:pt x="121" y="16"/>
                      <a:pt x="121" y="16"/>
                    </a:cubicBezTo>
                    <a:lnTo>
                      <a:pt x="121" y="20"/>
                    </a:lnTo>
                    <a:close/>
                  </a:path>
                </a:pathLst>
              </a:custGeom>
              <a:solidFill>
                <a:schemeClr val="bg1"/>
              </a:solidFill>
              <a:ln>
                <a:noFill/>
              </a:ln>
            </p:spPr>
            <p:txBody>
              <a:bodyPr lIns="68576" tIns="34288" rIns="68576" bIns="34288"/>
              <a:lstStyle/>
              <a:p>
                <a:pPr defTabSz="685165">
                  <a:defRPr/>
                </a:pPr>
                <a:endParaRPr lang="id-ID" sz="1015">
                  <a:solidFill>
                    <a:prstClr val="black"/>
                  </a:solidFill>
                  <a:ea typeface="宋体" panose="02010600030101010101" pitchFamily="2" charset="-122"/>
                </a:endParaRPr>
              </a:p>
            </p:txBody>
          </p:sp>
          <p:grpSp>
            <p:nvGrpSpPr>
              <p:cNvPr id="23" name="Group 27"/>
              <p:cNvGrpSpPr/>
              <p:nvPr/>
            </p:nvGrpSpPr>
            <p:grpSpPr>
              <a:xfrm>
                <a:off x="8355201" y="767514"/>
                <a:ext cx="422275" cy="482600"/>
                <a:chOff x="2041525" y="3035301"/>
                <a:chExt cx="422275" cy="482600"/>
              </a:xfrm>
              <a:solidFill>
                <a:schemeClr val="bg1"/>
              </a:solidFill>
            </p:grpSpPr>
            <p:sp>
              <p:nvSpPr>
                <p:cNvPr id="56" name="Freeform 61"/>
                <p:cNvSpPr>
                  <a:spLocks noEditPoints="1"/>
                </p:cNvSpPr>
                <p:nvPr/>
              </p:nvSpPr>
              <p:spPr bwMode="auto">
                <a:xfrm>
                  <a:off x="2041525" y="3035301"/>
                  <a:ext cx="422275" cy="482600"/>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57" name="Oval 62"/>
                <p:cNvSpPr>
                  <a:spLocks noChangeArrowheads="1"/>
                </p:cNvSpPr>
                <p:nvPr/>
              </p:nvSpPr>
              <p:spPr bwMode="auto">
                <a:xfrm>
                  <a:off x="2373313" y="3411538"/>
                  <a:ext cx="30162"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58" name="Oval 63"/>
                <p:cNvSpPr>
                  <a:spLocks noChangeArrowheads="1"/>
                </p:cNvSpPr>
                <p:nvPr/>
              </p:nvSpPr>
              <p:spPr bwMode="auto">
                <a:xfrm>
                  <a:off x="2373313" y="3321051"/>
                  <a:ext cx="30162"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59" name="Oval 64"/>
                <p:cNvSpPr>
                  <a:spLocks noChangeArrowheads="1"/>
                </p:cNvSpPr>
                <p:nvPr/>
              </p:nvSpPr>
              <p:spPr bwMode="auto">
                <a:xfrm>
                  <a:off x="2373313" y="3230563"/>
                  <a:ext cx="30162"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grpSp>
          <p:grpSp>
            <p:nvGrpSpPr>
              <p:cNvPr id="24" name="Group 28"/>
              <p:cNvGrpSpPr/>
              <p:nvPr/>
            </p:nvGrpSpPr>
            <p:grpSpPr>
              <a:xfrm>
                <a:off x="10224381" y="3967559"/>
                <a:ext cx="488950" cy="482600"/>
                <a:chOff x="1044576" y="3035301"/>
                <a:chExt cx="488950" cy="482600"/>
              </a:xfrm>
              <a:solidFill>
                <a:schemeClr val="bg1"/>
              </a:solidFill>
            </p:grpSpPr>
            <p:sp>
              <p:nvSpPr>
                <p:cNvPr id="52" name="Freeform 65"/>
                <p:cNvSpPr>
                  <a:spLocks noEditPoints="1"/>
                </p:cNvSpPr>
                <p:nvPr/>
              </p:nvSpPr>
              <p:spPr bwMode="auto">
                <a:xfrm>
                  <a:off x="1044576" y="3035301"/>
                  <a:ext cx="488950" cy="4826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53" name="Freeform 66"/>
                <p:cNvSpPr>
                  <a:spLocks noEditPoints="1"/>
                </p:cNvSpPr>
                <p:nvPr/>
              </p:nvSpPr>
              <p:spPr bwMode="auto">
                <a:xfrm>
                  <a:off x="1222375" y="3205163"/>
                  <a:ext cx="131762" cy="134938"/>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54" name="Freeform 67"/>
                <p:cNvSpPr/>
                <p:nvPr/>
              </p:nvSpPr>
              <p:spPr bwMode="auto">
                <a:xfrm>
                  <a:off x="1211263" y="3367088"/>
                  <a:ext cx="71437"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55" name="Freeform 68"/>
                <p:cNvSpPr/>
                <p:nvPr/>
              </p:nvSpPr>
              <p:spPr bwMode="auto">
                <a:xfrm>
                  <a:off x="1296988" y="3111501"/>
                  <a:ext cx="74612" cy="7778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grpSp>
          <p:grpSp>
            <p:nvGrpSpPr>
              <p:cNvPr id="25" name="Group 29"/>
              <p:cNvGrpSpPr/>
              <p:nvPr/>
            </p:nvGrpSpPr>
            <p:grpSpPr>
              <a:xfrm>
                <a:off x="7197315" y="3405112"/>
                <a:ext cx="331787" cy="482600"/>
                <a:chOff x="4029075" y="2071688"/>
                <a:chExt cx="331787" cy="482600"/>
              </a:xfrm>
              <a:solidFill>
                <a:schemeClr val="bg1"/>
              </a:solidFill>
            </p:grpSpPr>
            <p:sp>
              <p:nvSpPr>
                <p:cNvPr id="43" name="Oval 69"/>
                <p:cNvSpPr>
                  <a:spLocks noChangeArrowheads="1"/>
                </p:cNvSpPr>
                <p:nvPr/>
              </p:nvSpPr>
              <p:spPr bwMode="auto">
                <a:xfrm>
                  <a:off x="4164013" y="2208213"/>
                  <a:ext cx="30162"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44" name="Oval 70"/>
                <p:cNvSpPr>
                  <a:spLocks noChangeArrowheads="1"/>
                </p:cNvSpPr>
                <p:nvPr/>
              </p:nvSpPr>
              <p:spPr bwMode="auto">
                <a:xfrm>
                  <a:off x="4164013" y="2389188"/>
                  <a:ext cx="30162"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45" name="Oval 71"/>
                <p:cNvSpPr>
                  <a:spLocks noChangeArrowheads="1"/>
                </p:cNvSpPr>
                <p:nvPr/>
              </p:nvSpPr>
              <p:spPr bwMode="auto">
                <a:xfrm>
                  <a:off x="4073525" y="2298701"/>
                  <a:ext cx="30162"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46" name="Oval 72"/>
                <p:cNvSpPr>
                  <a:spLocks noChangeArrowheads="1"/>
                </p:cNvSpPr>
                <p:nvPr/>
              </p:nvSpPr>
              <p:spPr bwMode="auto">
                <a:xfrm>
                  <a:off x="4254500" y="2298701"/>
                  <a:ext cx="30162"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47" name="Freeform 73"/>
                <p:cNvSpPr/>
                <p:nvPr/>
              </p:nvSpPr>
              <p:spPr bwMode="auto">
                <a:xfrm>
                  <a:off x="4100513" y="2362201"/>
                  <a:ext cx="30162"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48" name="Freeform 74"/>
                <p:cNvSpPr/>
                <p:nvPr/>
              </p:nvSpPr>
              <p:spPr bwMode="auto">
                <a:xfrm>
                  <a:off x="4100513" y="2233613"/>
                  <a:ext cx="30162"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49" name="Freeform 75"/>
                <p:cNvSpPr/>
                <p:nvPr/>
              </p:nvSpPr>
              <p:spPr bwMode="auto">
                <a:xfrm>
                  <a:off x="4229100" y="2362201"/>
                  <a:ext cx="30162"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50" name="Freeform 76"/>
                <p:cNvSpPr>
                  <a:spLocks noEditPoints="1"/>
                </p:cNvSpPr>
                <p:nvPr/>
              </p:nvSpPr>
              <p:spPr bwMode="auto">
                <a:xfrm>
                  <a:off x="4029075" y="2071688"/>
                  <a:ext cx="331787" cy="482600"/>
                </a:xfrm>
                <a:custGeom>
                  <a:avLst/>
                  <a:gdLst>
                    <a:gd name="T0" fmla="*/ 80 w 88"/>
                    <a:gd name="T1" fmla="*/ 56 h 128"/>
                    <a:gd name="T2" fmla="*/ 79 w 88"/>
                    <a:gd name="T3" fmla="*/ 56 h 128"/>
                    <a:gd name="T4" fmla="*/ 70 w 88"/>
                    <a:gd name="T5" fmla="*/ 38 h 128"/>
                    <a:gd name="T6" fmla="*/ 64 w 88"/>
                    <a:gd name="T7" fmla="*/ 7 h 128"/>
                    <a:gd name="T8" fmla="*/ 56 w 88"/>
                    <a:gd name="T9" fmla="*/ 0 h 128"/>
                    <a:gd name="T10" fmla="*/ 24 w 88"/>
                    <a:gd name="T11" fmla="*/ 0 h 128"/>
                    <a:gd name="T12" fmla="*/ 17 w 88"/>
                    <a:gd name="T13" fmla="*/ 7 h 128"/>
                    <a:gd name="T14" fmla="*/ 11 w 88"/>
                    <a:gd name="T15" fmla="*/ 37 h 128"/>
                    <a:gd name="T16" fmla="*/ 0 w 88"/>
                    <a:gd name="T17" fmla="*/ 64 h 128"/>
                    <a:gd name="T18" fmla="*/ 10 w 88"/>
                    <a:gd name="T19" fmla="*/ 91 h 128"/>
                    <a:gd name="T20" fmla="*/ 16 w 88"/>
                    <a:gd name="T21" fmla="*/ 121 h 128"/>
                    <a:gd name="T22" fmla="*/ 24 w 88"/>
                    <a:gd name="T23" fmla="*/ 128 h 128"/>
                    <a:gd name="T24" fmla="*/ 56 w 88"/>
                    <a:gd name="T25" fmla="*/ 128 h 128"/>
                    <a:gd name="T26" fmla="*/ 64 w 88"/>
                    <a:gd name="T27" fmla="*/ 121 h 128"/>
                    <a:gd name="T28" fmla="*/ 70 w 88"/>
                    <a:gd name="T29" fmla="*/ 91 h 128"/>
                    <a:gd name="T30" fmla="*/ 79 w 88"/>
                    <a:gd name="T31" fmla="*/ 72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30 h 128"/>
                    <a:gd name="T44" fmla="*/ 40 w 88"/>
                    <a:gd name="T45" fmla="*/ 24 h 128"/>
                    <a:gd name="T46" fmla="*/ 20 w 88"/>
                    <a:gd name="T47" fmla="*/ 30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8"/>
                      </a:cubicBezTo>
                      <a:cubicBezTo>
                        <a:pt x="64" y="7"/>
                        <a:pt x="64" y="7"/>
                        <a:pt x="64" y="7"/>
                      </a:cubicBezTo>
                      <a:cubicBezTo>
                        <a:pt x="64" y="3"/>
                        <a:pt x="60" y="0"/>
                        <a:pt x="56" y="0"/>
                      </a:cubicBezTo>
                      <a:cubicBezTo>
                        <a:pt x="24" y="0"/>
                        <a:pt x="24" y="0"/>
                        <a:pt x="24" y="0"/>
                      </a:cubicBezTo>
                      <a:cubicBezTo>
                        <a:pt x="21" y="0"/>
                        <a:pt x="17" y="3"/>
                        <a:pt x="17" y="7"/>
                      </a:cubicBezTo>
                      <a:cubicBezTo>
                        <a:pt x="11" y="37"/>
                        <a:pt x="11" y="37"/>
                        <a:pt x="11" y="37"/>
                      </a:cubicBezTo>
                      <a:cubicBezTo>
                        <a:pt x="4" y="44"/>
                        <a:pt x="0" y="53"/>
                        <a:pt x="0" y="64"/>
                      </a:cubicBezTo>
                      <a:cubicBezTo>
                        <a:pt x="0" y="74"/>
                        <a:pt x="4" y="84"/>
                        <a:pt x="10" y="91"/>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1"/>
                        <a:pt x="70" y="91"/>
                        <a:pt x="70" y="91"/>
                      </a:cubicBezTo>
                      <a:cubicBezTo>
                        <a:pt x="74" y="85"/>
                        <a:pt x="78" y="79"/>
                        <a:pt x="79" y="72"/>
                      </a:cubicBezTo>
                      <a:cubicBezTo>
                        <a:pt x="79" y="72"/>
                        <a:pt x="80" y="72"/>
                        <a:pt x="80" y="72"/>
                      </a:cubicBezTo>
                      <a:cubicBezTo>
                        <a:pt x="84" y="72"/>
                        <a:pt x="88" y="68"/>
                        <a:pt x="88" y="64"/>
                      </a:cubicBezTo>
                      <a:cubicBezTo>
                        <a:pt x="88" y="60"/>
                        <a:pt x="84" y="56"/>
                        <a:pt x="80" y="56"/>
                      </a:cubicBezTo>
                      <a:close/>
                      <a:moveTo>
                        <a:pt x="24" y="8"/>
                      </a:moveTo>
                      <a:cubicBezTo>
                        <a:pt x="56" y="8"/>
                        <a:pt x="56" y="8"/>
                        <a:pt x="56" y="8"/>
                      </a:cubicBezTo>
                      <a:cubicBezTo>
                        <a:pt x="60" y="30"/>
                        <a:pt x="60" y="30"/>
                        <a:pt x="60" y="30"/>
                      </a:cubicBezTo>
                      <a:cubicBezTo>
                        <a:pt x="55" y="26"/>
                        <a:pt x="48" y="24"/>
                        <a:pt x="40" y="24"/>
                      </a:cubicBezTo>
                      <a:cubicBezTo>
                        <a:pt x="33" y="24"/>
                        <a:pt x="26" y="26"/>
                        <a:pt x="20" y="30"/>
                      </a:cubicBezTo>
                      <a:lnTo>
                        <a:pt x="24" y="8"/>
                      </a:lnTo>
                      <a:close/>
                      <a:moveTo>
                        <a:pt x="56" y="120"/>
                      </a:moveTo>
                      <a:cubicBezTo>
                        <a:pt x="24" y="120"/>
                        <a:pt x="24" y="120"/>
                        <a:pt x="24" y="120"/>
                      </a:cubicBezTo>
                      <a:cubicBezTo>
                        <a:pt x="20" y="98"/>
                        <a:pt x="20" y="98"/>
                        <a:pt x="20" y="98"/>
                      </a:cubicBezTo>
                      <a:cubicBezTo>
                        <a:pt x="26" y="102"/>
                        <a:pt x="33" y="104"/>
                        <a:pt x="40" y="104"/>
                      </a:cubicBezTo>
                      <a:cubicBezTo>
                        <a:pt x="47" y="104"/>
                        <a:pt x="54" y="102"/>
                        <a:pt x="60" y="98"/>
                      </a:cubicBezTo>
                      <a:lnTo>
                        <a:pt x="56" y="120"/>
                      </a:lnTo>
                      <a:close/>
                      <a:moveTo>
                        <a:pt x="40" y="96"/>
                      </a:moveTo>
                      <a:cubicBezTo>
                        <a:pt x="22" y="96"/>
                        <a:pt x="8" y="82"/>
                        <a:pt x="8" y="64"/>
                      </a:cubicBezTo>
                      <a:cubicBezTo>
                        <a:pt x="8" y="46"/>
                        <a:pt x="22" y="32"/>
                        <a:pt x="40" y="32"/>
                      </a:cubicBezTo>
                      <a:cubicBezTo>
                        <a:pt x="58" y="32"/>
                        <a:pt x="72" y="46"/>
                        <a:pt x="72" y="64"/>
                      </a:cubicBezTo>
                      <a:cubicBezTo>
                        <a:pt x="72" y="82"/>
                        <a:pt x="58" y="96"/>
                        <a:pt x="40"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51" name="Freeform 77"/>
                <p:cNvSpPr/>
                <p:nvPr/>
              </p:nvSpPr>
              <p:spPr bwMode="auto">
                <a:xfrm>
                  <a:off x="4164013" y="2238376"/>
                  <a:ext cx="90487" cy="90488"/>
                </a:xfrm>
                <a:custGeom>
                  <a:avLst/>
                  <a:gdLst>
                    <a:gd name="T0" fmla="*/ 24 w 24"/>
                    <a:gd name="T1" fmla="*/ 0 h 24"/>
                    <a:gd name="T2" fmla="*/ 22 w 24"/>
                    <a:gd name="T3" fmla="*/ 0 h 24"/>
                    <a:gd name="T4" fmla="*/ 1 w 24"/>
                    <a:gd name="T5" fmla="*/ 17 h 24"/>
                    <a:gd name="T6" fmla="*/ 0 w 24"/>
                    <a:gd name="T7" fmla="*/ 20 h 24"/>
                    <a:gd name="T8" fmla="*/ 1 w 24"/>
                    <a:gd name="T9" fmla="*/ 23 h 24"/>
                    <a:gd name="T10" fmla="*/ 4 w 24"/>
                    <a:gd name="T11" fmla="*/ 24 h 24"/>
                    <a:gd name="T12" fmla="*/ 7 w 24"/>
                    <a:gd name="T13" fmla="*/ 23 h 24"/>
                    <a:gd name="T14" fmla="*/ 14 w 24"/>
                    <a:gd name="T15" fmla="*/ 14 h 24"/>
                    <a:gd name="T16" fmla="*/ 24 w 24"/>
                    <a:gd name="T17" fmla="*/ 2 h 24"/>
                    <a:gd name="T18" fmla="*/ 24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0"/>
                      </a:moveTo>
                      <a:cubicBezTo>
                        <a:pt x="23" y="0"/>
                        <a:pt x="23" y="0"/>
                        <a:pt x="22" y="0"/>
                      </a:cubicBezTo>
                      <a:cubicBezTo>
                        <a:pt x="1" y="17"/>
                        <a:pt x="1" y="17"/>
                        <a:pt x="1" y="17"/>
                      </a:cubicBezTo>
                      <a:cubicBezTo>
                        <a:pt x="0" y="18"/>
                        <a:pt x="0" y="19"/>
                        <a:pt x="0" y="20"/>
                      </a:cubicBezTo>
                      <a:cubicBezTo>
                        <a:pt x="0" y="21"/>
                        <a:pt x="0" y="22"/>
                        <a:pt x="1" y="23"/>
                      </a:cubicBezTo>
                      <a:cubicBezTo>
                        <a:pt x="2" y="24"/>
                        <a:pt x="3" y="24"/>
                        <a:pt x="4" y="24"/>
                      </a:cubicBezTo>
                      <a:cubicBezTo>
                        <a:pt x="5" y="24"/>
                        <a:pt x="6" y="24"/>
                        <a:pt x="7" y="23"/>
                      </a:cubicBezTo>
                      <a:cubicBezTo>
                        <a:pt x="14" y="14"/>
                        <a:pt x="14" y="14"/>
                        <a:pt x="14" y="14"/>
                      </a:cubicBezTo>
                      <a:cubicBezTo>
                        <a:pt x="24" y="2"/>
                        <a:pt x="24" y="2"/>
                        <a:pt x="24" y="2"/>
                      </a:cubicBezTo>
                      <a:cubicBezTo>
                        <a:pt x="24" y="1"/>
                        <a:pt x="24" y="1"/>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grpSp>
          <p:grpSp>
            <p:nvGrpSpPr>
              <p:cNvPr id="26" name="Group 30"/>
              <p:cNvGrpSpPr/>
              <p:nvPr/>
            </p:nvGrpSpPr>
            <p:grpSpPr>
              <a:xfrm>
                <a:off x="9012997" y="1679576"/>
                <a:ext cx="482600" cy="452438"/>
                <a:chOff x="2974975" y="2071688"/>
                <a:chExt cx="482600" cy="452438"/>
              </a:xfrm>
              <a:solidFill>
                <a:schemeClr val="bg1"/>
              </a:solidFill>
            </p:grpSpPr>
            <p:sp>
              <p:nvSpPr>
                <p:cNvPr id="34" name="Freeform 78"/>
                <p:cNvSpPr>
                  <a:spLocks noEditPoints="1"/>
                </p:cNvSpPr>
                <p:nvPr/>
              </p:nvSpPr>
              <p:spPr bwMode="auto">
                <a:xfrm>
                  <a:off x="2974975" y="2071688"/>
                  <a:ext cx="482600" cy="452438"/>
                </a:xfrm>
                <a:custGeom>
                  <a:avLst/>
                  <a:gdLst>
                    <a:gd name="T0" fmla="*/ 126 w 128"/>
                    <a:gd name="T1" fmla="*/ 26 h 120"/>
                    <a:gd name="T2" fmla="*/ 102 w 128"/>
                    <a:gd name="T3" fmla="*/ 2 h 120"/>
                    <a:gd name="T4" fmla="*/ 96 w 128"/>
                    <a:gd name="T5" fmla="*/ 0 h 120"/>
                    <a:gd name="T6" fmla="*/ 12 w 128"/>
                    <a:gd name="T7" fmla="*/ 0 h 120"/>
                    <a:gd name="T8" fmla="*/ 0 w 128"/>
                    <a:gd name="T9" fmla="*/ 12 h 120"/>
                    <a:gd name="T10" fmla="*/ 0 w 128"/>
                    <a:gd name="T11" fmla="*/ 108 h 120"/>
                    <a:gd name="T12" fmla="*/ 12 w 128"/>
                    <a:gd name="T13" fmla="*/ 120 h 120"/>
                    <a:gd name="T14" fmla="*/ 116 w 128"/>
                    <a:gd name="T15" fmla="*/ 120 h 120"/>
                    <a:gd name="T16" fmla="*/ 128 w 128"/>
                    <a:gd name="T17" fmla="*/ 108 h 120"/>
                    <a:gd name="T18" fmla="*/ 128 w 128"/>
                    <a:gd name="T19" fmla="*/ 32 h 120"/>
                    <a:gd name="T20" fmla="*/ 126 w 128"/>
                    <a:gd name="T21" fmla="*/ 26 h 120"/>
                    <a:gd name="T22" fmla="*/ 120 w 128"/>
                    <a:gd name="T23" fmla="*/ 108 h 120"/>
                    <a:gd name="T24" fmla="*/ 116 w 128"/>
                    <a:gd name="T25" fmla="*/ 112 h 120"/>
                    <a:gd name="T26" fmla="*/ 12 w 128"/>
                    <a:gd name="T27" fmla="*/ 112 h 120"/>
                    <a:gd name="T28" fmla="*/ 8 w 128"/>
                    <a:gd name="T29" fmla="*/ 108 h 120"/>
                    <a:gd name="T30" fmla="*/ 8 w 128"/>
                    <a:gd name="T31" fmla="*/ 12 h 120"/>
                    <a:gd name="T32" fmla="*/ 12 w 128"/>
                    <a:gd name="T33" fmla="*/ 8 h 120"/>
                    <a:gd name="T34" fmla="*/ 92 w 128"/>
                    <a:gd name="T35" fmla="*/ 8 h 120"/>
                    <a:gd name="T36" fmla="*/ 92 w 128"/>
                    <a:gd name="T37" fmla="*/ 24 h 120"/>
                    <a:gd name="T38" fmla="*/ 92 w 128"/>
                    <a:gd name="T39" fmla="*/ 24 h 120"/>
                    <a:gd name="T40" fmla="*/ 104 w 128"/>
                    <a:gd name="T41" fmla="*/ 36 h 120"/>
                    <a:gd name="T42" fmla="*/ 108 w 128"/>
                    <a:gd name="T43" fmla="*/ 36 h 120"/>
                    <a:gd name="T44" fmla="*/ 120 w 128"/>
                    <a:gd name="T45" fmla="*/ 36 h 120"/>
                    <a:gd name="T46" fmla="*/ 120 w 128"/>
                    <a:gd name="T47" fmla="*/ 108 h 120"/>
                    <a:gd name="T48" fmla="*/ 108 w 128"/>
                    <a:gd name="T49" fmla="*/ 32 h 120"/>
                    <a:gd name="T50" fmla="*/ 104 w 128"/>
                    <a:gd name="T51" fmla="*/ 32 h 120"/>
                    <a:gd name="T52" fmla="*/ 96 w 128"/>
                    <a:gd name="T53" fmla="*/ 24 h 120"/>
                    <a:gd name="T54" fmla="*/ 96 w 128"/>
                    <a:gd name="T55" fmla="*/ 24 h 120"/>
                    <a:gd name="T56" fmla="*/ 96 w 128"/>
                    <a:gd name="T57" fmla="*/ 8 h 120"/>
                    <a:gd name="T58" fmla="*/ 120 w 128"/>
                    <a:gd name="T59" fmla="*/ 32 h 120"/>
                    <a:gd name="T60" fmla="*/ 108 w 128"/>
                    <a:gd name="T61" fmla="*/ 3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126" y="26"/>
                      </a:moveTo>
                      <a:cubicBezTo>
                        <a:pt x="102" y="2"/>
                        <a:pt x="102" y="2"/>
                        <a:pt x="102" y="2"/>
                      </a:cubicBezTo>
                      <a:cubicBezTo>
                        <a:pt x="100" y="1"/>
                        <a:pt x="98" y="0"/>
                        <a:pt x="96" y="0"/>
                      </a:cubicBezTo>
                      <a:cubicBezTo>
                        <a:pt x="12" y="0"/>
                        <a:pt x="12" y="0"/>
                        <a:pt x="12" y="0"/>
                      </a:cubicBezTo>
                      <a:cubicBezTo>
                        <a:pt x="5" y="0"/>
                        <a:pt x="0" y="5"/>
                        <a:pt x="0" y="12"/>
                      </a:cubicBezTo>
                      <a:cubicBezTo>
                        <a:pt x="0" y="108"/>
                        <a:pt x="0" y="108"/>
                        <a:pt x="0" y="108"/>
                      </a:cubicBezTo>
                      <a:cubicBezTo>
                        <a:pt x="0" y="115"/>
                        <a:pt x="5" y="120"/>
                        <a:pt x="12" y="120"/>
                      </a:cubicBezTo>
                      <a:cubicBezTo>
                        <a:pt x="116" y="120"/>
                        <a:pt x="116" y="120"/>
                        <a:pt x="116" y="120"/>
                      </a:cubicBezTo>
                      <a:cubicBezTo>
                        <a:pt x="123" y="120"/>
                        <a:pt x="128" y="115"/>
                        <a:pt x="128" y="108"/>
                      </a:cubicBezTo>
                      <a:cubicBezTo>
                        <a:pt x="128" y="32"/>
                        <a:pt x="128" y="32"/>
                        <a:pt x="128" y="32"/>
                      </a:cubicBezTo>
                      <a:cubicBezTo>
                        <a:pt x="128" y="30"/>
                        <a:pt x="127" y="28"/>
                        <a:pt x="126" y="26"/>
                      </a:cubicBezTo>
                      <a:close/>
                      <a:moveTo>
                        <a:pt x="120" y="108"/>
                      </a:moveTo>
                      <a:cubicBezTo>
                        <a:pt x="120" y="110"/>
                        <a:pt x="118" y="112"/>
                        <a:pt x="116" y="112"/>
                      </a:cubicBezTo>
                      <a:cubicBezTo>
                        <a:pt x="12" y="112"/>
                        <a:pt x="12" y="112"/>
                        <a:pt x="12" y="112"/>
                      </a:cubicBezTo>
                      <a:cubicBezTo>
                        <a:pt x="10" y="112"/>
                        <a:pt x="8" y="110"/>
                        <a:pt x="8" y="108"/>
                      </a:cubicBezTo>
                      <a:cubicBezTo>
                        <a:pt x="8" y="12"/>
                        <a:pt x="8" y="12"/>
                        <a:pt x="8" y="12"/>
                      </a:cubicBezTo>
                      <a:cubicBezTo>
                        <a:pt x="8" y="10"/>
                        <a:pt x="10" y="8"/>
                        <a:pt x="12" y="8"/>
                      </a:cubicBezTo>
                      <a:cubicBezTo>
                        <a:pt x="92" y="8"/>
                        <a:pt x="92" y="8"/>
                        <a:pt x="92" y="8"/>
                      </a:cubicBezTo>
                      <a:cubicBezTo>
                        <a:pt x="92" y="24"/>
                        <a:pt x="92" y="24"/>
                        <a:pt x="92" y="24"/>
                      </a:cubicBezTo>
                      <a:cubicBezTo>
                        <a:pt x="92" y="24"/>
                        <a:pt x="92" y="24"/>
                        <a:pt x="92" y="24"/>
                      </a:cubicBezTo>
                      <a:cubicBezTo>
                        <a:pt x="92" y="31"/>
                        <a:pt x="97" y="36"/>
                        <a:pt x="104" y="36"/>
                      </a:cubicBezTo>
                      <a:cubicBezTo>
                        <a:pt x="108" y="36"/>
                        <a:pt x="108" y="36"/>
                        <a:pt x="108" y="36"/>
                      </a:cubicBezTo>
                      <a:cubicBezTo>
                        <a:pt x="120" y="36"/>
                        <a:pt x="120" y="36"/>
                        <a:pt x="120" y="36"/>
                      </a:cubicBezTo>
                      <a:lnTo>
                        <a:pt x="120" y="108"/>
                      </a:lnTo>
                      <a:close/>
                      <a:moveTo>
                        <a:pt x="108" y="32"/>
                      </a:moveTo>
                      <a:cubicBezTo>
                        <a:pt x="104" y="32"/>
                        <a:pt x="104" y="32"/>
                        <a:pt x="104" y="32"/>
                      </a:cubicBezTo>
                      <a:cubicBezTo>
                        <a:pt x="100" y="32"/>
                        <a:pt x="96" y="28"/>
                        <a:pt x="96" y="24"/>
                      </a:cubicBezTo>
                      <a:cubicBezTo>
                        <a:pt x="96" y="24"/>
                        <a:pt x="96" y="24"/>
                        <a:pt x="96" y="24"/>
                      </a:cubicBezTo>
                      <a:cubicBezTo>
                        <a:pt x="96" y="8"/>
                        <a:pt x="96" y="8"/>
                        <a:pt x="96" y="8"/>
                      </a:cubicBezTo>
                      <a:cubicBezTo>
                        <a:pt x="120" y="32"/>
                        <a:pt x="120" y="32"/>
                        <a:pt x="120" y="32"/>
                      </a:cubicBezTo>
                      <a:lnTo>
                        <a:pt x="10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35" name="Freeform 79"/>
                <p:cNvSpPr/>
                <p:nvPr/>
              </p:nvSpPr>
              <p:spPr bwMode="auto">
                <a:xfrm>
                  <a:off x="3200400" y="2162176"/>
                  <a:ext cx="90487" cy="15875"/>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36" name="Freeform 80"/>
                <p:cNvSpPr/>
                <p:nvPr/>
              </p:nvSpPr>
              <p:spPr bwMode="auto">
                <a:xfrm>
                  <a:off x="3200400" y="2208213"/>
                  <a:ext cx="90487" cy="14288"/>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37" name="Freeform 81"/>
                <p:cNvSpPr/>
                <p:nvPr/>
              </p:nvSpPr>
              <p:spPr bwMode="auto">
                <a:xfrm>
                  <a:off x="3200400" y="2252663"/>
                  <a:ext cx="196850" cy="15875"/>
                </a:xfrm>
                <a:custGeom>
                  <a:avLst/>
                  <a:gdLst>
                    <a:gd name="T0" fmla="*/ 0 w 52"/>
                    <a:gd name="T1" fmla="*/ 2 h 4"/>
                    <a:gd name="T2" fmla="*/ 2 w 52"/>
                    <a:gd name="T3" fmla="*/ 4 h 4"/>
                    <a:gd name="T4" fmla="*/ 50 w 52"/>
                    <a:gd name="T5" fmla="*/ 4 h 4"/>
                    <a:gd name="T6" fmla="*/ 52 w 52"/>
                    <a:gd name="T7" fmla="*/ 2 h 4"/>
                    <a:gd name="T8" fmla="*/ 50 w 52"/>
                    <a:gd name="T9" fmla="*/ 0 h 4"/>
                    <a:gd name="T10" fmla="*/ 2 w 52"/>
                    <a:gd name="T11" fmla="*/ 0 h 4"/>
                    <a:gd name="T12" fmla="*/ 0 w 5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0" y="2"/>
                      </a:moveTo>
                      <a:cubicBezTo>
                        <a:pt x="0" y="3"/>
                        <a:pt x="1" y="4"/>
                        <a:pt x="2" y="4"/>
                      </a:cubicBezTo>
                      <a:cubicBezTo>
                        <a:pt x="50" y="4"/>
                        <a:pt x="50" y="4"/>
                        <a:pt x="50" y="4"/>
                      </a:cubicBezTo>
                      <a:cubicBezTo>
                        <a:pt x="51" y="4"/>
                        <a:pt x="52" y="3"/>
                        <a:pt x="52" y="2"/>
                      </a:cubicBezTo>
                      <a:cubicBezTo>
                        <a:pt x="52" y="1"/>
                        <a:pt x="51" y="0"/>
                        <a:pt x="50" y="0"/>
                      </a:cubicBezTo>
                      <a:cubicBezTo>
                        <a:pt x="2" y="0"/>
                        <a:pt x="2"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38" name="Freeform 82"/>
                <p:cNvSpPr/>
                <p:nvPr/>
              </p:nvSpPr>
              <p:spPr bwMode="auto">
                <a:xfrm>
                  <a:off x="3035300" y="2343151"/>
                  <a:ext cx="361950" cy="15875"/>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39" name="Freeform 83"/>
                <p:cNvSpPr/>
                <p:nvPr/>
              </p:nvSpPr>
              <p:spPr bwMode="auto">
                <a:xfrm>
                  <a:off x="3035300" y="238918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40" name="Freeform 84"/>
                <p:cNvSpPr/>
                <p:nvPr/>
              </p:nvSpPr>
              <p:spPr bwMode="auto">
                <a:xfrm>
                  <a:off x="3035300" y="243363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41" name="Freeform 85"/>
                <p:cNvSpPr/>
                <p:nvPr/>
              </p:nvSpPr>
              <p:spPr bwMode="auto">
                <a:xfrm>
                  <a:off x="3035300" y="2298701"/>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42" name="Freeform 86"/>
                <p:cNvSpPr>
                  <a:spLocks noEditPoints="1"/>
                </p:cNvSpPr>
                <p:nvPr/>
              </p:nvSpPr>
              <p:spPr bwMode="auto">
                <a:xfrm>
                  <a:off x="3035300" y="2147888"/>
                  <a:ext cx="134937" cy="120650"/>
                </a:xfrm>
                <a:custGeom>
                  <a:avLst/>
                  <a:gdLst>
                    <a:gd name="T0" fmla="*/ 4 w 36"/>
                    <a:gd name="T1" fmla="*/ 32 h 32"/>
                    <a:gd name="T2" fmla="*/ 32 w 36"/>
                    <a:gd name="T3" fmla="*/ 32 h 32"/>
                    <a:gd name="T4" fmla="*/ 36 w 36"/>
                    <a:gd name="T5" fmla="*/ 28 h 32"/>
                    <a:gd name="T6" fmla="*/ 36 w 36"/>
                    <a:gd name="T7" fmla="*/ 4 h 32"/>
                    <a:gd name="T8" fmla="*/ 32 w 36"/>
                    <a:gd name="T9" fmla="*/ 0 h 32"/>
                    <a:gd name="T10" fmla="*/ 4 w 36"/>
                    <a:gd name="T11" fmla="*/ 0 h 32"/>
                    <a:gd name="T12" fmla="*/ 0 w 36"/>
                    <a:gd name="T13" fmla="*/ 4 h 32"/>
                    <a:gd name="T14" fmla="*/ 0 w 36"/>
                    <a:gd name="T15" fmla="*/ 28 h 32"/>
                    <a:gd name="T16" fmla="*/ 4 w 36"/>
                    <a:gd name="T17" fmla="*/ 32 h 32"/>
                    <a:gd name="T18" fmla="*/ 8 w 36"/>
                    <a:gd name="T19" fmla="*/ 8 h 32"/>
                    <a:gd name="T20" fmla="*/ 28 w 36"/>
                    <a:gd name="T21" fmla="*/ 8 h 32"/>
                    <a:gd name="T22" fmla="*/ 28 w 36"/>
                    <a:gd name="T23" fmla="*/ 24 h 32"/>
                    <a:gd name="T24" fmla="*/ 8 w 36"/>
                    <a:gd name="T25" fmla="*/ 24 h 32"/>
                    <a:gd name="T26" fmla="*/ 8 w 36"/>
                    <a:gd name="T2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
                      <a:moveTo>
                        <a:pt x="4" y="32"/>
                      </a:moveTo>
                      <a:cubicBezTo>
                        <a:pt x="32" y="32"/>
                        <a:pt x="32" y="32"/>
                        <a:pt x="32" y="32"/>
                      </a:cubicBezTo>
                      <a:cubicBezTo>
                        <a:pt x="34" y="32"/>
                        <a:pt x="36" y="30"/>
                        <a:pt x="36" y="28"/>
                      </a:cubicBezTo>
                      <a:cubicBezTo>
                        <a:pt x="36" y="4"/>
                        <a:pt x="36" y="4"/>
                        <a:pt x="36" y="4"/>
                      </a:cubicBezTo>
                      <a:cubicBezTo>
                        <a:pt x="36" y="2"/>
                        <a:pt x="34" y="0"/>
                        <a:pt x="32" y="0"/>
                      </a:cubicBezTo>
                      <a:cubicBezTo>
                        <a:pt x="4" y="0"/>
                        <a:pt x="4" y="0"/>
                        <a:pt x="4" y="0"/>
                      </a:cubicBezTo>
                      <a:cubicBezTo>
                        <a:pt x="2" y="0"/>
                        <a:pt x="0" y="2"/>
                        <a:pt x="0" y="4"/>
                      </a:cubicBezTo>
                      <a:cubicBezTo>
                        <a:pt x="0" y="28"/>
                        <a:pt x="0" y="28"/>
                        <a:pt x="0" y="28"/>
                      </a:cubicBezTo>
                      <a:cubicBezTo>
                        <a:pt x="0" y="30"/>
                        <a:pt x="2" y="32"/>
                        <a:pt x="4" y="32"/>
                      </a:cubicBezTo>
                      <a:close/>
                      <a:moveTo>
                        <a:pt x="8" y="8"/>
                      </a:moveTo>
                      <a:cubicBezTo>
                        <a:pt x="28" y="8"/>
                        <a:pt x="28" y="8"/>
                        <a:pt x="28" y="8"/>
                      </a:cubicBezTo>
                      <a:cubicBezTo>
                        <a:pt x="28" y="24"/>
                        <a:pt x="28" y="24"/>
                        <a:pt x="28" y="24"/>
                      </a:cubicBezTo>
                      <a:cubicBezTo>
                        <a:pt x="8" y="24"/>
                        <a:pt x="8" y="24"/>
                        <a:pt x="8" y="24"/>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grpSp>
          <p:grpSp>
            <p:nvGrpSpPr>
              <p:cNvPr id="27" name="Group 31"/>
              <p:cNvGrpSpPr/>
              <p:nvPr/>
            </p:nvGrpSpPr>
            <p:grpSpPr>
              <a:xfrm>
                <a:off x="9983081" y="717253"/>
                <a:ext cx="450850" cy="482600"/>
                <a:chOff x="2027238" y="2071688"/>
                <a:chExt cx="450850" cy="482600"/>
              </a:xfrm>
              <a:solidFill>
                <a:schemeClr val="bg1"/>
              </a:solidFill>
            </p:grpSpPr>
            <p:sp>
              <p:nvSpPr>
                <p:cNvPr id="31" name="Freeform 87"/>
                <p:cNvSpPr>
                  <a:spLocks noEditPoints="1"/>
                </p:cNvSpPr>
                <p:nvPr/>
              </p:nvSpPr>
              <p:spPr bwMode="auto">
                <a:xfrm>
                  <a:off x="2027238" y="2071688"/>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32" name="Freeform 88"/>
                <p:cNvSpPr>
                  <a:spLocks noEditPoints="1"/>
                </p:cNvSpPr>
                <p:nvPr/>
              </p:nvSpPr>
              <p:spPr bwMode="auto">
                <a:xfrm>
                  <a:off x="2087563" y="2132013"/>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33" name="Freeform 89"/>
                <p:cNvSpPr>
                  <a:spLocks noEditPoints="1"/>
                </p:cNvSpPr>
                <p:nvPr/>
              </p:nvSpPr>
              <p:spPr bwMode="auto">
                <a:xfrm>
                  <a:off x="2268538" y="2178051"/>
                  <a:ext cx="88900"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grpSp>
          <p:grpSp>
            <p:nvGrpSpPr>
              <p:cNvPr id="28" name="Group 32"/>
              <p:cNvGrpSpPr/>
              <p:nvPr/>
            </p:nvGrpSpPr>
            <p:grpSpPr>
              <a:xfrm>
                <a:off x="10091435" y="2775575"/>
                <a:ext cx="481012" cy="482600"/>
                <a:chOff x="1049338" y="2071688"/>
                <a:chExt cx="481012" cy="482600"/>
              </a:xfrm>
              <a:solidFill>
                <a:schemeClr val="bg1"/>
              </a:solidFill>
            </p:grpSpPr>
            <p:sp>
              <p:nvSpPr>
                <p:cNvPr id="29" name="Freeform 90"/>
                <p:cNvSpPr>
                  <a:spLocks noEditPoints="1"/>
                </p:cNvSpPr>
                <p:nvPr/>
              </p:nvSpPr>
              <p:spPr bwMode="auto">
                <a:xfrm>
                  <a:off x="1049338" y="2071688"/>
                  <a:ext cx="481012" cy="48260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sp>
              <p:nvSpPr>
                <p:cNvPr id="30" name="Freeform 91"/>
                <p:cNvSpPr>
                  <a:spLocks noEditPoints="1"/>
                </p:cNvSpPr>
                <p:nvPr/>
              </p:nvSpPr>
              <p:spPr bwMode="auto">
                <a:xfrm>
                  <a:off x="1093788" y="2463801"/>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defRPr/>
                  </a:pPr>
                  <a:endParaRPr lang="id-ID" sz="1015">
                    <a:solidFill>
                      <a:prstClr val="black"/>
                    </a:solidFill>
                    <a:ea typeface="宋体" panose="02010600030101010101" pitchFamily="2" charset="-122"/>
                  </a:endParaRPr>
                </a:p>
              </p:txBody>
            </p:sp>
          </p:grpSp>
        </p:grpSp>
      </p:grpSp>
      <p:grpSp>
        <p:nvGrpSpPr>
          <p:cNvPr id="104" name="组合 103"/>
          <p:cNvGrpSpPr/>
          <p:nvPr/>
        </p:nvGrpSpPr>
        <p:grpSpPr bwMode="auto">
          <a:xfrm>
            <a:off x="6425056" y="2222099"/>
            <a:ext cx="2131896" cy="825376"/>
            <a:chOff x="6597339" y="1985092"/>
            <a:chExt cx="2133080" cy="824727"/>
          </a:xfrm>
        </p:grpSpPr>
        <p:grpSp>
          <p:nvGrpSpPr>
            <p:cNvPr id="105" name="Group 84"/>
            <p:cNvGrpSpPr>
              <a:grpSpLocks noChangeAspect="1"/>
            </p:cNvGrpSpPr>
            <p:nvPr/>
          </p:nvGrpSpPr>
          <p:grpSpPr>
            <a:xfrm>
              <a:off x="6597339" y="1985092"/>
              <a:ext cx="432000" cy="432000"/>
              <a:chOff x="7275513" y="5302250"/>
              <a:chExt cx="1012825" cy="1012825"/>
            </a:xfrm>
            <a:solidFill>
              <a:schemeClr val="accent1"/>
            </a:solidFill>
          </p:grpSpPr>
          <p:sp>
            <p:nvSpPr>
              <p:cNvPr id="107"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lnSpc>
                    <a:spcPct val="150000"/>
                  </a:lnSpc>
                  <a:defRPr/>
                </a:pPr>
                <a:endParaRPr lang="id-ID" sz="570">
                  <a:solidFill>
                    <a:prstClr val="black"/>
                  </a:solidFill>
                  <a:ea typeface="宋体" panose="02010600030101010101" pitchFamily="2" charset="-122"/>
                </a:endParaRPr>
              </a:p>
            </p:txBody>
          </p:sp>
          <p:sp>
            <p:nvSpPr>
              <p:cNvPr id="108"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lnSpc>
                    <a:spcPct val="150000"/>
                  </a:lnSpc>
                  <a:defRPr/>
                </a:pPr>
                <a:endParaRPr lang="id-ID" sz="570">
                  <a:solidFill>
                    <a:prstClr val="black"/>
                  </a:solidFill>
                  <a:ea typeface="宋体" panose="02010600030101010101" pitchFamily="2" charset="-122"/>
                </a:endParaRPr>
              </a:p>
            </p:txBody>
          </p:sp>
        </p:grpSp>
        <p:sp>
          <p:nvSpPr>
            <p:cNvPr id="106" name="Text Box 10"/>
            <p:cNvSpPr txBox="1">
              <a:spLocks noChangeArrowheads="1"/>
            </p:cNvSpPr>
            <p:nvPr/>
          </p:nvSpPr>
          <p:spPr bwMode="auto">
            <a:xfrm>
              <a:off x="7124653" y="2008885"/>
              <a:ext cx="1605766" cy="800934"/>
            </a:xfrm>
            <a:prstGeom prst="rect">
              <a:avLst/>
            </a:prstGeom>
            <a:noFill/>
            <a:ln w="9525">
              <a:noFill/>
              <a:miter lim="800000"/>
            </a:ln>
          </p:spPr>
          <p:txBody>
            <a:bodyPr lIns="45717" tIns="22859" rIns="45717" bIns="22859">
              <a:spAutoFit/>
            </a:bodyPr>
            <a:lstStyle/>
            <a:p>
              <a:pPr defTabSz="650240" fontAlgn="base">
                <a:lnSpc>
                  <a:spcPct val="150000"/>
                </a:lnSpc>
                <a:spcBef>
                  <a:spcPct val="0"/>
                </a:spcBef>
                <a:spcAft>
                  <a:spcPct val="0"/>
                </a:spcAft>
              </a:pPr>
              <a:r>
                <a:rPr lang="zh-CN" altLang="en-US" sz="9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grpSp>
      <p:grpSp>
        <p:nvGrpSpPr>
          <p:cNvPr id="109" name="组合 108"/>
          <p:cNvGrpSpPr/>
          <p:nvPr/>
        </p:nvGrpSpPr>
        <p:grpSpPr bwMode="auto">
          <a:xfrm>
            <a:off x="6425055" y="3442824"/>
            <a:ext cx="2146182" cy="885697"/>
            <a:chOff x="6597339" y="3205806"/>
            <a:chExt cx="2145995" cy="885314"/>
          </a:xfrm>
        </p:grpSpPr>
        <p:grpSp>
          <p:nvGrpSpPr>
            <p:cNvPr id="110" name="Group 92"/>
            <p:cNvGrpSpPr>
              <a:grpSpLocks noChangeAspect="1"/>
            </p:cNvGrpSpPr>
            <p:nvPr/>
          </p:nvGrpSpPr>
          <p:grpSpPr>
            <a:xfrm>
              <a:off x="6597339" y="3205806"/>
              <a:ext cx="432000" cy="432833"/>
              <a:chOff x="4427538" y="3192463"/>
              <a:chExt cx="823913" cy="825500"/>
            </a:xfrm>
            <a:solidFill>
              <a:schemeClr val="accent1"/>
            </a:solidFill>
          </p:grpSpPr>
          <p:sp>
            <p:nvSpPr>
              <p:cNvPr id="112" name="Oval 23"/>
              <p:cNvSpPr>
                <a:spLocks noChangeArrowheads="1"/>
              </p:cNvSpPr>
              <p:nvPr/>
            </p:nvSpPr>
            <p:spPr bwMode="auto">
              <a:xfrm>
                <a:off x="4813301" y="3825875"/>
                <a:ext cx="57150" cy="57150"/>
              </a:xfrm>
              <a:prstGeom prst="ellipse">
                <a:avLst/>
              </a:prstGeom>
              <a:solidFill>
                <a:srgbClr val="EC2D49"/>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lnSpc>
                    <a:spcPct val="150000"/>
                  </a:lnSpc>
                  <a:defRPr/>
                </a:pPr>
                <a:endParaRPr lang="id-ID" sz="570">
                  <a:solidFill>
                    <a:prstClr val="black"/>
                  </a:solidFill>
                  <a:ea typeface="宋体" panose="02010600030101010101" pitchFamily="2" charset="-122"/>
                </a:endParaRPr>
              </a:p>
            </p:txBody>
          </p:sp>
          <p:sp>
            <p:nvSpPr>
              <p:cNvPr id="113" name="Rectangle 24"/>
              <p:cNvSpPr>
                <a:spLocks noChangeArrowheads="1"/>
              </p:cNvSpPr>
              <p:nvPr/>
            </p:nvSpPr>
            <p:spPr bwMode="auto">
              <a:xfrm>
                <a:off x="4784726" y="3352800"/>
                <a:ext cx="115888" cy="15875"/>
              </a:xfrm>
              <a:prstGeom prst="rect">
                <a:avLst/>
              </a:prstGeom>
              <a:solidFill>
                <a:srgbClr val="EC2D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lstStyle/>
              <a:p>
                <a:pPr defTabSz="685165">
                  <a:lnSpc>
                    <a:spcPct val="150000"/>
                  </a:lnSpc>
                  <a:defRPr/>
                </a:pPr>
                <a:endParaRPr lang="id-ID" sz="570">
                  <a:solidFill>
                    <a:prstClr val="black"/>
                  </a:solidFill>
                  <a:ea typeface="宋体" panose="02010600030101010101" pitchFamily="2" charset="-122"/>
                </a:endParaRPr>
              </a:p>
            </p:txBody>
          </p:sp>
          <p:sp>
            <p:nvSpPr>
              <p:cNvPr id="114"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lnSpc>
                    <a:spcPct val="150000"/>
                  </a:lnSpc>
                  <a:defRPr/>
                </a:pPr>
                <a:endParaRPr lang="id-ID" sz="570">
                  <a:solidFill>
                    <a:prstClr val="black"/>
                  </a:solidFill>
                  <a:ea typeface="宋体" panose="02010600030101010101" pitchFamily="2" charset="-122"/>
                </a:endParaRPr>
              </a:p>
            </p:txBody>
          </p:sp>
          <p:sp>
            <p:nvSpPr>
              <p:cNvPr id="115" name="Oval 26"/>
              <p:cNvSpPr>
                <a:spLocks noChangeArrowheads="1"/>
              </p:cNvSpPr>
              <p:nvPr/>
            </p:nvSpPr>
            <p:spPr bwMode="auto">
              <a:xfrm>
                <a:off x="4926013" y="3351213"/>
                <a:ext cx="22225" cy="19050"/>
              </a:xfrm>
              <a:prstGeom prst="ellipse">
                <a:avLst/>
              </a:prstGeom>
              <a:solidFill>
                <a:srgbClr val="EC2D49"/>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lnSpc>
                    <a:spcPct val="150000"/>
                  </a:lnSpc>
                  <a:defRPr/>
                </a:pPr>
                <a:endParaRPr lang="id-ID" sz="570">
                  <a:solidFill>
                    <a:prstClr val="black"/>
                  </a:solidFill>
                  <a:ea typeface="宋体" panose="02010600030101010101" pitchFamily="2" charset="-122"/>
                </a:endParaRPr>
              </a:p>
            </p:txBody>
          </p:sp>
          <p:sp>
            <p:nvSpPr>
              <p:cNvPr id="116" name="Rectangle 27"/>
              <p:cNvSpPr>
                <a:spLocks noChangeArrowheads="1"/>
              </p:cNvSpPr>
              <p:nvPr/>
            </p:nvSpPr>
            <p:spPr bwMode="auto">
              <a:xfrm>
                <a:off x="4710113" y="3397250"/>
                <a:ext cx="265113" cy="40005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lstStyle/>
              <a:p>
                <a:pPr defTabSz="685165">
                  <a:lnSpc>
                    <a:spcPct val="150000"/>
                  </a:lnSpc>
                  <a:defRPr/>
                </a:pPr>
                <a:endParaRPr lang="id-ID" sz="570">
                  <a:solidFill>
                    <a:prstClr val="black"/>
                  </a:solidFill>
                  <a:ea typeface="宋体" panose="02010600030101010101" pitchFamily="2" charset="-122"/>
                </a:endParaRPr>
              </a:p>
            </p:txBody>
          </p:sp>
        </p:grpSp>
        <p:sp>
          <p:nvSpPr>
            <p:cNvPr id="111" name="Text Box 10"/>
            <p:cNvSpPr txBox="1">
              <a:spLocks noChangeArrowheads="1"/>
            </p:cNvSpPr>
            <p:nvPr/>
          </p:nvSpPr>
          <p:spPr bwMode="auto">
            <a:xfrm>
              <a:off x="7137012" y="3289902"/>
              <a:ext cx="1606322" cy="801218"/>
            </a:xfrm>
            <a:prstGeom prst="rect">
              <a:avLst/>
            </a:prstGeom>
            <a:noFill/>
            <a:ln w="9525">
              <a:noFill/>
              <a:miter lim="800000"/>
            </a:ln>
          </p:spPr>
          <p:txBody>
            <a:bodyPr lIns="45717" tIns="22859" rIns="45717" bIns="22859">
              <a:spAutoFit/>
            </a:bodyPr>
            <a:lstStyle/>
            <a:p>
              <a:pPr defTabSz="650240" fontAlgn="base">
                <a:lnSpc>
                  <a:spcPct val="150000"/>
                </a:lnSpc>
                <a:spcBef>
                  <a:spcPct val="0"/>
                </a:spcBef>
                <a:spcAft>
                  <a:spcPct val="0"/>
                </a:spcAft>
              </a:pPr>
              <a:r>
                <a:rPr lang="zh-CN" altLang="en-US" sz="9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grpSp>
      <p:grpSp>
        <p:nvGrpSpPr>
          <p:cNvPr id="117" name="组合 116"/>
          <p:cNvGrpSpPr/>
          <p:nvPr/>
        </p:nvGrpSpPr>
        <p:grpSpPr bwMode="auto">
          <a:xfrm>
            <a:off x="629411" y="2217334"/>
            <a:ext cx="2200154" cy="839662"/>
            <a:chOff x="189578" y="1980213"/>
            <a:chExt cx="2200182" cy="839753"/>
          </a:xfrm>
        </p:grpSpPr>
        <p:sp>
          <p:nvSpPr>
            <p:cNvPr id="118" name="Freeform 31"/>
            <p:cNvSpPr>
              <a:spLocks noChangeAspect="1" noEditPoints="1"/>
            </p:cNvSpPr>
            <p:nvPr/>
          </p:nvSpPr>
          <p:spPr bwMode="auto">
            <a:xfrm>
              <a:off x="1957760" y="1980213"/>
              <a:ext cx="432000" cy="432851"/>
            </a:xfrm>
            <a:custGeom>
              <a:avLst/>
              <a:gdLst>
                <a:gd name="T0" fmla="*/ 216000 w 280"/>
                <a:gd name="T1" fmla="*/ 0 h 280"/>
                <a:gd name="T2" fmla="*/ 0 w 280"/>
                <a:gd name="T3" fmla="*/ 216426 h 280"/>
                <a:gd name="T4" fmla="*/ 216000 w 280"/>
                <a:gd name="T5" fmla="*/ 432851 h 280"/>
                <a:gd name="T6" fmla="*/ 432000 w 280"/>
                <a:gd name="T7" fmla="*/ 216426 h 280"/>
                <a:gd name="T8" fmla="*/ 216000 w 280"/>
                <a:gd name="T9" fmla="*/ 0 h 280"/>
                <a:gd name="T10" fmla="*/ 285429 w 280"/>
                <a:gd name="T11" fmla="*/ 106667 h 280"/>
                <a:gd name="T12" fmla="*/ 325543 w 280"/>
                <a:gd name="T13" fmla="*/ 146860 h 280"/>
                <a:gd name="T14" fmla="*/ 285429 w 280"/>
                <a:gd name="T15" fmla="*/ 188599 h 280"/>
                <a:gd name="T16" fmla="*/ 268457 w 280"/>
                <a:gd name="T17" fmla="*/ 183962 h 280"/>
                <a:gd name="T18" fmla="*/ 243771 w 280"/>
                <a:gd name="T19" fmla="*/ 146860 h 280"/>
                <a:gd name="T20" fmla="*/ 285429 w 280"/>
                <a:gd name="T21" fmla="*/ 106667 h 280"/>
                <a:gd name="T22" fmla="*/ 217543 w 280"/>
                <a:gd name="T23" fmla="*/ 148406 h 280"/>
                <a:gd name="T24" fmla="*/ 257657 w 280"/>
                <a:gd name="T25" fmla="*/ 190145 h 280"/>
                <a:gd name="T26" fmla="*/ 217543 w 280"/>
                <a:gd name="T27" fmla="*/ 230339 h 280"/>
                <a:gd name="T28" fmla="*/ 177429 w 280"/>
                <a:gd name="T29" fmla="*/ 190145 h 280"/>
                <a:gd name="T30" fmla="*/ 217543 w 280"/>
                <a:gd name="T31" fmla="*/ 148406 h 280"/>
                <a:gd name="T32" fmla="*/ 146571 w 280"/>
                <a:gd name="T33" fmla="*/ 106667 h 280"/>
                <a:gd name="T34" fmla="*/ 186686 w 280"/>
                <a:gd name="T35" fmla="*/ 146860 h 280"/>
                <a:gd name="T36" fmla="*/ 186686 w 280"/>
                <a:gd name="T37" fmla="*/ 149952 h 280"/>
                <a:gd name="T38" fmla="*/ 168171 w 280"/>
                <a:gd name="T39" fmla="*/ 182416 h 280"/>
                <a:gd name="T40" fmla="*/ 146571 w 280"/>
                <a:gd name="T41" fmla="*/ 188599 h 280"/>
                <a:gd name="T42" fmla="*/ 104914 w 280"/>
                <a:gd name="T43" fmla="*/ 146860 h 280"/>
                <a:gd name="T44" fmla="*/ 146571 w 280"/>
                <a:gd name="T45" fmla="*/ 106667 h 280"/>
                <a:gd name="T46" fmla="*/ 138857 w 280"/>
                <a:gd name="T47" fmla="*/ 298358 h 280"/>
                <a:gd name="T48" fmla="*/ 80229 w 280"/>
                <a:gd name="T49" fmla="*/ 287537 h 280"/>
                <a:gd name="T50" fmla="*/ 77143 w 280"/>
                <a:gd name="T51" fmla="*/ 285991 h 280"/>
                <a:gd name="T52" fmla="*/ 77143 w 280"/>
                <a:gd name="T53" fmla="*/ 285991 h 280"/>
                <a:gd name="T54" fmla="*/ 77143 w 280"/>
                <a:gd name="T55" fmla="*/ 242706 h 280"/>
                <a:gd name="T56" fmla="*/ 129600 w 280"/>
                <a:gd name="T57" fmla="*/ 191691 h 280"/>
                <a:gd name="T58" fmla="*/ 163543 w 280"/>
                <a:gd name="T59" fmla="*/ 191691 h 280"/>
                <a:gd name="T60" fmla="*/ 166629 w 280"/>
                <a:gd name="T61" fmla="*/ 191691 h 280"/>
                <a:gd name="T62" fmla="*/ 182057 w 280"/>
                <a:gd name="T63" fmla="*/ 225701 h 280"/>
                <a:gd name="T64" fmla="*/ 138857 w 280"/>
                <a:gd name="T65" fmla="*/ 285991 h 280"/>
                <a:gd name="T66" fmla="*/ 138857 w 280"/>
                <a:gd name="T67" fmla="*/ 298358 h 280"/>
                <a:gd name="T68" fmla="*/ 286971 w 280"/>
                <a:gd name="T69" fmla="*/ 327730 h 280"/>
                <a:gd name="T70" fmla="*/ 286971 w 280"/>
                <a:gd name="T71" fmla="*/ 327730 h 280"/>
                <a:gd name="T72" fmla="*/ 283886 w 280"/>
                <a:gd name="T73" fmla="*/ 329276 h 280"/>
                <a:gd name="T74" fmla="*/ 222171 w 280"/>
                <a:gd name="T75" fmla="*/ 340097 h 280"/>
                <a:gd name="T76" fmla="*/ 151200 w 280"/>
                <a:gd name="T77" fmla="*/ 329276 h 280"/>
                <a:gd name="T78" fmla="*/ 148114 w 280"/>
                <a:gd name="T79" fmla="*/ 327730 h 280"/>
                <a:gd name="T80" fmla="*/ 148114 w 280"/>
                <a:gd name="T81" fmla="*/ 327730 h 280"/>
                <a:gd name="T82" fmla="*/ 148114 w 280"/>
                <a:gd name="T83" fmla="*/ 285991 h 280"/>
                <a:gd name="T84" fmla="*/ 200571 w 280"/>
                <a:gd name="T85" fmla="*/ 233430 h 280"/>
                <a:gd name="T86" fmla="*/ 234514 w 280"/>
                <a:gd name="T87" fmla="*/ 233430 h 280"/>
                <a:gd name="T88" fmla="*/ 286971 w 280"/>
                <a:gd name="T89" fmla="*/ 285991 h 280"/>
                <a:gd name="T90" fmla="*/ 286971 w 280"/>
                <a:gd name="T91" fmla="*/ 327730 h 280"/>
                <a:gd name="T92" fmla="*/ 354857 w 280"/>
                <a:gd name="T93" fmla="*/ 285991 h 280"/>
                <a:gd name="T94" fmla="*/ 354857 w 280"/>
                <a:gd name="T95" fmla="*/ 285991 h 280"/>
                <a:gd name="T96" fmla="*/ 351771 w 280"/>
                <a:gd name="T97" fmla="*/ 287537 h 280"/>
                <a:gd name="T98" fmla="*/ 296229 w 280"/>
                <a:gd name="T99" fmla="*/ 298358 h 280"/>
                <a:gd name="T100" fmla="*/ 296229 w 280"/>
                <a:gd name="T101" fmla="*/ 285991 h 280"/>
                <a:gd name="T102" fmla="*/ 253029 w 280"/>
                <a:gd name="T103" fmla="*/ 225701 h 280"/>
                <a:gd name="T104" fmla="*/ 268457 w 280"/>
                <a:gd name="T105" fmla="*/ 191691 h 280"/>
                <a:gd name="T106" fmla="*/ 302400 w 280"/>
                <a:gd name="T107" fmla="*/ 191691 h 280"/>
                <a:gd name="T108" fmla="*/ 354857 w 280"/>
                <a:gd name="T109" fmla="*/ 242706 h 280"/>
                <a:gd name="T110" fmla="*/ 354857 w 280"/>
                <a:gd name="T111" fmla="*/ 285991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119" name="Text Box 10"/>
            <p:cNvSpPr txBox="1">
              <a:spLocks noChangeArrowheads="1"/>
            </p:cNvSpPr>
            <p:nvPr/>
          </p:nvSpPr>
          <p:spPr bwMode="auto">
            <a:xfrm>
              <a:off x="189578" y="2018315"/>
              <a:ext cx="1677498" cy="801651"/>
            </a:xfrm>
            <a:prstGeom prst="rect">
              <a:avLst/>
            </a:prstGeom>
            <a:noFill/>
            <a:ln w="9525">
              <a:noFill/>
              <a:miter lim="800000"/>
            </a:ln>
          </p:spPr>
          <p:txBody>
            <a:bodyPr wrap="square" lIns="45717" tIns="22859" rIns="45717" bIns="22859">
              <a:spAutoFit/>
            </a:bodyPr>
            <a:lstStyle/>
            <a:p>
              <a:pPr defTabSz="650240" fontAlgn="base">
                <a:lnSpc>
                  <a:spcPct val="150000"/>
                </a:lnSpc>
                <a:spcBef>
                  <a:spcPct val="0"/>
                </a:spcBef>
                <a:spcAft>
                  <a:spcPct val="0"/>
                </a:spcAft>
              </a:pPr>
              <a:r>
                <a:rPr lang="zh-CN" altLang="en-US" sz="9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grpSp>
      <p:grpSp>
        <p:nvGrpSpPr>
          <p:cNvPr id="120" name="组合 119"/>
          <p:cNvGrpSpPr/>
          <p:nvPr/>
        </p:nvGrpSpPr>
        <p:grpSpPr bwMode="auto">
          <a:xfrm>
            <a:off x="629411" y="3439647"/>
            <a:ext cx="2200154" cy="871411"/>
            <a:chOff x="189578" y="3201419"/>
            <a:chExt cx="2200182" cy="872429"/>
          </a:xfrm>
        </p:grpSpPr>
        <p:sp>
          <p:nvSpPr>
            <p:cNvPr id="121" name="Freeform 45"/>
            <p:cNvSpPr>
              <a:spLocks noChangeAspect="1" noEditPoints="1"/>
            </p:cNvSpPr>
            <p:nvPr/>
          </p:nvSpPr>
          <p:spPr bwMode="auto">
            <a:xfrm>
              <a:off x="1957760" y="3201419"/>
              <a:ext cx="432000" cy="432698"/>
            </a:xfrm>
            <a:custGeom>
              <a:avLst/>
              <a:gdLst>
                <a:gd name="T0" fmla="*/ 0 w 342"/>
                <a:gd name="T1" fmla="*/ 216349 h 342"/>
                <a:gd name="T2" fmla="*/ 432000 w 342"/>
                <a:gd name="T3" fmla="*/ 216349 h 342"/>
                <a:gd name="T4" fmla="*/ 60632 w 342"/>
                <a:gd name="T5" fmla="*/ 177128 h 342"/>
                <a:gd name="T6" fmla="*/ 136421 w 342"/>
                <a:gd name="T7" fmla="*/ 207493 h 342"/>
                <a:gd name="T8" fmla="*/ 60632 w 342"/>
                <a:gd name="T9" fmla="*/ 177128 h 342"/>
                <a:gd name="T10" fmla="*/ 137684 w 342"/>
                <a:gd name="T11" fmla="*/ 216349 h 342"/>
                <a:gd name="T12" fmla="*/ 83368 w 342"/>
                <a:gd name="T13" fmla="*/ 264427 h 342"/>
                <a:gd name="T14" fmla="*/ 120000 w 342"/>
                <a:gd name="T15" fmla="*/ 358051 h 342"/>
                <a:gd name="T16" fmla="*/ 120000 w 342"/>
                <a:gd name="T17" fmla="*/ 309974 h 342"/>
                <a:gd name="T18" fmla="*/ 120000 w 342"/>
                <a:gd name="T19" fmla="*/ 358051 h 342"/>
                <a:gd name="T20" fmla="*/ 84632 w 342"/>
                <a:gd name="T21" fmla="*/ 273283 h 342"/>
                <a:gd name="T22" fmla="*/ 144000 w 342"/>
                <a:gd name="T23" fmla="*/ 302383 h 342"/>
                <a:gd name="T24" fmla="*/ 213474 w 342"/>
                <a:gd name="T25" fmla="*/ 302383 h 342"/>
                <a:gd name="T26" fmla="*/ 151579 w 342"/>
                <a:gd name="T27" fmla="*/ 273283 h 342"/>
                <a:gd name="T28" fmla="*/ 213474 w 342"/>
                <a:gd name="T29" fmla="*/ 302383 h 342"/>
                <a:gd name="T30" fmla="*/ 150316 w 342"/>
                <a:gd name="T31" fmla="*/ 264427 h 342"/>
                <a:gd name="T32" fmla="*/ 221053 w 342"/>
                <a:gd name="T33" fmla="*/ 216349 h 342"/>
                <a:gd name="T34" fmla="*/ 146526 w 342"/>
                <a:gd name="T35" fmla="*/ 207493 h 342"/>
                <a:gd name="T36" fmla="*/ 223579 w 342"/>
                <a:gd name="T37" fmla="*/ 177128 h 342"/>
                <a:gd name="T38" fmla="*/ 146526 w 342"/>
                <a:gd name="T39" fmla="*/ 207493 h 342"/>
                <a:gd name="T40" fmla="*/ 223579 w 342"/>
                <a:gd name="T41" fmla="*/ 334012 h 342"/>
                <a:gd name="T42" fmla="*/ 271579 w 342"/>
                <a:gd name="T43" fmla="*/ 334012 h 342"/>
                <a:gd name="T44" fmla="*/ 274105 w 342"/>
                <a:gd name="T45" fmla="*/ 302383 h 342"/>
                <a:gd name="T46" fmla="*/ 224842 w 342"/>
                <a:gd name="T47" fmla="*/ 273283 h 342"/>
                <a:gd name="T48" fmla="*/ 274105 w 342"/>
                <a:gd name="T49" fmla="*/ 302383 h 342"/>
                <a:gd name="T50" fmla="*/ 226105 w 342"/>
                <a:gd name="T51" fmla="*/ 264427 h 342"/>
                <a:gd name="T52" fmla="*/ 296842 w 342"/>
                <a:gd name="T53" fmla="*/ 216349 h 342"/>
                <a:gd name="T54" fmla="*/ 357474 w 342"/>
                <a:gd name="T55" fmla="*/ 159415 h 342"/>
                <a:gd name="T56" fmla="*/ 304421 w 342"/>
                <a:gd name="T57" fmla="*/ 188515 h 342"/>
                <a:gd name="T58" fmla="*/ 229895 w 342"/>
                <a:gd name="T59" fmla="*/ 207493 h 342"/>
                <a:gd name="T60" fmla="*/ 277895 w 342"/>
                <a:gd name="T61" fmla="*/ 177128 h 342"/>
                <a:gd name="T62" fmla="*/ 318316 w 342"/>
                <a:gd name="T63" fmla="*/ 135376 h 342"/>
                <a:gd name="T64" fmla="*/ 328421 w 342"/>
                <a:gd name="T65" fmla="*/ 130315 h 342"/>
                <a:gd name="T66" fmla="*/ 357474 w 342"/>
                <a:gd name="T67" fmla="*/ 159415 h 3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122" name="Text Box 10"/>
            <p:cNvSpPr txBox="1">
              <a:spLocks noChangeArrowheads="1"/>
            </p:cNvSpPr>
            <p:nvPr/>
          </p:nvSpPr>
          <p:spPr bwMode="auto">
            <a:xfrm>
              <a:off x="189578" y="3271347"/>
              <a:ext cx="1606482" cy="802501"/>
            </a:xfrm>
            <a:prstGeom prst="rect">
              <a:avLst/>
            </a:prstGeom>
            <a:noFill/>
            <a:ln w="9525">
              <a:noFill/>
              <a:miter lim="800000"/>
            </a:ln>
          </p:spPr>
          <p:txBody>
            <a:bodyPr lIns="45717" tIns="22859" rIns="45717" bIns="22859">
              <a:spAutoFit/>
            </a:bodyPr>
            <a:lstStyle/>
            <a:p>
              <a:pPr defTabSz="650240" fontAlgn="base">
                <a:lnSpc>
                  <a:spcPct val="150000"/>
                </a:lnSpc>
                <a:spcBef>
                  <a:spcPct val="0"/>
                </a:spcBef>
                <a:spcAft>
                  <a:spcPct val="0"/>
                </a:spcAft>
              </a:pPr>
              <a:r>
                <a:rPr lang="zh-CN" altLang="en-US" sz="9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additive="base">
                                        <p:cTn id="12" dur="500" fill="hold"/>
                                        <p:tgtEl>
                                          <p:spTgt spid="104"/>
                                        </p:tgtEl>
                                        <p:attrNameLst>
                                          <p:attrName>ppt_x</p:attrName>
                                        </p:attrNameLst>
                                      </p:cBhvr>
                                      <p:tavLst>
                                        <p:tav tm="0">
                                          <p:val>
                                            <p:strVal val="1+#ppt_w/2"/>
                                          </p:val>
                                        </p:tav>
                                        <p:tav tm="100000">
                                          <p:val>
                                            <p:strVal val="#ppt_x"/>
                                          </p:val>
                                        </p:tav>
                                      </p:tavLst>
                                    </p:anim>
                                    <p:anim calcmode="lin" valueType="num">
                                      <p:cBhvr additive="base">
                                        <p:cTn id="13" dur="500" fill="hold"/>
                                        <p:tgtEl>
                                          <p:spTgt spid="104"/>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250"/>
                                  </p:stCondLst>
                                  <p:childTnLst>
                                    <p:set>
                                      <p:cBhvr>
                                        <p:cTn id="15" dur="1" fill="hold">
                                          <p:stCondLst>
                                            <p:cond delay="0"/>
                                          </p:stCondLst>
                                        </p:cTn>
                                        <p:tgtEl>
                                          <p:spTgt spid="109"/>
                                        </p:tgtEl>
                                        <p:attrNameLst>
                                          <p:attrName>style.visibility</p:attrName>
                                        </p:attrNameLst>
                                      </p:cBhvr>
                                      <p:to>
                                        <p:strVal val="visible"/>
                                      </p:to>
                                    </p:set>
                                    <p:anim calcmode="lin" valueType="num">
                                      <p:cBhvr additive="base">
                                        <p:cTn id="16" dur="500" fill="hold"/>
                                        <p:tgtEl>
                                          <p:spTgt spid="109"/>
                                        </p:tgtEl>
                                        <p:attrNameLst>
                                          <p:attrName>ppt_x</p:attrName>
                                        </p:attrNameLst>
                                      </p:cBhvr>
                                      <p:tavLst>
                                        <p:tav tm="0">
                                          <p:val>
                                            <p:strVal val="1+#ppt_w/2"/>
                                          </p:val>
                                        </p:tav>
                                        <p:tav tm="100000">
                                          <p:val>
                                            <p:strVal val="#ppt_x"/>
                                          </p:val>
                                        </p:tav>
                                      </p:tavLst>
                                    </p:anim>
                                    <p:anim calcmode="lin" valueType="num">
                                      <p:cBhvr additive="base">
                                        <p:cTn id="17" dur="500" fill="hold"/>
                                        <p:tgtEl>
                                          <p:spTgt spid="109"/>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500"/>
                                  </p:stCondLst>
                                  <p:childTnLst>
                                    <p:set>
                                      <p:cBhvr>
                                        <p:cTn id="19" dur="1" fill="hold">
                                          <p:stCondLst>
                                            <p:cond delay="0"/>
                                          </p:stCondLst>
                                        </p:cTn>
                                        <p:tgtEl>
                                          <p:spTgt spid="117"/>
                                        </p:tgtEl>
                                        <p:attrNameLst>
                                          <p:attrName>style.visibility</p:attrName>
                                        </p:attrNameLst>
                                      </p:cBhvr>
                                      <p:to>
                                        <p:strVal val="visible"/>
                                      </p:to>
                                    </p:set>
                                    <p:anim calcmode="lin" valueType="num">
                                      <p:cBhvr additive="base">
                                        <p:cTn id="20" dur="500" fill="hold"/>
                                        <p:tgtEl>
                                          <p:spTgt spid="117"/>
                                        </p:tgtEl>
                                        <p:attrNameLst>
                                          <p:attrName>ppt_x</p:attrName>
                                        </p:attrNameLst>
                                      </p:cBhvr>
                                      <p:tavLst>
                                        <p:tav tm="0">
                                          <p:val>
                                            <p:strVal val="0-#ppt_w/2"/>
                                          </p:val>
                                        </p:tav>
                                        <p:tav tm="100000">
                                          <p:val>
                                            <p:strVal val="#ppt_x"/>
                                          </p:val>
                                        </p:tav>
                                      </p:tavLst>
                                    </p:anim>
                                    <p:anim calcmode="lin" valueType="num">
                                      <p:cBhvr additive="base">
                                        <p:cTn id="21" dur="500" fill="hold"/>
                                        <p:tgtEl>
                                          <p:spTgt spid="117"/>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750"/>
                                  </p:stCondLst>
                                  <p:childTnLst>
                                    <p:set>
                                      <p:cBhvr>
                                        <p:cTn id="23" dur="1" fill="hold">
                                          <p:stCondLst>
                                            <p:cond delay="0"/>
                                          </p:stCondLst>
                                        </p:cTn>
                                        <p:tgtEl>
                                          <p:spTgt spid="120"/>
                                        </p:tgtEl>
                                        <p:attrNameLst>
                                          <p:attrName>style.visibility</p:attrName>
                                        </p:attrNameLst>
                                      </p:cBhvr>
                                      <p:to>
                                        <p:strVal val="visible"/>
                                      </p:to>
                                    </p:set>
                                    <p:anim calcmode="lin" valueType="num">
                                      <p:cBhvr additive="base">
                                        <p:cTn id="24" dur="500" fill="hold"/>
                                        <p:tgtEl>
                                          <p:spTgt spid="120"/>
                                        </p:tgtEl>
                                        <p:attrNameLst>
                                          <p:attrName>ppt_x</p:attrName>
                                        </p:attrNameLst>
                                      </p:cBhvr>
                                      <p:tavLst>
                                        <p:tav tm="0">
                                          <p:val>
                                            <p:strVal val="0-#ppt_w/2"/>
                                          </p:val>
                                        </p:tav>
                                        <p:tav tm="100000">
                                          <p:val>
                                            <p:strVal val="#ppt_x"/>
                                          </p:val>
                                        </p:tav>
                                      </p:tavLst>
                                    </p:anim>
                                    <p:anim calcmode="lin" valueType="num">
                                      <p:cBhvr additive="base">
                                        <p:cTn id="25"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95"/>
          <p:cNvSpPr/>
          <p:nvPr/>
        </p:nvSpPr>
        <p:spPr bwMode="auto">
          <a:xfrm>
            <a:off x="1194254" y="2872069"/>
            <a:ext cx="905454" cy="304783"/>
          </a:xfrm>
          <a:prstGeom prst="roundRect">
            <a:avLst>
              <a:gd name="adj" fmla="val 47917"/>
            </a:avLst>
          </a:prstGeom>
          <a:solidFill>
            <a:schemeClr val="accent1"/>
          </a:solidFill>
          <a:ln w="9525">
            <a:noFill/>
            <a:round/>
          </a:ln>
        </p:spPr>
        <p:txBody>
          <a:bodyPr vert="horz" wrap="square" lIns="91435" tIns="45717" rIns="91435" bIns="45717" numCol="1" rtlCol="0" anchor="ctr" anchorCtr="0" compatLnSpc="1"/>
          <a:lstStyle/>
          <a:p>
            <a:pPr algn="ctr" defTabSz="650240" fontAlgn="base">
              <a:spcBef>
                <a:spcPct val="0"/>
              </a:spcBef>
              <a:spcAft>
                <a:spcPct val="0"/>
              </a:spcAft>
            </a:pPr>
            <a:r>
              <a:rPr lang="en-US" sz="995" dirty="0">
                <a:solidFill>
                  <a:prstClr val="white"/>
                </a:solidFill>
                <a:latin typeface="Arial" panose="020B0604020202020204" pitchFamily="34" charset="0"/>
                <a:ea typeface="微软雅黑" panose="020B0503020204020204" pitchFamily="34" charset="-122"/>
                <a:sym typeface="Arial" panose="020B0604020202020204" pitchFamily="34" charset="0"/>
              </a:rPr>
              <a:t>201</a:t>
            </a:r>
            <a:r>
              <a:rPr lang="en-US" altLang="zh-CN" sz="995" dirty="0">
                <a:solidFill>
                  <a:prstClr val="white"/>
                </a:solidFill>
                <a:latin typeface="Arial" panose="020B0604020202020204" pitchFamily="34" charset="0"/>
                <a:ea typeface="微软雅黑" panose="020B0503020204020204" pitchFamily="34" charset="-122"/>
                <a:sym typeface="Arial" panose="020B0604020202020204" pitchFamily="34" charset="0"/>
              </a:rPr>
              <a:t>X</a:t>
            </a:r>
            <a:endParaRPr lang="en-US" sz="99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Rounded Rectangle 96"/>
          <p:cNvSpPr/>
          <p:nvPr/>
        </p:nvSpPr>
        <p:spPr bwMode="auto">
          <a:xfrm>
            <a:off x="2656763" y="2872069"/>
            <a:ext cx="905454" cy="304783"/>
          </a:xfrm>
          <a:prstGeom prst="roundRect">
            <a:avLst>
              <a:gd name="adj" fmla="val 47917"/>
            </a:avLst>
          </a:prstGeom>
          <a:solidFill>
            <a:schemeClr val="accent2"/>
          </a:solidFill>
          <a:ln w="9525">
            <a:noFill/>
            <a:round/>
          </a:ln>
        </p:spPr>
        <p:txBody>
          <a:bodyPr vert="horz" wrap="square" lIns="91435" tIns="45717" rIns="91435" bIns="45717" numCol="1" rtlCol="0" anchor="ctr" anchorCtr="0" compatLnSpc="1"/>
          <a:lstStyle/>
          <a:p>
            <a:pPr algn="ctr" defTabSz="650240" fontAlgn="base">
              <a:spcBef>
                <a:spcPct val="0"/>
              </a:spcBef>
              <a:spcAft>
                <a:spcPct val="0"/>
              </a:spcAft>
            </a:pPr>
            <a:r>
              <a:rPr lang="en-US" altLang="zh-CN" sz="995" dirty="0">
                <a:solidFill>
                  <a:prstClr val="white"/>
                </a:solidFill>
                <a:latin typeface="Arial" panose="020B0604020202020204" pitchFamily="34" charset="0"/>
                <a:ea typeface="微软雅黑" panose="020B0503020204020204" pitchFamily="34" charset="-122"/>
                <a:sym typeface="Arial" panose="020B0604020202020204" pitchFamily="34" charset="0"/>
              </a:rPr>
              <a:t>201X</a:t>
            </a:r>
          </a:p>
        </p:txBody>
      </p:sp>
      <p:sp>
        <p:nvSpPr>
          <p:cNvPr id="98" name="Rounded Rectangle 97"/>
          <p:cNvSpPr/>
          <p:nvPr/>
        </p:nvSpPr>
        <p:spPr bwMode="auto">
          <a:xfrm>
            <a:off x="4146207" y="2872069"/>
            <a:ext cx="905454" cy="304783"/>
          </a:xfrm>
          <a:prstGeom prst="roundRect">
            <a:avLst>
              <a:gd name="adj" fmla="val 47917"/>
            </a:avLst>
          </a:prstGeom>
          <a:solidFill>
            <a:schemeClr val="accent3"/>
          </a:solidFill>
          <a:ln w="9525">
            <a:noFill/>
            <a:round/>
          </a:ln>
        </p:spPr>
        <p:txBody>
          <a:bodyPr vert="horz" wrap="square" lIns="91435" tIns="45717" rIns="91435" bIns="45717" numCol="1" rtlCol="0" anchor="ctr" anchorCtr="0" compatLnSpc="1"/>
          <a:lstStyle/>
          <a:p>
            <a:pPr algn="ctr" defTabSz="650240" fontAlgn="base">
              <a:spcBef>
                <a:spcPct val="0"/>
              </a:spcBef>
              <a:spcAft>
                <a:spcPct val="0"/>
              </a:spcAft>
            </a:pPr>
            <a:r>
              <a:rPr lang="en-US" altLang="zh-CN" sz="995" dirty="0">
                <a:solidFill>
                  <a:prstClr val="white"/>
                </a:solidFill>
                <a:latin typeface="Arial" panose="020B0604020202020204" pitchFamily="34" charset="0"/>
                <a:ea typeface="微软雅黑" panose="020B0503020204020204" pitchFamily="34" charset="-122"/>
                <a:sym typeface="Arial" panose="020B0604020202020204" pitchFamily="34" charset="0"/>
              </a:rPr>
              <a:t>201X</a:t>
            </a:r>
          </a:p>
        </p:txBody>
      </p:sp>
      <p:sp>
        <p:nvSpPr>
          <p:cNvPr id="99" name="Rounded Rectangle 98"/>
          <p:cNvSpPr/>
          <p:nvPr/>
        </p:nvSpPr>
        <p:spPr bwMode="auto">
          <a:xfrm>
            <a:off x="5605172" y="2872069"/>
            <a:ext cx="905454" cy="304783"/>
          </a:xfrm>
          <a:prstGeom prst="roundRect">
            <a:avLst>
              <a:gd name="adj" fmla="val 47917"/>
            </a:avLst>
          </a:prstGeom>
          <a:solidFill>
            <a:schemeClr val="accent4"/>
          </a:solidFill>
          <a:ln w="9525">
            <a:noFill/>
            <a:round/>
          </a:ln>
        </p:spPr>
        <p:txBody>
          <a:bodyPr vert="horz" wrap="square" lIns="91435" tIns="45717" rIns="91435" bIns="45717" numCol="1" rtlCol="0" anchor="ctr" anchorCtr="0" compatLnSpc="1"/>
          <a:lstStyle/>
          <a:p>
            <a:pPr algn="ctr" defTabSz="650240" fontAlgn="base">
              <a:spcBef>
                <a:spcPct val="0"/>
              </a:spcBef>
              <a:spcAft>
                <a:spcPct val="0"/>
              </a:spcAft>
            </a:pPr>
            <a:r>
              <a:rPr lang="en-US" altLang="zh-CN" sz="995" dirty="0">
                <a:solidFill>
                  <a:prstClr val="white"/>
                </a:solidFill>
                <a:latin typeface="Arial" panose="020B0604020202020204" pitchFamily="34" charset="0"/>
                <a:ea typeface="微软雅黑" panose="020B0503020204020204" pitchFamily="34" charset="-122"/>
                <a:sym typeface="Arial" panose="020B0604020202020204" pitchFamily="34" charset="0"/>
              </a:rPr>
              <a:t>201X</a:t>
            </a:r>
          </a:p>
        </p:txBody>
      </p:sp>
      <p:sp>
        <p:nvSpPr>
          <p:cNvPr id="100" name="Rounded Rectangle 99"/>
          <p:cNvSpPr/>
          <p:nvPr/>
        </p:nvSpPr>
        <p:spPr bwMode="auto">
          <a:xfrm>
            <a:off x="7070093" y="2872069"/>
            <a:ext cx="905454" cy="304783"/>
          </a:xfrm>
          <a:prstGeom prst="roundRect">
            <a:avLst>
              <a:gd name="adj" fmla="val 47917"/>
            </a:avLst>
          </a:prstGeom>
          <a:solidFill>
            <a:schemeClr val="accent5"/>
          </a:solidFill>
          <a:ln w="9525">
            <a:noFill/>
            <a:round/>
          </a:ln>
        </p:spPr>
        <p:txBody>
          <a:bodyPr vert="horz" wrap="square" lIns="91435" tIns="45717" rIns="91435" bIns="45717" numCol="1" rtlCol="0" anchor="ctr" anchorCtr="0" compatLnSpc="1"/>
          <a:lstStyle/>
          <a:p>
            <a:pPr algn="ctr" defTabSz="650240" fontAlgn="base">
              <a:spcBef>
                <a:spcPct val="0"/>
              </a:spcBef>
              <a:spcAft>
                <a:spcPct val="0"/>
              </a:spcAft>
            </a:pPr>
            <a:r>
              <a:rPr lang="en-US" altLang="zh-CN" sz="995" dirty="0">
                <a:solidFill>
                  <a:prstClr val="white"/>
                </a:solidFill>
                <a:latin typeface="Arial" panose="020B0604020202020204" pitchFamily="34" charset="0"/>
                <a:ea typeface="微软雅黑" panose="020B0503020204020204" pitchFamily="34" charset="-122"/>
                <a:sym typeface="Arial" panose="020B0604020202020204" pitchFamily="34" charset="0"/>
              </a:rPr>
              <a:t>201X</a:t>
            </a:r>
          </a:p>
        </p:txBody>
      </p:sp>
      <p:sp>
        <p:nvSpPr>
          <p:cNvPr id="101" name="TextBox 100"/>
          <p:cNvSpPr txBox="1"/>
          <p:nvPr/>
        </p:nvSpPr>
        <p:spPr>
          <a:xfrm>
            <a:off x="912997" y="3323292"/>
            <a:ext cx="1419725" cy="996619"/>
          </a:xfrm>
          <a:prstGeom prst="rect">
            <a:avLst/>
          </a:prstGeom>
          <a:noFill/>
        </p:spPr>
        <p:txBody>
          <a:bodyPr wrap="square" rtlCol="0">
            <a:spAutoFit/>
          </a:bodyPr>
          <a:lstStyle/>
          <a:p>
            <a:pPr algn="ctr" defTabSz="650240" fontAlgn="base">
              <a:lnSpc>
                <a:spcPct val="150000"/>
              </a:lnSpc>
              <a:spcBef>
                <a:spcPct val="0"/>
              </a:spcBef>
              <a:spcAft>
                <a:spcPct val="0"/>
              </a:spcAft>
            </a:pPr>
            <a:r>
              <a:rPr lang="zh-CN" altLang="en-US" sz="995" dirty="0">
                <a:solidFill>
                  <a:srgbClr val="0170C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0170C1"/>
              </a:solidFill>
              <a:latin typeface="Arial" panose="020B0604020202020204" pitchFamily="34" charset="0"/>
              <a:ea typeface="微软雅黑" panose="020B0503020204020204" pitchFamily="34" charset="-122"/>
              <a:sym typeface="Arial" panose="020B0604020202020204" pitchFamily="34" charset="0"/>
            </a:endParaRPr>
          </a:p>
          <a:p>
            <a:pPr algn="just"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TextBox 101"/>
          <p:cNvSpPr txBox="1"/>
          <p:nvPr/>
        </p:nvSpPr>
        <p:spPr>
          <a:xfrm>
            <a:off x="2378588" y="3323292"/>
            <a:ext cx="1419725" cy="996619"/>
          </a:xfrm>
          <a:prstGeom prst="rect">
            <a:avLst/>
          </a:prstGeom>
          <a:noFill/>
        </p:spPr>
        <p:txBody>
          <a:bodyPr wrap="square" rtlCol="0">
            <a:spAutoFit/>
          </a:bodyPr>
          <a:lstStyle/>
          <a:p>
            <a:pPr algn="ctr" defTabSz="650240" fontAlgn="base">
              <a:lnSpc>
                <a:spcPct val="150000"/>
              </a:lnSpc>
              <a:spcBef>
                <a:spcPct val="0"/>
              </a:spcBef>
              <a:spcAft>
                <a:spcPct val="0"/>
              </a:spcAft>
            </a:pPr>
            <a:r>
              <a:rPr lang="zh-CN" altLang="en-US" sz="995" dirty="0">
                <a:solidFill>
                  <a:srgbClr val="A6A6A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A6A6A6"/>
              </a:solidFill>
              <a:latin typeface="Arial" panose="020B0604020202020204" pitchFamily="34" charset="0"/>
              <a:ea typeface="微软雅黑" panose="020B0503020204020204" pitchFamily="34" charset="-122"/>
              <a:sym typeface="Arial" panose="020B0604020202020204" pitchFamily="34" charset="0"/>
            </a:endParaRPr>
          </a:p>
          <a:p>
            <a:pPr algn="just"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TextBox 102"/>
          <p:cNvSpPr txBox="1"/>
          <p:nvPr/>
        </p:nvSpPr>
        <p:spPr>
          <a:xfrm>
            <a:off x="3844180" y="3323292"/>
            <a:ext cx="1419725" cy="996619"/>
          </a:xfrm>
          <a:prstGeom prst="rect">
            <a:avLst/>
          </a:prstGeom>
          <a:noFill/>
        </p:spPr>
        <p:txBody>
          <a:bodyPr wrap="square" rtlCol="0">
            <a:spAutoFit/>
          </a:bodyPr>
          <a:lstStyle/>
          <a:p>
            <a:pPr algn="ctr" defTabSz="650240" fontAlgn="base">
              <a:lnSpc>
                <a:spcPct val="150000"/>
              </a:lnSpc>
              <a:spcBef>
                <a:spcPct val="0"/>
              </a:spcBef>
              <a:spcAft>
                <a:spcPct val="0"/>
              </a:spcAft>
            </a:pPr>
            <a:r>
              <a:rPr lang="zh-CN" altLang="en-US" sz="995" dirty="0">
                <a:solidFill>
                  <a:srgbClr val="0170C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0170C1"/>
              </a:solidFill>
              <a:latin typeface="Arial" panose="020B0604020202020204" pitchFamily="34" charset="0"/>
              <a:ea typeface="微软雅黑" panose="020B0503020204020204" pitchFamily="34" charset="-122"/>
              <a:sym typeface="Arial" panose="020B0604020202020204" pitchFamily="34" charset="0"/>
            </a:endParaRPr>
          </a:p>
          <a:p>
            <a:pPr algn="just"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103"/>
          <p:cNvSpPr txBox="1"/>
          <p:nvPr/>
        </p:nvSpPr>
        <p:spPr>
          <a:xfrm>
            <a:off x="5309771" y="3323292"/>
            <a:ext cx="1419725" cy="996619"/>
          </a:xfrm>
          <a:prstGeom prst="rect">
            <a:avLst/>
          </a:prstGeom>
          <a:noFill/>
        </p:spPr>
        <p:txBody>
          <a:bodyPr wrap="square" rtlCol="0">
            <a:spAutoFit/>
          </a:bodyPr>
          <a:lstStyle/>
          <a:p>
            <a:pPr algn="ctr" defTabSz="650240" fontAlgn="base">
              <a:lnSpc>
                <a:spcPct val="150000"/>
              </a:lnSpc>
              <a:spcBef>
                <a:spcPct val="0"/>
              </a:spcBef>
              <a:spcAft>
                <a:spcPct val="0"/>
              </a:spcAft>
            </a:pPr>
            <a:r>
              <a:rPr lang="zh-CN" altLang="en-US" sz="995" dirty="0">
                <a:solidFill>
                  <a:srgbClr val="A6A6A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A6A6A6"/>
              </a:solidFill>
              <a:latin typeface="Arial" panose="020B0604020202020204" pitchFamily="34" charset="0"/>
              <a:ea typeface="微软雅黑" panose="020B0503020204020204" pitchFamily="34" charset="-122"/>
              <a:sym typeface="Arial" panose="020B0604020202020204" pitchFamily="34" charset="0"/>
            </a:endParaRPr>
          </a:p>
          <a:p>
            <a:pPr algn="just"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TextBox 104"/>
          <p:cNvSpPr txBox="1"/>
          <p:nvPr/>
        </p:nvSpPr>
        <p:spPr>
          <a:xfrm>
            <a:off x="6775364" y="3323292"/>
            <a:ext cx="1419725" cy="996619"/>
          </a:xfrm>
          <a:prstGeom prst="rect">
            <a:avLst/>
          </a:prstGeom>
          <a:noFill/>
        </p:spPr>
        <p:txBody>
          <a:bodyPr wrap="square" rtlCol="0">
            <a:spAutoFit/>
          </a:bodyPr>
          <a:lstStyle/>
          <a:p>
            <a:pPr algn="ctr" defTabSz="650240" fontAlgn="base">
              <a:lnSpc>
                <a:spcPct val="150000"/>
              </a:lnSpc>
              <a:spcBef>
                <a:spcPct val="0"/>
              </a:spcBef>
              <a:spcAft>
                <a:spcPct val="0"/>
              </a:spcAft>
            </a:pPr>
            <a:r>
              <a:rPr lang="zh-CN" altLang="en-US" sz="995" dirty="0">
                <a:solidFill>
                  <a:srgbClr val="0170C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0170C1"/>
              </a:solidFill>
              <a:latin typeface="Arial" panose="020B0604020202020204" pitchFamily="34" charset="0"/>
              <a:ea typeface="微软雅黑" panose="020B0503020204020204" pitchFamily="34" charset="-122"/>
              <a:sym typeface="Arial" panose="020B0604020202020204" pitchFamily="34" charset="0"/>
            </a:endParaRPr>
          </a:p>
          <a:p>
            <a:pPr algn="just"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3" name="Chart 42"/>
          <p:cNvGraphicFramePr/>
          <p:nvPr/>
        </p:nvGraphicFramePr>
        <p:xfrm>
          <a:off x="745303" y="1500544"/>
          <a:ext cx="1571415" cy="12919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Chart 43"/>
          <p:cNvGraphicFramePr/>
          <p:nvPr/>
        </p:nvGraphicFramePr>
        <p:xfrm>
          <a:off x="2237351" y="1500544"/>
          <a:ext cx="1571415" cy="12919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5" name="Chart 44"/>
          <p:cNvGraphicFramePr/>
          <p:nvPr/>
        </p:nvGraphicFramePr>
        <p:xfrm>
          <a:off x="3729399" y="1500544"/>
          <a:ext cx="1571415" cy="12919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Chart 45"/>
          <p:cNvGraphicFramePr/>
          <p:nvPr/>
        </p:nvGraphicFramePr>
        <p:xfrm>
          <a:off x="5221447" y="1500544"/>
          <a:ext cx="1571415" cy="12919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Chart 46"/>
          <p:cNvGraphicFramePr/>
          <p:nvPr/>
        </p:nvGraphicFramePr>
        <p:xfrm>
          <a:off x="6713494" y="1500544"/>
          <a:ext cx="1571415" cy="1291951"/>
        </p:xfrm>
        <a:graphic>
          <a:graphicData uri="http://schemas.openxmlformats.org/drawingml/2006/chart">
            <c:chart xmlns:c="http://schemas.openxmlformats.org/drawingml/2006/chart" xmlns:r="http://schemas.openxmlformats.org/officeDocument/2006/relationships" r:id="rId7"/>
          </a:graphicData>
        </a:graphic>
      </p:graphicFrame>
      <p:grpSp>
        <p:nvGrpSpPr>
          <p:cNvPr id="14" name="Group 33"/>
          <p:cNvGrpSpPr/>
          <p:nvPr/>
        </p:nvGrpSpPr>
        <p:grpSpPr>
          <a:xfrm>
            <a:off x="1940505" y="1546949"/>
            <a:ext cx="345622" cy="288018"/>
            <a:chOff x="6703460" y="2542946"/>
            <a:chExt cx="345641" cy="288035"/>
          </a:xfrm>
        </p:grpSpPr>
        <p:sp>
          <p:nvSpPr>
            <p:cNvPr id="49" name="Down Arrow Callout 48"/>
            <p:cNvSpPr/>
            <p:nvPr/>
          </p:nvSpPr>
          <p:spPr>
            <a:xfrm>
              <a:off x="6703460" y="2542946"/>
              <a:ext cx="345641" cy="288035"/>
            </a:xfrm>
            <a:prstGeom prst="downArrowCallout">
              <a:avLst>
                <a:gd name="adj1" fmla="val 25000"/>
                <a:gd name="adj2" fmla="val 25000"/>
                <a:gd name="adj3" fmla="val 25000"/>
                <a:gd name="adj4" fmla="val 7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US" sz="99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49"/>
            <p:cNvSpPr/>
            <p:nvPr/>
          </p:nvSpPr>
          <p:spPr>
            <a:xfrm>
              <a:off x="6748834" y="2566122"/>
              <a:ext cx="254892" cy="153256"/>
            </a:xfrm>
            <a:prstGeom prst="rect">
              <a:avLst/>
            </a:prstGeom>
          </p:spPr>
          <p:txBody>
            <a:bodyPr wrap="none" lIns="0" tIns="0" rIns="0" bIns="0" anchor="ctr">
              <a:spAutoFit/>
            </a:bodyPr>
            <a:lstStyle/>
            <a:p>
              <a:pPr algn="ctr" defTabSz="650240" fontAlgn="base">
                <a:spcBef>
                  <a:spcPct val="0"/>
                </a:spcBef>
                <a:spcAft>
                  <a:spcPct val="0"/>
                </a:spcAft>
              </a:pPr>
              <a:r>
                <a:rPr lang="en-US" sz="995" b="1" dirty="0">
                  <a:solidFill>
                    <a:prstClr val="white"/>
                  </a:solidFill>
                  <a:latin typeface="Arial" panose="020B0604020202020204" pitchFamily="34" charset="0"/>
                  <a:ea typeface="微软雅黑" panose="020B0503020204020204" pitchFamily="34" charset="-122"/>
                  <a:sym typeface="Arial" panose="020B0604020202020204" pitchFamily="34" charset="0"/>
                </a:rPr>
                <a:t>75%</a:t>
              </a:r>
            </a:p>
          </p:txBody>
        </p:sp>
      </p:grpSp>
      <p:grpSp>
        <p:nvGrpSpPr>
          <p:cNvPr id="15" name="Group 34"/>
          <p:cNvGrpSpPr/>
          <p:nvPr/>
        </p:nvGrpSpPr>
        <p:grpSpPr>
          <a:xfrm>
            <a:off x="3393573" y="1546949"/>
            <a:ext cx="345622" cy="288018"/>
            <a:chOff x="6703460" y="2542946"/>
            <a:chExt cx="345641" cy="288035"/>
          </a:xfrm>
        </p:grpSpPr>
        <p:sp>
          <p:nvSpPr>
            <p:cNvPr id="52" name="Down Arrow Callout 51"/>
            <p:cNvSpPr/>
            <p:nvPr/>
          </p:nvSpPr>
          <p:spPr>
            <a:xfrm>
              <a:off x="6703460" y="2542946"/>
              <a:ext cx="345641" cy="288035"/>
            </a:xfrm>
            <a:prstGeom prst="downArrowCallout">
              <a:avLst>
                <a:gd name="adj1" fmla="val 25000"/>
                <a:gd name="adj2" fmla="val 25000"/>
                <a:gd name="adj3" fmla="val 25000"/>
                <a:gd name="adj4" fmla="val 7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US" sz="99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52"/>
            <p:cNvSpPr/>
            <p:nvPr/>
          </p:nvSpPr>
          <p:spPr>
            <a:xfrm>
              <a:off x="6748836" y="2566122"/>
              <a:ext cx="254892" cy="153256"/>
            </a:xfrm>
            <a:prstGeom prst="rect">
              <a:avLst/>
            </a:prstGeom>
          </p:spPr>
          <p:txBody>
            <a:bodyPr wrap="none" lIns="0" tIns="0" rIns="0" bIns="0" anchor="ctr">
              <a:spAutoFit/>
            </a:bodyPr>
            <a:lstStyle/>
            <a:p>
              <a:pPr algn="ctr" defTabSz="650240" fontAlgn="base">
                <a:spcBef>
                  <a:spcPct val="0"/>
                </a:spcBef>
                <a:spcAft>
                  <a:spcPct val="0"/>
                </a:spcAft>
              </a:pPr>
              <a:r>
                <a:rPr lang="en-US" sz="995" b="1" dirty="0">
                  <a:solidFill>
                    <a:prstClr val="white"/>
                  </a:solidFill>
                  <a:latin typeface="Arial" panose="020B0604020202020204" pitchFamily="34" charset="0"/>
                  <a:ea typeface="微软雅黑" panose="020B0503020204020204" pitchFamily="34" charset="-122"/>
                  <a:sym typeface="Arial" panose="020B0604020202020204" pitchFamily="34" charset="0"/>
                </a:rPr>
                <a:t>60%</a:t>
              </a:r>
            </a:p>
          </p:txBody>
        </p:sp>
      </p:grpSp>
      <p:grpSp>
        <p:nvGrpSpPr>
          <p:cNvPr id="16" name="Group 37"/>
          <p:cNvGrpSpPr/>
          <p:nvPr/>
        </p:nvGrpSpPr>
        <p:grpSpPr>
          <a:xfrm>
            <a:off x="4846643" y="1546949"/>
            <a:ext cx="345622" cy="288018"/>
            <a:chOff x="6703460" y="2542946"/>
            <a:chExt cx="345641" cy="288035"/>
          </a:xfrm>
        </p:grpSpPr>
        <p:sp>
          <p:nvSpPr>
            <p:cNvPr id="55" name="Down Arrow Callout 54"/>
            <p:cNvSpPr/>
            <p:nvPr/>
          </p:nvSpPr>
          <p:spPr>
            <a:xfrm>
              <a:off x="6703460" y="2542946"/>
              <a:ext cx="345641" cy="288035"/>
            </a:xfrm>
            <a:prstGeom prst="downArrowCallout">
              <a:avLst>
                <a:gd name="adj1" fmla="val 25000"/>
                <a:gd name="adj2" fmla="val 25000"/>
                <a:gd name="adj3" fmla="val 25000"/>
                <a:gd name="adj4" fmla="val 7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US" sz="99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55"/>
            <p:cNvSpPr/>
            <p:nvPr/>
          </p:nvSpPr>
          <p:spPr>
            <a:xfrm>
              <a:off x="6748834" y="2566122"/>
              <a:ext cx="254892" cy="153256"/>
            </a:xfrm>
            <a:prstGeom prst="rect">
              <a:avLst/>
            </a:prstGeom>
          </p:spPr>
          <p:txBody>
            <a:bodyPr wrap="none" lIns="0" tIns="0" rIns="0" bIns="0" anchor="ctr">
              <a:spAutoFit/>
            </a:bodyPr>
            <a:lstStyle/>
            <a:p>
              <a:pPr algn="ctr" defTabSz="650240" fontAlgn="base">
                <a:spcBef>
                  <a:spcPct val="0"/>
                </a:spcBef>
                <a:spcAft>
                  <a:spcPct val="0"/>
                </a:spcAft>
              </a:pPr>
              <a:r>
                <a:rPr lang="en-US" sz="995" b="1" dirty="0">
                  <a:solidFill>
                    <a:prstClr val="white"/>
                  </a:solidFill>
                  <a:latin typeface="Arial" panose="020B0604020202020204" pitchFamily="34" charset="0"/>
                  <a:ea typeface="微软雅黑" panose="020B0503020204020204" pitchFamily="34" charset="-122"/>
                  <a:sym typeface="Arial" panose="020B0604020202020204" pitchFamily="34" charset="0"/>
                </a:rPr>
                <a:t>45%</a:t>
              </a:r>
            </a:p>
          </p:txBody>
        </p:sp>
      </p:grpSp>
      <p:grpSp>
        <p:nvGrpSpPr>
          <p:cNvPr id="17" name="Group 40"/>
          <p:cNvGrpSpPr/>
          <p:nvPr/>
        </p:nvGrpSpPr>
        <p:grpSpPr>
          <a:xfrm>
            <a:off x="7752783" y="1546949"/>
            <a:ext cx="345622" cy="288018"/>
            <a:chOff x="6703460" y="2542946"/>
            <a:chExt cx="345641" cy="288035"/>
          </a:xfrm>
        </p:grpSpPr>
        <p:sp>
          <p:nvSpPr>
            <p:cNvPr id="58" name="Down Arrow Callout 57"/>
            <p:cNvSpPr/>
            <p:nvPr/>
          </p:nvSpPr>
          <p:spPr>
            <a:xfrm>
              <a:off x="6703460" y="2542946"/>
              <a:ext cx="345641" cy="288035"/>
            </a:xfrm>
            <a:prstGeom prst="downArrowCallout">
              <a:avLst>
                <a:gd name="adj1" fmla="val 25000"/>
                <a:gd name="adj2" fmla="val 25000"/>
                <a:gd name="adj3" fmla="val 25000"/>
                <a:gd name="adj4" fmla="val 7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US" sz="99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59"/>
            <p:cNvSpPr/>
            <p:nvPr/>
          </p:nvSpPr>
          <p:spPr>
            <a:xfrm>
              <a:off x="6748836" y="2566122"/>
              <a:ext cx="254892" cy="153256"/>
            </a:xfrm>
            <a:prstGeom prst="rect">
              <a:avLst/>
            </a:prstGeom>
          </p:spPr>
          <p:txBody>
            <a:bodyPr wrap="none" lIns="0" tIns="0" rIns="0" bIns="0" anchor="ctr">
              <a:spAutoFit/>
            </a:bodyPr>
            <a:lstStyle/>
            <a:p>
              <a:pPr algn="ctr" defTabSz="650240" fontAlgn="base">
                <a:spcBef>
                  <a:spcPct val="0"/>
                </a:spcBef>
                <a:spcAft>
                  <a:spcPct val="0"/>
                </a:spcAft>
              </a:pPr>
              <a:r>
                <a:rPr lang="en-US" sz="995" b="1" dirty="0">
                  <a:solidFill>
                    <a:prstClr val="white"/>
                  </a:solidFill>
                  <a:latin typeface="Arial" panose="020B0604020202020204" pitchFamily="34" charset="0"/>
                  <a:ea typeface="微软雅黑" panose="020B0503020204020204" pitchFamily="34" charset="-122"/>
                  <a:sym typeface="Arial" panose="020B0604020202020204" pitchFamily="34" charset="0"/>
                </a:rPr>
                <a:t>90%</a:t>
              </a:r>
            </a:p>
          </p:txBody>
        </p:sp>
      </p:grpSp>
      <p:grpSp>
        <p:nvGrpSpPr>
          <p:cNvPr id="18" name="Group 37"/>
          <p:cNvGrpSpPr/>
          <p:nvPr/>
        </p:nvGrpSpPr>
        <p:grpSpPr>
          <a:xfrm>
            <a:off x="6299712" y="1546949"/>
            <a:ext cx="345622" cy="288018"/>
            <a:chOff x="6703460" y="2542946"/>
            <a:chExt cx="345641" cy="288035"/>
          </a:xfrm>
        </p:grpSpPr>
        <p:sp>
          <p:nvSpPr>
            <p:cNvPr id="62" name="Down Arrow Callout 61"/>
            <p:cNvSpPr/>
            <p:nvPr/>
          </p:nvSpPr>
          <p:spPr>
            <a:xfrm>
              <a:off x="6703460" y="2542946"/>
              <a:ext cx="345641" cy="288035"/>
            </a:xfrm>
            <a:prstGeom prst="downArrowCallout">
              <a:avLst>
                <a:gd name="adj1" fmla="val 25000"/>
                <a:gd name="adj2" fmla="val 25000"/>
                <a:gd name="adj3" fmla="val 25000"/>
                <a:gd name="adj4" fmla="val 7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US" sz="99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Rectangle 62"/>
            <p:cNvSpPr/>
            <p:nvPr/>
          </p:nvSpPr>
          <p:spPr>
            <a:xfrm>
              <a:off x="6748834" y="2566122"/>
              <a:ext cx="254892" cy="153256"/>
            </a:xfrm>
            <a:prstGeom prst="rect">
              <a:avLst/>
            </a:prstGeom>
          </p:spPr>
          <p:txBody>
            <a:bodyPr wrap="none" lIns="0" tIns="0" rIns="0" bIns="0" anchor="ctr">
              <a:spAutoFit/>
            </a:bodyPr>
            <a:lstStyle/>
            <a:p>
              <a:pPr algn="ctr" defTabSz="650240" fontAlgn="base">
                <a:spcBef>
                  <a:spcPct val="0"/>
                </a:spcBef>
                <a:spcAft>
                  <a:spcPct val="0"/>
                </a:spcAft>
              </a:pPr>
              <a:r>
                <a:rPr lang="en-US" sz="995" b="1" dirty="0">
                  <a:solidFill>
                    <a:prstClr val="white"/>
                  </a:solidFill>
                  <a:latin typeface="Arial" panose="020B0604020202020204" pitchFamily="34" charset="0"/>
                  <a:ea typeface="微软雅黑" panose="020B0503020204020204" pitchFamily="34" charset="-122"/>
                  <a:sym typeface="Arial" panose="020B0604020202020204" pitchFamily="34" charset="0"/>
                </a:rPr>
                <a:t>20%</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down)">
                                      <p:cBhvr>
                                        <p:cTn id="22" dur="500"/>
                                        <p:tgtEl>
                                          <p:spTgt spid="101"/>
                                        </p:tgtEl>
                                      </p:cBhvr>
                                    </p:animEffect>
                                  </p:childTnLst>
                                </p:cTn>
                              </p:par>
                            </p:childTnLst>
                          </p:cTn>
                        </p:par>
                        <p:par>
                          <p:cTn id="23" fill="hold">
                            <p:stCondLst>
                              <p:cond delay="10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1+#ppt_h/2"/>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p:cTn id="36" dur="500" fill="hold"/>
                                        <p:tgtEl>
                                          <p:spTgt spid="97"/>
                                        </p:tgtEl>
                                        <p:attrNameLst>
                                          <p:attrName>ppt_w</p:attrName>
                                        </p:attrNameLst>
                                      </p:cBhvr>
                                      <p:tavLst>
                                        <p:tav tm="0">
                                          <p:val>
                                            <p:fltVal val="0"/>
                                          </p:val>
                                        </p:tav>
                                        <p:tav tm="100000">
                                          <p:val>
                                            <p:strVal val="#ppt_w"/>
                                          </p:val>
                                        </p:tav>
                                      </p:tavLst>
                                    </p:anim>
                                    <p:anim calcmode="lin" valueType="num">
                                      <p:cBhvr>
                                        <p:cTn id="37" dur="500" fill="hold"/>
                                        <p:tgtEl>
                                          <p:spTgt spid="97"/>
                                        </p:tgtEl>
                                        <p:attrNameLst>
                                          <p:attrName>ppt_h</p:attrName>
                                        </p:attrNameLst>
                                      </p:cBhvr>
                                      <p:tavLst>
                                        <p:tav tm="0">
                                          <p:val>
                                            <p:fltVal val="0"/>
                                          </p:val>
                                        </p:tav>
                                        <p:tav tm="100000">
                                          <p:val>
                                            <p:strVal val="#ppt_h"/>
                                          </p:val>
                                        </p:tav>
                                      </p:tavLst>
                                    </p:anim>
                                    <p:animEffect transition="in" filter="fade">
                                      <p:cBhvr>
                                        <p:cTn id="38" dur="500"/>
                                        <p:tgtEl>
                                          <p:spTgt spid="9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2000"/>
                            </p:stCondLst>
                            <p:childTnLst>
                              <p:par>
                                <p:cTn id="43" presetID="2" presetClass="entr" presetSubtype="4" accel="50000" decel="5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ppt_x"/>
                                          </p:val>
                                        </p:tav>
                                        <p:tav tm="100000">
                                          <p:val>
                                            <p:strVal val="#ppt_x"/>
                                          </p:val>
                                        </p:tav>
                                      </p:tavLst>
                                    </p:anim>
                                    <p:anim calcmode="lin" valueType="num">
                                      <p:cBhvr additive="base">
                                        <p:cTn id="46" dur="500" fill="hold"/>
                                        <p:tgtEl>
                                          <p:spTgt spid="45"/>
                                        </p:tgtEl>
                                        <p:attrNameLst>
                                          <p:attrName>ppt_y</p:attrName>
                                        </p:attrNameLst>
                                      </p:cBhvr>
                                      <p:tavLst>
                                        <p:tav tm="0">
                                          <p:val>
                                            <p:strVal val="1+#ppt_h/2"/>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anim calcmode="lin" valueType="num">
                                      <p:cBhvr>
                                        <p:cTn id="50" dur="500" fill="hold"/>
                                        <p:tgtEl>
                                          <p:spTgt spid="16"/>
                                        </p:tgtEl>
                                        <p:attrNameLst>
                                          <p:attrName>ppt_x</p:attrName>
                                        </p:attrNameLst>
                                      </p:cBhvr>
                                      <p:tavLst>
                                        <p:tav tm="0">
                                          <p:val>
                                            <p:strVal val="#ppt_x"/>
                                          </p:val>
                                        </p:tav>
                                        <p:tav tm="100000">
                                          <p:val>
                                            <p:strVal val="#ppt_x"/>
                                          </p:val>
                                        </p:tav>
                                      </p:tavLst>
                                    </p:anim>
                                    <p:anim calcmode="lin" valueType="num">
                                      <p:cBhvr>
                                        <p:cTn id="51" dur="5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53" presetClass="entr" presetSubtype="16" fill="hold" grpId="0" nodeType="afterEffect">
                                  <p:stCondLst>
                                    <p:cond delay="0"/>
                                  </p:stCondLst>
                                  <p:childTnLst>
                                    <p:set>
                                      <p:cBhvr>
                                        <p:cTn id="54" dur="1" fill="hold">
                                          <p:stCondLst>
                                            <p:cond delay="0"/>
                                          </p:stCondLst>
                                        </p:cTn>
                                        <p:tgtEl>
                                          <p:spTgt spid="98"/>
                                        </p:tgtEl>
                                        <p:attrNameLst>
                                          <p:attrName>style.visibility</p:attrName>
                                        </p:attrNameLst>
                                      </p:cBhvr>
                                      <p:to>
                                        <p:strVal val="visible"/>
                                      </p:to>
                                    </p:set>
                                    <p:anim calcmode="lin" valueType="num">
                                      <p:cBhvr>
                                        <p:cTn id="55" dur="500" fill="hold"/>
                                        <p:tgtEl>
                                          <p:spTgt spid="98"/>
                                        </p:tgtEl>
                                        <p:attrNameLst>
                                          <p:attrName>ppt_w</p:attrName>
                                        </p:attrNameLst>
                                      </p:cBhvr>
                                      <p:tavLst>
                                        <p:tav tm="0">
                                          <p:val>
                                            <p:fltVal val="0"/>
                                          </p:val>
                                        </p:tav>
                                        <p:tav tm="100000">
                                          <p:val>
                                            <p:strVal val="#ppt_w"/>
                                          </p:val>
                                        </p:tav>
                                      </p:tavLst>
                                    </p:anim>
                                    <p:anim calcmode="lin" valueType="num">
                                      <p:cBhvr>
                                        <p:cTn id="56" dur="500" fill="hold"/>
                                        <p:tgtEl>
                                          <p:spTgt spid="98"/>
                                        </p:tgtEl>
                                        <p:attrNameLst>
                                          <p:attrName>ppt_h</p:attrName>
                                        </p:attrNameLst>
                                      </p:cBhvr>
                                      <p:tavLst>
                                        <p:tav tm="0">
                                          <p:val>
                                            <p:fltVal val="0"/>
                                          </p:val>
                                        </p:tav>
                                        <p:tav tm="100000">
                                          <p:val>
                                            <p:strVal val="#ppt_h"/>
                                          </p:val>
                                        </p:tav>
                                      </p:tavLst>
                                    </p:anim>
                                    <p:animEffect transition="in" filter="fade">
                                      <p:cBhvr>
                                        <p:cTn id="57" dur="500"/>
                                        <p:tgtEl>
                                          <p:spTgt spid="9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03"/>
                                        </p:tgtEl>
                                        <p:attrNameLst>
                                          <p:attrName>style.visibility</p:attrName>
                                        </p:attrNameLst>
                                      </p:cBhvr>
                                      <p:to>
                                        <p:strVal val="visible"/>
                                      </p:to>
                                    </p:set>
                                    <p:animEffect transition="in" filter="wipe(down)">
                                      <p:cBhvr>
                                        <p:cTn id="60" dur="500"/>
                                        <p:tgtEl>
                                          <p:spTgt spid="103"/>
                                        </p:tgtEl>
                                      </p:cBhvr>
                                    </p:animEffect>
                                  </p:childTnLst>
                                </p:cTn>
                              </p:par>
                            </p:childTnLst>
                          </p:cTn>
                        </p:par>
                        <p:par>
                          <p:cTn id="61" fill="hold">
                            <p:stCondLst>
                              <p:cond delay="3000"/>
                            </p:stCondLst>
                            <p:childTnLst>
                              <p:par>
                                <p:cTn id="62" presetID="2" presetClass="entr" presetSubtype="4" accel="50000" decel="50000"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additive="base">
                                        <p:cTn id="64" dur="500" fill="hold"/>
                                        <p:tgtEl>
                                          <p:spTgt spid="46"/>
                                        </p:tgtEl>
                                        <p:attrNameLst>
                                          <p:attrName>ppt_x</p:attrName>
                                        </p:attrNameLst>
                                      </p:cBhvr>
                                      <p:tavLst>
                                        <p:tav tm="0">
                                          <p:val>
                                            <p:strVal val="#ppt_x"/>
                                          </p:val>
                                        </p:tav>
                                        <p:tav tm="100000">
                                          <p:val>
                                            <p:strVal val="#ppt_x"/>
                                          </p:val>
                                        </p:tav>
                                      </p:tavLst>
                                    </p:anim>
                                    <p:anim calcmode="lin" valueType="num">
                                      <p:cBhvr additive="base">
                                        <p:cTn id="65" dur="500" fill="hold"/>
                                        <p:tgtEl>
                                          <p:spTgt spid="46"/>
                                        </p:tgtEl>
                                        <p:attrNameLst>
                                          <p:attrName>ppt_y</p:attrName>
                                        </p:attrNameLst>
                                      </p:cBhvr>
                                      <p:tavLst>
                                        <p:tav tm="0">
                                          <p:val>
                                            <p:strVal val="1+#ppt_h/2"/>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anim calcmode="lin" valueType="num">
                                      <p:cBhvr>
                                        <p:cTn id="69" dur="500" fill="hold"/>
                                        <p:tgtEl>
                                          <p:spTgt spid="18"/>
                                        </p:tgtEl>
                                        <p:attrNameLst>
                                          <p:attrName>ppt_x</p:attrName>
                                        </p:attrNameLst>
                                      </p:cBhvr>
                                      <p:tavLst>
                                        <p:tav tm="0">
                                          <p:val>
                                            <p:strVal val="#ppt_x"/>
                                          </p:val>
                                        </p:tav>
                                        <p:tav tm="100000">
                                          <p:val>
                                            <p:strVal val="#ppt_x"/>
                                          </p:val>
                                        </p:tav>
                                      </p:tavLst>
                                    </p:anim>
                                    <p:anim calcmode="lin" valueType="num">
                                      <p:cBhvr>
                                        <p:cTn id="70" dur="500" fill="hold"/>
                                        <p:tgtEl>
                                          <p:spTgt spid="18"/>
                                        </p:tgtEl>
                                        <p:attrNameLst>
                                          <p:attrName>ppt_y</p:attrName>
                                        </p:attrNameLst>
                                      </p:cBhvr>
                                      <p:tavLst>
                                        <p:tav tm="0">
                                          <p:val>
                                            <p:strVal val="#ppt_y-.1"/>
                                          </p:val>
                                        </p:tav>
                                        <p:tav tm="100000">
                                          <p:val>
                                            <p:strVal val="#ppt_y"/>
                                          </p:val>
                                        </p:tav>
                                      </p:tavLst>
                                    </p:anim>
                                  </p:childTnLst>
                                </p:cTn>
                              </p:par>
                            </p:childTnLst>
                          </p:cTn>
                        </p:par>
                        <p:par>
                          <p:cTn id="71" fill="hold">
                            <p:stCondLst>
                              <p:cond delay="3500"/>
                            </p:stCondLst>
                            <p:childTnLst>
                              <p:par>
                                <p:cTn id="72" presetID="53" presetClass="entr" presetSubtype="16"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 calcmode="lin" valueType="num">
                                      <p:cBhvr>
                                        <p:cTn id="74" dur="500" fill="hold"/>
                                        <p:tgtEl>
                                          <p:spTgt spid="99"/>
                                        </p:tgtEl>
                                        <p:attrNameLst>
                                          <p:attrName>ppt_w</p:attrName>
                                        </p:attrNameLst>
                                      </p:cBhvr>
                                      <p:tavLst>
                                        <p:tav tm="0">
                                          <p:val>
                                            <p:fltVal val="0"/>
                                          </p:val>
                                        </p:tav>
                                        <p:tav tm="100000">
                                          <p:val>
                                            <p:strVal val="#ppt_w"/>
                                          </p:val>
                                        </p:tav>
                                      </p:tavLst>
                                    </p:anim>
                                    <p:anim calcmode="lin" valueType="num">
                                      <p:cBhvr>
                                        <p:cTn id="75" dur="500" fill="hold"/>
                                        <p:tgtEl>
                                          <p:spTgt spid="99"/>
                                        </p:tgtEl>
                                        <p:attrNameLst>
                                          <p:attrName>ppt_h</p:attrName>
                                        </p:attrNameLst>
                                      </p:cBhvr>
                                      <p:tavLst>
                                        <p:tav tm="0">
                                          <p:val>
                                            <p:fltVal val="0"/>
                                          </p:val>
                                        </p:tav>
                                        <p:tav tm="100000">
                                          <p:val>
                                            <p:strVal val="#ppt_h"/>
                                          </p:val>
                                        </p:tav>
                                      </p:tavLst>
                                    </p:anim>
                                    <p:animEffect transition="in" filter="fade">
                                      <p:cBhvr>
                                        <p:cTn id="76" dur="500"/>
                                        <p:tgtEl>
                                          <p:spTgt spid="99"/>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04"/>
                                        </p:tgtEl>
                                        <p:attrNameLst>
                                          <p:attrName>style.visibility</p:attrName>
                                        </p:attrNameLst>
                                      </p:cBhvr>
                                      <p:to>
                                        <p:strVal val="visible"/>
                                      </p:to>
                                    </p:set>
                                    <p:animEffect transition="in" filter="wipe(down)">
                                      <p:cBhvr>
                                        <p:cTn id="79" dur="500"/>
                                        <p:tgtEl>
                                          <p:spTgt spid="104"/>
                                        </p:tgtEl>
                                      </p:cBhvr>
                                    </p:animEffect>
                                  </p:childTnLst>
                                </p:cTn>
                              </p:par>
                            </p:childTnLst>
                          </p:cTn>
                        </p:par>
                        <p:par>
                          <p:cTn id="80" fill="hold">
                            <p:stCondLst>
                              <p:cond delay="4000"/>
                            </p:stCondLst>
                            <p:childTnLst>
                              <p:par>
                                <p:cTn id="81" presetID="2" presetClass="entr" presetSubtype="4" accel="50000" decel="50000"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ppt_x"/>
                                          </p:val>
                                        </p:tav>
                                        <p:tav tm="100000">
                                          <p:val>
                                            <p:strVal val="#ppt_x"/>
                                          </p:val>
                                        </p:tav>
                                      </p:tavLst>
                                    </p:anim>
                                    <p:anim calcmode="lin" valueType="num">
                                      <p:cBhvr additive="base">
                                        <p:cTn id="84" dur="500" fill="hold"/>
                                        <p:tgtEl>
                                          <p:spTgt spid="47"/>
                                        </p:tgtEl>
                                        <p:attrNameLst>
                                          <p:attrName>ppt_y</p:attrName>
                                        </p:attrNameLst>
                                      </p:cBhvr>
                                      <p:tavLst>
                                        <p:tav tm="0">
                                          <p:val>
                                            <p:strVal val="1+#ppt_h/2"/>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anim calcmode="lin" valueType="num">
                                      <p:cBhvr>
                                        <p:cTn id="88" dur="500" fill="hold"/>
                                        <p:tgtEl>
                                          <p:spTgt spid="17"/>
                                        </p:tgtEl>
                                        <p:attrNameLst>
                                          <p:attrName>ppt_x</p:attrName>
                                        </p:attrNameLst>
                                      </p:cBhvr>
                                      <p:tavLst>
                                        <p:tav tm="0">
                                          <p:val>
                                            <p:strVal val="#ppt_x"/>
                                          </p:val>
                                        </p:tav>
                                        <p:tav tm="100000">
                                          <p:val>
                                            <p:strVal val="#ppt_x"/>
                                          </p:val>
                                        </p:tav>
                                      </p:tavLst>
                                    </p:anim>
                                    <p:anim calcmode="lin" valueType="num">
                                      <p:cBhvr>
                                        <p:cTn id="89" dur="500" fill="hold"/>
                                        <p:tgtEl>
                                          <p:spTgt spid="17"/>
                                        </p:tgtEl>
                                        <p:attrNameLst>
                                          <p:attrName>ppt_y</p:attrName>
                                        </p:attrNameLst>
                                      </p:cBhvr>
                                      <p:tavLst>
                                        <p:tav tm="0">
                                          <p:val>
                                            <p:strVal val="#ppt_y-.1"/>
                                          </p:val>
                                        </p:tav>
                                        <p:tav tm="100000">
                                          <p:val>
                                            <p:strVal val="#ppt_y"/>
                                          </p:val>
                                        </p:tav>
                                      </p:tavLst>
                                    </p:anim>
                                  </p:childTnLst>
                                </p:cTn>
                              </p:par>
                            </p:childTnLst>
                          </p:cTn>
                        </p:par>
                        <p:par>
                          <p:cTn id="90" fill="hold">
                            <p:stCondLst>
                              <p:cond delay="4500"/>
                            </p:stCondLst>
                            <p:childTnLst>
                              <p:par>
                                <p:cTn id="91" presetID="53" presetClass="entr" presetSubtype="16" fill="hold" grpId="0" nodeType="afterEffect">
                                  <p:stCondLst>
                                    <p:cond delay="0"/>
                                  </p:stCondLst>
                                  <p:childTnLst>
                                    <p:set>
                                      <p:cBhvr>
                                        <p:cTn id="92" dur="1" fill="hold">
                                          <p:stCondLst>
                                            <p:cond delay="0"/>
                                          </p:stCondLst>
                                        </p:cTn>
                                        <p:tgtEl>
                                          <p:spTgt spid="100"/>
                                        </p:tgtEl>
                                        <p:attrNameLst>
                                          <p:attrName>style.visibility</p:attrName>
                                        </p:attrNameLst>
                                      </p:cBhvr>
                                      <p:to>
                                        <p:strVal val="visible"/>
                                      </p:to>
                                    </p:set>
                                    <p:anim calcmode="lin" valueType="num">
                                      <p:cBhvr>
                                        <p:cTn id="93" dur="500" fill="hold"/>
                                        <p:tgtEl>
                                          <p:spTgt spid="100"/>
                                        </p:tgtEl>
                                        <p:attrNameLst>
                                          <p:attrName>ppt_w</p:attrName>
                                        </p:attrNameLst>
                                      </p:cBhvr>
                                      <p:tavLst>
                                        <p:tav tm="0">
                                          <p:val>
                                            <p:fltVal val="0"/>
                                          </p:val>
                                        </p:tav>
                                        <p:tav tm="100000">
                                          <p:val>
                                            <p:strVal val="#ppt_w"/>
                                          </p:val>
                                        </p:tav>
                                      </p:tavLst>
                                    </p:anim>
                                    <p:anim calcmode="lin" valueType="num">
                                      <p:cBhvr>
                                        <p:cTn id="94" dur="500" fill="hold"/>
                                        <p:tgtEl>
                                          <p:spTgt spid="100"/>
                                        </p:tgtEl>
                                        <p:attrNameLst>
                                          <p:attrName>ppt_h</p:attrName>
                                        </p:attrNameLst>
                                      </p:cBhvr>
                                      <p:tavLst>
                                        <p:tav tm="0">
                                          <p:val>
                                            <p:fltVal val="0"/>
                                          </p:val>
                                        </p:tav>
                                        <p:tav tm="100000">
                                          <p:val>
                                            <p:strVal val="#ppt_h"/>
                                          </p:val>
                                        </p:tav>
                                      </p:tavLst>
                                    </p:anim>
                                    <p:animEffect transition="in" filter="fade">
                                      <p:cBhvr>
                                        <p:cTn id="95" dur="500"/>
                                        <p:tgtEl>
                                          <p:spTgt spid="100"/>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05"/>
                                        </p:tgtEl>
                                        <p:attrNameLst>
                                          <p:attrName>style.visibility</p:attrName>
                                        </p:attrNameLst>
                                      </p:cBhvr>
                                      <p:to>
                                        <p:strVal val="visible"/>
                                      </p:to>
                                    </p:set>
                                    <p:animEffect transition="in" filter="wipe(down)">
                                      <p:cBhvr>
                                        <p:cTn id="9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animBg="1"/>
      <p:bldP spid="101" grpId="0"/>
      <p:bldP spid="102" grpId="0"/>
      <p:bldP spid="103" grpId="0"/>
      <p:bldP spid="104" grpId="0"/>
      <p:bldP spid="105" grpId="0"/>
      <p:bldGraphic spid="43" grpId="0">
        <p:bldAsOne/>
      </p:bldGraphic>
      <p:bldGraphic spid="44" grpId="0">
        <p:bldAsOne/>
      </p:bldGraphic>
      <p:bldGraphic spid="45" grpId="0">
        <p:bldAsOne/>
      </p:bldGraphic>
      <p:bldGraphic spid="46" grpId="0">
        <p:bldAsOne/>
      </p:bldGraphic>
      <p:bldGraphic spid="4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0" y="550357"/>
            <a:ext cx="9144000" cy="4042787"/>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对角圆角矩形 5"/>
          <p:cNvSpPr/>
          <p:nvPr/>
        </p:nvSpPr>
        <p:spPr>
          <a:xfrm>
            <a:off x="3898900" y="1384300"/>
            <a:ext cx="3213100" cy="406400"/>
          </a:xfrm>
          <a:prstGeom prst="round2DiagRect">
            <a:avLst/>
          </a:prstGeom>
          <a:solidFill>
            <a:srgbClr val="19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第一部分：单击添加文字标题</a:t>
            </a:r>
          </a:p>
        </p:txBody>
      </p:sp>
      <p:sp>
        <p:nvSpPr>
          <p:cNvPr id="7" name="对角圆角矩形 6"/>
          <p:cNvSpPr/>
          <p:nvPr/>
        </p:nvSpPr>
        <p:spPr>
          <a:xfrm>
            <a:off x="3898900" y="2064448"/>
            <a:ext cx="3213100" cy="406400"/>
          </a:xfrm>
          <a:prstGeom prst="round2DiagRect">
            <a:avLst/>
          </a:prstGeom>
          <a:solidFill>
            <a:srgbClr val="19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600" b="1" dirty="0">
                <a:solidFill>
                  <a:prstClr val="white"/>
                </a:solidFill>
                <a:latin typeface="微软雅黑" panose="020B0503020204020204" pitchFamily="34" charset="-122"/>
                <a:ea typeface="微软雅黑" panose="020B0503020204020204" pitchFamily="34" charset="-122"/>
              </a:rPr>
              <a:t>第二部分：单击添加文字标题</a:t>
            </a:r>
          </a:p>
        </p:txBody>
      </p:sp>
      <p:sp>
        <p:nvSpPr>
          <p:cNvPr id="8" name="对角圆角矩形 7"/>
          <p:cNvSpPr/>
          <p:nvPr/>
        </p:nvSpPr>
        <p:spPr>
          <a:xfrm>
            <a:off x="3898900" y="2744596"/>
            <a:ext cx="3213100" cy="406400"/>
          </a:xfrm>
          <a:prstGeom prst="round2DiagRect">
            <a:avLst/>
          </a:prstGeom>
          <a:solidFill>
            <a:srgbClr val="19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600" b="1" dirty="0">
                <a:solidFill>
                  <a:prstClr val="white"/>
                </a:solidFill>
                <a:latin typeface="微软雅黑" panose="020B0503020204020204" pitchFamily="34" charset="-122"/>
                <a:ea typeface="微软雅黑" panose="020B0503020204020204" pitchFamily="34" charset="-122"/>
              </a:rPr>
              <a:t>第三部分：单击添加文字标题</a:t>
            </a:r>
          </a:p>
        </p:txBody>
      </p:sp>
      <p:sp>
        <p:nvSpPr>
          <p:cNvPr id="9" name="对角圆角矩形 8"/>
          <p:cNvSpPr/>
          <p:nvPr/>
        </p:nvSpPr>
        <p:spPr>
          <a:xfrm>
            <a:off x="3898900" y="3424743"/>
            <a:ext cx="3213100" cy="406400"/>
          </a:xfrm>
          <a:prstGeom prst="round2DiagRect">
            <a:avLst/>
          </a:prstGeom>
          <a:solidFill>
            <a:srgbClr val="19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600" b="1" dirty="0">
                <a:solidFill>
                  <a:prstClr val="white"/>
                </a:solidFill>
                <a:latin typeface="微软雅黑" panose="020B0503020204020204" pitchFamily="34" charset="-122"/>
                <a:ea typeface="微软雅黑" panose="020B0503020204020204" pitchFamily="34" charset="-122"/>
              </a:rPr>
              <a:t>第四部分：单击添加文字标题</a:t>
            </a:r>
          </a:p>
        </p:txBody>
      </p:sp>
      <p:sp>
        <p:nvSpPr>
          <p:cNvPr id="11" name="标题2"/>
          <p:cNvSpPr>
            <a:spLocks noChangeArrowheads="1"/>
          </p:cNvSpPr>
          <p:nvPr/>
        </p:nvSpPr>
        <p:spPr bwMode="gray">
          <a:xfrm>
            <a:off x="1181380" y="1944824"/>
            <a:ext cx="1371040" cy="1315242"/>
          </a:xfrm>
          <a:prstGeom prst="roundRect">
            <a:avLst>
              <a:gd name="adj" fmla="val 11921"/>
            </a:avLst>
          </a:prstGeom>
          <a:solidFill>
            <a:srgbClr val="192E51"/>
          </a:solidFill>
          <a:ln w="63500" cap="flat" cmpd="sng" algn="ctr">
            <a:solidFill>
              <a:sysClr val="window" lastClr="FFFFFF"/>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2000" b="1" dirty="0">
                <a:solidFill>
                  <a:prstClr val="white"/>
                </a:solidFill>
                <a:latin typeface="微软雅黑" panose="020B0503020204020204" pitchFamily="34" charset="-122"/>
                <a:ea typeface="微软雅黑" panose="020B0503020204020204" pitchFamily="34" charset="-122"/>
              </a:rPr>
              <a:t>目录</a:t>
            </a:r>
          </a:p>
          <a:p>
            <a:pPr lvl="0" algn="ctr" fontAlgn="base">
              <a:lnSpc>
                <a:spcPct val="120000"/>
              </a:lnSpc>
              <a:spcBef>
                <a:spcPct val="0"/>
              </a:spcBef>
              <a:spcAft>
                <a:spcPct val="0"/>
              </a:spcAft>
              <a:defRPr/>
            </a:pPr>
            <a:r>
              <a:rPr lang="en-US" altLang="zh-CN" sz="2000" b="1" dirty="0">
                <a:solidFill>
                  <a:prstClr val="white"/>
                </a:solidFill>
                <a:latin typeface="微软雅黑" panose="020B0503020204020204" pitchFamily="34" charset="-122"/>
                <a:ea typeface="微软雅黑" panose="020B0503020204020204" pitchFamily="34" charset="-122"/>
              </a:rPr>
              <a:t>contents</a:t>
            </a:r>
            <a:endParaRPr kumimoji="0" lang="zh-CN"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75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500"/>
                            </p:stCondLst>
                            <p:childTnLst>
                              <p:par>
                                <p:cTn id="13" presetID="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2"/>
          <p:cNvGrpSpPr/>
          <p:nvPr/>
        </p:nvGrpSpPr>
        <p:grpSpPr>
          <a:xfrm>
            <a:off x="914600" y="1505009"/>
            <a:ext cx="3352616" cy="2803324"/>
            <a:chOff x="914400" y="1504950"/>
            <a:chExt cx="3352800" cy="2803478"/>
          </a:xfrm>
        </p:grpSpPr>
        <p:grpSp>
          <p:nvGrpSpPr>
            <p:cNvPr id="3" name="Group 75"/>
            <p:cNvGrpSpPr/>
            <p:nvPr/>
          </p:nvGrpSpPr>
          <p:grpSpPr>
            <a:xfrm>
              <a:off x="914400" y="1988353"/>
              <a:ext cx="1600141" cy="2247693"/>
              <a:chOff x="2513013" y="1857375"/>
              <a:chExt cx="1965325" cy="2760662"/>
            </a:xfrm>
            <a:solidFill>
              <a:schemeClr val="tx1">
                <a:lumMod val="25000"/>
                <a:lumOff val="75000"/>
              </a:schemeClr>
            </a:solidFill>
          </p:grpSpPr>
          <p:sp>
            <p:nvSpPr>
              <p:cNvPr id="2053" name="Freeform 5"/>
              <p:cNvSpPr/>
              <p:nvPr/>
            </p:nvSpPr>
            <p:spPr bwMode="auto">
              <a:xfrm>
                <a:off x="3297238" y="3122613"/>
                <a:ext cx="133350" cy="254000"/>
              </a:xfrm>
              <a:custGeom>
                <a:avLst/>
                <a:gdLst/>
                <a:ahLst/>
                <a:cxnLst>
                  <a:cxn ang="0">
                    <a:pos x="25" y="4"/>
                  </a:cxn>
                  <a:cxn ang="0">
                    <a:pos x="42" y="80"/>
                  </a:cxn>
                  <a:cxn ang="0">
                    <a:pos x="71" y="107"/>
                  </a:cxn>
                  <a:cxn ang="0">
                    <a:pos x="74" y="141"/>
                  </a:cxn>
                  <a:cxn ang="0">
                    <a:pos x="9" y="99"/>
                  </a:cxn>
                  <a:cxn ang="0">
                    <a:pos x="18" y="9"/>
                  </a:cxn>
                  <a:cxn ang="0">
                    <a:pos x="25" y="4"/>
                  </a:cxn>
                </a:cxnLst>
                <a:rect l="0" t="0" r="r" b="b"/>
                <a:pathLst>
                  <a:path w="74" h="141">
                    <a:moveTo>
                      <a:pt x="25" y="4"/>
                    </a:moveTo>
                    <a:cubicBezTo>
                      <a:pt x="25" y="4"/>
                      <a:pt x="27" y="66"/>
                      <a:pt x="42" y="80"/>
                    </a:cubicBezTo>
                    <a:cubicBezTo>
                      <a:pt x="57" y="95"/>
                      <a:pt x="71" y="107"/>
                      <a:pt x="71" y="107"/>
                    </a:cubicBezTo>
                    <a:cubicBezTo>
                      <a:pt x="74" y="141"/>
                      <a:pt x="74" y="141"/>
                      <a:pt x="74" y="141"/>
                    </a:cubicBezTo>
                    <a:cubicBezTo>
                      <a:pt x="9" y="99"/>
                      <a:pt x="9" y="99"/>
                      <a:pt x="9" y="99"/>
                    </a:cubicBezTo>
                    <a:cubicBezTo>
                      <a:pt x="9" y="99"/>
                      <a:pt x="0" y="24"/>
                      <a:pt x="18" y="9"/>
                    </a:cubicBezTo>
                    <a:cubicBezTo>
                      <a:pt x="29" y="0"/>
                      <a:pt x="25" y="4"/>
                      <a:pt x="25" y="4"/>
                    </a:cubicBez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4" name="Freeform 6"/>
              <p:cNvSpPr/>
              <p:nvPr/>
            </p:nvSpPr>
            <p:spPr bwMode="auto">
              <a:xfrm>
                <a:off x="3035300" y="2478088"/>
                <a:ext cx="196850" cy="349250"/>
              </a:xfrm>
              <a:custGeom>
                <a:avLst/>
                <a:gdLst/>
                <a:ahLst/>
                <a:cxnLst>
                  <a:cxn ang="0">
                    <a:pos x="13" y="0"/>
                  </a:cxn>
                  <a:cxn ang="0">
                    <a:pos x="41" y="34"/>
                  </a:cxn>
                  <a:cxn ang="0">
                    <a:pos x="77" y="103"/>
                  </a:cxn>
                  <a:cxn ang="0">
                    <a:pos x="108" y="171"/>
                  </a:cxn>
                  <a:cxn ang="0">
                    <a:pos x="13" y="0"/>
                  </a:cxn>
                </a:cxnLst>
                <a:rect l="0" t="0" r="r" b="b"/>
                <a:pathLst>
                  <a:path w="110" h="194">
                    <a:moveTo>
                      <a:pt x="13" y="0"/>
                    </a:moveTo>
                    <a:cubicBezTo>
                      <a:pt x="13" y="0"/>
                      <a:pt x="39" y="4"/>
                      <a:pt x="41" y="34"/>
                    </a:cubicBezTo>
                    <a:cubicBezTo>
                      <a:pt x="41" y="34"/>
                      <a:pt x="51" y="69"/>
                      <a:pt x="77" y="103"/>
                    </a:cubicBezTo>
                    <a:cubicBezTo>
                      <a:pt x="103" y="138"/>
                      <a:pt x="110" y="147"/>
                      <a:pt x="108" y="171"/>
                    </a:cubicBezTo>
                    <a:cubicBezTo>
                      <a:pt x="106" y="194"/>
                      <a:pt x="0" y="21"/>
                      <a:pt x="13" y="0"/>
                    </a:cubicBez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5" name="Freeform 7"/>
              <p:cNvSpPr/>
              <p:nvPr/>
            </p:nvSpPr>
            <p:spPr bwMode="auto">
              <a:xfrm>
                <a:off x="3744913" y="2965450"/>
                <a:ext cx="374650" cy="122237"/>
              </a:xfrm>
              <a:custGeom>
                <a:avLst/>
                <a:gdLst/>
                <a:ahLst/>
                <a:cxnLst>
                  <a:cxn ang="0">
                    <a:pos x="0" y="19"/>
                  </a:cxn>
                  <a:cxn ang="0">
                    <a:pos x="36" y="16"/>
                  </a:cxn>
                  <a:cxn ang="0">
                    <a:pos x="72" y="6"/>
                  </a:cxn>
                  <a:cxn ang="0">
                    <a:pos x="106" y="8"/>
                  </a:cxn>
                  <a:cxn ang="0">
                    <a:pos x="146" y="17"/>
                  </a:cxn>
                  <a:cxn ang="0">
                    <a:pos x="209" y="62"/>
                  </a:cxn>
                  <a:cxn ang="0">
                    <a:pos x="192" y="63"/>
                  </a:cxn>
                  <a:cxn ang="0">
                    <a:pos x="170" y="62"/>
                  </a:cxn>
                  <a:cxn ang="0">
                    <a:pos x="142" y="64"/>
                  </a:cxn>
                  <a:cxn ang="0">
                    <a:pos x="116" y="61"/>
                  </a:cxn>
                  <a:cxn ang="0">
                    <a:pos x="107" y="67"/>
                  </a:cxn>
                  <a:cxn ang="0">
                    <a:pos x="4" y="68"/>
                  </a:cxn>
                  <a:cxn ang="0">
                    <a:pos x="0" y="19"/>
                  </a:cxn>
                </a:cxnLst>
                <a:rect l="0" t="0" r="r" b="b"/>
                <a:pathLst>
                  <a:path w="209" h="68">
                    <a:moveTo>
                      <a:pt x="0" y="19"/>
                    </a:moveTo>
                    <a:cubicBezTo>
                      <a:pt x="0" y="19"/>
                      <a:pt x="21" y="17"/>
                      <a:pt x="36" y="16"/>
                    </a:cubicBezTo>
                    <a:cubicBezTo>
                      <a:pt x="52" y="14"/>
                      <a:pt x="63" y="9"/>
                      <a:pt x="72" y="6"/>
                    </a:cubicBezTo>
                    <a:cubicBezTo>
                      <a:pt x="81" y="2"/>
                      <a:pt x="90" y="0"/>
                      <a:pt x="106" y="8"/>
                    </a:cubicBezTo>
                    <a:cubicBezTo>
                      <a:pt x="123" y="16"/>
                      <a:pt x="136" y="14"/>
                      <a:pt x="146" y="17"/>
                    </a:cubicBezTo>
                    <a:cubicBezTo>
                      <a:pt x="156" y="21"/>
                      <a:pt x="206" y="54"/>
                      <a:pt x="209" y="62"/>
                    </a:cubicBezTo>
                    <a:cubicBezTo>
                      <a:pt x="209" y="62"/>
                      <a:pt x="200" y="67"/>
                      <a:pt x="192" y="63"/>
                    </a:cubicBezTo>
                    <a:cubicBezTo>
                      <a:pt x="192" y="63"/>
                      <a:pt x="176" y="67"/>
                      <a:pt x="170" y="62"/>
                    </a:cubicBezTo>
                    <a:cubicBezTo>
                      <a:pt x="170" y="62"/>
                      <a:pt x="149" y="68"/>
                      <a:pt x="142" y="64"/>
                    </a:cubicBezTo>
                    <a:cubicBezTo>
                      <a:pt x="142" y="64"/>
                      <a:pt x="120" y="61"/>
                      <a:pt x="116" y="61"/>
                    </a:cubicBezTo>
                    <a:cubicBezTo>
                      <a:pt x="116" y="61"/>
                      <a:pt x="113" y="67"/>
                      <a:pt x="107" y="67"/>
                    </a:cubicBezTo>
                    <a:cubicBezTo>
                      <a:pt x="100" y="67"/>
                      <a:pt x="4" y="68"/>
                      <a:pt x="4" y="68"/>
                    </a:cubicBezTo>
                    <a:lnTo>
                      <a:pt x="0" y="19"/>
                    </a:ln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6" name="Freeform 8"/>
              <p:cNvSpPr/>
              <p:nvPr/>
            </p:nvSpPr>
            <p:spPr bwMode="auto">
              <a:xfrm>
                <a:off x="2700338" y="1857375"/>
                <a:ext cx="446088" cy="563562"/>
              </a:xfrm>
              <a:custGeom>
                <a:avLst/>
                <a:gdLst/>
                <a:ahLst/>
                <a:cxnLst>
                  <a:cxn ang="0">
                    <a:pos x="53" y="268"/>
                  </a:cxn>
                  <a:cxn ang="0">
                    <a:pos x="40" y="227"/>
                  </a:cxn>
                  <a:cxn ang="0">
                    <a:pos x="7" y="115"/>
                  </a:cxn>
                  <a:cxn ang="0">
                    <a:pos x="40" y="58"/>
                  </a:cxn>
                  <a:cxn ang="0">
                    <a:pos x="189" y="57"/>
                  </a:cxn>
                  <a:cxn ang="0">
                    <a:pos x="209" y="57"/>
                  </a:cxn>
                  <a:cxn ang="0">
                    <a:pos x="229" y="55"/>
                  </a:cxn>
                  <a:cxn ang="0">
                    <a:pos x="211" y="63"/>
                  </a:cxn>
                  <a:cxn ang="0">
                    <a:pos x="244" y="77"/>
                  </a:cxn>
                  <a:cxn ang="0">
                    <a:pos x="225" y="72"/>
                  </a:cxn>
                  <a:cxn ang="0">
                    <a:pos x="248" y="87"/>
                  </a:cxn>
                  <a:cxn ang="0">
                    <a:pos x="233" y="83"/>
                  </a:cxn>
                  <a:cxn ang="0">
                    <a:pos x="243" y="109"/>
                  </a:cxn>
                  <a:cxn ang="0">
                    <a:pos x="229" y="87"/>
                  </a:cxn>
                  <a:cxn ang="0">
                    <a:pos x="229" y="112"/>
                  </a:cxn>
                  <a:cxn ang="0">
                    <a:pos x="212" y="96"/>
                  </a:cxn>
                  <a:cxn ang="0">
                    <a:pos x="223" y="163"/>
                  </a:cxn>
                  <a:cxn ang="0">
                    <a:pos x="223" y="180"/>
                  </a:cxn>
                  <a:cxn ang="0">
                    <a:pos x="238" y="215"/>
                  </a:cxn>
                  <a:cxn ang="0">
                    <a:pos x="229" y="221"/>
                  </a:cxn>
                  <a:cxn ang="0">
                    <a:pos x="223" y="227"/>
                  </a:cxn>
                  <a:cxn ang="0">
                    <a:pos x="217" y="244"/>
                  </a:cxn>
                  <a:cxn ang="0">
                    <a:pos x="217" y="255"/>
                  </a:cxn>
                  <a:cxn ang="0">
                    <a:pos x="213" y="268"/>
                  </a:cxn>
                  <a:cxn ang="0">
                    <a:pos x="200" y="296"/>
                  </a:cxn>
                  <a:cxn ang="0">
                    <a:pos x="164" y="305"/>
                  </a:cxn>
                  <a:cxn ang="0">
                    <a:pos x="53" y="268"/>
                  </a:cxn>
                </a:cxnLst>
                <a:rect l="0" t="0" r="r" b="b"/>
                <a:pathLst>
                  <a:path w="249" h="314">
                    <a:moveTo>
                      <a:pt x="53" y="268"/>
                    </a:moveTo>
                    <a:cubicBezTo>
                      <a:pt x="53" y="268"/>
                      <a:pt x="54" y="253"/>
                      <a:pt x="40" y="227"/>
                    </a:cubicBezTo>
                    <a:cubicBezTo>
                      <a:pt x="40" y="227"/>
                      <a:pt x="0" y="169"/>
                      <a:pt x="7" y="115"/>
                    </a:cubicBezTo>
                    <a:cubicBezTo>
                      <a:pt x="7" y="115"/>
                      <a:pt x="18" y="64"/>
                      <a:pt x="40" y="58"/>
                    </a:cubicBezTo>
                    <a:cubicBezTo>
                      <a:pt x="40" y="58"/>
                      <a:pt x="76" y="0"/>
                      <a:pt x="189" y="57"/>
                    </a:cubicBezTo>
                    <a:cubicBezTo>
                      <a:pt x="189" y="57"/>
                      <a:pt x="204" y="55"/>
                      <a:pt x="209" y="57"/>
                    </a:cubicBezTo>
                    <a:cubicBezTo>
                      <a:pt x="209" y="57"/>
                      <a:pt x="220" y="43"/>
                      <a:pt x="229" y="55"/>
                    </a:cubicBezTo>
                    <a:cubicBezTo>
                      <a:pt x="229" y="55"/>
                      <a:pt x="217" y="48"/>
                      <a:pt x="211" y="63"/>
                    </a:cubicBezTo>
                    <a:cubicBezTo>
                      <a:pt x="211" y="63"/>
                      <a:pt x="242" y="61"/>
                      <a:pt x="244" y="77"/>
                    </a:cubicBezTo>
                    <a:cubicBezTo>
                      <a:pt x="244" y="77"/>
                      <a:pt x="232" y="67"/>
                      <a:pt x="225" y="72"/>
                    </a:cubicBezTo>
                    <a:cubicBezTo>
                      <a:pt x="225" y="72"/>
                      <a:pt x="249" y="80"/>
                      <a:pt x="248" y="87"/>
                    </a:cubicBezTo>
                    <a:cubicBezTo>
                      <a:pt x="248" y="87"/>
                      <a:pt x="239" y="78"/>
                      <a:pt x="233" y="83"/>
                    </a:cubicBezTo>
                    <a:cubicBezTo>
                      <a:pt x="233" y="83"/>
                      <a:pt x="249" y="90"/>
                      <a:pt x="243" y="109"/>
                    </a:cubicBezTo>
                    <a:cubicBezTo>
                      <a:pt x="243" y="109"/>
                      <a:pt x="244" y="91"/>
                      <a:pt x="229" y="87"/>
                    </a:cubicBezTo>
                    <a:cubicBezTo>
                      <a:pt x="229" y="87"/>
                      <a:pt x="241" y="100"/>
                      <a:pt x="229" y="112"/>
                    </a:cubicBezTo>
                    <a:cubicBezTo>
                      <a:pt x="229" y="112"/>
                      <a:pt x="233" y="81"/>
                      <a:pt x="212" y="96"/>
                    </a:cubicBezTo>
                    <a:cubicBezTo>
                      <a:pt x="212" y="96"/>
                      <a:pt x="229" y="126"/>
                      <a:pt x="223" y="163"/>
                    </a:cubicBezTo>
                    <a:cubicBezTo>
                      <a:pt x="223" y="163"/>
                      <a:pt x="221" y="173"/>
                      <a:pt x="223" y="180"/>
                    </a:cubicBezTo>
                    <a:cubicBezTo>
                      <a:pt x="223" y="180"/>
                      <a:pt x="244" y="209"/>
                      <a:pt x="238" y="215"/>
                    </a:cubicBezTo>
                    <a:cubicBezTo>
                      <a:pt x="238" y="215"/>
                      <a:pt x="233" y="220"/>
                      <a:pt x="229" y="221"/>
                    </a:cubicBezTo>
                    <a:cubicBezTo>
                      <a:pt x="225" y="221"/>
                      <a:pt x="223" y="220"/>
                      <a:pt x="223" y="227"/>
                    </a:cubicBezTo>
                    <a:cubicBezTo>
                      <a:pt x="223" y="235"/>
                      <a:pt x="225" y="244"/>
                      <a:pt x="217" y="244"/>
                    </a:cubicBezTo>
                    <a:cubicBezTo>
                      <a:pt x="217" y="244"/>
                      <a:pt x="222" y="250"/>
                      <a:pt x="217" y="255"/>
                    </a:cubicBezTo>
                    <a:cubicBezTo>
                      <a:pt x="217" y="255"/>
                      <a:pt x="211" y="258"/>
                      <a:pt x="213" y="268"/>
                    </a:cubicBezTo>
                    <a:cubicBezTo>
                      <a:pt x="213" y="268"/>
                      <a:pt x="221" y="287"/>
                      <a:pt x="200" y="296"/>
                    </a:cubicBezTo>
                    <a:cubicBezTo>
                      <a:pt x="200" y="296"/>
                      <a:pt x="174" y="297"/>
                      <a:pt x="164" y="305"/>
                    </a:cubicBezTo>
                    <a:cubicBezTo>
                      <a:pt x="154" y="314"/>
                      <a:pt x="53" y="268"/>
                      <a:pt x="53" y="268"/>
                    </a:cubicBez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7" name="Freeform 9"/>
              <p:cNvSpPr/>
              <p:nvPr/>
            </p:nvSpPr>
            <p:spPr bwMode="auto">
              <a:xfrm>
                <a:off x="2651125" y="2324100"/>
                <a:ext cx="1125538" cy="1235075"/>
              </a:xfrm>
              <a:custGeom>
                <a:avLst/>
                <a:gdLst/>
                <a:ahLst/>
                <a:cxnLst>
                  <a:cxn ang="0">
                    <a:pos x="72" y="24"/>
                  </a:cxn>
                  <a:cxn ang="0">
                    <a:pos x="82" y="1"/>
                  </a:cxn>
                  <a:cxn ang="0">
                    <a:pos x="210" y="61"/>
                  </a:cxn>
                  <a:cxn ang="0">
                    <a:pos x="226" y="82"/>
                  </a:cxn>
                  <a:cxn ang="0">
                    <a:pos x="230" y="96"/>
                  </a:cxn>
                  <a:cxn ang="0">
                    <a:pos x="272" y="176"/>
                  </a:cxn>
                  <a:cxn ang="0">
                    <a:pos x="313" y="226"/>
                  </a:cxn>
                  <a:cxn ang="0">
                    <a:pos x="343" y="278"/>
                  </a:cxn>
                  <a:cxn ang="0">
                    <a:pos x="367" y="296"/>
                  </a:cxn>
                  <a:cxn ang="0">
                    <a:pos x="394" y="321"/>
                  </a:cxn>
                  <a:cxn ang="0">
                    <a:pos x="439" y="347"/>
                  </a:cxn>
                  <a:cxn ang="0">
                    <a:pos x="511" y="348"/>
                  </a:cxn>
                  <a:cxn ang="0">
                    <a:pos x="552" y="374"/>
                  </a:cxn>
                  <a:cxn ang="0">
                    <a:pos x="611" y="374"/>
                  </a:cxn>
                  <a:cxn ang="0">
                    <a:pos x="619" y="443"/>
                  </a:cxn>
                  <a:cxn ang="0">
                    <a:pos x="512" y="441"/>
                  </a:cxn>
                  <a:cxn ang="0">
                    <a:pos x="501" y="448"/>
                  </a:cxn>
                  <a:cxn ang="0">
                    <a:pos x="486" y="448"/>
                  </a:cxn>
                  <a:cxn ang="0">
                    <a:pos x="390" y="449"/>
                  </a:cxn>
                  <a:cxn ang="0">
                    <a:pos x="375" y="491"/>
                  </a:cxn>
                  <a:cxn ang="0">
                    <a:pos x="380" y="538"/>
                  </a:cxn>
                  <a:cxn ang="0">
                    <a:pos x="414" y="552"/>
                  </a:cxn>
                  <a:cxn ang="0">
                    <a:pos x="386" y="570"/>
                  </a:cxn>
                  <a:cxn ang="0">
                    <a:pos x="318" y="574"/>
                  </a:cxn>
                  <a:cxn ang="0">
                    <a:pos x="247" y="602"/>
                  </a:cxn>
                  <a:cxn ang="0">
                    <a:pos x="207" y="638"/>
                  </a:cxn>
                  <a:cxn ang="0">
                    <a:pos x="141" y="678"/>
                  </a:cxn>
                  <a:cxn ang="0">
                    <a:pos x="119" y="671"/>
                  </a:cxn>
                  <a:cxn ang="0">
                    <a:pos x="132" y="610"/>
                  </a:cxn>
                  <a:cxn ang="0">
                    <a:pos x="124" y="577"/>
                  </a:cxn>
                  <a:cxn ang="0">
                    <a:pos x="126" y="569"/>
                  </a:cxn>
                  <a:cxn ang="0">
                    <a:pos x="123" y="554"/>
                  </a:cxn>
                  <a:cxn ang="0">
                    <a:pos x="126" y="530"/>
                  </a:cxn>
                  <a:cxn ang="0">
                    <a:pos x="126" y="508"/>
                  </a:cxn>
                  <a:cxn ang="0">
                    <a:pos x="120" y="487"/>
                  </a:cxn>
                  <a:cxn ang="0">
                    <a:pos x="112" y="467"/>
                  </a:cxn>
                  <a:cxn ang="0">
                    <a:pos x="93" y="434"/>
                  </a:cxn>
                  <a:cxn ang="0">
                    <a:pos x="85" y="421"/>
                  </a:cxn>
                  <a:cxn ang="0">
                    <a:pos x="78" y="399"/>
                  </a:cxn>
                  <a:cxn ang="0">
                    <a:pos x="63" y="371"/>
                  </a:cxn>
                  <a:cxn ang="0">
                    <a:pos x="51" y="319"/>
                  </a:cxn>
                  <a:cxn ang="0">
                    <a:pos x="33" y="266"/>
                  </a:cxn>
                  <a:cxn ang="0">
                    <a:pos x="17" y="211"/>
                  </a:cxn>
                  <a:cxn ang="0">
                    <a:pos x="5" y="189"/>
                  </a:cxn>
                  <a:cxn ang="0">
                    <a:pos x="8" y="153"/>
                  </a:cxn>
                  <a:cxn ang="0">
                    <a:pos x="27" y="104"/>
                  </a:cxn>
                  <a:cxn ang="0">
                    <a:pos x="47" y="76"/>
                  </a:cxn>
                  <a:cxn ang="0">
                    <a:pos x="59" y="53"/>
                  </a:cxn>
                  <a:cxn ang="0">
                    <a:pos x="72" y="24"/>
                  </a:cxn>
                </a:cxnLst>
                <a:rect l="0" t="0" r="r" b="b"/>
                <a:pathLst>
                  <a:path w="627" h="688">
                    <a:moveTo>
                      <a:pt x="72" y="24"/>
                    </a:moveTo>
                    <a:cubicBezTo>
                      <a:pt x="72" y="24"/>
                      <a:pt x="73" y="0"/>
                      <a:pt x="82" y="1"/>
                    </a:cubicBezTo>
                    <a:cubicBezTo>
                      <a:pt x="82" y="1"/>
                      <a:pt x="148" y="8"/>
                      <a:pt x="210" y="61"/>
                    </a:cubicBezTo>
                    <a:cubicBezTo>
                      <a:pt x="210" y="61"/>
                      <a:pt x="226" y="71"/>
                      <a:pt x="226" y="82"/>
                    </a:cubicBezTo>
                    <a:cubicBezTo>
                      <a:pt x="227" y="93"/>
                      <a:pt x="224" y="96"/>
                      <a:pt x="230" y="96"/>
                    </a:cubicBezTo>
                    <a:cubicBezTo>
                      <a:pt x="235" y="96"/>
                      <a:pt x="261" y="163"/>
                      <a:pt x="272" y="176"/>
                    </a:cubicBezTo>
                    <a:cubicBezTo>
                      <a:pt x="284" y="189"/>
                      <a:pt x="303" y="214"/>
                      <a:pt x="313" y="226"/>
                    </a:cubicBezTo>
                    <a:cubicBezTo>
                      <a:pt x="323" y="238"/>
                      <a:pt x="334" y="267"/>
                      <a:pt x="343" y="278"/>
                    </a:cubicBezTo>
                    <a:cubicBezTo>
                      <a:pt x="351" y="289"/>
                      <a:pt x="356" y="295"/>
                      <a:pt x="367" y="296"/>
                    </a:cubicBezTo>
                    <a:cubicBezTo>
                      <a:pt x="377" y="298"/>
                      <a:pt x="382" y="307"/>
                      <a:pt x="394" y="321"/>
                    </a:cubicBezTo>
                    <a:cubicBezTo>
                      <a:pt x="406" y="336"/>
                      <a:pt x="417" y="345"/>
                      <a:pt x="439" y="347"/>
                    </a:cubicBezTo>
                    <a:cubicBezTo>
                      <a:pt x="462" y="348"/>
                      <a:pt x="490" y="339"/>
                      <a:pt x="511" y="348"/>
                    </a:cubicBezTo>
                    <a:cubicBezTo>
                      <a:pt x="532" y="357"/>
                      <a:pt x="538" y="372"/>
                      <a:pt x="552" y="374"/>
                    </a:cubicBezTo>
                    <a:cubicBezTo>
                      <a:pt x="565" y="375"/>
                      <a:pt x="611" y="374"/>
                      <a:pt x="611" y="374"/>
                    </a:cubicBezTo>
                    <a:cubicBezTo>
                      <a:pt x="611" y="374"/>
                      <a:pt x="627" y="390"/>
                      <a:pt x="619" y="443"/>
                    </a:cubicBezTo>
                    <a:cubicBezTo>
                      <a:pt x="512" y="441"/>
                      <a:pt x="512" y="441"/>
                      <a:pt x="512" y="441"/>
                    </a:cubicBezTo>
                    <a:cubicBezTo>
                      <a:pt x="512" y="441"/>
                      <a:pt x="510" y="449"/>
                      <a:pt x="501" y="448"/>
                    </a:cubicBezTo>
                    <a:cubicBezTo>
                      <a:pt x="492" y="447"/>
                      <a:pt x="486" y="448"/>
                      <a:pt x="486" y="448"/>
                    </a:cubicBezTo>
                    <a:cubicBezTo>
                      <a:pt x="390" y="449"/>
                      <a:pt x="390" y="449"/>
                      <a:pt x="390" y="449"/>
                    </a:cubicBezTo>
                    <a:cubicBezTo>
                      <a:pt x="390" y="449"/>
                      <a:pt x="378" y="470"/>
                      <a:pt x="375" y="491"/>
                    </a:cubicBezTo>
                    <a:cubicBezTo>
                      <a:pt x="372" y="511"/>
                      <a:pt x="376" y="532"/>
                      <a:pt x="380" y="538"/>
                    </a:cubicBezTo>
                    <a:cubicBezTo>
                      <a:pt x="380" y="538"/>
                      <a:pt x="412" y="541"/>
                      <a:pt x="414" y="552"/>
                    </a:cubicBezTo>
                    <a:cubicBezTo>
                      <a:pt x="410" y="559"/>
                      <a:pt x="504" y="614"/>
                      <a:pt x="386" y="570"/>
                    </a:cubicBezTo>
                    <a:cubicBezTo>
                      <a:pt x="372" y="565"/>
                      <a:pt x="371" y="556"/>
                      <a:pt x="318" y="574"/>
                    </a:cubicBezTo>
                    <a:cubicBezTo>
                      <a:pt x="265" y="592"/>
                      <a:pt x="267" y="587"/>
                      <a:pt x="247" y="602"/>
                    </a:cubicBezTo>
                    <a:cubicBezTo>
                      <a:pt x="228" y="618"/>
                      <a:pt x="238" y="624"/>
                      <a:pt x="207" y="638"/>
                    </a:cubicBezTo>
                    <a:cubicBezTo>
                      <a:pt x="176" y="652"/>
                      <a:pt x="150" y="668"/>
                      <a:pt x="141" y="678"/>
                    </a:cubicBezTo>
                    <a:cubicBezTo>
                      <a:pt x="132" y="688"/>
                      <a:pt x="110" y="683"/>
                      <a:pt x="119" y="671"/>
                    </a:cubicBezTo>
                    <a:cubicBezTo>
                      <a:pt x="128" y="659"/>
                      <a:pt x="132" y="625"/>
                      <a:pt x="132" y="610"/>
                    </a:cubicBezTo>
                    <a:cubicBezTo>
                      <a:pt x="132" y="596"/>
                      <a:pt x="119" y="584"/>
                      <a:pt x="124" y="577"/>
                    </a:cubicBezTo>
                    <a:cubicBezTo>
                      <a:pt x="129" y="570"/>
                      <a:pt x="134" y="571"/>
                      <a:pt x="126" y="569"/>
                    </a:cubicBezTo>
                    <a:cubicBezTo>
                      <a:pt x="119" y="568"/>
                      <a:pt x="117" y="565"/>
                      <a:pt x="123" y="554"/>
                    </a:cubicBezTo>
                    <a:cubicBezTo>
                      <a:pt x="128" y="544"/>
                      <a:pt x="129" y="542"/>
                      <a:pt x="126" y="530"/>
                    </a:cubicBezTo>
                    <a:cubicBezTo>
                      <a:pt x="123" y="519"/>
                      <a:pt x="128" y="520"/>
                      <a:pt x="126" y="508"/>
                    </a:cubicBezTo>
                    <a:cubicBezTo>
                      <a:pt x="124" y="497"/>
                      <a:pt x="121" y="502"/>
                      <a:pt x="120" y="487"/>
                    </a:cubicBezTo>
                    <a:cubicBezTo>
                      <a:pt x="118" y="473"/>
                      <a:pt x="119" y="474"/>
                      <a:pt x="112" y="467"/>
                    </a:cubicBezTo>
                    <a:cubicBezTo>
                      <a:pt x="105" y="459"/>
                      <a:pt x="93" y="448"/>
                      <a:pt x="93" y="434"/>
                    </a:cubicBezTo>
                    <a:cubicBezTo>
                      <a:pt x="93" y="421"/>
                      <a:pt x="90" y="431"/>
                      <a:pt x="85" y="421"/>
                    </a:cubicBezTo>
                    <a:cubicBezTo>
                      <a:pt x="81" y="411"/>
                      <a:pt x="84" y="411"/>
                      <a:pt x="78" y="399"/>
                    </a:cubicBezTo>
                    <a:cubicBezTo>
                      <a:pt x="73" y="386"/>
                      <a:pt x="62" y="389"/>
                      <a:pt x="63" y="371"/>
                    </a:cubicBezTo>
                    <a:cubicBezTo>
                      <a:pt x="64" y="352"/>
                      <a:pt x="57" y="342"/>
                      <a:pt x="51" y="319"/>
                    </a:cubicBezTo>
                    <a:cubicBezTo>
                      <a:pt x="46" y="295"/>
                      <a:pt x="39" y="281"/>
                      <a:pt x="33" y="266"/>
                    </a:cubicBezTo>
                    <a:cubicBezTo>
                      <a:pt x="28" y="250"/>
                      <a:pt x="16" y="226"/>
                      <a:pt x="17" y="211"/>
                    </a:cubicBezTo>
                    <a:cubicBezTo>
                      <a:pt x="17" y="196"/>
                      <a:pt x="10" y="200"/>
                      <a:pt x="5" y="189"/>
                    </a:cubicBezTo>
                    <a:cubicBezTo>
                      <a:pt x="0" y="178"/>
                      <a:pt x="2" y="172"/>
                      <a:pt x="8" y="153"/>
                    </a:cubicBezTo>
                    <a:cubicBezTo>
                      <a:pt x="15" y="134"/>
                      <a:pt x="15" y="118"/>
                      <a:pt x="27" y="104"/>
                    </a:cubicBezTo>
                    <a:cubicBezTo>
                      <a:pt x="39" y="90"/>
                      <a:pt x="43" y="86"/>
                      <a:pt x="47" y="76"/>
                    </a:cubicBezTo>
                    <a:cubicBezTo>
                      <a:pt x="51" y="67"/>
                      <a:pt x="46" y="60"/>
                      <a:pt x="59" y="53"/>
                    </a:cubicBezTo>
                    <a:cubicBezTo>
                      <a:pt x="72" y="46"/>
                      <a:pt x="71" y="28"/>
                      <a:pt x="72" y="24"/>
                    </a:cubicBez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8" name="Freeform 10"/>
              <p:cNvSpPr/>
              <p:nvPr/>
            </p:nvSpPr>
            <p:spPr bwMode="auto">
              <a:xfrm>
                <a:off x="2513013" y="2527300"/>
                <a:ext cx="1930400" cy="2090737"/>
              </a:xfrm>
              <a:custGeom>
                <a:avLst/>
                <a:gdLst/>
                <a:ahLst/>
                <a:cxnLst>
                  <a:cxn ang="0">
                    <a:pos x="560" y="324"/>
                  </a:cxn>
                  <a:cxn ang="0">
                    <a:pos x="420" y="403"/>
                  </a:cxn>
                  <a:cxn ang="0">
                    <a:pos x="479" y="450"/>
                  </a:cxn>
                  <a:cxn ang="0">
                    <a:pos x="828" y="487"/>
                  </a:cxn>
                  <a:cxn ang="0">
                    <a:pos x="908" y="825"/>
                  </a:cxn>
                  <a:cxn ang="0">
                    <a:pos x="937" y="974"/>
                  </a:cxn>
                  <a:cxn ang="0">
                    <a:pos x="1011" y="1012"/>
                  </a:cxn>
                  <a:cxn ang="0">
                    <a:pos x="941" y="1058"/>
                  </a:cxn>
                  <a:cxn ang="0">
                    <a:pos x="1066" y="1114"/>
                  </a:cxn>
                  <a:cxn ang="0">
                    <a:pos x="748" y="1122"/>
                  </a:cxn>
                  <a:cxn ang="0">
                    <a:pos x="747" y="967"/>
                  </a:cxn>
                  <a:cxn ang="0">
                    <a:pos x="707" y="669"/>
                  </a:cxn>
                  <a:cxn ang="0">
                    <a:pos x="613" y="675"/>
                  </a:cxn>
                  <a:cxn ang="0">
                    <a:pos x="540" y="805"/>
                  </a:cxn>
                  <a:cxn ang="0">
                    <a:pos x="445" y="761"/>
                  </a:cxn>
                  <a:cxn ang="0">
                    <a:pos x="455" y="930"/>
                  </a:cxn>
                  <a:cxn ang="0">
                    <a:pos x="684" y="985"/>
                  </a:cxn>
                  <a:cxn ang="0">
                    <a:pos x="690" y="1020"/>
                  </a:cxn>
                  <a:cxn ang="0">
                    <a:pos x="669" y="983"/>
                  </a:cxn>
                  <a:cxn ang="0">
                    <a:pos x="759" y="1075"/>
                  </a:cxn>
                  <a:cxn ang="0">
                    <a:pos x="681" y="1095"/>
                  </a:cxn>
                  <a:cxn ang="0">
                    <a:pos x="448" y="993"/>
                  </a:cxn>
                  <a:cxn ang="0">
                    <a:pos x="395" y="1067"/>
                  </a:cxn>
                  <a:cxn ang="0">
                    <a:pos x="327" y="1135"/>
                  </a:cxn>
                  <a:cxn ang="0">
                    <a:pos x="259" y="1134"/>
                  </a:cxn>
                  <a:cxn ang="0">
                    <a:pos x="301" y="1062"/>
                  </a:cxn>
                  <a:cxn ang="0">
                    <a:pos x="306" y="998"/>
                  </a:cxn>
                  <a:cxn ang="0">
                    <a:pos x="67" y="1028"/>
                  </a:cxn>
                  <a:cxn ang="0">
                    <a:pos x="70" y="1069"/>
                  </a:cxn>
                  <a:cxn ang="0">
                    <a:pos x="6" y="1067"/>
                  </a:cxn>
                  <a:cxn ang="0">
                    <a:pos x="42" y="1030"/>
                  </a:cxn>
                  <a:cxn ang="0">
                    <a:pos x="290" y="936"/>
                  </a:cxn>
                  <a:cxn ang="0">
                    <a:pos x="384" y="765"/>
                  </a:cxn>
                  <a:cxn ang="0">
                    <a:pos x="173" y="728"/>
                  </a:cxn>
                  <a:cxn ang="0">
                    <a:pos x="175" y="547"/>
                  </a:cxn>
                  <a:cxn ang="0">
                    <a:pos x="71" y="92"/>
                  </a:cxn>
                  <a:cxn ang="0">
                    <a:pos x="84" y="67"/>
                  </a:cxn>
                  <a:cxn ang="0">
                    <a:pos x="136" y="221"/>
                  </a:cxn>
                  <a:cxn ang="0">
                    <a:pos x="164" y="290"/>
                  </a:cxn>
                  <a:cxn ang="0">
                    <a:pos x="195" y="362"/>
                  </a:cxn>
                  <a:cxn ang="0">
                    <a:pos x="209" y="435"/>
                  </a:cxn>
                  <a:cxn ang="0">
                    <a:pos x="207" y="478"/>
                  </a:cxn>
                  <a:cxn ang="0">
                    <a:pos x="212" y="566"/>
                  </a:cxn>
                  <a:cxn ang="0">
                    <a:pos x="300" y="506"/>
                  </a:cxn>
                  <a:cxn ang="0">
                    <a:pos x="331" y="354"/>
                  </a:cxn>
                </a:cxnLst>
                <a:rect l="0" t="0" r="r" b="b"/>
                <a:pathLst>
                  <a:path w="1075" h="1164">
                    <a:moveTo>
                      <a:pt x="285" y="357"/>
                    </a:moveTo>
                    <a:cubicBezTo>
                      <a:pt x="286" y="338"/>
                      <a:pt x="286" y="338"/>
                      <a:pt x="286" y="338"/>
                    </a:cubicBezTo>
                    <a:cubicBezTo>
                      <a:pt x="560" y="324"/>
                      <a:pt x="560" y="324"/>
                      <a:pt x="560" y="324"/>
                    </a:cubicBezTo>
                    <a:cubicBezTo>
                      <a:pt x="560" y="324"/>
                      <a:pt x="565" y="338"/>
                      <a:pt x="558" y="341"/>
                    </a:cubicBezTo>
                    <a:cubicBezTo>
                      <a:pt x="552" y="343"/>
                      <a:pt x="455" y="347"/>
                      <a:pt x="455" y="347"/>
                    </a:cubicBezTo>
                    <a:cubicBezTo>
                      <a:pt x="455" y="347"/>
                      <a:pt x="425" y="358"/>
                      <a:pt x="420" y="403"/>
                    </a:cubicBezTo>
                    <a:cubicBezTo>
                      <a:pt x="414" y="449"/>
                      <a:pt x="420" y="447"/>
                      <a:pt x="420" y="447"/>
                    </a:cubicBezTo>
                    <a:cubicBezTo>
                      <a:pt x="420" y="447"/>
                      <a:pt x="439" y="441"/>
                      <a:pt x="450" y="445"/>
                    </a:cubicBezTo>
                    <a:cubicBezTo>
                      <a:pt x="460" y="449"/>
                      <a:pt x="467" y="456"/>
                      <a:pt x="479" y="450"/>
                    </a:cubicBezTo>
                    <a:cubicBezTo>
                      <a:pt x="491" y="444"/>
                      <a:pt x="490" y="441"/>
                      <a:pt x="490" y="441"/>
                    </a:cubicBezTo>
                    <a:cubicBezTo>
                      <a:pt x="490" y="441"/>
                      <a:pt x="567" y="440"/>
                      <a:pt x="593" y="443"/>
                    </a:cubicBezTo>
                    <a:cubicBezTo>
                      <a:pt x="619" y="446"/>
                      <a:pt x="789" y="466"/>
                      <a:pt x="828" y="487"/>
                    </a:cubicBezTo>
                    <a:cubicBezTo>
                      <a:pt x="828" y="487"/>
                      <a:pt x="845" y="496"/>
                      <a:pt x="851" y="529"/>
                    </a:cubicBezTo>
                    <a:cubicBezTo>
                      <a:pt x="856" y="563"/>
                      <a:pt x="882" y="678"/>
                      <a:pt x="886" y="700"/>
                    </a:cubicBezTo>
                    <a:cubicBezTo>
                      <a:pt x="890" y="721"/>
                      <a:pt x="904" y="787"/>
                      <a:pt x="908" y="825"/>
                    </a:cubicBezTo>
                    <a:cubicBezTo>
                      <a:pt x="912" y="862"/>
                      <a:pt x="910" y="886"/>
                      <a:pt x="919" y="903"/>
                    </a:cubicBezTo>
                    <a:cubicBezTo>
                      <a:pt x="928" y="920"/>
                      <a:pt x="930" y="921"/>
                      <a:pt x="931" y="937"/>
                    </a:cubicBezTo>
                    <a:cubicBezTo>
                      <a:pt x="932" y="953"/>
                      <a:pt x="939" y="963"/>
                      <a:pt x="937" y="974"/>
                    </a:cubicBezTo>
                    <a:cubicBezTo>
                      <a:pt x="935" y="985"/>
                      <a:pt x="925" y="986"/>
                      <a:pt x="925" y="986"/>
                    </a:cubicBezTo>
                    <a:cubicBezTo>
                      <a:pt x="925" y="986"/>
                      <a:pt x="938" y="1004"/>
                      <a:pt x="957" y="1007"/>
                    </a:cubicBezTo>
                    <a:cubicBezTo>
                      <a:pt x="976" y="1010"/>
                      <a:pt x="1000" y="1012"/>
                      <a:pt x="1011" y="1012"/>
                    </a:cubicBezTo>
                    <a:cubicBezTo>
                      <a:pt x="1023" y="1011"/>
                      <a:pt x="1028" y="1009"/>
                      <a:pt x="1030" y="1021"/>
                    </a:cubicBezTo>
                    <a:cubicBezTo>
                      <a:pt x="1030" y="1021"/>
                      <a:pt x="1038" y="1021"/>
                      <a:pt x="1032" y="1028"/>
                    </a:cubicBezTo>
                    <a:cubicBezTo>
                      <a:pt x="1026" y="1034"/>
                      <a:pt x="999" y="1064"/>
                      <a:pt x="941" y="1058"/>
                    </a:cubicBezTo>
                    <a:cubicBezTo>
                      <a:pt x="941" y="1058"/>
                      <a:pt x="1020" y="1091"/>
                      <a:pt x="1053" y="1084"/>
                    </a:cubicBezTo>
                    <a:cubicBezTo>
                      <a:pt x="1053" y="1084"/>
                      <a:pt x="1071" y="1085"/>
                      <a:pt x="1070" y="1098"/>
                    </a:cubicBezTo>
                    <a:cubicBezTo>
                      <a:pt x="1070" y="1098"/>
                      <a:pt x="1075" y="1105"/>
                      <a:pt x="1066" y="1114"/>
                    </a:cubicBezTo>
                    <a:cubicBezTo>
                      <a:pt x="1066" y="1114"/>
                      <a:pt x="990" y="1147"/>
                      <a:pt x="859" y="1132"/>
                    </a:cubicBezTo>
                    <a:cubicBezTo>
                      <a:pt x="859" y="1132"/>
                      <a:pt x="830" y="1130"/>
                      <a:pt x="816" y="1132"/>
                    </a:cubicBezTo>
                    <a:cubicBezTo>
                      <a:pt x="802" y="1134"/>
                      <a:pt x="748" y="1135"/>
                      <a:pt x="748" y="1122"/>
                    </a:cubicBezTo>
                    <a:cubicBezTo>
                      <a:pt x="747" y="1110"/>
                      <a:pt x="747" y="1096"/>
                      <a:pt x="749" y="1095"/>
                    </a:cubicBezTo>
                    <a:cubicBezTo>
                      <a:pt x="749" y="1095"/>
                      <a:pt x="746" y="1031"/>
                      <a:pt x="753" y="1026"/>
                    </a:cubicBezTo>
                    <a:cubicBezTo>
                      <a:pt x="760" y="1021"/>
                      <a:pt x="749" y="988"/>
                      <a:pt x="747" y="967"/>
                    </a:cubicBezTo>
                    <a:cubicBezTo>
                      <a:pt x="745" y="946"/>
                      <a:pt x="723" y="845"/>
                      <a:pt x="720" y="819"/>
                    </a:cubicBezTo>
                    <a:cubicBezTo>
                      <a:pt x="718" y="794"/>
                      <a:pt x="710" y="763"/>
                      <a:pt x="707" y="741"/>
                    </a:cubicBezTo>
                    <a:cubicBezTo>
                      <a:pt x="704" y="720"/>
                      <a:pt x="703" y="682"/>
                      <a:pt x="707" y="669"/>
                    </a:cubicBezTo>
                    <a:cubicBezTo>
                      <a:pt x="710" y="656"/>
                      <a:pt x="707" y="656"/>
                      <a:pt x="707" y="656"/>
                    </a:cubicBezTo>
                    <a:cubicBezTo>
                      <a:pt x="707" y="656"/>
                      <a:pt x="678" y="675"/>
                      <a:pt x="656" y="674"/>
                    </a:cubicBezTo>
                    <a:cubicBezTo>
                      <a:pt x="635" y="673"/>
                      <a:pt x="613" y="675"/>
                      <a:pt x="613" y="675"/>
                    </a:cubicBezTo>
                    <a:cubicBezTo>
                      <a:pt x="613" y="675"/>
                      <a:pt x="629" y="714"/>
                      <a:pt x="562" y="734"/>
                    </a:cubicBezTo>
                    <a:cubicBezTo>
                      <a:pt x="562" y="734"/>
                      <a:pt x="545" y="754"/>
                      <a:pt x="538" y="756"/>
                    </a:cubicBezTo>
                    <a:cubicBezTo>
                      <a:pt x="540" y="805"/>
                      <a:pt x="540" y="805"/>
                      <a:pt x="540" y="805"/>
                    </a:cubicBezTo>
                    <a:cubicBezTo>
                      <a:pt x="540" y="805"/>
                      <a:pt x="522" y="825"/>
                      <a:pt x="483" y="816"/>
                    </a:cubicBezTo>
                    <a:cubicBezTo>
                      <a:pt x="471" y="763"/>
                      <a:pt x="471" y="763"/>
                      <a:pt x="471" y="763"/>
                    </a:cubicBezTo>
                    <a:cubicBezTo>
                      <a:pt x="445" y="761"/>
                      <a:pt x="445" y="761"/>
                      <a:pt x="445" y="761"/>
                    </a:cubicBezTo>
                    <a:cubicBezTo>
                      <a:pt x="441" y="766"/>
                      <a:pt x="441" y="766"/>
                      <a:pt x="441" y="766"/>
                    </a:cubicBezTo>
                    <a:cubicBezTo>
                      <a:pt x="458" y="766"/>
                      <a:pt x="458" y="766"/>
                      <a:pt x="458" y="766"/>
                    </a:cubicBezTo>
                    <a:cubicBezTo>
                      <a:pt x="455" y="930"/>
                      <a:pt x="455" y="930"/>
                      <a:pt x="455" y="930"/>
                    </a:cubicBezTo>
                    <a:cubicBezTo>
                      <a:pt x="689" y="950"/>
                      <a:pt x="689" y="950"/>
                      <a:pt x="689" y="950"/>
                    </a:cubicBezTo>
                    <a:cubicBezTo>
                      <a:pt x="689" y="983"/>
                      <a:pt x="689" y="983"/>
                      <a:pt x="689" y="983"/>
                    </a:cubicBezTo>
                    <a:cubicBezTo>
                      <a:pt x="684" y="985"/>
                      <a:pt x="684" y="985"/>
                      <a:pt x="684" y="985"/>
                    </a:cubicBezTo>
                    <a:cubicBezTo>
                      <a:pt x="684" y="985"/>
                      <a:pt x="682" y="988"/>
                      <a:pt x="684" y="989"/>
                    </a:cubicBezTo>
                    <a:cubicBezTo>
                      <a:pt x="684" y="989"/>
                      <a:pt x="696" y="992"/>
                      <a:pt x="693" y="1006"/>
                    </a:cubicBezTo>
                    <a:cubicBezTo>
                      <a:pt x="690" y="1020"/>
                      <a:pt x="690" y="1020"/>
                      <a:pt x="690" y="1020"/>
                    </a:cubicBezTo>
                    <a:cubicBezTo>
                      <a:pt x="690" y="1020"/>
                      <a:pt x="631" y="1016"/>
                      <a:pt x="645" y="993"/>
                    </a:cubicBezTo>
                    <a:cubicBezTo>
                      <a:pt x="645" y="993"/>
                      <a:pt x="662" y="987"/>
                      <a:pt x="670" y="989"/>
                    </a:cubicBezTo>
                    <a:cubicBezTo>
                      <a:pt x="669" y="983"/>
                      <a:pt x="669" y="983"/>
                      <a:pt x="669" y="983"/>
                    </a:cubicBezTo>
                    <a:cubicBezTo>
                      <a:pt x="618" y="983"/>
                      <a:pt x="618" y="983"/>
                      <a:pt x="618" y="983"/>
                    </a:cubicBezTo>
                    <a:cubicBezTo>
                      <a:pt x="764" y="1026"/>
                      <a:pt x="764" y="1026"/>
                      <a:pt x="764" y="1026"/>
                    </a:cubicBezTo>
                    <a:cubicBezTo>
                      <a:pt x="759" y="1075"/>
                      <a:pt x="759" y="1075"/>
                      <a:pt x="759" y="1075"/>
                    </a:cubicBezTo>
                    <a:cubicBezTo>
                      <a:pt x="748" y="1075"/>
                      <a:pt x="748" y="1075"/>
                      <a:pt x="748" y="1075"/>
                    </a:cubicBezTo>
                    <a:cubicBezTo>
                      <a:pt x="748" y="1075"/>
                      <a:pt x="752" y="1126"/>
                      <a:pt x="716" y="1125"/>
                    </a:cubicBezTo>
                    <a:cubicBezTo>
                      <a:pt x="716" y="1125"/>
                      <a:pt x="679" y="1125"/>
                      <a:pt x="681" y="1095"/>
                    </a:cubicBezTo>
                    <a:cubicBezTo>
                      <a:pt x="681" y="1095"/>
                      <a:pt x="684" y="1065"/>
                      <a:pt x="718" y="1067"/>
                    </a:cubicBezTo>
                    <a:cubicBezTo>
                      <a:pt x="719" y="1060"/>
                      <a:pt x="719" y="1060"/>
                      <a:pt x="719" y="1060"/>
                    </a:cubicBezTo>
                    <a:cubicBezTo>
                      <a:pt x="448" y="993"/>
                      <a:pt x="448" y="993"/>
                      <a:pt x="448" y="993"/>
                    </a:cubicBezTo>
                    <a:cubicBezTo>
                      <a:pt x="448" y="993"/>
                      <a:pt x="447" y="1010"/>
                      <a:pt x="438" y="1012"/>
                    </a:cubicBezTo>
                    <a:cubicBezTo>
                      <a:pt x="438" y="1068"/>
                      <a:pt x="438" y="1068"/>
                      <a:pt x="438" y="1068"/>
                    </a:cubicBezTo>
                    <a:cubicBezTo>
                      <a:pt x="438" y="1068"/>
                      <a:pt x="405" y="1073"/>
                      <a:pt x="395" y="1067"/>
                    </a:cubicBezTo>
                    <a:cubicBezTo>
                      <a:pt x="395" y="1026"/>
                      <a:pt x="395" y="1026"/>
                      <a:pt x="395" y="1026"/>
                    </a:cubicBezTo>
                    <a:cubicBezTo>
                      <a:pt x="323" y="1096"/>
                      <a:pt x="323" y="1096"/>
                      <a:pt x="323" y="1096"/>
                    </a:cubicBezTo>
                    <a:cubicBezTo>
                      <a:pt x="323" y="1096"/>
                      <a:pt x="335" y="1120"/>
                      <a:pt x="327" y="1135"/>
                    </a:cubicBezTo>
                    <a:cubicBezTo>
                      <a:pt x="327" y="1135"/>
                      <a:pt x="319" y="1140"/>
                      <a:pt x="317" y="1135"/>
                    </a:cubicBezTo>
                    <a:cubicBezTo>
                      <a:pt x="317" y="1135"/>
                      <a:pt x="319" y="1164"/>
                      <a:pt x="290" y="1164"/>
                    </a:cubicBezTo>
                    <a:cubicBezTo>
                      <a:pt x="290" y="1164"/>
                      <a:pt x="258" y="1162"/>
                      <a:pt x="259" y="1134"/>
                    </a:cubicBezTo>
                    <a:cubicBezTo>
                      <a:pt x="259" y="1134"/>
                      <a:pt x="250" y="1137"/>
                      <a:pt x="255" y="1127"/>
                    </a:cubicBezTo>
                    <a:cubicBezTo>
                      <a:pt x="255" y="1127"/>
                      <a:pt x="262" y="1095"/>
                      <a:pt x="300" y="1096"/>
                    </a:cubicBezTo>
                    <a:cubicBezTo>
                      <a:pt x="301" y="1062"/>
                      <a:pt x="301" y="1062"/>
                      <a:pt x="301" y="1062"/>
                    </a:cubicBezTo>
                    <a:cubicBezTo>
                      <a:pt x="301" y="1062"/>
                      <a:pt x="301" y="1052"/>
                      <a:pt x="310" y="1044"/>
                    </a:cubicBezTo>
                    <a:cubicBezTo>
                      <a:pt x="351" y="992"/>
                      <a:pt x="351" y="992"/>
                      <a:pt x="351" y="992"/>
                    </a:cubicBezTo>
                    <a:cubicBezTo>
                      <a:pt x="306" y="998"/>
                      <a:pt x="306" y="998"/>
                      <a:pt x="306" y="998"/>
                    </a:cubicBezTo>
                    <a:cubicBezTo>
                      <a:pt x="306" y="998"/>
                      <a:pt x="307" y="1025"/>
                      <a:pt x="279" y="1028"/>
                    </a:cubicBezTo>
                    <a:cubicBezTo>
                      <a:pt x="279" y="1028"/>
                      <a:pt x="255" y="1026"/>
                      <a:pt x="258" y="1005"/>
                    </a:cubicBezTo>
                    <a:cubicBezTo>
                      <a:pt x="67" y="1028"/>
                      <a:pt x="67" y="1028"/>
                      <a:pt x="67" y="1028"/>
                    </a:cubicBezTo>
                    <a:cubicBezTo>
                      <a:pt x="65" y="1035"/>
                      <a:pt x="65" y="1035"/>
                      <a:pt x="65" y="1035"/>
                    </a:cubicBezTo>
                    <a:cubicBezTo>
                      <a:pt x="73" y="1037"/>
                      <a:pt x="73" y="1037"/>
                      <a:pt x="73" y="1037"/>
                    </a:cubicBezTo>
                    <a:cubicBezTo>
                      <a:pt x="73" y="1037"/>
                      <a:pt x="76" y="1067"/>
                      <a:pt x="70" y="1069"/>
                    </a:cubicBezTo>
                    <a:cubicBezTo>
                      <a:pt x="70" y="1069"/>
                      <a:pt x="63" y="1071"/>
                      <a:pt x="61" y="1075"/>
                    </a:cubicBezTo>
                    <a:cubicBezTo>
                      <a:pt x="59" y="1079"/>
                      <a:pt x="50" y="1095"/>
                      <a:pt x="28" y="1094"/>
                    </a:cubicBezTo>
                    <a:cubicBezTo>
                      <a:pt x="28" y="1094"/>
                      <a:pt x="4" y="1092"/>
                      <a:pt x="6" y="1067"/>
                    </a:cubicBezTo>
                    <a:cubicBezTo>
                      <a:pt x="6" y="1067"/>
                      <a:pt x="0" y="1067"/>
                      <a:pt x="3" y="1057"/>
                    </a:cubicBezTo>
                    <a:cubicBezTo>
                      <a:pt x="3" y="1057"/>
                      <a:pt x="18" y="1028"/>
                      <a:pt x="44" y="1032"/>
                    </a:cubicBezTo>
                    <a:cubicBezTo>
                      <a:pt x="42" y="1030"/>
                      <a:pt x="42" y="1030"/>
                      <a:pt x="42" y="1030"/>
                    </a:cubicBezTo>
                    <a:cubicBezTo>
                      <a:pt x="44" y="994"/>
                      <a:pt x="44" y="994"/>
                      <a:pt x="44" y="994"/>
                    </a:cubicBezTo>
                    <a:cubicBezTo>
                      <a:pt x="290" y="949"/>
                      <a:pt x="290" y="949"/>
                      <a:pt x="290" y="949"/>
                    </a:cubicBezTo>
                    <a:cubicBezTo>
                      <a:pt x="290" y="936"/>
                      <a:pt x="290" y="936"/>
                      <a:pt x="290" y="936"/>
                    </a:cubicBezTo>
                    <a:cubicBezTo>
                      <a:pt x="378" y="929"/>
                      <a:pt x="378" y="929"/>
                      <a:pt x="378" y="929"/>
                    </a:cubicBezTo>
                    <a:cubicBezTo>
                      <a:pt x="374" y="767"/>
                      <a:pt x="374" y="767"/>
                      <a:pt x="374" y="767"/>
                    </a:cubicBezTo>
                    <a:cubicBezTo>
                      <a:pt x="384" y="765"/>
                      <a:pt x="384" y="765"/>
                      <a:pt x="384" y="765"/>
                    </a:cubicBezTo>
                    <a:cubicBezTo>
                      <a:pt x="382" y="754"/>
                      <a:pt x="382" y="754"/>
                      <a:pt x="382" y="754"/>
                    </a:cubicBezTo>
                    <a:cubicBezTo>
                      <a:pt x="382" y="754"/>
                      <a:pt x="341" y="761"/>
                      <a:pt x="325" y="728"/>
                    </a:cubicBezTo>
                    <a:cubicBezTo>
                      <a:pt x="173" y="728"/>
                      <a:pt x="173" y="728"/>
                      <a:pt x="173" y="728"/>
                    </a:cubicBezTo>
                    <a:cubicBezTo>
                      <a:pt x="173" y="728"/>
                      <a:pt x="143" y="730"/>
                      <a:pt x="147" y="698"/>
                    </a:cubicBezTo>
                    <a:cubicBezTo>
                      <a:pt x="152" y="661"/>
                      <a:pt x="152" y="661"/>
                      <a:pt x="152" y="661"/>
                    </a:cubicBezTo>
                    <a:cubicBezTo>
                      <a:pt x="152" y="661"/>
                      <a:pt x="172" y="575"/>
                      <a:pt x="175" y="547"/>
                    </a:cubicBezTo>
                    <a:cubicBezTo>
                      <a:pt x="179" y="519"/>
                      <a:pt x="184" y="456"/>
                      <a:pt x="166" y="405"/>
                    </a:cubicBezTo>
                    <a:cubicBezTo>
                      <a:pt x="147" y="353"/>
                      <a:pt x="141" y="308"/>
                      <a:pt x="133" y="282"/>
                    </a:cubicBezTo>
                    <a:cubicBezTo>
                      <a:pt x="125" y="256"/>
                      <a:pt x="75" y="108"/>
                      <a:pt x="71" y="92"/>
                    </a:cubicBezTo>
                    <a:cubicBezTo>
                      <a:pt x="71" y="92"/>
                      <a:pt x="27" y="19"/>
                      <a:pt x="58" y="11"/>
                    </a:cubicBezTo>
                    <a:cubicBezTo>
                      <a:pt x="58" y="11"/>
                      <a:pt x="77" y="0"/>
                      <a:pt x="85" y="40"/>
                    </a:cubicBezTo>
                    <a:cubicBezTo>
                      <a:pt x="85" y="40"/>
                      <a:pt x="79" y="57"/>
                      <a:pt x="84" y="67"/>
                    </a:cubicBezTo>
                    <a:cubicBezTo>
                      <a:pt x="89" y="77"/>
                      <a:pt x="94" y="80"/>
                      <a:pt x="94" y="98"/>
                    </a:cubicBezTo>
                    <a:cubicBezTo>
                      <a:pt x="94" y="116"/>
                      <a:pt x="106" y="137"/>
                      <a:pt x="113" y="153"/>
                    </a:cubicBezTo>
                    <a:cubicBezTo>
                      <a:pt x="120" y="170"/>
                      <a:pt x="132" y="214"/>
                      <a:pt x="136" y="221"/>
                    </a:cubicBezTo>
                    <a:cubicBezTo>
                      <a:pt x="140" y="229"/>
                      <a:pt x="146" y="242"/>
                      <a:pt x="147" y="253"/>
                    </a:cubicBezTo>
                    <a:cubicBezTo>
                      <a:pt x="148" y="263"/>
                      <a:pt x="147" y="263"/>
                      <a:pt x="154" y="270"/>
                    </a:cubicBezTo>
                    <a:cubicBezTo>
                      <a:pt x="161" y="277"/>
                      <a:pt x="162" y="278"/>
                      <a:pt x="164" y="290"/>
                    </a:cubicBezTo>
                    <a:cubicBezTo>
                      <a:pt x="167" y="301"/>
                      <a:pt x="172" y="303"/>
                      <a:pt x="173" y="307"/>
                    </a:cubicBezTo>
                    <a:cubicBezTo>
                      <a:pt x="173" y="312"/>
                      <a:pt x="174" y="329"/>
                      <a:pt x="178" y="337"/>
                    </a:cubicBezTo>
                    <a:cubicBezTo>
                      <a:pt x="183" y="345"/>
                      <a:pt x="193" y="349"/>
                      <a:pt x="195" y="362"/>
                    </a:cubicBezTo>
                    <a:cubicBezTo>
                      <a:pt x="198" y="374"/>
                      <a:pt x="197" y="380"/>
                      <a:pt x="200" y="387"/>
                    </a:cubicBezTo>
                    <a:cubicBezTo>
                      <a:pt x="204" y="394"/>
                      <a:pt x="204" y="400"/>
                      <a:pt x="203" y="408"/>
                    </a:cubicBezTo>
                    <a:cubicBezTo>
                      <a:pt x="202" y="417"/>
                      <a:pt x="211" y="427"/>
                      <a:pt x="209" y="435"/>
                    </a:cubicBezTo>
                    <a:cubicBezTo>
                      <a:pt x="207" y="442"/>
                      <a:pt x="199" y="448"/>
                      <a:pt x="204" y="450"/>
                    </a:cubicBezTo>
                    <a:cubicBezTo>
                      <a:pt x="209" y="452"/>
                      <a:pt x="218" y="452"/>
                      <a:pt x="213" y="459"/>
                    </a:cubicBezTo>
                    <a:cubicBezTo>
                      <a:pt x="208" y="465"/>
                      <a:pt x="205" y="471"/>
                      <a:pt x="207" y="478"/>
                    </a:cubicBezTo>
                    <a:cubicBezTo>
                      <a:pt x="210" y="484"/>
                      <a:pt x="213" y="505"/>
                      <a:pt x="211" y="520"/>
                    </a:cubicBezTo>
                    <a:cubicBezTo>
                      <a:pt x="209" y="535"/>
                      <a:pt x="204" y="547"/>
                      <a:pt x="201" y="553"/>
                    </a:cubicBezTo>
                    <a:cubicBezTo>
                      <a:pt x="199" y="560"/>
                      <a:pt x="196" y="568"/>
                      <a:pt x="212" y="566"/>
                    </a:cubicBezTo>
                    <a:cubicBezTo>
                      <a:pt x="212" y="566"/>
                      <a:pt x="222" y="555"/>
                      <a:pt x="231" y="548"/>
                    </a:cubicBezTo>
                    <a:cubicBezTo>
                      <a:pt x="240" y="542"/>
                      <a:pt x="257" y="528"/>
                      <a:pt x="264" y="524"/>
                    </a:cubicBezTo>
                    <a:cubicBezTo>
                      <a:pt x="272" y="519"/>
                      <a:pt x="294" y="510"/>
                      <a:pt x="300" y="506"/>
                    </a:cubicBezTo>
                    <a:cubicBezTo>
                      <a:pt x="305" y="501"/>
                      <a:pt x="322" y="476"/>
                      <a:pt x="341" y="470"/>
                    </a:cubicBezTo>
                    <a:cubicBezTo>
                      <a:pt x="359" y="380"/>
                      <a:pt x="359" y="380"/>
                      <a:pt x="359" y="380"/>
                    </a:cubicBezTo>
                    <a:cubicBezTo>
                      <a:pt x="359" y="380"/>
                      <a:pt x="348" y="352"/>
                      <a:pt x="331" y="354"/>
                    </a:cubicBezTo>
                    <a:lnTo>
                      <a:pt x="285" y="357"/>
                    </a:ln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9" name="Freeform 11"/>
              <p:cNvSpPr/>
              <p:nvPr/>
            </p:nvSpPr>
            <p:spPr bwMode="auto">
              <a:xfrm>
                <a:off x="3775075" y="2605088"/>
                <a:ext cx="703263" cy="517525"/>
              </a:xfrm>
              <a:custGeom>
                <a:avLst/>
                <a:gdLst/>
                <a:ahLst/>
                <a:cxnLst>
                  <a:cxn ang="0">
                    <a:pos x="0" y="288"/>
                  </a:cxn>
                  <a:cxn ang="0">
                    <a:pos x="258" y="289"/>
                  </a:cxn>
                  <a:cxn ang="0">
                    <a:pos x="270" y="276"/>
                  </a:cxn>
                  <a:cxn ang="0">
                    <a:pos x="270" y="261"/>
                  </a:cxn>
                  <a:cxn ang="0">
                    <a:pos x="264" y="260"/>
                  </a:cxn>
                  <a:cxn ang="0">
                    <a:pos x="389" y="10"/>
                  </a:cxn>
                  <a:cxn ang="0">
                    <a:pos x="386" y="0"/>
                  </a:cxn>
                  <a:cxn ang="0">
                    <a:pos x="374" y="1"/>
                  </a:cxn>
                  <a:cxn ang="0">
                    <a:pos x="240" y="260"/>
                  </a:cxn>
                  <a:cxn ang="0">
                    <a:pos x="238" y="264"/>
                  </a:cxn>
                  <a:cxn ang="0">
                    <a:pos x="5" y="266"/>
                  </a:cxn>
                  <a:cxn ang="0">
                    <a:pos x="0" y="288"/>
                  </a:cxn>
                </a:cxnLst>
                <a:rect l="0" t="0" r="r" b="b"/>
                <a:pathLst>
                  <a:path w="392" h="289">
                    <a:moveTo>
                      <a:pt x="0" y="288"/>
                    </a:moveTo>
                    <a:cubicBezTo>
                      <a:pt x="258" y="289"/>
                      <a:pt x="258" y="289"/>
                      <a:pt x="258" y="289"/>
                    </a:cubicBezTo>
                    <a:cubicBezTo>
                      <a:pt x="258" y="289"/>
                      <a:pt x="270" y="283"/>
                      <a:pt x="270" y="276"/>
                    </a:cubicBezTo>
                    <a:cubicBezTo>
                      <a:pt x="270" y="261"/>
                      <a:pt x="270" y="261"/>
                      <a:pt x="270" y="261"/>
                    </a:cubicBezTo>
                    <a:cubicBezTo>
                      <a:pt x="264" y="260"/>
                      <a:pt x="264" y="260"/>
                      <a:pt x="264" y="260"/>
                    </a:cubicBezTo>
                    <a:cubicBezTo>
                      <a:pt x="389" y="10"/>
                      <a:pt x="389" y="10"/>
                      <a:pt x="389" y="10"/>
                    </a:cubicBezTo>
                    <a:cubicBezTo>
                      <a:pt x="389" y="10"/>
                      <a:pt x="392" y="2"/>
                      <a:pt x="386" y="0"/>
                    </a:cubicBezTo>
                    <a:cubicBezTo>
                      <a:pt x="374" y="1"/>
                      <a:pt x="374" y="1"/>
                      <a:pt x="374" y="1"/>
                    </a:cubicBezTo>
                    <a:cubicBezTo>
                      <a:pt x="240" y="260"/>
                      <a:pt x="240" y="260"/>
                      <a:pt x="240" y="260"/>
                    </a:cubicBezTo>
                    <a:cubicBezTo>
                      <a:pt x="238" y="264"/>
                      <a:pt x="238" y="264"/>
                      <a:pt x="238" y="264"/>
                    </a:cubicBezTo>
                    <a:cubicBezTo>
                      <a:pt x="5" y="266"/>
                      <a:pt x="5" y="266"/>
                      <a:pt x="5" y="266"/>
                    </a:cubicBezTo>
                    <a:lnTo>
                      <a:pt x="0" y="288"/>
                    </a:ln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76"/>
            <p:cNvGrpSpPr/>
            <p:nvPr/>
          </p:nvGrpSpPr>
          <p:grpSpPr>
            <a:xfrm>
              <a:off x="2854474" y="2090462"/>
              <a:ext cx="1412726" cy="2135244"/>
              <a:chOff x="4895850" y="1982788"/>
              <a:chExt cx="1735138" cy="2622549"/>
            </a:xfrm>
            <a:solidFill>
              <a:schemeClr val="tx1">
                <a:lumMod val="25000"/>
                <a:lumOff val="75000"/>
              </a:schemeClr>
            </a:solidFill>
          </p:grpSpPr>
          <p:sp>
            <p:nvSpPr>
              <p:cNvPr id="2060" name="Freeform 12"/>
              <p:cNvSpPr/>
              <p:nvPr/>
            </p:nvSpPr>
            <p:spPr bwMode="auto">
              <a:xfrm>
                <a:off x="4895850" y="2605088"/>
                <a:ext cx="703263" cy="517525"/>
              </a:xfrm>
              <a:custGeom>
                <a:avLst/>
                <a:gdLst/>
                <a:ahLst/>
                <a:cxnLst>
                  <a:cxn ang="0">
                    <a:pos x="392" y="288"/>
                  </a:cxn>
                  <a:cxn ang="0">
                    <a:pos x="135" y="289"/>
                  </a:cxn>
                  <a:cxn ang="0">
                    <a:pos x="122" y="276"/>
                  </a:cxn>
                  <a:cxn ang="0">
                    <a:pos x="123" y="261"/>
                  </a:cxn>
                  <a:cxn ang="0">
                    <a:pos x="129" y="260"/>
                  </a:cxn>
                  <a:cxn ang="0">
                    <a:pos x="3" y="10"/>
                  </a:cxn>
                  <a:cxn ang="0">
                    <a:pos x="7" y="0"/>
                  </a:cxn>
                  <a:cxn ang="0">
                    <a:pos x="19" y="1"/>
                  </a:cxn>
                  <a:cxn ang="0">
                    <a:pos x="152" y="260"/>
                  </a:cxn>
                  <a:cxn ang="0">
                    <a:pos x="154" y="264"/>
                  </a:cxn>
                  <a:cxn ang="0">
                    <a:pos x="388" y="266"/>
                  </a:cxn>
                  <a:cxn ang="0">
                    <a:pos x="392" y="288"/>
                  </a:cxn>
                </a:cxnLst>
                <a:rect l="0" t="0" r="r" b="b"/>
                <a:pathLst>
                  <a:path w="392" h="289">
                    <a:moveTo>
                      <a:pt x="392" y="288"/>
                    </a:moveTo>
                    <a:cubicBezTo>
                      <a:pt x="135" y="289"/>
                      <a:pt x="135" y="289"/>
                      <a:pt x="135" y="289"/>
                    </a:cubicBezTo>
                    <a:cubicBezTo>
                      <a:pt x="135" y="289"/>
                      <a:pt x="123" y="283"/>
                      <a:pt x="122" y="276"/>
                    </a:cubicBezTo>
                    <a:cubicBezTo>
                      <a:pt x="123" y="261"/>
                      <a:pt x="123" y="261"/>
                      <a:pt x="123" y="261"/>
                    </a:cubicBezTo>
                    <a:cubicBezTo>
                      <a:pt x="129" y="260"/>
                      <a:pt x="129" y="260"/>
                      <a:pt x="129" y="260"/>
                    </a:cubicBezTo>
                    <a:cubicBezTo>
                      <a:pt x="3" y="10"/>
                      <a:pt x="3" y="10"/>
                      <a:pt x="3" y="10"/>
                    </a:cubicBezTo>
                    <a:cubicBezTo>
                      <a:pt x="3" y="10"/>
                      <a:pt x="0" y="2"/>
                      <a:pt x="7" y="0"/>
                    </a:cubicBezTo>
                    <a:cubicBezTo>
                      <a:pt x="19" y="1"/>
                      <a:pt x="19" y="1"/>
                      <a:pt x="19" y="1"/>
                    </a:cubicBezTo>
                    <a:cubicBezTo>
                      <a:pt x="152" y="260"/>
                      <a:pt x="152" y="260"/>
                      <a:pt x="152" y="260"/>
                    </a:cubicBezTo>
                    <a:cubicBezTo>
                      <a:pt x="154" y="264"/>
                      <a:pt x="154" y="264"/>
                      <a:pt x="154" y="264"/>
                    </a:cubicBezTo>
                    <a:cubicBezTo>
                      <a:pt x="388" y="266"/>
                      <a:pt x="388" y="266"/>
                      <a:pt x="388" y="266"/>
                    </a:cubicBezTo>
                    <a:lnTo>
                      <a:pt x="392" y="288"/>
                    </a:ln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13"/>
              <p:cNvSpPr/>
              <p:nvPr/>
            </p:nvSpPr>
            <p:spPr bwMode="auto">
              <a:xfrm>
                <a:off x="5583238" y="2406650"/>
                <a:ext cx="841375" cy="1103312"/>
              </a:xfrm>
              <a:custGeom>
                <a:avLst/>
                <a:gdLst/>
                <a:ahLst/>
                <a:cxnLst>
                  <a:cxn ang="0">
                    <a:pos x="258" y="129"/>
                  </a:cxn>
                  <a:cxn ang="0">
                    <a:pos x="232" y="218"/>
                  </a:cxn>
                  <a:cxn ang="0">
                    <a:pos x="211" y="309"/>
                  </a:cxn>
                  <a:cxn ang="0">
                    <a:pos x="210" y="320"/>
                  </a:cxn>
                  <a:cxn ang="0">
                    <a:pos x="202" y="330"/>
                  </a:cxn>
                  <a:cxn ang="0">
                    <a:pos x="197" y="345"/>
                  </a:cxn>
                  <a:cxn ang="0">
                    <a:pos x="187" y="355"/>
                  </a:cxn>
                  <a:cxn ang="0">
                    <a:pos x="168" y="355"/>
                  </a:cxn>
                  <a:cxn ang="0">
                    <a:pos x="161" y="361"/>
                  </a:cxn>
                  <a:cxn ang="0">
                    <a:pos x="135" y="361"/>
                  </a:cxn>
                  <a:cxn ang="0">
                    <a:pos x="108" y="353"/>
                  </a:cxn>
                  <a:cxn ang="0">
                    <a:pos x="80" y="350"/>
                  </a:cxn>
                  <a:cxn ang="0">
                    <a:pos x="41" y="351"/>
                  </a:cxn>
                  <a:cxn ang="0">
                    <a:pos x="30" y="351"/>
                  </a:cxn>
                  <a:cxn ang="0">
                    <a:pos x="12" y="395"/>
                  </a:cxn>
                  <a:cxn ang="0">
                    <a:pos x="52" y="399"/>
                  </a:cxn>
                  <a:cxn ang="0">
                    <a:pos x="67" y="415"/>
                  </a:cxn>
                  <a:cxn ang="0">
                    <a:pos x="87" y="427"/>
                  </a:cxn>
                  <a:cxn ang="0">
                    <a:pos x="108" y="436"/>
                  </a:cxn>
                  <a:cxn ang="0">
                    <a:pos x="155" y="447"/>
                  </a:cxn>
                  <a:cxn ang="0">
                    <a:pos x="177" y="457"/>
                  </a:cxn>
                  <a:cxn ang="0">
                    <a:pos x="149" y="517"/>
                  </a:cxn>
                  <a:cxn ang="0">
                    <a:pos x="253" y="584"/>
                  </a:cxn>
                  <a:cxn ang="0">
                    <a:pos x="392" y="614"/>
                  </a:cxn>
                  <a:cxn ang="0">
                    <a:pos x="404" y="608"/>
                  </a:cxn>
                  <a:cxn ang="0">
                    <a:pos x="416" y="582"/>
                  </a:cxn>
                  <a:cxn ang="0">
                    <a:pos x="416" y="549"/>
                  </a:cxn>
                  <a:cxn ang="0">
                    <a:pos x="411" y="471"/>
                  </a:cxn>
                  <a:cxn ang="0">
                    <a:pos x="450" y="310"/>
                  </a:cxn>
                  <a:cxn ang="0">
                    <a:pos x="469" y="193"/>
                  </a:cxn>
                  <a:cxn ang="0">
                    <a:pos x="459" y="155"/>
                  </a:cxn>
                  <a:cxn ang="0">
                    <a:pos x="458" y="63"/>
                  </a:cxn>
                  <a:cxn ang="0">
                    <a:pos x="369" y="0"/>
                  </a:cxn>
                  <a:cxn ang="0">
                    <a:pos x="300" y="74"/>
                  </a:cxn>
                  <a:cxn ang="0">
                    <a:pos x="268" y="119"/>
                  </a:cxn>
                  <a:cxn ang="0">
                    <a:pos x="258" y="129"/>
                  </a:cxn>
                </a:cxnLst>
                <a:rect l="0" t="0" r="r" b="b"/>
                <a:pathLst>
                  <a:path w="469" h="614">
                    <a:moveTo>
                      <a:pt x="258" y="129"/>
                    </a:moveTo>
                    <a:cubicBezTo>
                      <a:pt x="258" y="129"/>
                      <a:pt x="243" y="200"/>
                      <a:pt x="232" y="218"/>
                    </a:cubicBezTo>
                    <a:cubicBezTo>
                      <a:pt x="221" y="237"/>
                      <a:pt x="186" y="264"/>
                      <a:pt x="211" y="309"/>
                    </a:cubicBezTo>
                    <a:cubicBezTo>
                      <a:pt x="211" y="309"/>
                      <a:pt x="213" y="315"/>
                      <a:pt x="210" y="320"/>
                    </a:cubicBezTo>
                    <a:cubicBezTo>
                      <a:pt x="206" y="324"/>
                      <a:pt x="203" y="319"/>
                      <a:pt x="202" y="330"/>
                    </a:cubicBezTo>
                    <a:cubicBezTo>
                      <a:pt x="200" y="340"/>
                      <a:pt x="203" y="341"/>
                      <a:pt x="197" y="345"/>
                    </a:cubicBezTo>
                    <a:cubicBezTo>
                      <a:pt x="191" y="350"/>
                      <a:pt x="190" y="355"/>
                      <a:pt x="187" y="355"/>
                    </a:cubicBezTo>
                    <a:cubicBezTo>
                      <a:pt x="185" y="356"/>
                      <a:pt x="172" y="349"/>
                      <a:pt x="168" y="355"/>
                    </a:cubicBezTo>
                    <a:cubicBezTo>
                      <a:pt x="163" y="361"/>
                      <a:pt x="161" y="361"/>
                      <a:pt x="161" y="361"/>
                    </a:cubicBezTo>
                    <a:cubicBezTo>
                      <a:pt x="161" y="361"/>
                      <a:pt x="143" y="361"/>
                      <a:pt x="135" y="361"/>
                    </a:cubicBezTo>
                    <a:cubicBezTo>
                      <a:pt x="127" y="361"/>
                      <a:pt x="121" y="353"/>
                      <a:pt x="108" y="353"/>
                    </a:cubicBezTo>
                    <a:cubicBezTo>
                      <a:pt x="95" y="352"/>
                      <a:pt x="87" y="350"/>
                      <a:pt x="80" y="350"/>
                    </a:cubicBezTo>
                    <a:cubicBezTo>
                      <a:pt x="72" y="351"/>
                      <a:pt x="48" y="351"/>
                      <a:pt x="41" y="351"/>
                    </a:cubicBezTo>
                    <a:cubicBezTo>
                      <a:pt x="34" y="351"/>
                      <a:pt x="30" y="351"/>
                      <a:pt x="30" y="351"/>
                    </a:cubicBezTo>
                    <a:cubicBezTo>
                      <a:pt x="30" y="351"/>
                      <a:pt x="0" y="375"/>
                      <a:pt x="12" y="395"/>
                    </a:cubicBezTo>
                    <a:cubicBezTo>
                      <a:pt x="52" y="399"/>
                      <a:pt x="52" y="399"/>
                      <a:pt x="52" y="399"/>
                    </a:cubicBezTo>
                    <a:cubicBezTo>
                      <a:pt x="52" y="399"/>
                      <a:pt x="56" y="412"/>
                      <a:pt x="67" y="415"/>
                    </a:cubicBezTo>
                    <a:cubicBezTo>
                      <a:pt x="78" y="418"/>
                      <a:pt x="80" y="419"/>
                      <a:pt x="87" y="427"/>
                    </a:cubicBezTo>
                    <a:cubicBezTo>
                      <a:pt x="94" y="435"/>
                      <a:pt x="99" y="436"/>
                      <a:pt x="108" y="436"/>
                    </a:cubicBezTo>
                    <a:cubicBezTo>
                      <a:pt x="117" y="436"/>
                      <a:pt x="144" y="444"/>
                      <a:pt x="155" y="447"/>
                    </a:cubicBezTo>
                    <a:cubicBezTo>
                      <a:pt x="167" y="450"/>
                      <a:pt x="177" y="457"/>
                      <a:pt x="177" y="457"/>
                    </a:cubicBezTo>
                    <a:cubicBezTo>
                      <a:pt x="177" y="457"/>
                      <a:pt x="160" y="447"/>
                      <a:pt x="149" y="517"/>
                    </a:cubicBezTo>
                    <a:cubicBezTo>
                      <a:pt x="138" y="587"/>
                      <a:pt x="253" y="584"/>
                      <a:pt x="253" y="584"/>
                    </a:cubicBezTo>
                    <a:cubicBezTo>
                      <a:pt x="392" y="614"/>
                      <a:pt x="392" y="614"/>
                      <a:pt x="392" y="614"/>
                    </a:cubicBezTo>
                    <a:cubicBezTo>
                      <a:pt x="404" y="608"/>
                      <a:pt x="404" y="608"/>
                      <a:pt x="404" y="608"/>
                    </a:cubicBezTo>
                    <a:cubicBezTo>
                      <a:pt x="416" y="582"/>
                      <a:pt x="416" y="582"/>
                      <a:pt x="416" y="582"/>
                    </a:cubicBezTo>
                    <a:cubicBezTo>
                      <a:pt x="416" y="549"/>
                      <a:pt x="416" y="549"/>
                      <a:pt x="416" y="549"/>
                    </a:cubicBezTo>
                    <a:cubicBezTo>
                      <a:pt x="416" y="549"/>
                      <a:pt x="412" y="471"/>
                      <a:pt x="411" y="471"/>
                    </a:cubicBezTo>
                    <a:cubicBezTo>
                      <a:pt x="410" y="471"/>
                      <a:pt x="450" y="310"/>
                      <a:pt x="450" y="310"/>
                    </a:cubicBezTo>
                    <a:cubicBezTo>
                      <a:pt x="469" y="193"/>
                      <a:pt x="469" y="193"/>
                      <a:pt x="469" y="193"/>
                    </a:cubicBezTo>
                    <a:cubicBezTo>
                      <a:pt x="459" y="155"/>
                      <a:pt x="459" y="155"/>
                      <a:pt x="459" y="155"/>
                    </a:cubicBezTo>
                    <a:cubicBezTo>
                      <a:pt x="458" y="63"/>
                      <a:pt x="458" y="63"/>
                      <a:pt x="458" y="63"/>
                    </a:cubicBezTo>
                    <a:cubicBezTo>
                      <a:pt x="369" y="0"/>
                      <a:pt x="369" y="0"/>
                      <a:pt x="369" y="0"/>
                    </a:cubicBezTo>
                    <a:cubicBezTo>
                      <a:pt x="300" y="74"/>
                      <a:pt x="300" y="74"/>
                      <a:pt x="300" y="74"/>
                    </a:cubicBezTo>
                    <a:cubicBezTo>
                      <a:pt x="268" y="119"/>
                      <a:pt x="268" y="119"/>
                      <a:pt x="268" y="119"/>
                    </a:cubicBezTo>
                    <a:cubicBezTo>
                      <a:pt x="268" y="119"/>
                      <a:pt x="260" y="122"/>
                      <a:pt x="258" y="129"/>
                    </a:cubicBez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4"/>
              <p:cNvSpPr/>
              <p:nvPr/>
            </p:nvSpPr>
            <p:spPr bwMode="auto">
              <a:xfrm>
                <a:off x="5365750" y="2982913"/>
                <a:ext cx="271463" cy="138112"/>
              </a:xfrm>
              <a:custGeom>
                <a:avLst/>
                <a:gdLst/>
                <a:ahLst/>
                <a:cxnLst>
                  <a:cxn ang="0">
                    <a:pos x="151" y="34"/>
                  </a:cxn>
                  <a:cxn ang="0">
                    <a:pos x="117" y="19"/>
                  </a:cxn>
                  <a:cxn ang="0">
                    <a:pos x="85" y="2"/>
                  </a:cxn>
                  <a:cxn ang="0">
                    <a:pos x="46" y="4"/>
                  </a:cxn>
                  <a:cxn ang="0">
                    <a:pos x="29" y="12"/>
                  </a:cxn>
                  <a:cxn ang="0">
                    <a:pos x="4" y="37"/>
                  </a:cxn>
                  <a:cxn ang="0">
                    <a:pos x="6" y="37"/>
                  </a:cxn>
                  <a:cxn ang="0">
                    <a:pos x="15" y="41"/>
                  </a:cxn>
                  <a:cxn ang="0">
                    <a:pos x="27" y="45"/>
                  </a:cxn>
                  <a:cxn ang="0">
                    <a:pos x="66" y="45"/>
                  </a:cxn>
                  <a:cxn ang="0">
                    <a:pos x="110" y="73"/>
                  </a:cxn>
                  <a:cxn ang="0">
                    <a:pos x="111" y="73"/>
                  </a:cxn>
                  <a:cxn ang="0">
                    <a:pos x="137" y="73"/>
                  </a:cxn>
                  <a:cxn ang="0">
                    <a:pos x="151" y="34"/>
                  </a:cxn>
                </a:cxnLst>
                <a:rect l="0" t="0" r="r" b="b"/>
                <a:pathLst>
                  <a:path w="151" h="77">
                    <a:moveTo>
                      <a:pt x="151" y="34"/>
                    </a:moveTo>
                    <a:cubicBezTo>
                      <a:pt x="151" y="34"/>
                      <a:pt x="126" y="27"/>
                      <a:pt x="117" y="19"/>
                    </a:cubicBezTo>
                    <a:cubicBezTo>
                      <a:pt x="108" y="12"/>
                      <a:pt x="99" y="0"/>
                      <a:pt x="85" y="2"/>
                    </a:cubicBezTo>
                    <a:cubicBezTo>
                      <a:pt x="71" y="4"/>
                      <a:pt x="46" y="4"/>
                      <a:pt x="46" y="4"/>
                    </a:cubicBezTo>
                    <a:cubicBezTo>
                      <a:pt x="46" y="4"/>
                      <a:pt x="38" y="4"/>
                      <a:pt x="29" y="12"/>
                    </a:cubicBezTo>
                    <a:cubicBezTo>
                      <a:pt x="21" y="21"/>
                      <a:pt x="0" y="33"/>
                      <a:pt x="4" y="37"/>
                    </a:cubicBezTo>
                    <a:cubicBezTo>
                      <a:pt x="8" y="41"/>
                      <a:pt x="6" y="37"/>
                      <a:pt x="6" y="37"/>
                    </a:cubicBezTo>
                    <a:cubicBezTo>
                      <a:pt x="6" y="37"/>
                      <a:pt x="8" y="45"/>
                      <a:pt x="15" y="41"/>
                    </a:cubicBezTo>
                    <a:cubicBezTo>
                      <a:pt x="15" y="41"/>
                      <a:pt x="18" y="47"/>
                      <a:pt x="27" y="45"/>
                    </a:cubicBezTo>
                    <a:cubicBezTo>
                      <a:pt x="27" y="45"/>
                      <a:pt x="59" y="42"/>
                      <a:pt x="66" y="45"/>
                    </a:cubicBezTo>
                    <a:cubicBezTo>
                      <a:pt x="73" y="48"/>
                      <a:pt x="100" y="69"/>
                      <a:pt x="110" y="73"/>
                    </a:cubicBezTo>
                    <a:cubicBezTo>
                      <a:pt x="111" y="73"/>
                      <a:pt x="111" y="73"/>
                      <a:pt x="111" y="73"/>
                    </a:cubicBezTo>
                    <a:cubicBezTo>
                      <a:pt x="120" y="75"/>
                      <a:pt x="125" y="77"/>
                      <a:pt x="137" y="73"/>
                    </a:cubicBezTo>
                    <a:cubicBezTo>
                      <a:pt x="137" y="73"/>
                      <a:pt x="145" y="37"/>
                      <a:pt x="151" y="34"/>
                    </a:cubicBez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5"/>
              <p:cNvSpPr/>
              <p:nvPr/>
            </p:nvSpPr>
            <p:spPr bwMode="auto">
              <a:xfrm>
                <a:off x="5918200" y="1982788"/>
                <a:ext cx="568325" cy="735012"/>
              </a:xfrm>
              <a:custGeom>
                <a:avLst/>
                <a:gdLst/>
                <a:ahLst/>
                <a:cxnLst>
                  <a:cxn ang="0">
                    <a:pos x="77" y="261"/>
                  </a:cxn>
                  <a:cxn ang="0">
                    <a:pos x="57" y="250"/>
                  </a:cxn>
                  <a:cxn ang="0">
                    <a:pos x="23" y="238"/>
                  </a:cxn>
                  <a:cxn ang="0">
                    <a:pos x="19" y="217"/>
                  </a:cxn>
                  <a:cxn ang="0">
                    <a:pos x="19" y="204"/>
                  </a:cxn>
                  <a:cxn ang="0">
                    <a:pos x="19" y="192"/>
                  </a:cxn>
                  <a:cxn ang="0">
                    <a:pos x="15" y="182"/>
                  </a:cxn>
                  <a:cxn ang="0">
                    <a:pos x="1" y="171"/>
                  </a:cxn>
                  <a:cxn ang="0">
                    <a:pos x="5" y="161"/>
                  </a:cxn>
                  <a:cxn ang="0">
                    <a:pos x="23" y="133"/>
                  </a:cxn>
                  <a:cxn ang="0">
                    <a:pos x="24" y="104"/>
                  </a:cxn>
                  <a:cxn ang="0">
                    <a:pos x="17" y="87"/>
                  </a:cxn>
                  <a:cxn ang="0">
                    <a:pos x="17" y="75"/>
                  </a:cxn>
                  <a:cxn ang="0">
                    <a:pos x="21" y="64"/>
                  </a:cxn>
                  <a:cxn ang="0">
                    <a:pos x="26" y="55"/>
                  </a:cxn>
                  <a:cxn ang="0">
                    <a:pos x="23" y="46"/>
                  </a:cxn>
                  <a:cxn ang="0">
                    <a:pos x="32" y="41"/>
                  </a:cxn>
                  <a:cxn ang="0">
                    <a:pos x="42" y="30"/>
                  </a:cxn>
                  <a:cxn ang="0">
                    <a:pos x="52" y="24"/>
                  </a:cxn>
                  <a:cxn ang="0">
                    <a:pos x="65" y="16"/>
                  </a:cxn>
                  <a:cxn ang="0">
                    <a:pos x="80" y="8"/>
                  </a:cxn>
                  <a:cxn ang="0">
                    <a:pos x="98" y="5"/>
                  </a:cxn>
                  <a:cxn ang="0">
                    <a:pos x="114" y="2"/>
                  </a:cxn>
                  <a:cxn ang="0">
                    <a:pos x="136" y="3"/>
                  </a:cxn>
                  <a:cxn ang="0">
                    <a:pos x="151" y="11"/>
                  </a:cxn>
                  <a:cxn ang="0">
                    <a:pos x="185" y="19"/>
                  </a:cxn>
                  <a:cxn ang="0">
                    <a:pos x="219" y="45"/>
                  </a:cxn>
                  <a:cxn ang="0">
                    <a:pos x="233" y="68"/>
                  </a:cxn>
                  <a:cxn ang="0">
                    <a:pos x="241" y="88"/>
                  </a:cxn>
                  <a:cxn ang="0">
                    <a:pos x="256" y="120"/>
                  </a:cxn>
                  <a:cxn ang="0">
                    <a:pos x="265" y="144"/>
                  </a:cxn>
                  <a:cxn ang="0">
                    <a:pos x="268" y="174"/>
                  </a:cxn>
                  <a:cxn ang="0">
                    <a:pos x="278" y="195"/>
                  </a:cxn>
                  <a:cxn ang="0">
                    <a:pos x="279" y="216"/>
                  </a:cxn>
                  <a:cxn ang="0">
                    <a:pos x="291" y="235"/>
                  </a:cxn>
                  <a:cxn ang="0">
                    <a:pos x="293" y="257"/>
                  </a:cxn>
                  <a:cxn ang="0">
                    <a:pos x="297" y="268"/>
                  </a:cxn>
                  <a:cxn ang="0">
                    <a:pos x="298" y="283"/>
                  </a:cxn>
                  <a:cxn ang="0">
                    <a:pos x="305" y="302"/>
                  </a:cxn>
                  <a:cxn ang="0">
                    <a:pos x="313" y="334"/>
                  </a:cxn>
                  <a:cxn ang="0">
                    <a:pos x="299" y="367"/>
                  </a:cxn>
                  <a:cxn ang="0">
                    <a:pos x="270" y="409"/>
                  </a:cxn>
                  <a:cxn ang="0">
                    <a:pos x="258" y="345"/>
                  </a:cxn>
                  <a:cxn ang="0">
                    <a:pos x="226" y="302"/>
                  </a:cxn>
                  <a:cxn ang="0">
                    <a:pos x="197" y="281"/>
                  </a:cxn>
                  <a:cxn ang="0">
                    <a:pos x="177" y="276"/>
                  </a:cxn>
                  <a:cxn ang="0">
                    <a:pos x="160" y="288"/>
                  </a:cxn>
                  <a:cxn ang="0">
                    <a:pos x="158" y="314"/>
                  </a:cxn>
                  <a:cxn ang="0">
                    <a:pos x="148" y="292"/>
                  </a:cxn>
                  <a:cxn ang="0">
                    <a:pos x="144" y="316"/>
                  </a:cxn>
                  <a:cxn ang="0">
                    <a:pos x="138" y="325"/>
                  </a:cxn>
                  <a:cxn ang="0">
                    <a:pos x="117" y="357"/>
                  </a:cxn>
                  <a:cxn ang="0">
                    <a:pos x="100" y="378"/>
                  </a:cxn>
                  <a:cxn ang="0">
                    <a:pos x="83" y="398"/>
                  </a:cxn>
                  <a:cxn ang="0">
                    <a:pos x="86" y="381"/>
                  </a:cxn>
                  <a:cxn ang="0">
                    <a:pos x="75" y="367"/>
                  </a:cxn>
                  <a:cxn ang="0">
                    <a:pos x="66" y="339"/>
                  </a:cxn>
                  <a:cxn ang="0">
                    <a:pos x="64" y="304"/>
                  </a:cxn>
                  <a:cxn ang="0">
                    <a:pos x="77" y="261"/>
                  </a:cxn>
                </a:cxnLst>
                <a:rect l="0" t="0" r="r" b="b"/>
                <a:pathLst>
                  <a:path w="316" h="409">
                    <a:moveTo>
                      <a:pt x="77" y="261"/>
                    </a:moveTo>
                    <a:cubicBezTo>
                      <a:pt x="77" y="261"/>
                      <a:pt x="69" y="250"/>
                      <a:pt x="57" y="250"/>
                    </a:cubicBezTo>
                    <a:cubicBezTo>
                      <a:pt x="57" y="250"/>
                      <a:pt x="20" y="257"/>
                      <a:pt x="23" y="238"/>
                    </a:cubicBezTo>
                    <a:cubicBezTo>
                      <a:pt x="23" y="238"/>
                      <a:pt x="26" y="225"/>
                      <a:pt x="19" y="217"/>
                    </a:cubicBezTo>
                    <a:cubicBezTo>
                      <a:pt x="19" y="217"/>
                      <a:pt x="16" y="206"/>
                      <a:pt x="19" y="204"/>
                    </a:cubicBezTo>
                    <a:cubicBezTo>
                      <a:pt x="19" y="204"/>
                      <a:pt x="15" y="196"/>
                      <a:pt x="19" y="192"/>
                    </a:cubicBezTo>
                    <a:cubicBezTo>
                      <a:pt x="19" y="192"/>
                      <a:pt x="22" y="182"/>
                      <a:pt x="15" y="182"/>
                    </a:cubicBezTo>
                    <a:cubicBezTo>
                      <a:pt x="15" y="182"/>
                      <a:pt x="2" y="180"/>
                      <a:pt x="1" y="171"/>
                    </a:cubicBezTo>
                    <a:cubicBezTo>
                      <a:pt x="1" y="171"/>
                      <a:pt x="0" y="165"/>
                      <a:pt x="5" y="161"/>
                    </a:cubicBezTo>
                    <a:cubicBezTo>
                      <a:pt x="5" y="161"/>
                      <a:pt x="20" y="140"/>
                      <a:pt x="23" y="133"/>
                    </a:cubicBezTo>
                    <a:cubicBezTo>
                      <a:pt x="23" y="133"/>
                      <a:pt x="23" y="106"/>
                      <a:pt x="24" y="104"/>
                    </a:cubicBezTo>
                    <a:cubicBezTo>
                      <a:pt x="24" y="104"/>
                      <a:pt x="14" y="90"/>
                      <a:pt x="17" y="87"/>
                    </a:cubicBezTo>
                    <a:cubicBezTo>
                      <a:pt x="20" y="84"/>
                      <a:pt x="15" y="80"/>
                      <a:pt x="17" y="75"/>
                    </a:cubicBezTo>
                    <a:cubicBezTo>
                      <a:pt x="18" y="70"/>
                      <a:pt x="18" y="69"/>
                      <a:pt x="21" y="64"/>
                    </a:cubicBezTo>
                    <a:cubicBezTo>
                      <a:pt x="25" y="60"/>
                      <a:pt x="29" y="57"/>
                      <a:pt x="26" y="55"/>
                    </a:cubicBezTo>
                    <a:cubicBezTo>
                      <a:pt x="23" y="53"/>
                      <a:pt x="20" y="50"/>
                      <a:pt x="23" y="46"/>
                    </a:cubicBezTo>
                    <a:cubicBezTo>
                      <a:pt x="26" y="43"/>
                      <a:pt x="29" y="44"/>
                      <a:pt x="32" y="41"/>
                    </a:cubicBezTo>
                    <a:cubicBezTo>
                      <a:pt x="35" y="39"/>
                      <a:pt x="36" y="34"/>
                      <a:pt x="42" y="30"/>
                    </a:cubicBezTo>
                    <a:cubicBezTo>
                      <a:pt x="49" y="26"/>
                      <a:pt x="47" y="29"/>
                      <a:pt x="52" y="24"/>
                    </a:cubicBezTo>
                    <a:cubicBezTo>
                      <a:pt x="57" y="20"/>
                      <a:pt x="60" y="22"/>
                      <a:pt x="65" y="16"/>
                    </a:cubicBezTo>
                    <a:cubicBezTo>
                      <a:pt x="70" y="11"/>
                      <a:pt x="74" y="10"/>
                      <a:pt x="80" y="8"/>
                    </a:cubicBezTo>
                    <a:cubicBezTo>
                      <a:pt x="86" y="7"/>
                      <a:pt x="91" y="8"/>
                      <a:pt x="98" y="5"/>
                    </a:cubicBezTo>
                    <a:cubicBezTo>
                      <a:pt x="106" y="2"/>
                      <a:pt x="109" y="0"/>
                      <a:pt x="114" y="2"/>
                    </a:cubicBezTo>
                    <a:cubicBezTo>
                      <a:pt x="119" y="4"/>
                      <a:pt x="130" y="4"/>
                      <a:pt x="136" y="3"/>
                    </a:cubicBezTo>
                    <a:cubicBezTo>
                      <a:pt x="142" y="3"/>
                      <a:pt x="145" y="8"/>
                      <a:pt x="151" y="11"/>
                    </a:cubicBezTo>
                    <a:cubicBezTo>
                      <a:pt x="158" y="13"/>
                      <a:pt x="172" y="9"/>
                      <a:pt x="185" y="19"/>
                    </a:cubicBezTo>
                    <a:cubicBezTo>
                      <a:pt x="198" y="29"/>
                      <a:pt x="214" y="31"/>
                      <a:pt x="219" y="45"/>
                    </a:cubicBezTo>
                    <a:cubicBezTo>
                      <a:pt x="225" y="60"/>
                      <a:pt x="230" y="61"/>
                      <a:pt x="233" y="68"/>
                    </a:cubicBezTo>
                    <a:cubicBezTo>
                      <a:pt x="236" y="76"/>
                      <a:pt x="234" y="70"/>
                      <a:pt x="241" y="88"/>
                    </a:cubicBezTo>
                    <a:cubicBezTo>
                      <a:pt x="247" y="105"/>
                      <a:pt x="251" y="108"/>
                      <a:pt x="256" y="120"/>
                    </a:cubicBezTo>
                    <a:cubicBezTo>
                      <a:pt x="262" y="132"/>
                      <a:pt x="263" y="135"/>
                      <a:pt x="265" y="144"/>
                    </a:cubicBezTo>
                    <a:cubicBezTo>
                      <a:pt x="267" y="154"/>
                      <a:pt x="261" y="164"/>
                      <a:pt x="268" y="174"/>
                    </a:cubicBezTo>
                    <a:cubicBezTo>
                      <a:pt x="274" y="185"/>
                      <a:pt x="279" y="181"/>
                      <a:pt x="278" y="195"/>
                    </a:cubicBezTo>
                    <a:cubicBezTo>
                      <a:pt x="277" y="209"/>
                      <a:pt x="271" y="208"/>
                      <a:pt x="279" y="216"/>
                    </a:cubicBezTo>
                    <a:cubicBezTo>
                      <a:pt x="287" y="225"/>
                      <a:pt x="290" y="228"/>
                      <a:pt x="291" y="235"/>
                    </a:cubicBezTo>
                    <a:cubicBezTo>
                      <a:pt x="292" y="241"/>
                      <a:pt x="292" y="251"/>
                      <a:pt x="293" y="257"/>
                    </a:cubicBezTo>
                    <a:cubicBezTo>
                      <a:pt x="293" y="262"/>
                      <a:pt x="300" y="261"/>
                      <a:pt x="297" y="268"/>
                    </a:cubicBezTo>
                    <a:cubicBezTo>
                      <a:pt x="295" y="275"/>
                      <a:pt x="291" y="272"/>
                      <a:pt x="298" y="283"/>
                    </a:cubicBezTo>
                    <a:cubicBezTo>
                      <a:pt x="305" y="295"/>
                      <a:pt x="299" y="290"/>
                      <a:pt x="305" y="302"/>
                    </a:cubicBezTo>
                    <a:cubicBezTo>
                      <a:pt x="310" y="313"/>
                      <a:pt x="316" y="327"/>
                      <a:pt x="313" y="334"/>
                    </a:cubicBezTo>
                    <a:cubicBezTo>
                      <a:pt x="310" y="342"/>
                      <a:pt x="301" y="346"/>
                      <a:pt x="299" y="367"/>
                    </a:cubicBezTo>
                    <a:cubicBezTo>
                      <a:pt x="297" y="388"/>
                      <a:pt x="279" y="403"/>
                      <a:pt x="270" y="409"/>
                    </a:cubicBezTo>
                    <a:cubicBezTo>
                      <a:pt x="270" y="409"/>
                      <a:pt x="265" y="362"/>
                      <a:pt x="258" y="345"/>
                    </a:cubicBezTo>
                    <a:cubicBezTo>
                      <a:pt x="251" y="328"/>
                      <a:pt x="236" y="303"/>
                      <a:pt x="226" y="302"/>
                    </a:cubicBezTo>
                    <a:cubicBezTo>
                      <a:pt x="216" y="301"/>
                      <a:pt x="200" y="292"/>
                      <a:pt x="197" y="281"/>
                    </a:cubicBezTo>
                    <a:cubicBezTo>
                      <a:pt x="195" y="269"/>
                      <a:pt x="184" y="268"/>
                      <a:pt x="177" y="276"/>
                    </a:cubicBezTo>
                    <a:cubicBezTo>
                      <a:pt x="169" y="283"/>
                      <a:pt x="156" y="275"/>
                      <a:pt x="160" y="288"/>
                    </a:cubicBezTo>
                    <a:cubicBezTo>
                      <a:pt x="163" y="302"/>
                      <a:pt x="165" y="311"/>
                      <a:pt x="158" y="314"/>
                    </a:cubicBezTo>
                    <a:cubicBezTo>
                      <a:pt x="158" y="314"/>
                      <a:pt x="159" y="292"/>
                      <a:pt x="148" y="292"/>
                    </a:cubicBezTo>
                    <a:cubicBezTo>
                      <a:pt x="148" y="292"/>
                      <a:pt x="131" y="302"/>
                      <a:pt x="144" y="316"/>
                    </a:cubicBezTo>
                    <a:cubicBezTo>
                      <a:pt x="144" y="316"/>
                      <a:pt x="148" y="319"/>
                      <a:pt x="138" y="325"/>
                    </a:cubicBezTo>
                    <a:cubicBezTo>
                      <a:pt x="129" y="332"/>
                      <a:pt x="115" y="339"/>
                      <a:pt x="117" y="357"/>
                    </a:cubicBezTo>
                    <a:cubicBezTo>
                      <a:pt x="117" y="357"/>
                      <a:pt x="104" y="377"/>
                      <a:pt x="100" y="378"/>
                    </a:cubicBezTo>
                    <a:cubicBezTo>
                      <a:pt x="95" y="379"/>
                      <a:pt x="96" y="400"/>
                      <a:pt x="83" y="398"/>
                    </a:cubicBezTo>
                    <a:cubicBezTo>
                      <a:pt x="83" y="398"/>
                      <a:pt x="91" y="394"/>
                      <a:pt x="86" y="381"/>
                    </a:cubicBezTo>
                    <a:cubicBezTo>
                      <a:pt x="82" y="368"/>
                      <a:pt x="76" y="375"/>
                      <a:pt x="75" y="367"/>
                    </a:cubicBezTo>
                    <a:cubicBezTo>
                      <a:pt x="74" y="358"/>
                      <a:pt x="66" y="347"/>
                      <a:pt x="66" y="339"/>
                    </a:cubicBezTo>
                    <a:cubicBezTo>
                      <a:pt x="65" y="331"/>
                      <a:pt x="57" y="316"/>
                      <a:pt x="64" y="304"/>
                    </a:cubicBezTo>
                    <a:cubicBezTo>
                      <a:pt x="70" y="291"/>
                      <a:pt x="77" y="276"/>
                      <a:pt x="77" y="261"/>
                    </a:cubicBez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6"/>
              <p:cNvSpPr/>
              <p:nvPr/>
            </p:nvSpPr>
            <p:spPr bwMode="auto">
              <a:xfrm>
                <a:off x="4913313" y="2568575"/>
                <a:ext cx="1717675" cy="2036762"/>
              </a:xfrm>
              <a:custGeom>
                <a:avLst/>
                <a:gdLst/>
                <a:ahLst/>
                <a:cxnLst>
                  <a:cxn ang="0">
                    <a:pos x="851" y="63"/>
                  </a:cxn>
                  <a:cxn ang="0">
                    <a:pos x="879" y="3"/>
                  </a:cxn>
                  <a:cxn ang="0">
                    <a:pos x="827" y="277"/>
                  </a:cxn>
                  <a:cxn ang="0">
                    <a:pos x="901" y="606"/>
                  </a:cxn>
                  <a:cxn ang="0">
                    <a:pos x="641" y="811"/>
                  </a:cxn>
                  <a:cxn ang="0">
                    <a:pos x="657" y="876"/>
                  </a:cxn>
                  <a:cxn ang="0">
                    <a:pos x="923" y="944"/>
                  </a:cxn>
                  <a:cxn ang="0">
                    <a:pos x="928" y="1022"/>
                  </a:cxn>
                  <a:cxn ang="0">
                    <a:pos x="901" y="960"/>
                  </a:cxn>
                  <a:cxn ang="0">
                    <a:pos x="865" y="1014"/>
                  </a:cxn>
                  <a:cxn ang="0">
                    <a:pos x="872" y="1061"/>
                  </a:cxn>
                  <a:cxn ang="0">
                    <a:pos x="884" y="1124"/>
                  </a:cxn>
                  <a:cxn ang="0">
                    <a:pos x="834" y="1074"/>
                  </a:cxn>
                  <a:cxn ang="0">
                    <a:pos x="842" y="1041"/>
                  </a:cxn>
                  <a:cxn ang="0">
                    <a:pos x="644" y="1000"/>
                  </a:cxn>
                  <a:cxn ang="0">
                    <a:pos x="604" y="1001"/>
                  </a:cxn>
                  <a:cxn ang="0">
                    <a:pos x="466" y="1042"/>
                  </a:cxn>
                  <a:cxn ang="0">
                    <a:pos x="508" y="1095"/>
                  </a:cxn>
                  <a:cxn ang="0">
                    <a:pos x="441" y="1067"/>
                  </a:cxn>
                  <a:cxn ang="0">
                    <a:pos x="434" y="1025"/>
                  </a:cxn>
                  <a:cxn ang="0">
                    <a:pos x="337" y="954"/>
                  </a:cxn>
                  <a:cxn ang="0">
                    <a:pos x="374" y="995"/>
                  </a:cxn>
                  <a:cxn ang="0">
                    <a:pos x="312" y="976"/>
                  </a:cxn>
                  <a:cxn ang="0">
                    <a:pos x="308" y="939"/>
                  </a:cxn>
                  <a:cxn ang="0">
                    <a:pos x="595" y="877"/>
                  </a:cxn>
                  <a:cxn ang="0">
                    <a:pos x="611" y="810"/>
                  </a:cxn>
                  <a:cxn ang="0">
                    <a:pos x="453" y="695"/>
                  </a:cxn>
                  <a:cxn ang="0">
                    <a:pos x="350" y="643"/>
                  </a:cxn>
                  <a:cxn ang="0">
                    <a:pos x="297" y="597"/>
                  </a:cxn>
                  <a:cxn ang="0">
                    <a:pos x="269" y="725"/>
                  </a:cxn>
                  <a:cxn ang="0">
                    <a:pos x="252" y="841"/>
                  </a:cxn>
                  <a:cxn ang="0">
                    <a:pos x="271" y="962"/>
                  </a:cxn>
                  <a:cxn ang="0">
                    <a:pos x="228" y="1075"/>
                  </a:cxn>
                  <a:cxn ang="0">
                    <a:pos x="153" y="1075"/>
                  </a:cxn>
                  <a:cxn ang="0">
                    <a:pos x="17" y="1030"/>
                  </a:cxn>
                  <a:cxn ang="0">
                    <a:pos x="101" y="1020"/>
                  </a:cxn>
                  <a:cxn ang="0">
                    <a:pos x="124" y="975"/>
                  </a:cxn>
                  <a:cxn ang="0">
                    <a:pos x="107" y="745"/>
                  </a:cxn>
                  <a:cxn ang="0">
                    <a:pos x="179" y="500"/>
                  </a:cxn>
                  <a:cxn ang="0">
                    <a:pos x="289" y="458"/>
                  </a:cxn>
                  <a:cxn ang="0">
                    <a:pos x="535" y="424"/>
                  </a:cxn>
                  <a:cxn ang="0">
                    <a:pos x="544" y="399"/>
                  </a:cxn>
                  <a:cxn ang="0">
                    <a:pos x="474" y="374"/>
                  </a:cxn>
                  <a:cxn ang="0">
                    <a:pos x="730" y="398"/>
                  </a:cxn>
                  <a:cxn ang="0">
                    <a:pos x="777" y="515"/>
                  </a:cxn>
                  <a:cxn ang="0">
                    <a:pos x="807" y="650"/>
                  </a:cxn>
                  <a:cxn ang="0">
                    <a:pos x="857" y="628"/>
                  </a:cxn>
                  <a:cxn ang="0">
                    <a:pos x="817" y="448"/>
                  </a:cxn>
                  <a:cxn ang="0">
                    <a:pos x="832" y="541"/>
                  </a:cxn>
                  <a:cxn ang="0">
                    <a:pos x="779" y="348"/>
                  </a:cxn>
                  <a:cxn ang="0">
                    <a:pos x="823" y="161"/>
                  </a:cxn>
                </a:cxnLst>
                <a:rect l="0" t="0" r="r" b="b"/>
                <a:pathLst>
                  <a:path w="957" h="1134">
                    <a:moveTo>
                      <a:pt x="829" y="124"/>
                    </a:moveTo>
                    <a:cubicBezTo>
                      <a:pt x="830" y="83"/>
                      <a:pt x="830" y="83"/>
                      <a:pt x="830" y="83"/>
                    </a:cubicBezTo>
                    <a:cubicBezTo>
                      <a:pt x="830" y="83"/>
                      <a:pt x="845" y="72"/>
                      <a:pt x="851" y="63"/>
                    </a:cubicBezTo>
                    <a:cubicBezTo>
                      <a:pt x="856" y="54"/>
                      <a:pt x="858" y="46"/>
                      <a:pt x="860" y="33"/>
                    </a:cubicBezTo>
                    <a:cubicBezTo>
                      <a:pt x="861" y="21"/>
                      <a:pt x="866" y="17"/>
                      <a:pt x="870" y="13"/>
                    </a:cubicBezTo>
                    <a:cubicBezTo>
                      <a:pt x="873" y="10"/>
                      <a:pt x="872" y="6"/>
                      <a:pt x="879" y="3"/>
                    </a:cubicBezTo>
                    <a:cubicBezTo>
                      <a:pt x="887" y="1"/>
                      <a:pt x="896" y="0"/>
                      <a:pt x="894" y="7"/>
                    </a:cubicBezTo>
                    <a:cubicBezTo>
                      <a:pt x="892" y="15"/>
                      <a:pt x="881" y="35"/>
                      <a:pt x="876" y="76"/>
                    </a:cubicBezTo>
                    <a:cubicBezTo>
                      <a:pt x="871" y="117"/>
                      <a:pt x="840" y="247"/>
                      <a:pt x="827" y="277"/>
                    </a:cubicBezTo>
                    <a:cubicBezTo>
                      <a:pt x="827" y="277"/>
                      <a:pt x="826" y="281"/>
                      <a:pt x="840" y="287"/>
                    </a:cubicBezTo>
                    <a:cubicBezTo>
                      <a:pt x="840" y="287"/>
                      <a:pt x="867" y="297"/>
                      <a:pt x="873" y="339"/>
                    </a:cubicBezTo>
                    <a:cubicBezTo>
                      <a:pt x="879" y="381"/>
                      <a:pt x="901" y="606"/>
                      <a:pt x="901" y="606"/>
                    </a:cubicBezTo>
                    <a:cubicBezTo>
                      <a:pt x="901" y="606"/>
                      <a:pt x="920" y="756"/>
                      <a:pt x="816" y="768"/>
                    </a:cubicBezTo>
                    <a:cubicBezTo>
                      <a:pt x="712" y="780"/>
                      <a:pt x="640" y="774"/>
                      <a:pt x="640" y="774"/>
                    </a:cubicBezTo>
                    <a:cubicBezTo>
                      <a:pt x="641" y="811"/>
                      <a:pt x="641" y="811"/>
                      <a:pt x="641" y="811"/>
                    </a:cubicBezTo>
                    <a:cubicBezTo>
                      <a:pt x="649" y="813"/>
                      <a:pt x="649" y="813"/>
                      <a:pt x="649" y="813"/>
                    </a:cubicBezTo>
                    <a:cubicBezTo>
                      <a:pt x="651" y="872"/>
                      <a:pt x="651" y="872"/>
                      <a:pt x="651" y="872"/>
                    </a:cubicBezTo>
                    <a:cubicBezTo>
                      <a:pt x="657" y="876"/>
                      <a:pt x="657" y="876"/>
                      <a:pt x="657" y="876"/>
                    </a:cubicBezTo>
                    <a:cubicBezTo>
                      <a:pt x="658" y="882"/>
                      <a:pt x="658" y="882"/>
                      <a:pt x="658" y="882"/>
                    </a:cubicBezTo>
                    <a:cubicBezTo>
                      <a:pt x="909" y="923"/>
                      <a:pt x="909" y="923"/>
                      <a:pt x="909" y="923"/>
                    </a:cubicBezTo>
                    <a:cubicBezTo>
                      <a:pt x="909" y="923"/>
                      <a:pt x="925" y="922"/>
                      <a:pt x="923" y="944"/>
                    </a:cubicBezTo>
                    <a:cubicBezTo>
                      <a:pt x="923" y="957"/>
                      <a:pt x="923" y="957"/>
                      <a:pt x="923" y="957"/>
                    </a:cubicBezTo>
                    <a:cubicBezTo>
                      <a:pt x="923" y="957"/>
                      <a:pt x="957" y="962"/>
                      <a:pt x="956" y="993"/>
                    </a:cubicBezTo>
                    <a:cubicBezTo>
                      <a:pt x="956" y="993"/>
                      <a:pt x="954" y="1019"/>
                      <a:pt x="928" y="1022"/>
                    </a:cubicBezTo>
                    <a:cubicBezTo>
                      <a:pt x="928" y="1022"/>
                      <a:pt x="900" y="1022"/>
                      <a:pt x="897" y="995"/>
                    </a:cubicBezTo>
                    <a:cubicBezTo>
                      <a:pt x="897" y="995"/>
                      <a:pt x="897" y="981"/>
                      <a:pt x="901" y="978"/>
                    </a:cubicBezTo>
                    <a:cubicBezTo>
                      <a:pt x="901" y="960"/>
                      <a:pt x="901" y="960"/>
                      <a:pt x="901" y="960"/>
                    </a:cubicBezTo>
                    <a:cubicBezTo>
                      <a:pt x="901" y="960"/>
                      <a:pt x="893" y="955"/>
                      <a:pt x="894" y="950"/>
                    </a:cubicBezTo>
                    <a:cubicBezTo>
                      <a:pt x="748" y="943"/>
                      <a:pt x="748" y="943"/>
                      <a:pt x="748" y="943"/>
                    </a:cubicBezTo>
                    <a:cubicBezTo>
                      <a:pt x="865" y="1014"/>
                      <a:pt x="865" y="1014"/>
                      <a:pt x="865" y="1014"/>
                    </a:cubicBezTo>
                    <a:cubicBezTo>
                      <a:pt x="865" y="1014"/>
                      <a:pt x="883" y="1039"/>
                      <a:pt x="867" y="1052"/>
                    </a:cubicBezTo>
                    <a:cubicBezTo>
                      <a:pt x="866" y="1059"/>
                      <a:pt x="866" y="1059"/>
                      <a:pt x="866" y="1059"/>
                    </a:cubicBezTo>
                    <a:cubicBezTo>
                      <a:pt x="872" y="1061"/>
                      <a:pt x="872" y="1061"/>
                      <a:pt x="872" y="1061"/>
                    </a:cubicBezTo>
                    <a:cubicBezTo>
                      <a:pt x="872" y="1061"/>
                      <a:pt x="892" y="1052"/>
                      <a:pt x="899" y="1065"/>
                    </a:cubicBezTo>
                    <a:cubicBezTo>
                      <a:pt x="905" y="1077"/>
                      <a:pt x="913" y="1109"/>
                      <a:pt x="897" y="1121"/>
                    </a:cubicBezTo>
                    <a:cubicBezTo>
                      <a:pt x="884" y="1124"/>
                      <a:pt x="884" y="1124"/>
                      <a:pt x="884" y="1124"/>
                    </a:cubicBezTo>
                    <a:cubicBezTo>
                      <a:pt x="884" y="1124"/>
                      <a:pt x="877" y="1120"/>
                      <a:pt x="873" y="1123"/>
                    </a:cubicBezTo>
                    <a:cubicBezTo>
                      <a:pt x="868" y="1126"/>
                      <a:pt x="858" y="1134"/>
                      <a:pt x="847" y="1124"/>
                    </a:cubicBezTo>
                    <a:cubicBezTo>
                      <a:pt x="847" y="1124"/>
                      <a:pt x="825" y="1100"/>
                      <a:pt x="834" y="1074"/>
                    </a:cubicBezTo>
                    <a:cubicBezTo>
                      <a:pt x="834" y="1074"/>
                      <a:pt x="842" y="1061"/>
                      <a:pt x="848" y="1061"/>
                    </a:cubicBezTo>
                    <a:cubicBezTo>
                      <a:pt x="848" y="1053"/>
                      <a:pt x="848" y="1053"/>
                      <a:pt x="848" y="1053"/>
                    </a:cubicBezTo>
                    <a:cubicBezTo>
                      <a:pt x="848" y="1053"/>
                      <a:pt x="842" y="1051"/>
                      <a:pt x="842" y="1041"/>
                    </a:cubicBezTo>
                    <a:cubicBezTo>
                      <a:pt x="651" y="958"/>
                      <a:pt x="651" y="958"/>
                      <a:pt x="651" y="958"/>
                    </a:cubicBezTo>
                    <a:cubicBezTo>
                      <a:pt x="652" y="995"/>
                      <a:pt x="652" y="995"/>
                      <a:pt x="652" y="995"/>
                    </a:cubicBezTo>
                    <a:cubicBezTo>
                      <a:pt x="652" y="995"/>
                      <a:pt x="646" y="1001"/>
                      <a:pt x="644" y="1000"/>
                    </a:cubicBezTo>
                    <a:cubicBezTo>
                      <a:pt x="643" y="1041"/>
                      <a:pt x="643" y="1041"/>
                      <a:pt x="643" y="1041"/>
                    </a:cubicBezTo>
                    <a:cubicBezTo>
                      <a:pt x="643" y="1041"/>
                      <a:pt x="612" y="1047"/>
                      <a:pt x="606" y="1039"/>
                    </a:cubicBezTo>
                    <a:cubicBezTo>
                      <a:pt x="604" y="1001"/>
                      <a:pt x="604" y="1001"/>
                      <a:pt x="604" y="1001"/>
                    </a:cubicBezTo>
                    <a:cubicBezTo>
                      <a:pt x="604" y="1001"/>
                      <a:pt x="599" y="998"/>
                      <a:pt x="597" y="990"/>
                    </a:cubicBezTo>
                    <a:cubicBezTo>
                      <a:pt x="597" y="968"/>
                      <a:pt x="597" y="968"/>
                      <a:pt x="597" y="968"/>
                    </a:cubicBezTo>
                    <a:cubicBezTo>
                      <a:pt x="466" y="1042"/>
                      <a:pt x="466" y="1042"/>
                      <a:pt x="466" y="1042"/>
                    </a:cubicBezTo>
                    <a:cubicBezTo>
                      <a:pt x="467" y="1051"/>
                      <a:pt x="467" y="1051"/>
                      <a:pt x="467" y="1051"/>
                    </a:cubicBezTo>
                    <a:cubicBezTo>
                      <a:pt x="467" y="1051"/>
                      <a:pt x="486" y="1050"/>
                      <a:pt x="490" y="1065"/>
                    </a:cubicBezTo>
                    <a:cubicBezTo>
                      <a:pt x="490" y="1065"/>
                      <a:pt x="507" y="1072"/>
                      <a:pt x="508" y="1095"/>
                    </a:cubicBezTo>
                    <a:cubicBezTo>
                      <a:pt x="508" y="1095"/>
                      <a:pt x="509" y="1123"/>
                      <a:pt x="478" y="1127"/>
                    </a:cubicBezTo>
                    <a:cubicBezTo>
                      <a:pt x="478" y="1127"/>
                      <a:pt x="452" y="1129"/>
                      <a:pt x="447" y="1112"/>
                    </a:cubicBezTo>
                    <a:cubicBezTo>
                      <a:pt x="447" y="1112"/>
                      <a:pt x="424" y="1088"/>
                      <a:pt x="441" y="1067"/>
                    </a:cubicBezTo>
                    <a:cubicBezTo>
                      <a:pt x="440" y="1059"/>
                      <a:pt x="440" y="1059"/>
                      <a:pt x="440" y="1059"/>
                    </a:cubicBezTo>
                    <a:cubicBezTo>
                      <a:pt x="440" y="1059"/>
                      <a:pt x="433" y="1056"/>
                      <a:pt x="433" y="1048"/>
                    </a:cubicBezTo>
                    <a:cubicBezTo>
                      <a:pt x="434" y="1025"/>
                      <a:pt x="434" y="1025"/>
                      <a:pt x="434" y="1025"/>
                    </a:cubicBezTo>
                    <a:cubicBezTo>
                      <a:pt x="434" y="1025"/>
                      <a:pt x="434" y="1018"/>
                      <a:pt x="445" y="1011"/>
                    </a:cubicBezTo>
                    <a:cubicBezTo>
                      <a:pt x="526" y="946"/>
                      <a:pt x="526" y="946"/>
                      <a:pt x="526" y="946"/>
                    </a:cubicBezTo>
                    <a:cubicBezTo>
                      <a:pt x="337" y="954"/>
                      <a:pt x="337" y="954"/>
                      <a:pt x="337" y="954"/>
                    </a:cubicBezTo>
                    <a:cubicBezTo>
                      <a:pt x="337" y="958"/>
                      <a:pt x="337" y="958"/>
                      <a:pt x="337" y="958"/>
                    </a:cubicBezTo>
                    <a:cubicBezTo>
                      <a:pt x="337" y="958"/>
                      <a:pt x="358" y="957"/>
                      <a:pt x="360" y="969"/>
                    </a:cubicBezTo>
                    <a:cubicBezTo>
                      <a:pt x="360" y="969"/>
                      <a:pt x="372" y="972"/>
                      <a:pt x="374" y="995"/>
                    </a:cubicBezTo>
                    <a:cubicBezTo>
                      <a:pt x="374" y="995"/>
                      <a:pt x="369" y="1020"/>
                      <a:pt x="346" y="1025"/>
                    </a:cubicBezTo>
                    <a:cubicBezTo>
                      <a:pt x="346" y="1025"/>
                      <a:pt x="312" y="1028"/>
                      <a:pt x="308" y="1003"/>
                    </a:cubicBezTo>
                    <a:cubicBezTo>
                      <a:pt x="308" y="1003"/>
                      <a:pt x="304" y="985"/>
                      <a:pt x="312" y="976"/>
                    </a:cubicBezTo>
                    <a:cubicBezTo>
                      <a:pt x="311" y="964"/>
                      <a:pt x="311" y="964"/>
                      <a:pt x="311" y="964"/>
                    </a:cubicBezTo>
                    <a:cubicBezTo>
                      <a:pt x="311" y="964"/>
                      <a:pt x="307" y="961"/>
                      <a:pt x="308" y="954"/>
                    </a:cubicBezTo>
                    <a:cubicBezTo>
                      <a:pt x="308" y="939"/>
                      <a:pt x="308" y="939"/>
                      <a:pt x="308" y="939"/>
                    </a:cubicBezTo>
                    <a:cubicBezTo>
                      <a:pt x="308" y="939"/>
                      <a:pt x="312" y="927"/>
                      <a:pt x="328" y="925"/>
                    </a:cubicBezTo>
                    <a:cubicBezTo>
                      <a:pt x="583" y="884"/>
                      <a:pt x="583" y="884"/>
                      <a:pt x="583" y="884"/>
                    </a:cubicBezTo>
                    <a:cubicBezTo>
                      <a:pt x="583" y="884"/>
                      <a:pt x="589" y="875"/>
                      <a:pt x="595" y="877"/>
                    </a:cubicBezTo>
                    <a:cubicBezTo>
                      <a:pt x="595" y="877"/>
                      <a:pt x="597" y="870"/>
                      <a:pt x="601" y="871"/>
                    </a:cubicBezTo>
                    <a:cubicBezTo>
                      <a:pt x="602" y="814"/>
                      <a:pt x="602" y="814"/>
                      <a:pt x="602" y="814"/>
                    </a:cubicBezTo>
                    <a:cubicBezTo>
                      <a:pt x="611" y="810"/>
                      <a:pt x="611" y="810"/>
                      <a:pt x="611" y="810"/>
                    </a:cubicBezTo>
                    <a:cubicBezTo>
                      <a:pt x="612" y="775"/>
                      <a:pt x="612" y="775"/>
                      <a:pt x="612" y="775"/>
                    </a:cubicBezTo>
                    <a:cubicBezTo>
                      <a:pt x="612" y="775"/>
                      <a:pt x="591" y="779"/>
                      <a:pt x="558" y="759"/>
                    </a:cubicBezTo>
                    <a:cubicBezTo>
                      <a:pt x="453" y="695"/>
                      <a:pt x="453" y="695"/>
                      <a:pt x="453" y="695"/>
                    </a:cubicBezTo>
                    <a:cubicBezTo>
                      <a:pt x="453" y="695"/>
                      <a:pt x="440" y="679"/>
                      <a:pt x="435" y="664"/>
                    </a:cubicBezTo>
                    <a:cubicBezTo>
                      <a:pt x="377" y="662"/>
                      <a:pt x="377" y="662"/>
                      <a:pt x="377" y="662"/>
                    </a:cubicBezTo>
                    <a:cubicBezTo>
                      <a:pt x="377" y="662"/>
                      <a:pt x="367" y="644"/>
                      <a:pt x="350" y="643"/>
                    </a:cubicBezTo>
                    <a:cubicBezTo>
                      <a:pt x="350" y="643"/>
                      <a:pt x="321" y="651"/>
                      <a:pt x="320" y="623"/>
                    </a:cubicBezTo>
                    <a:cubicBezTo>
                      <a:pt x="320" y="623"/>
                      <a:pt x="305" y="609"/>
                      <a:pt x="313" y="597"/>
                    </a:cubicBezTo>
                    <a:cubicBezTo>
                      <a:pt x="313" y="597"/>
                      <a:pt x="309" y="586"/>
                      <a:pt x="297" y="597"/>
                    </a:cubicBezTo>
                    <a:cubicBezTo>
                      <a:pt x="276" y="619"/>
                      <a:pt x="276" y="619"/>
                      <a:pt x="276" y="619"/>
                    </a:cubicBezTo>
                    <a:cubicBezTo>
                      <a:pt x="276" y="619"/>
                      <a:pt x="272" y="663"/>
                      <a:pt x="273" y="679"/>
                    </a:cubicBezTo>
                    <a:cubicBezTo>
                      <a:pt x="273" y="694"/>
                      <a:pt x="271" y="715"/>
                      <a:pt x="269" y="725"/>
                    </a:cubicBezTo>
                    <a:cubicBezTo>
                      <a:pt x="267" y="735"/>
                      <a:pt x="261" y="742"/>
                      <a:pt x="264" y="752"/>
                    </a:cubicBezTo>
                    <a:cubicBezTo>
                      <a:pt x="266" y="762"/>
                      <a:pt x="260" y="784"/>
                      <a:pt x="257" y="803"/>
                    </a:cubicBezTo>
                    <a:cubicBezTo>
                      <a:pt x="253" y="822"/>
                      <a:pt x="251" y="818"/>
                      <a:pt x="252" y="841"/>
                    </a:cubicBezTo>
                    <a:cubicBezTo>
                      <a:pt x="253" y="864"/>
                      <a:pt x="245" y="890"/>
                      <a:pt x="254" y="892"/>
                    </a:cubicBezTo>
                    <a:cubicBezTo>
                      <a:pt x="263" y="894"/>
                      <a:pt x="260" y="881"/>
                      <a:pt x="266" y="893"/>
                    </a:cubicBezTo>
                    <a:cubicBezTo>
                      <a:pt x="272" y="906"/>
                      <a:pt x="293" y="937"/>
                      <a:pt x="271" y="962"/>
                    </a:cubicBezTo>
                    <a:cubicBezTo>
                      <a:pt x="271" y="962"/>
                      <a:pt x="279" y="1011"/>
                      <a:pt x="246" y="1033"/>
                    </a:cubicBezTo>
                    <a:cubicBezTo>
                      <a:pt x="246" y="1033"/>
                      <a:pt x="241" y="1064"/>
                      <a:pt x="242" y="1075"/>
                    </a:cubicBezTo>
                    <a:cubicBezTo>
                      <a:pt x="242" y="1075"/>
                      <a:pt x="236" y="1083"/>
                      <a:pt x="228" y="1075"/>
                    </a:cubicBezTo>
                    <a:cubicBezTo>
                      <a:pt x="228" y="1033"/>
                      <a:pt x="228" y="1033"/>
                      <a:pt x="228" y="1033"/>
                    </a:cubicBezTo>
                    <a:cubicBezTo>
                      <a:pt x="228" y="1033"/>
                      <a:pt x="218" y="1022"/>
                      <a:pt x="205" y="1030"/>
                    </a:cubicBezTo>
                    <a:cubicBezTo>
                      <a:pt x="205" y="1030"/>
                      <a:pt x="167" y="1066"/>
                      <a:pt x="153" y="1075"/>
                    </a:cubicBezTo>
                    <a:cubicBezTo>
                      <a:pt x="139" y="1083"/>
                      <a:pt x="101" y="1086"/>
                      <a:pt x="80" y="1080"/>
                    </a:cubicBezTo>
                    <a:cubicBezTo>
                      <a:pt x="58" y="1073"/>
                      <a:pt x="10" y="1043"/>
                      <a:pt x="10" y="1043"/>
                    </a:cubicBezTo>
                    <a:cubicBezTo>
                      <a:pt x="10" y="1043"/>
                      <a:pt x="0" y="1032"/>
                      <a:pt x="17" y="1030"/>
                    </a:cubicBezTo>
                    <a:cubicBezTo>
                      <a:pt x="17" y="1030"/>
                      <a:pt x="73" y="1033"/>
                      <a:pt x="84" y="1030"/>
                    </a:cubicBezTo>
                    <a:cubicBezTo>
                      <a:pt x="94" y="1026"/>
                      <a:pt x="97" y="1025"/>
                      <a:pt x="103" y="1026"/>
                    </a:cubicBezTo>
                    <a:cubicBezTo>
                      <a:pt x="103" y="1026"/>
                      <a:pt x="105" y="1020"/>
                      <a:pt x="101" y="1020"/>
                    </a:cubicBezTo>
                    <a:cubicBezTo>
                      <a:pt x="98" y="1020"/>
                      <a:pt x="30" y="1008"/>
                      <a:pt x="33" y="994"/>
                    </a:cubicBezTo>
                    <a:cubicBezTo>
                      <a:pt x="33" y="994"/>
                      <a:pt x="30" y="985"/>
                      <a:pt x="72" y="987"/>
                    </a:cubicBezTo>
                    <a:cubicBezTo>
                      <a:pt x="72" y="987"/>
                      <a:pt x="113" y="989"/>
                      <a:pt x="124" y="975"/>
                    </a:cubicBezTo>
                    <a:cubicBezTo>
                      <a:pt x="135" y="961"/>
                      <a:pt x="146" y="932"/>
                      <a:pt x="154" y="928"/>
                    </a:cubicBezTo>
                    <a:cubicBezTo>
                      <a:pt x="70" y="892"/>
                      <a:pt x="70" y="892"/>
                      <a:pt x="70" y="892"/>
                    </a:cubicBezTo>
                    <a:cubicBezTo>
                      <a:pt x="70" y="892"/>
                      <a:pt x="107" y="746"/>
                      <a:pt x="107" y="745"/>
                    </a:cubicBezTo>
                    <a:cubicBezTo>
                      <a:pt x="107" y="743"/>
                      <a:pt x="136" y="629"/>
                      <a:pt x="140" y="602"/>
                    </a:cubicBezTo>
                    <a:cubicBezTo>
                      <a:pt x="143" y="576"/>
                      <a:pt x="142" y="567"/>
                      <a:pt x="143" y="556"/>
                    </a:cubicBezTo>
                    <a:cubicBezTo>
                      <a:pt x="143" y="545"/>
                      <a:pt x="148" y="508"/>
                      <a:pt x="179" y="500"/>
                    </a:cubicBezTo>
                    <a:cubicBezTo>
                      <a:pt x="210" y="492"/>
                      <a:pt x="209" y="492"/>
                      <a:pt x="223" y="482"/>
                    </a:cubicBezTo>
                    <a:cubicBezTo>
                      <a:pt x="236" y="472"/>
                      <a:pt x="251" y="471"/>
                      <a:pt x="259" y="469"/>
                    </a:cubicBezTo>
                    <a:cubicBezTo>
                      <a:pt x="268" y="466"/>
                      <a:pt x="276" y="458"/>
                      <a:pt x="289" y="458"/>
                    </a:cubicBezTo>
                    <a:cubicBezTo>
                      <a:pt x="302" y="457"/>
                      <a:pt x="321" y="454"/>
                      <a:pt x="350" y="448"/>
                    </a:cubicBezTo>
                    <a:cubicBezTo>
                      <a:pt x="379" y="441"/>
                      <a:pt x="459" y="424"/>
                      <a:pt x="522" y="422"/>
                    </a:cubicBezTo>
                    <a:cubicBezTo>
                      <a:pt x="522" y="422"/>
                      <a:pt x="533" y="428"/>
                      <a:pt x="535" y="424"/>
                    </a:cubicBezTo>
                    <a:cubicBezTo>
                      <a:pt x="537" y="420"/>
                      <a:pt x="537" y="416"/>
                      <a:pt x="544" y="416"/>
                    </a:cubicBezTo>
                    <a:cubicBezTo>
                      <a:pt x="550" y="416"/>
                      <a:pt x="555" y="412"/>
                      <a:pt x="555" y="412"/>
                    </a:cubicBezTo>
                    <a:cubicBezTo>
                      <a:pt x="544" y="399"/>
                      <a:pt x="544" y="399"/>
                      <a:pt x="544" y="399"/>
                    </a:cubicBezTo>
                    <a:cubicBezTo>
                      <a:pt x="489" y="398"/>
                      <a:pt x="489" y="398"/>
                      <a:pt x="489" y="398"/>
                    </a:cubicBezTo>
                    <a:cubicBezTo>
                      <a:pt x="472" y="388"/>
                      <a:pt x="472" y="388"/>
                      <a:pt x="472" y="388"/>
                    </a:cubicBezTo>
                    <a:cubicBezTo>
                      <a:pt x="474" y="374"/>
                      <a:pt x="474" y="374"/>
                      <a:pt x="474" y="374"/>
                    </a:cubicBezTo>
                    <a:cubicBezTo>
                      <a:pt x="474" y="374"/>
                      <a:pt x="619" y="341"/>
                      <a:pt x="749" y="377"/>
                    </a:cubicBezTo>
                    <a:cubicBezTo>
                      <a:pt x="749" y="377"/>
                      <a:pt x="762" y="392"/>
                      <a:pt x="745" y="396"/>
                    </a:cubicBezTo>
                    <a:cubicBezTo>
                      <a:pt x="730" y="398"/>
                      <a:pt x="730" y="398"/>
                      <a:pt x="730" y="398"/>
                    </a:cubicBezTo>
                    <a:cubicBezTo>
                      <a:pt x="714" y="436"/>
                      <a:pt x="714" y="436"/>
                      <a:pt x="714" y="436"/>
                    </a:cubicBezTo>
                    <a:cubicBezTo>
                      <a:pt x="727" y="487"/>
                      <a:pt x="727" y="487"/>
                      <a:pt x="727" y="487"/>
                    </a:cubicBezTo>
                    <a:cubicBezTo>
                      <a:pt x="777" y="515"/>
                      <a:pt x="777" y="515"/>
                      <a:pt x="777" y="515"/>
                    </a:cubicBezTo>
                    <a:cubicBezTo>
                      <a:pt x="777" y="515"/>
                      <a:pt x="784" y="549"/>
                      <a:pt x="764" y="566"/>
                    </a:cubicBezTo>
                    <a:cubicBezTo>
                      <a:pt x="764" y="566"/>
                      <a:pt x="802" y="566"/>
                      <a:pt x="806" y="588"/>
                    </a:cubicBezTo>
                    <a:cubicBezTo>
                      <a:pt x="807" y="650"/>
                      <a:pt x="807" y="650"/>
                      <a:pt x="807" y="650"/>
                    </a:cubicBezTo>
                    <a:cubicBezTo>
                      <a:pt x="786" y="654"/>
                      <a:pt x="786" y="654"/>
                      <a:pt x="786" y="654"/>
                    </a:cubicBezTo>
                    <a:cubicBezTo>
                      <a:pt x="786" y="654"/>
                      <a:pt x="782" y="684"/>
                      <a:pt x="815" y="682"/>
                    </a:cubicBezTo>
                    <a:cubicBezTo>
                      <a:pt x="815" y="682"/>
                      <a:pt x="852" y="677"/>
                      <a:pt x="857" y="628"/>
                    </a:cubicBezTo>
                    <a:cubicBezTo>
                      <a:pt x="857" y="628"/>
                      <a:pt x="859" y="547"/>
                      <a:pt x="853" y="517"/>
                    </a:cubicBezTo>
                    <a:cubicBezTo>
                      <a:pt x="853" y="517"/>
                      <a:pt x="843" y="454"/>
                      <a:pt x="830" y="449"/>
                    </a:cubicBezTo>
                    <a:cubicBezTo>
                      <a:pt x="817" y="448"/>
                      <a:pt x="817" y="448"/>
                      <a:pt x="817" y="448"/>
                    </a:cubicBezTo>
                    <a:cubicBezTo>
                      <a:pt x="810" y="439"/>
                      <a:pt x="810" y="439"/>
                      <a:pt x="810" y="439"/>
                    </a:cubicBezTo>
                    <a:cubicBezTo>
                      <a:pt x="810" y="439"/>
                      <a:pt x="815" y="485"/>
                      <a:pt x="842" y="535"/>
                    </a:cubicBezTo>
                    <a:cubicBezTo>
                      <a:pt x="842" y="535"/>
                      <a:pt x="850" y="548"/>
                      <a:pt x="832" y="541"/>
                    </a:cubicBezTo>
                    <a:cubicBezTo>
                      <a:pt x="832" y="541"/>
                      <a:pt x="804" y="534"/>
                      <a:pt x="782" y="475"/>
                    </a:cubicBezTo>
                    <a:cubicBezTo>
                      <a:pt x="759" y="416"/>
                      <a:pt x="768" y="392"/>
                      <a:pt x="769" y="380"/>
                    </a:cubicBezTo>
                    <a:cubicBezTo>
                      <a:pt x="771" y="368"/>
                      <a:pt x="776" y="365"/>
                      <a:pt x="779" y="348"/>
                    </a:cubicBezTo>
                    <a:cubicBezTo>
                      <a:pt x="782" y="331"/>
                      <a:pt x="794" y="300"/>
                      <a:pt x="798" y="278"/>
                    </a:cubicBezTo>
                    <a:cubicBezTo>
                      <a:pt x="803" y="257"/>
                      <a:pt x="813" y="231"/>
                      <a:pt x="815" y="208"/>
                    </a:cubicBezTo>
                    <a:cubicBezTo>
                      <a:pt x="816" y="185"/>
                      <a:pt x="820" y="172"/>
                      <a:pt x="823" y="161"/>
                    </a:cubicBezTo>
                    <a:cubicBezTo>
                      <a:pt x="825" y="151"/>
                      <a:pt x="828" y="131"/>
                      <a:pt x="829" y="124"/>
                    </a:cubicBez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65" name="Freeform 17"/>
            <p:cNvSpPr/>
            <p:nvPr/>
          </p:nvSpPr>
          <p:spPr bwMode="auto">
            <a:xfrm>
              <a:off x="1775219" y="3013322"/>
              <a:ext cx="1821163" cy="1295106"/>
            </a:xfrm>
            <a:custGeom>
              <a:avLst/>
              <a:gdLst/>
              <a:ahLst/>
              <a:cxnLst>
                <a:cxn ang="0">
                  <a:pos x="1170" y="4"/>
                </a:cxn>
                <a:cxn ang="0">
                  <a:pos x="1134" y="0"/>
                </a:cxn>
                <a:cxn ang="0">
                  <a:pos x="0" y="0"/>
                </a:cxn>
                <a:cxn ang="0">
                  <a:pos x="1" y="36"/>
                </a:cxn>
                <a:cxn ang="0">
                  <a:pos x="120" y="36"/>
                </a:cxn>
                <a:cxn ang="0">
                  <a:pos x="116" y="647"/>
                </a:cxn>
                <a:cxn ang="0">
                  <a:pos x="130" y="647"/>
                </a:cxn>
                <a:cxn ang="0">
                  <a:pos x="130" y="886"/>
                </a:cxn>
                <a:cxn ang="0">
                  <a:pos x="163" y="886"/>
                </a:cxn>
                <a:cxn ang="0">
                  <a:pos x="163" y="133"/>
                </a:cxn>
                <a:cxn ang="0">
                  <a:pos x="810" y="133"/>
                </a:cxn>
                <a:cxn ang="0">
                  <a:pos x="810" y="646"/>
                </a:cxn>
                <a:cxn ang="0">
                  <a:pos x="836" y="646"/>
                </a:cxn>
                <a:cxn ang="0">
                  <a:pos x="836" y="133"/>
                </a:cxn>
                <a:cxn ang="0">
                  <a:pos x="1077" y="133"/>
                </a:cxn>
                <a:cxn ang="0">
                  <a:pos x="1077" y="883"/>
                </a:cxn>
                <a:cxn ang="0">
                  <a:pos x="1113" y="883"/>
                </a:cxn>
                <a:cxn ang="0">
                  <a:pos x="1113" y="45"/>
                </a:cxn>
                <a:cxn ang="0">
                  <a:pos x="1246" y="44"/>
                </a:cxn>
                <a:cxn ang="0">
                  <a:pos x="1170" y="4"/>
                </a:cxn>
              </a:cxnLst>
              <a:rect l="0" t="0" r="r" b="b"/>
              <a:pathLst>
                <a:path w="1246" h="886">
                  <a:moveTo>
                    <a:pt x="1170" y="4"/>
                  </a:moveTo>
                  <a:cubicBezTo>
                    <a:pt x="1157" y="3"/>
                    <a:pt x="1147" y="7"/>
                    <a:pt x="1134" y="0"/>
                  </a:cubicBezTo>
                  <a:cubicBezTo>
                    <a:pt x="0" y="0"/>
                    <a:pt x="0" y="0"/>
                    <a:pt x="0" y="0"/>
                  </a:cubicBezTo>
                  <a:cubicBezTo>
                    <a:pt x="1" y="36"/>
                    <a:pt x="1" y="36"/>
                    <a:pt x="1" y="36"/>
                  </a:cubicBezTo>
                  <a:cubicBezTo>
                    <a:pt x="120" y="36"/>
                    <a:pt x="120" y="36"/>
                    <a:pt x="120" y="36"/>
                  </a:cubicBezTo>
                  <a:cubicBezTo>
                    <a:pt x="116" y="647"/>
                    <a:pt x="116" y="647"/>
                    <a:pt x="116" y="647"/>
                  </a:cubicBezTo>
                  <a:cubicBezTo>
                    <a:pt x="130" y="647"/>
                    <a:pt x="130" y="647"/>
                    <a:pt x="130" y="647"/>
                  </a:cubicBezTo>
                  <a:cubicBezTo>
                    <a:pt x="130" y="886"/>
                    <a:pt x="130" y="886"/>
                    <a:pt x="130" y="886"/>
                  </a:cubicBezTo>
                  <a:cubicBezTo>
                    <a:pt x="163" y="886"/>
                    <a:pt x="163" y="886"/>
                    <a:pt x="163" y="886"/>
                  </a:cubicBezTo>
                  <a:cubicBezTo>
                    <a:pt x="163" y="133"/>
                    <a:pt x="163" y="133"/>
                    <a:pt x="163" y="133"/>
                  </a:cubicBezTo>
                  <a:cubicBezTo>
                    <a:pt x="810" y="133"/>
                    <a:pt x="810" y="133"/>
                    <a:pt x="810" y="133"/>
                  </a:cubicBezTo>
                  <a:cubicBezTo>
                    <a:pt x="810" y="646"/>
                    <a:pt x="810" y="646"/>
                    <a:pt x="810" y="646"/>
                  </a:cubicBezTo>
                  <a:cubicBezTo>
                    <a:pt x="836" y="646"/>
                    <a:pt x="836" y="646"/>
                    <a:pt x="836" y="646"/>
                  </a:cubicBezTo>
                  <a:cubicBezTo>
                    <a:pt x="836" y="133"/>
                    <a:pt x="836" y="133"/>
                    <a:pt x="836" y="133"/>
                  </a:cubicBezTo>
                  <a:cubicBezTo>
                    <a:pt x="1077" y="133"/>
                    <a:pt x="1077" y="133"/>
                    <a:pt x="1077" y="133"/>
                  </a:cubicBezTo>
                  <a:cubicBezTo>
                    <a:pt x="1077" y="883"/>
                    <a:pt x="1077" y="883"/>
                    <a:pt x="1077" y="883"/>
                  </a:cubicBezTo>
                  <a:cubicBezTo>
                    <a:pt x="1113" y="883"/>
                    <a:pt x="1113" y="883"/>
                    <a:pt x="1113" y="883"/>
                  </a:cubicBezTo>
                  <a:cubicBezTo>
                    <a:pt x="1113" y="45"/>
                    <a:pt x="1113" y="45"/>
                    <a:pt x="1113" y="45"/>
                  </a:cubicBezTo>
                  <a:cubicBezTo>
                    <a:pt x="1246" y="44"/>
                    <a:pt x="1246" y="44"/>
                    <a:pt x="1246" y="44"/>
                  </a:cubicBezTo>
                  <a:cubicBezTo>
                    <a:pt x="1216" y="35"/>
                    <a:pt x="1193" y="25"/>
                    <a:pt x="1170" y="4"/>
                  </a:cubicBezTo>
                  <a:close/>
                </a:path>
              </a:pathLst>
            </a:custGeom>
            <a:solidFill>
              <a:schemeClr val="bg1">
                <a:lumMod val="50000"/>
              </a:schemeClr>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163"/>
            <p:cNvGrpSpPr/>
            <p:nvPr/>
          </p:nvGrpSpPr>
          <p:grpSpPr>
            <a:xfrm>
              <a:off x="1661477" y="1540495"/>
              <a:ext cx="859527" cy="859526"/>
              <a:chOff x="3642678" y="1540495"/>
              <a:chExt cx="859527" cy="859526"/>
            </a:xfrm>
          </p:grpSpPr>
          <p:sp>
            <p:nvSpPr>
              <p:cNvPr id="2067" name="Freeform 19"/>
              <p:cNvSpPr/>
              <p:nvPr/>
            </p:nvSpPr>
            <p:spPr bwMode="auto">
              <a:xfrm>
                <a:off x="3642678" y="1540495"/>
                <a:ext cx="859527" cy="859526"/>
              </a:xfrm>
              <a:custGeom>
                <a:avLst/>
                <a:gdLst/>
                <a:ahLst/>
                <a:cxnLst>
                  <a:cxn ang="0">
                    <a:pos x="294" y="0"/>
                  </a:cxn>
                  <a:cxn ang="0">
                    <a:pos x="0" y="294"/>
                  </a:cxn>
                  <a:cxn ang="0">
                    <a:pos x="69" y="483"/>
                  </a:cxn>
                  <a:cxn ang="0">
                    <a:pos x="7" y="526"/>
                  </a:cxn>
                  <a:cxn ang="0">
                    <a:pos x="100" y="514"/>
                  </a:cxn>
                  <a:cxn ang="0">
                    <a:pos x="294" y="588"/>
                  </a:cxn>
                  <a:cxn ang="0">
                    <a:pos x="588" y="294"/>
                  </a:cxn>
                  <a:cxn ang="0">
                    <a:pos x="294" y="0"/>
                  </a:cxn>
                </a:cxnLst>
                <a:rect l="0" t="0" r="r" b="b"/>
                <a:pathLst>
                  <a:path w="588" h="588">
                    <a:moveTo>
                      <a:pt x="294" y="0"/>
                    </a:moveTo>
                    <a:cubicBezTo>
                      <a:pt x="132" y="0"/>
                      <a:pt x="0" y="132"/>
                      <a:pt x="0" y="294"/>
                    </a:cubicBezTo>
                    <a:cubicBezTo>
                      <a:pt x="0" y="366"/>
                      <a:pt x="26" y="432"/>
                      <a:pt x="69" y="483"/>
                    </a:cubicBezTo>
                    <a:cubicBezTo>
                      <a:pt x="7" y="526"/>
                      <a:pt x="7" y="526"/>
                      <a:pt x="7" y="526"/>
                    </a:cubicBezTo>
                    <a:cubicBezTo>
                      <a:pt x="100" y="514"/>
                      <a:pt x="100" y="514"/>
                      <a:pt x="100" y="514"/>
                    </a:cubicBezTo>
                    <a:cubicBezTo>
                      <a:pt x="152" y="560"/>
                      <a:pt x="219" y="588"/>
                      <a:pt x="294" y="588"/>
                    </a:cubicBezTo>
                    <a:cubicBezTo>
                      <a:pt x="456" y="588"/>
                      <a:pt x="588" y="456"/>
                      <a:pt x="588" y="294"/>
                    </a:cubicBezTo>
                    <a:cubicBezTo>
                      <a:pt x="588" y="132"/>
                      <a:pt x="456" y="0"/>
                      <a:pt x="294" y="0"/>
                    </a:cubicBezTo>
                    <a:close/>
                  </a:path>
                </a:pathLst>
              </a:custGeom>
              <a:solidFill>
                <a:schemeClr val="accent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160"/>
              <p:cNvGrpSpPr/>
              <p:nvPr/>
            </p:nvGrpSpPr>
            <p:grpSpPr>
              <a:xfrm>
                <a:off x="3784404" y="1733550"/>
                <a:ext cx="558408" cy="458932"/>
                <a:chOff x="3756420" y="1680619"/>
                <a:chExt cx="558408" cy="458932"/>
              </a:xfrm>
              <a:solidFill>
                <a:schemeClr val="bg1"/>
              </a:solidFill>
            </p:grpSpPr>
            <p:sp>
              <p:nvSpPr>
                <p:cNvPr id="159" name="Freeform 158"/>
                <p:cNvSpPr/>
                <p:nvPr/>
              </p:nvSpPr>
              <p:spPr>
                <a:xfrm>
                  <a:off x="3756420" y="1680619"/>
                  <a:ext cx="358380" cy="358379"/>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62" tIns="548610" rIns="356462" bIns="436731" numCol="1" spcCol="1270" anchor="ctr" anchorCtr="0">
                  <a:noAutofit/>
                </a:bodyPr>
                <a:lstStyle/>
                <a:p>
                  <a:pPr algn="ctr" defTabSz="1333500" fontAlgn="base">
                    <a:lnSpc>
                      <a:spcPct val="150000"/>
                    </a:lnSpc>
                    <a:spcBef>
                      <a:spcPct val="0"/>
                    </a:spcBef>
                    <a:spcAft>
                      <a:spcPct val="3500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Freeform 159"/>
                <p:cNvSpPr/>
                <p:nvPr/>
              </p:nvSpPr>
              <p:spPr>
                <a:xfrm>
                  <a:off x="4063608" y="1888331"/>
                  <a:ext cx="251220" cy="2512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62" tIns="548610" rIns="356462" bIns="436731" numCol="1" spcCol="1270" anchor="ctr" anchorCtr="0">
                  <a:noAutofit/>
                </a:bodyPr>
                <a:lstStyle/>
                <a:p>
                  <a:pPr algn="ctr" defTabSz="1333500" fontAlgn="base">
                    <a:lnSpc>
                      <a:spcPct val="150000"/>
                    </a:lnSpc>
                    <a:spcBef>
                      <a:spcPct val="0"/>
                    </a:spcBef>
                    <a:spcAft>
                      <a:spcPct val="3500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Group 162"/>
            <p:cNvGrpSpPr/>
            <p:nvPr/>
          </p:nvGrpSpPr>
          <p:grpSpPr>
            <a:xfrm>
              <a:off x="2667059" y="1504950"/>
              <a:ext cx="929323" cy="930615"/>
              <a:chOff x="4648260" y="1504950"/>
              <a:chExt cx="929323" cy="930615"/>
            </a:xfrm>
          </p:grpSpPr>
          <p:sp>
            <p:nvSpPr>
              <p:cNvPr id="2066" name="Freeform 18"/>
              <p:cNvSpPr/>
              <p:nvPr/>
            </p:nvSpPr>
            <p:spPr bwMode="auto">
              <a:xfrm>
                <a:off x="4648260" y="1504950"/>
                <a:ext cx="929323" cy="930615"/>
              </a:xfrm>
              <a:custGeom>
                <a:avLst/>
                <a:gdLst/>
                <a:ahLst/>
                <a:cxnLst>
                  <a:cxn ang="0">
                    <a:pos x="562" y="521"/>
                  </a:cxn>
                  <a:cxn ang="0">
                    <a:pos x="636" y="318"/>
                  </a:cxn>
                  <a:cxn ang="0">
                    <a:pos x="318" y="0"/>
                  </a:cxn>
                  <a:cxn ang="0">
                    <a:pos x="0" y="318"/>
                  </a:cxn>
                  <a:cxn ang="0">
                    <a:pos x="318" y="636"/>
                  </a:cxn>
                  <a:cxn ang="0">
                    <a:pos x="513" y="568"/>
                  </a:cxn>
                  <a:cxn ang="0">
                    <a:pos x="626" y="618"/>
                  </a:cxn>
                  <a:cxn ang="0">
                    <a:pos x="562" y="521"/>
                  </a:cxn>
                </a:cxnLst>
                <a:rect l="0" t="0" r="r" b="b"/>
                <a:pathLst>
                  <a:path w="636" h="636">
                    <a:moveTo>
                      <a:pt x="562" y="521"/>
                    </a:moveTo>
                    <a:cubicBezTo>
                      <a:pt x="608" y="466"/>
                      <a:pt x="636" y="395"/>
                      <a:pt x="636" y="318"/>
                    </a:cubicBezTo>
                    <a:cubicBezTo>
                      <a:pt x="636" y="142"/>
                      <a:pt x="493" y="0"/>
                      <a:pt x="318" y="0"/>
                    </a:cubicBezTo>
                    <a:cubicBezTo>
                      <a:pt x="142" y="0"/>
                      <a:pt x="0" y="142"/>
                      <a:pt x="0" y="318"/>
                    </a:cubicBezTo>
                    <a:cubicBezTo>
                      <a:pt x="0" y="493"/>
                      <a:pt x="142" y="636"/>
                      <a:pt x="318" y="636"/>
                    </a:cubicBezTo>
                    <a:cubicBezTo>
                      <a:pt x="392" y="636"/>
                      <a:pt x="459" y="611"/>
                      <a:pt x="513" y="568"/>
                    </a:cubicBezTo>
                    <a:cubicBezTo>
                      <a:pt x="554" y="586"/>
                      <a:pt x="626" y="618"/>
                      <a:pt x="626" y="618"/>
                    </a:cubicBezTo>
                    <a:lnTo>
                      <a:pt x="562" y="521"/>
                    </a:lnTo>
                    <a:close/>
                  </a:path>
                </a:pathLst>
              </a:cu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Freeform 100"/>
              <p:cNvSpPr>
                <a:spLocks noEditPoints="1"/>
              </p:cNvSpPr>
              <p:nvPr/>
            </p:nvSpPr>
            <p:spPr bwMode="auto">
              <a:xfrm>
                <a:off x="4915357" y="1792681"/>
                <a:ext cx="357683" cy="342882"/>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65" name="Rectangle 164"/>
          <p:cNvSpPr/>
          <p:nvPr/>
        </p:nvSpPr>
        <p:spPr>
          <a:xfrm>
            <a:off x="7458422" y="3867080"/>
            <a:ext cx="583493" cy="350224"/>
          </a:xfrm>
          <a:prstGeom prst="rect">
            <a:avLst/>
          </a:prstGeom>
        </p:spPr>
        <p:txBody>
          <a:bodyPr wrap="none" lIns="0" tIns="0" rIns="0" bIns="0">
            <a:spAutoFit/>
          </a:bodyPr>
          <a:lstStyle/>
          <a:p>
            <a:pPr defTabSz="650240" fontAlgn="base">
              <a:spcBef>
                <a:spcPct val="0"/>
              </a:spcBef>
              <a:spcAft>
                <a:spcPct val="0"/>
              </a:spcAft>
            </a:pPr>
            <a:r>
              <a:rPr lang="en-US" sz="2275" dirty="0">
                <a:solidFill>
                  <a:srgbClr val="A6A6A6"/>
                </a:solidFill>
                <a:latin typeface="Arial" panose="020B0604020202020204" pitchFamily="34" charset="0"/>
                <a:ea typeface="微软雅黑" panose="020B0503020204020204" pitchFamily="34" charset="-122"/>
                <a:sym typeface="Arial" panose="020B0604020202020204" pitchFamily="34" charset="0"/>
              </a:rPr>
              <a:t>80%</a:t>
            </a:r>
          </a:p>
        </p:txBody>
      </p:sp>
      <p:sp>
        <p:nvSpPr>
          <p:cNvPr id="166" name="Rectangle 165"/>
          <p:cNvSpPr/>
          <p:nvPr/>
        </p:nvSpPr>
        <p:spPr>
          <a:xfrm>
            <a:off x="7458422" y="3105121"/>
            <a:ext cx="583493" cy="350224"/>
          </a:xfrm>
          <a:prstGeom prst="rect">
            <a:avLst/>
          </a:prstGeom>
        </p:spPr>
        <p:txBody>
          <a:bodyPr wrap="none" lIns="0" tIns="0" rIns="0" bIns="0">
            <a:spAutoFit/>
          </a:bodyPr>
          <a:lstStyle/>
          <a:p>
            <a:pPr defTabSz="650240" fontAlgn="base">
              <a:spcBef>
                <a:spcPct val="0"/>
              </a:spcBef>
              <a:spcAft>
                <a:spcPct val="0"/>
              </a:spcAft>
            </a:pPr>
            <a:r>
              <a:rPr lang="en-US" sz="2275" dirty="0">
                <a:solidFill>
                  <a:srgbClr val="0170C1"/>
                </a:solidFill>
                <a:latin typeface="Arial" panose="020B0604020202020204" pitchFamily="34" charset="0"/>
                <a:ea typeface="微软雅黑" panose="020B0503020204020204" pitchFamily="34" charset="-122"/>
                <a:sym typeface="Arial" panose="020B0604020202020204" pitchFamily="34" charset="0"/>
              </a:rPr>
              <a:t>50%</a:t>
            </a:r>
          </a:p>
        </p:txBody>
      </p:sp>
      <p:grpSp>
        <p:nvGrpSpPr>
          <p:cNvPr id="10" name="Group 87"/>
          <p:cNvGrpSpPr/>
          <p:nvPr/>
        </p:nvGrpSpPr>
        <p:grpSpPr>
          <a:xfrm>
            <a:off x="4722007" y="3784423"/>
            <a:ext cx="2566045" cy="539831"/>
            <a:chOff x="609600" y="2841943"/>
            <a:chExt cx="2660838" cy="559774"/>
          </a:xfrm>
        </p:grpSpPr>
        <p:grpSp>
          <p:nvGrpSpPr>
            <p:cNvPr id="11" name="Group 184"/>
            <p:cNvGrpSpPr/>
            <p:nvPr/>
          </p:nvGrpSpPr>
          <p:grpSpPr>
            <a:xfrm>
              <a:off x="609600" y="2841943"/>
              <a:ext cx="260742" cy="559774"/>
              <a:chOff x="6213475" y="1668463"/>
              <a:chExt cx="227013" cy="487362"/>
            </a:xfrm>
            <a:solidFill>
              <a:schemeClr val="accent1"/>
            </a:solidFill>
          </p:grpSpPr>
          <p:sp>
            <p:nvSpPr>
              <p:cNvPr id="19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84"/>
            <p:cNvGrpSpPr/>
            <p:nvPr/>
          </p:nvGrpSpPr>
          <p:grpSpPr>
            <a:xfrm>
              <a:off x="876277" y="2841943"/>
              <a:ext cx="260742" cy="559774"/>
              <a:chOff x="6213475" y="1668463"/>
              <a:chExt cx="227013" cy="487362"/>
            </a:xfrm>
            <a:solidFill>
              <a:schemeClr val="accent1"/>
            </a:solidFill>
          </p:grpSpPr>
          <p:sp>
            <p:nvSpPr>
              <p:cNvPr id="19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84"/>
            <p:cNvGrpSpPr/>
            <p:nvPr/>
          </p:nvGrpSpPr>
          <p:grpSpPr>
            <a:xfrm>
              <a:off x="1142954" y="2841943"/>
              <a:ext cx="260742" cy="559774"/>
              <a:chOff x="6213475" y="1668463"/>
              <a:chExt cx="227013" cy="487362"/>
            </a:xfrm>
            <a:solidFill>
              <a:schemeClr val="accent1"/>
            </a:solidFill>
          </p:grpSpPr>
          <p:sp>
            <p:nvSpPr>
              <p:cNvPr id="19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84"/>
            <p:cNvGrpSpPr/>
            <p:nvPr/>
          </p:nvGrpSpPr>
          <p:grpSpPr>
            <a:xfrm>
              <a:off x="1409631" y="2841943"/>
              <a:ext cx="260742" cy="559774"/>
              <a:chOff x="6213475" y="1668463"/>
              <a:chExt cx="227013" cy="487362"/>
            </a:xfrm>
            <a:solidFill>
              <a:schemeClr val="accent1"/>
            </a:solidFill>
          </p:grpSpPr>
          <p:sp>
            <p:nvSpPr>
              <p:cNvPr id="19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84"/>
            <p:cNvGrpSpPr/>
            <p:nvPr/>
          </p:nvGrpSpPr>
          <p:grpSpPr>
            <a:xfrm>
              <a:off x="1676308" y="2841943"/>
              <a:ext cx="260742" cy="559774"/>
              <a:chOff x="6213475" y="1668463"/>
              <a:chExt cx="227013" cy="487362"/>
            </a:xfrm>
            <a:solidFill>
              <a:schemeClr val="accent1"/>
            </a:solidFill>
          </p:grpSpPr>
          <p:sp>
            <p:nvSpPr>
              <p:cNvPr id="18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84"/>
            <p:cNvGrpSpPr/>
            <p:nvPr/>
          </p:nvGrpSpPr>
          <p:grpSpPr>
            <a:xfrm>
              <a:off x="1942985" y="2841943"/>
              <a:ext cx="260742" cy="559774"/>
              <a:chOff x="6213475" y="1668463"/>
              <a:chExt cx="227013" cy="487362"/>
            </a:xfrm>
            <a:solidFill>
              <a:schemeClr val="accent1"/>
            </a:solidFill>
          </p:grpSpPr>
          <p:sp>
            <p:nvSpPr>
              <p:cNvPr id="18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184"/>
            <p:cNvGrpSpPr/>
            <p:nvPr/>
          </p:nvGrpSpPr>
          <p:grpSpPr>
            <a:xfrm>
              <a:off x="2209662" y="2841943"/>
              <a:ext cx="260742" cy="559774"/>
              <a:chOff x="6213475" y="1668463"/>
              <a:chExt cx="227013" cy="487362"/>
            </a:xfrm>
            <a:solidFill>
              <a:schemeClr val="accent1"/>
            </a:solidFill>
          </p:grpSpPr>
          <p:sp>
            <p:nvSpPr>
              <p:cNvPr id="18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184"/>
            <p:cNvGrpSpPr/>
            <p:nvPr/>
          </p:nvGrpSpPr>
          <p:grpSpPr>
            <a:xfrm>
              <a:off x="2476339" y="2841943"/>
              <a:ext cx="260742" cy="559774"/>
              <a:chOff x="6213475" y="1668463"/>
              <a:chExt cx="227013" cy="487362"/>
            </a:xfrm>
            <a:solidFill>
              <a:schemeClr val="accent1"/>
            </a:solidFill>
          </p:grpSpPr>
          <p:sp>
            <p:nvSpPr>
              <p:cNvPr id="18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184"/>
            <p:cNvGrpSpPr/>
            <p:nvPr/>
          </p:nvGrpSpPr>
          <p:grpSpPr>
            <a:xfrm>
              <a:off x="2743016" y="2841943"/>
              <a:ext cx="260742" cy="559774"/>
              <a:chOff x="6213475" y="1668463"/>
              <a:chExt cx="227013" cy="487362"/>
            </a:xfrm>
            <a:solidFill>
              <a:schemeClr val="bg1">
                <a:lumMod val="75000"/>
              </a:schemeClr>
            </a:solidFill>
          </p:grpSpPr>
          <p:sp>
            <p:nvSpPr>
              <p:cNvPr id="180" name="Oval 98"/>
              <p:cNvSpPr>
                <a:spLocks noChangeArrowheads="1"/>
              </p:cNvSpPr>
              <p:nvPr/>
            </p:nvSpPr>
            <p:spPr bwMode="auto">
              <a:xfrm>
                <a:off x="6291263" y="1668463"/>
                <a:ext cx="73025" cy="73025"/>
              </a:xfrm>
              <a:prstGeom prst="ellipse">
                <a:avLst/>
              </a:pr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184"/>
            <p:cNvGrpSpPr/>
            <p:nvPr/>
          </p:nvGrpSpPr>
          <p:grpSpPr>
            <a:xfrm>
              <a:off x="3009696" y="2841943"/>
              <a:ext cx="260742" cy="559774"/>
              <a:chOff x="6213475" y="1668463"/>
              <a:chExt cx="227013" cy="487362"/>
            </a:xfrm>
            <a:solidFill>
              <a:schemeClr val="bg1">
                <a:lumMod val="75000"/>
              </a:schemeClr>
            </a:solidFill>
          </p:grpSpPr>
          <p:sp>
            <p:nvSpPr>
              <p:cNvPr id="178" name="Oval 98"/>
              <p:cNvSpPr>
                <a:spLocks noChangeArrowheads="1"/>
              </p:cNvSpPr>
              <p:nvPr/>
            </p:nvSpPr>
            <p:spPr bwMode="auto">
              <a:xfrm>
                <a:off x="6291263" y="1668463"/>
                <a:ext cx="73025" cy="73025"/>
              </a:xfrm>
              <a:prstGeom prst="ellipse">
                <a:avLst/>
              </a:pr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 name="Group 212"/>
          <p:cNvGrpSpPr/>
          <p:nvPr/>
        </p:nvGrpSpPr>
        <p:grpSpPr>
          <a:xfrm>
            <a:off x="4758862" y="3028925"/>
            <a:ext cx="2481642" cy="571314"/>
            <a:chOff x="5932686" y="2855964"/>
            <a:chExt cx="2449314" cy="563870"/>
          </a:xfrm>
        </p:grpSpPr>
        <p:grpSp>
          <p:nvGrpSpPr>
            <p:cNvPr id="26" name="Group 179"/>
            <p:cNvGrpSpPr/>
            <p:nvPr/>
          </p:nvGrpSpPr>
          <p:grpSpPr>
            <a:xfrm>
              <a:off x="5932686" y="2855964"/>
              <a:ext cx="220321" cy="563870"/>
              <a:chOff x="5054600" y="1652588"/>
              <a:chExt cx="187325" cy="479424"/>
            </a:xfrm>
            <a:solidFill>
              <a:schemeClr val="accent4"/>
            </a:solidFill>
          </p:grpSpPr>
          <p:sp>
            <p:nvSpPr>
              <p:cNvPr id="22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Group 179"/>
            <p:cNvGrpSpPr/>
            <p:nvPr/>
          </p:nvGrpSpPr>
          <p:grpSpPr>
            <a:xfrm>
              <a:off x="6180352" y="2855964"/>
              <a:ext cx="220321" cy="563870"/>
              <a:chOff x="5054600" y="1652588"/>
              <a:chExt cx="187325" cy="479424"/>
            </a:xfrm>
            <a:solidFill>
              <a:schemeClr val="accent4"/>
            </a:solidFill>
          </p:grpSpPr>
          <p:sp>
            <p:nvSpPr>
              <p:cNvPr id="22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179"/>
            <p:cNvGrpSpPr/>
            <p:nvPr/>
          </p:nvGrpSpPr>
          <p:grpSpPr>
            <a:xfrm>
              <a:off x="6428018" y="2855964"/>
              <a:ext cx="220321" cy="563870"/>
              <a:chOff x="5054600" y="1652588"/>
              <a:chExt cx="187325" cy="479424"/>
            </a:xfrm>
            <a:solidFill>
              <a:schemeClr val="accent4"/>
            </a:solidFill>
          </p:grpSpPr>
          <p:sp>
            <p:nvSpPr>
              <p:cNvPr id="22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Group 179"/>
            <p:cNvGrpSpPr/>
            <p:nvPr/>
          </p:nvGrpSpPr>
          <p:grpSpPr>
            <a:xfrm>
              <a:off x="6675684" y="2855964"/>
              <a:ext cx="220321" cy="563870"/>
              <a:chOff x="5054600" y="1652588"/>
              <a:chExt cx="187325" cy="479424"/>
            </a:xfrm>
            <a:solidFill>
              <a:schemeClr val="accent4"/>
            </a:solidFill>
          </p:grpSpPr>
          <p:sp>
            <p:nvSpPr>
              <p:cNvPr id="22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179"/>
            <p:cNvGrpSpPr/>
            <p:nvPr/>
          </p:nvGrpSpPr>
          <p:grpSpPr>
            <a:xfrm>
              <a:off x="6923350" y="2855964"/>
              <a:ext cx="220321" cy="563870"/>
              <a:chOff x="5054600" y="1652588"/>
              <a:chExt cx="187325" cy="479424"/>
            </a:xfrm>
            <a:solidFill>
              <a:schemeClr val="accent4"/>
            </a:solidFill>
          </p:grpSpPr>
          <p:sp>
            <p:nvSpPr>
              <p:cNvPr id="21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Group 179"/>
            <p:cNvGrpSpPr/>
            <p:nvPr/>
          </p:nvGrpSpPr>
          <p:grpSpPr>
            <a:xfrm>
              <a:off x="7171017" y="2855964"/>
              <a:ext cx="220321" cy="563870"/>
              <a:chOff x="5054600" y="1652588"/>
              <a:chExt cx="187325" cy="479424"/>
            </a:xfrm>
            <a:solidFill>
              <a:schemeClr val="bg1">
                <a:lumMod val="75000"/>
              </a:schemeClr>
            </a:solidFill>
          </p:grpSpPr>
          <p:sp>
            <p:nvSpPr>
              <p:cNvPr id="21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Oval 97"/>
              <p:cNvSpPr>
                <a:spLocks noChangeArrowheads="1"/>
              </p:cNvSpPr>
              <p:nvPr/>
            </p:nvSpPr>
            <p:spPr bwMode="auto">
              <a:xfrm>
                <a:off x="5110163" y="1652588"/>
                <a:ext cx="74613" cy="76200"/>
              </a:xfrm>
              <a:prstGeom prst="ellipse">
                <a:avLst/>
              </a:pr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3" name="Group 179"/>
            <p:cNvGrpSpPr/>
            <p:nvPr/>
          </p:nvGrpSpPr>
          <p:grpSpPr>
            <a:xfrm>
              <a:off x="7418683" y="2855964"/>
              <a:ext cx="220321" cy="563870"/>
              <a:chOff x="5054600" y="1652588"/>
              <a:chExt cx="187325" cy="479424"/>
            </a:xfrm>
            <a:solidFill>
              <a:schemeClr val="bg1">
                <a:lumMod val="75000"/>
              </a:schemeClr>
            </a:solidFill>
          </p:grpSpPr>
          <p:sp>
            <p:nvSpPr>
              <p:cNvPr id="21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Oval 97"/>
              <p:cNvSpPr>
                <a:spLocks noChangeArrowheads="1"/>
              </p:cNvSpPr>
              <p:nvPr/>
            </p:nvSpPr>
            <p:spPr bwMode="auto">
              <a:xfrm>
                <a:off x="5110163" y="1652588"/>
                <a:ext cx="74613" cy="76200"/>
              </a:xfrm>
              <a:prstGeom prst="ellipse">
                <a:avLst/>
              </a:pr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4" name="Group 179"/>
            <p:cNvGrpSpPr/>
            <p:nvPr/>
          </p:nvGrpSpPr>
          <p:grpSpPr>
            <a:xfrm>
              <a:off x="7666349" y="2855964"/>
              <a:ext cx="220321" cy="563870"/>
              <a:chOff x="5054600" y="1652588"/>
              <a:chExt cx="187325" cy="479424"/>
            </a:xfrm>
            <a:solidFill>
              <a:schemeClr val="bg1">
                <a:lumMod val="75000"/>
              </a:schemeClr>
            </a:solidFill>
          </p:grpSpPr>
          <p:sp>
            <p:nvSpPr>
              <p:cNvPr id="21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 name="Oval 97"/>
              <p:cNvSpPr>
                <a:spLocks noChangeArrowheads="1"/>
              </p:cNvSpPr>
              <p:nvPr/>
            </p:nvSpPr>
            <p:spPr bwMode="auto">
              <a:xfrm>
                <a:off x="5110163" y="1652588"/>
                <a:ext cx="74613" cy="76200"/>
              </a:xfrm>
              <a:prstGeom prst="ellipse">
                <a:avLst/>
              </a:pr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5" name="Group 179"/>
            <p:cNvGrpSpPr/>
            <p:nvPr/>
          </p:nvGrpSpPr>
          <p:grpSpPr>
            <a:xfrm>
              <a:off x="7914015" y="2855964"/>
              <a:ext cx="220321" cy="563870"/>
              <a:chOff x="5054600" y="1652588"/>
              <a:chExt cx="187325" cy="479424"/>
            </a:xfrm>
            <a:solidFill>
              <a:schemeClr val="bg1">
                <a:lumMod val="75000"/>
              </a:schemeClr>
            </a:solidFill>
          </p:grpSpPr>
          <p:sp>
            <p:nvSpPr>
              <p:cNvPr id="21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2" name="Oval 97"/>
              <p:cNvSpPr>
                <a:spLocks noChangeArrowheads="1"/>
              </p:cNvSpPr>
              <p:nvPr/>
            </p:nvSpPr>
            <p:spPr bwMode="auto">
              <a:xfrm>
                <a:off x="5110163" y="1652588"/>
                <a:ext cx="74613" cy="76200"/>
              </a:xfrm>
              <a:prstGeom prst="ellipse">
                <a:avLst/>
              </a:pr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6" name="Group 179"/>
            <p:cNvGrpSpPr/>
            <p:nvPr/>
          </p:nvGrpSpPr>
          <p:grpSpPr>
            <a:xfrm>
              <a:off x="8161679" y="2855964"/>
              <a:ext cx="220321" cy="563870"/>
              <a:chOff x="5054600" y="1652588"/>
              <a:chExt cx="187325" cy="479424"/>
            </a:xfrm>
            <a:solidFill>
              <a:schemeClr val="bg1">
                <a:lumMod val="75000"/>
              </a:schemeClr>
            </a:solidFill>
          </p:grpSpPr>
          <p:sp>
            <p:nvSpPr>
              <p:cNvPr id="20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0" name="Oval 97"/>
              <p:cNvSpPr>
                <a:spLocks noChangeArrowheads="1"/>
              </p:cNvSpPr>
              <p:nvPr/>
            </p:nvSpPr>
            <p:spPr bwMode="auto">
              <a:xfrm>
                <a:off x="5110163" y="1652588"/>
                <a:ext cx="74613" cy="76200"/>
              </a:xfrm>
              <a:prstGeom prst="ellipse">
                <a:avLst/>
              </a:prstGeom>
              <a:grp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29" name="TextBox 228"/>
          <p:cNvSpPr txBox="1"/>
          <p:nvPr/>
        </p:nvSpPr>
        <p:spPr>
          <a:xfrm>
            <a:off x="5328617" y="1696535"/>
            <a:ext cx="2888483" cy="394147"/>
          </a:xfrm>
          <a:prstGeom prst="rect">
            <a:avLst/>
          </a:prstGeom>
          <a:noFill/>
        </p:spPr>
        <p:txBody>
          <a:bodyPr wrap="square" lIns="0" tIns="0" rIns="0" bIns="0" rtlCol="0">
            <a:spAutoFit/>
          </a:bodyPr>
          <a:lstStyle/>
          <a:p>
            <a:pPr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0" name="TextBox 229"/>
          <p:cNvSpPr txBox="1"/>
          <p:nvPr/>
        </p:nvSpPr>
        <p:spPr>
          <a:xfrm>
            <a:off x="4742162" y="1409487"/>
            <a:ext cx="1542421" cy="153247"/>
          </a:xfrm>
          <a:prstGeom prst="rect">
            <a:avLst/>
          </a:prstGeom>
          <a:noFill/>
        </p:spPr>
        <p:txBody>
          <a:bodyPr wrap="square" lIns="0" tIns="0" rIns="0" bIns="0" rtlCol="0" anchor="t">
            <a:spAutoFit/>
          </a:bodyPr>
          <a:lstStyle/>
          <a:p>
            <a:pPr defTabSz="650240" fontAlgn="base">
              <a:spcBef>
                <a:spcPct val="0"/>
              </a:spcBef>
              <a:spcAft>
                <a:spcPct val="0"/>
              </a:spcAft>
            </a:pPr>
            <a:r>
              <a:rPr lang="zh-CN" altLang="en-US" sz="99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 name="Rectangle 230"/>
          <p:cNvSpPr/>
          <p:nvPr/>
        </p:nvSpPr>
        <p:spPr>
          <a:xfrm>
            <a:off x="4724392" y="1688643"/>
            <a:ext cx="583493" cy="350224"/>
          </a:xfrm>
          <a:prstGeom prst="rect">
            <a:avLst/>
          </a:prstGeom>
        </p:spPr>
        <p:txBody>
          <a:bodyPr wrap="none" lIns="0" tIns="0" rIns="0" bIns="0">
            <a:spAutoFit/>
          </a:bodyPr>
          <a:lstStyle/>
          <a:p>
            <a:pPr defTabSz="650240" fontAlgn="base">
              <a:spcBef>
                <a:spcPct val="0"/>
              </a:spcBef>
              <a:spcAft>
                <a:spcPct val="0"/>
              </a:spcAft>
            </a:pPr>
            <a:r>
              <a:rPr lang="en-US" sz="2275" dirty="0">
                <a:solidFill>
                  <a:srgbClr val="0170C1"/>
                </a:solidFill>
                <a:latin typeface="Arial" panose="020B0604020202020204" pitchFamily="34" charset="0"/>
                <a:ea typeface="微软雅黑" panose="020B0503020204020204" pitchFamily="34" charset="-122"/>
                <a:sym typeface="Arial" panose="020B0604020202020204" pitchFamily="34" charset="0"/>
              </a:rPr>
              <a:t>80%</a:t>
            </a:r>
          </a:p>
        </p:txBody>
      </p:sp>
      <p:sp>
        <p:nvSpPr>
          <p:cNvPr id="232" name="TextBox 231"/>
          <p:cNvSpPr txBox="1"/>
          <p:nvPr/>
        </p:nvSpPr>
        <p:spPr>
          <a:xfrm>
            <a:off x="4724392" y="2309449"/>
            <a:ext cx="3492708" cy="525528"/>
          </a:xfrm>
          <a:prstGeom prst="rect">
            <a:avLst/>
          </a:prstGeom>
          <a:noFill/>
        </p:spPr>
        <p:txBody>
          <a:bodyPr wrap="square" lIns="0" tIns="0" rIns="0" bIns="0" rtlCol="0">
            <a:spAutoFit/>
          </a:bodyPr>
          <a:lstStyle/>
          <a:p>
            <a:pPr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wipe(left)">
                                      <p:cBhvr>
                                        <p:cTn id="11" dur="500"/>
                                        <p:tgtEl>
                                          <p:spTgt spid="23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wipe(down)">
                                      <p:cBhvr>
                                        <p:cTn id="15" dur="500"/>
                                        <p:tgtEl>
                                          <p:spTgt spid="23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9"/>
                                        </p:tgtEl>
                                        <p:attrNameLst>
                                          <p:attrName>style.visibility</p:attrName>
                                        </p:attrNameLst>
                                      </p:cBhvr>
                                      <p:to>
                                        <p:strVal val="visible"/>
                                      </p:to>
                                    </p:set>
                                    <p:animEffect transition="in" filter="wipe(left)">
                                      <p:cBhvr>
                                        <p:cTn id="19" dur="500"/>
                                        <p:tgtEl>
                                          <p:spTgt spid="22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32"/>
                                        </p:tgtEl>
                                        <p:attrNameLst>
                                          <p:attrName>style.visibility</p:attrName>
                                        </p:attrNameLst>
                                      </p:cBhvr>
                                      <p:to>
                                        <p:strVal val="visible"/>
                                      </p:to>
                                    </p:set>
                                    <p:animEffect transition="in" filter="wipe(left)">
                                      <p:cBhvr>
                                        <p:cTn id="23" dur="500"/>
                                        <p:tgtEl>
                                          <p:spTgt spid="23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66"/>
                                        </p:tgtEl>
                                        <p:attrNameLst>
                                          <p:attrName>style.visibility</p:attrName>
                                        </p:attrNameLst>
                                      </p:cBhvr>
                                      <p:to>
                                        <p:strVal val="visible"/>
                                      </p:to>
                                    </p:set>
                                    <p:animEffect transition="in" filter="wipe(down)">
                                      <p:cBhvr>
                                        <p:cTn id="31" dur="500"/>
                                        <p:tgtEl>
                                          <p:spTgt spid="16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65"/>
                                        </p:tgtEl>
                                        <p:attrNameLst>
                                          <p:attrName>style.visibility</p:attrName>
                                        </p:attrNameLst>
                                      </p:cBhvr>
                                      <p:to>
                                        <p:strVal val="visible"/>
                                      </p:to>
                                    </p:set>
                                    <p:animEffect transition="in" filter="wipe(down)">
                                      <p:cBhvr>
                                        <p:cTn id="39"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6" grpId="0"/>
      <p:bldP spid="229" grpId="0"/>
      <p:bldP spid="230" grpId="0"/>
      <p:bldP spid="231" grpId="0"/>
      <p:bldP spid="2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0" y="2197100"/>
            <a:ext cx="9144000" cy="1485899"/>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2"/>
          <p:cNvSpPr>
            <a:spLocks noChangeArrowheads="1"/>
          </p:cNvSpPr>
          <p:nvPr/>
        </p:nvSpPr>
        <p:spPr bwMode="gray">
          <a:xfrm>
            <a:off x="1181380" y="1944824"/>
            <a:ext cx="1371040" cy="1315242"/>
          </a:xfrm>
          <a:prstGeom prst="roundRect">
            <a:avLst>
              <a:gd name="adj" fmla="val 11921"/>
            </a:avLst>
          </a:prstGeom>
          <a:solidFill>
            <a:srgbClr val="192E51"/>
          </a:solidFill>
          <a:ln w="63500" cap="flat" cmpd="sng" algn="ctr">
            <a:solidFill>
              <a:sysClr val="window" lastClr="FFFFFF"/>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sz="2000" b="1" dirty="0">
                <a:solidFill>
                  <a:prstClr val="white"/>
                </a:solidFill>
                <a:latin typeface="微软雅黑" panose="020B0503020204020204" pitchFamily="34" charset="-122"/>
                <a:ea typeface="微软雅黑" panose="020B0503020204020204" pitchFamily="34" charset="-122"/>
              </a:rPr>
              <a:t>04</a:t>
            </a:r>
          </a:p>
          <a:p>
            <a:pPr lvl="0" algn="ctr" fontAlgn="base">
              <a:lnSpc>
                <a:spcPct val="120000"/>
              </a:lnSpc>
              <a:spcBef>
                <a:spcPct val="0"/>
              </a:spcBef>
              <a:spcAft>
                <a:spcPct val="0"/>
              </a:spcAf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第</a:t>
            </a:r>
            <a:r>
              <a:rPr lang="zh-CN" altLang="en-US" sz="2000" b="1" dirty="0">
                <a:solidFill>
                  <a:prstClr val="white"/>
                </a:solidFill>
                <a:latin typeface="微软雅黑" panose="020B0503020204020204" pitchFamily="34" charset="-122"/>
                <a:ea typeface="微软雅黑" panose="020B0503020204020204" pitchFamily="34" charset="-122"/>
              </a:rPr>
              <a:t>四</a:t>
            </a: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部分</a:t>
            </a:r>
            <a:endParaRPr kumimoji="0" lang="zh-CN"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2971800" y="2616883"/>
            <a:ext cx="4801314" cy="646331"/>
          </a:xfrm>
          <a:prstGeom prst="rect">
            <a:avLst/>
          </a:prstGeom>
          <a:noFill/>
        </p:spPr>
        <p:txBody>
          <a:bodyPr wrap="none" rtlCol="0">
            <a:spAutoFit/>
          </a:bodyPr>
          <a:lstStyle/>
          <a:p>
            <a:r>
              <a:rPr lang="zh-CN" altLang="en-US" sz="3600" b="1" dirty="0">
                <a:solidFill>
                  <a:srgbClr val="00106F"/>
                </a:solidFill>
                <a:latin typeface="微软雅黑" panose="020B0503020204020204" pitchFamily="34" charset="-122"/>
                <a:ea typeface="微软雅黑" panose="020B0503020204020204"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984" y="909729"/>
            <a:ext cx="3739548" cy="41050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endParaRPr>
          </a:p>
        </p:txBody>
      </p:sp>
      <p:sp>
        <p:nvSpPr>
          <p:cNvPr id="27" name="矩形 26"/>
          <p:cNvSpPr/>
          <p:nvPr/>
        </p:nvSpPr>
        <p:spPr>
          <a:xfrm>
            <a:off x="4183671" y="3176441"/>
            <a:ext cx="2239817" cy="183833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endParaRPr>
          </a:p>
        </p:txBody>
      </p:sp>
      <p:sp>
        <p:nvSpPr>
          <p:cNvPr id="28" name="矩形 27"/>
          <p:cNvSpPr/>
          <p:nvPr/>
        </p:nvSpPr>
        <p:spPr>
          <a:xfrm>
            <a:off x="6606625" y="3176441"/>
            <a:ext cx="2239817" cy="183833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endParaRPr>
          </a:p>
        </p:txBody>
      </p:sp>
      <p:grpSp>
        <p:nvGrpSpPr>
          <p:cNvPr id="23561" name="组合 38"/>
          <p:cNvGrpSpPr/>
          <p:nvPr/>
        </p:nvGrpSpPr>
        <p:grpSpPr bwMode="auto">
          <a:xfrm>
            <a:off x="4201737" y="2052666"/>
            <a:ext cx="706002" cy="706002"/>
            <a:chOff x="0" y="0"/>
            <a:chExt cx="941070" cy="941070"/>
          </a:xfrm>
          <a:solidFill>
            <a:schemeClr val="accent1"/>
          </a:solidFill>
        </p:grpSpPr>
        <p:sp>
          <p:nvSpPr>
            <p:cNvPr id="23562" name="圆角矩形 4"/>
            <p:cNvSpPr>
              <a:spLocks noChangeArrowheads="1"/>
            </p:cNvSpPr>
            <p:nvPr/>
          </p:nvSpPr>
          <p:spPr bwMode="auto">
            <a:xfrm>
              <a:off x="0" y="0"/>
              <a:ext cx="941070" cy="941070"/>
            </a:xfrm>
            <a:prstGeom prst="roundRect">
              <a:avLst>
                <a:gd name="adj" fmla="val 13333"/>
              </a:avLst>
            </a:prstGeom>
            <a:grpFill/>
            <a:ln w="12700" cmpd="sng">
              <a:solidFill>
                <a:schemeClr val="bg1">
                  <a:alpha val="59000"/>
                </a:schemeClr>
              </a:solidFill>
              <a:round/>
            </a:ln>
          </p:spPr>
          <p:txBody>
            <a:bodyPr anchor="ctr"/>
            <a:lstStyle/>
            <a:p>
              <a:pPr algn="ctr" defTabSz="650240" fontAlgn="base">
                <a:spcBef>
                  <a:spcPct val="0"/>
                </a:spcBef>
                <a:spcAft>
                  <a:spcPct val="0"/>
                </a:spcAft>
              </a:pPr>
              <a:endParaRPr lang="zh-CN" altLang="en-US" sz="1280">
                <a:solidFill>
                  <a:prstClr val="white">
                    <a:lumMod val="65000"/>
                  </a:prstClr>
                </a:solidFill>
                <a:latin typeface="Calibri" panose="020F0502020204030204" pitchFamily="34" charset="0"/>
                <a:ea typeface="宋体" panose="02010600030101010101" pitchFamily="2" charset="-122"/>
              </a:endParaRPr>
            </a:p>
          </p:txBody>
        </p:sp>
        <p:sp>
          <p:nvSpPr>
            <p:cNvPr id="23563" name="Freeform 10"/>
            <p:cNvSpPr>
              <a:spLocks noEditPoints="1"/>
            </p:cNvSpPr>
            <p:nvPr/>
          </p:nvSpPr>
          <p:spPr bwMode="auto">
            <a:xfrm>
              <a:off x="174430" y="206113"/>
              <a:ext cx="628568" cy="528844"/>
            </a:xfrm>
            <a:custGeom>
              <a:avLst/>
              <a:gdLst>
                <a:gd name="T0" fmla="*/ 1050 w 1051"/>
                <a:gd name="T1" fmla="*/ 533 h 884"/>
                <a:gd name="T2" fmla="*/ 1048 w 1051"/>
                <a:gd name="T3" fmla="*/ 520 h 884"/>
                <a:gd name="T4" fmla="*/ 1046 w 1051"/>
                <a:gd name="T5" fmla="*/ 505 h 884"/>
                <a:gd name="T6" fmla="*/ 1042 w 1051"/>
                <a:gd name="T7" fmla="*/ 489 h 884"/>
                <a:gd name="T8" fmla="*/ 1040 w 1051"/>
                <a:gd name="T9" fmla="*/ 479 h 884"/>
                <a:gd name="T10" fmla="*/ 1034 w 1051"/>
                <a:gd name="T11" fmla="*/ 460 h 884"/>
                <a:gd name="T12" fmla="*/ 1034 w 1051"/>
                <a:gd name="T13" fmla="*/ 459 h 884"/>
                <a:gd name="T14" fmla="*/ 894 w 1051"/>
                <a:gd name="T15" fmla="*/ 287 h 884"/>
                <a:gd name="T16" fmla="*/ 889 w 1051"/>
                <a:gd name="T17" fmla="*/ 284 h 884"/>
                <a:gd name="T18" fmla="*/ 873 w 1051"/>
                <a:gd name="T19" fmla="*/ 275 h 884"/>
                <a:gd name="T20" fmla="*/ 863 w 1051"/>
                <a:gd name="T21" fmla="*/ 271 h 884"/>
                <a:gd name="T22" fmla="*/ 848 w 1051"/>
                <a:gd name="T23" fmla="*/ 264 h 884"/>
                <a:gd name="T24" fmla="*/ 837 w 1051"/>
                <a:gd name="T25" fmla="*/ 260 h 884"/>
                <a:gd name="T26" fmla="*/ 821 w 1051"/>
                <a:gd name="T27" fmla="*/ 255 h 884"/>
                <a:gd name="T28" fmla="*/ 819 w 1051"/>
                <a:gd name="T29" fmla="*/ 254 h 884"/>
                <a:gd name="T30" fmla="*/ 511 w 1051"/>
                <a:gd name="T31" fmla="*/ 0 h 884"/>
                <a:gd name="T32" fmla="*/ 196 w 1051"/>
                <a:gd name="T33" fmla="*/ 315 h 884"/>
                <a:gd name="T34" fmla="*/ 197 w 1051"/>
                <a:gd name="T35" fmla="*/ 330 h 884"/>
                <a:gd name="T36" fmla="*/ 0 w 1051"/>
                <a:gd name="T37" fmla="*/ 600 h 884"/>
                <a:gd name="T38" fmla="*/ 283 w 1051"/>
                <a:gd name="T39" fmla="*/ 884 h 884"/>
                <a:gd name="T40" fmla="*/ 730 w 1051"/>
                <a:gd name="T41" fmla="*/ 884 h 884"/>
                <a:gd name="T42" fmla="*/ 1051 w 1051"/>
                <a:gd name="T43" fmla="*/ 562 h 884"/>
                <a:gd name="T44" fmla="*/ 1050 w 1051"/>
                <a:gd name="T45" fmla="*/ 533 h 884"/>
                <a:gd name="T46" fmla="*/ 730 w 1051"/>
                <a:gd name="T47" fmla="*/ 825 h 884"/>
                <a:gd name="T48" fmla="*/ 283 w 1051"/>
                <a:gd name="T49" fmla="*/ 825 h 884"/>
                <a:gd name="T50" fmla="*/ 59 w 1051"/>
                <a:gd name="T51" fmla="*/ 600 h 884"/>
                <a:gd name="T52" fmla="*/ 205 w 1051"/>
                <a:gd name="T53" fmla="*/ 389 h 884"/>
                <a:gd name="T54" fmla="*/ 265 w 1051"/>
                <a:gd name="T55" fmla="*/ 512 h 884"/>
                <a:gd name="T56" fmla="*/ 288 w 1051"/>
                <a:gd name="T57" fmla="*/ 523 h 884"/>
                <a:gd name="T58" fmla="*/ 307 w 1051"/>
                <a:gd name="T59" fmla="*/ 516 h 884"/>
                <a:gd name="T60" fmla="*/ 311 w 1051"/>
                <a:gd name="T61" fmla="*/ 475 h 884"/>
                <a:gd name="T62" fmla="*/ 257 w 1051"/>
                <a:gd name="T63" fmla="*/ 348 h 884"/>
                <a:gd name="T64" fmla="*/ 257 w 1051"/>
                <a:gd name="T65" fmla="*/ 348 h 884"/>
                <a:gd name="T66" fmla="*/ 255 w 1051"/>
                <a:gd name="T67" fmla="*/ 331 h 884"/>
                <a:gd name="T68" fmla="*/ 255 w 1051"/>
                <a:gd name="T69" fmla="*/ 315 h 884"/>
                <a:gd name="T70" fmla="*/ 511 w 1051"/>
                <a:gd name="T71" fmla="*/ 59 h 884"/>
                <a:gd name="T72" fmla="*/ 756 w 1051"/>
                <a:gd name="T73" fmla="*/ 243 h 884"/>
                <a:gd name="T74" fmla="*/ 730 w 1051"/>
                <a:gd name="T75" fmla="*/ 241 h 884"/>
                <a:gd name="T76" fmla="*/ 532 w 1051"/>
                <a:gd name="T77" fmla="*/ 310 h 884"/>
                <a:gd name="T78" fmla="*/ 527 w 1051"/>
                <a:gd name="T79" fmla="*/ 351 h 884"/>
                <a:gd name="T80" fmla="*/ 568 w 1051"/>
                <a:gd name="T81" fmla="*/ 356 h 884"/>
                <a:gd name="T82" fmla="*/ 730 w 1051"/>
                <a:gd name="T83" fmla="*/ 300 h 884"/>
                <a:gd name="T84" fmla="*/ 792 w 1051"/>
                <a:gd name="T85" fmla="*/ 307 h 884"/>
                <a:gd name="T86" fmla="*/ 846 w 1051"/>
                <a:gd name="T87" fmla="*/ 327 h 884"/>
                <a:gd name="T88" fmla="*/ 851 w 1051"/>
                <a:gd name="T89" fmla="*/ 330 h 884"/>
                <a:gd name="T90" fmla="*/ 866 w 1051"/>
                <a:gd name="T91" fmla="*/ 338 h 884"/>
                <a:gd name="T92" fmla="*/ 871 w 1051"/>
                <a:gd name="T93" fmla="*/ 341 h 884"/>
                <a:gd name="T94" fmla="*/ 886 w 1051"/>
                <a:gd name="T95" fmla="*/ 352 h 884"/>
                <a:gd name="T96" fmla="*/ 888 w 1051"/>
                <a:gd name="T97" fmla="*/ 353 h 884"/>
                <a:gd name="T98" fmla="*/ 977 w 1051"/>
                <a:gd name="T99" fmla="*/ 473 h 884"/>
                <a:gd name="T100" fmla="*/ 978 w 1051"/>
                <a:gd name="T101" fmla="*/ 476 h 884"/>
                <a:gd name="T102" fmla="*/ 983 w 1051"/>
                <a:gd name="T103" fmla="*/ 493 h 884"/>
                <a:gd name="T104" fmla="*/ 985 w 1051"/>
                <a:gd name="T105" fmla="*/ 500 h 884"/>
                <a:gd name="T106" fmla="*/ 988 w 1051"/>
                <a:gd name="T107" fmla="*/ 515 h 884"/>
                <a:gd name="T108" fmla="*/ 990 w 1051"/>
                <a:gd name="T109" fmla="*/ 527 h 884"/>
                <a:gd name="T110" fmla="*/ 991 w 1051"/>
                <a:gd name="T111" fmla="*/ 538 h 884"/>
                <a:gd name="T112" fmla="*/ 993 w 1051"/>
                <a:gd name="T113" fmla="*/ 562 h 884"/>
                <a:gd name="T114" fmla="*/ 730 w 1051"/>
                <a:gd name="T115" fmla="*/ 825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1" h="884">
                  <a:moveTo>
                    <a:pt x="1050" y="533"/>
                  </a:moveTo>
                  <a:cubicBezTo>
                    <a:pt x="1049" y="529"/>
                    <a:pt x="1049" y="525"/>
                    <a:pt x="1048" y="520"/>
                  </a:cubicBezTo>
                  <a:cubicBezTo>
                    <a:pt x="1048" y="515"/>
                    <a:pt x="1047" y="510"/>
                    <a:pt x="1046" y="505"/>
                  </a:cubicBezTo>
                  <a:cubicBezTo>
                    <a:pt x="1045" y="500"/>
                    <a:pt x="1044" y="494"/>
                    <a:pt x="1042" y="489"/>
                  </a:cubicBezTo>
                  <a:cubicBezTo>
                    <a:pt x="1042" y="485"/>
                    <a:pt x="1041" y="482"/>
                    <a:pt x="1040" y="479"/>
                  </a:cubicBezTo>
                  <a:cubicBezTo>
                    <a:pt x="1038" y="473"/>
                    <a:pt x="1036" y="466"/>
                    <a:pt x="1034" y="460"/>
                  </a:cubicBezTo>
                  <a:cubicBezTo>
                    <a:pt x="1034" y="459"/>
                    <a:pt x="1034" y="459"/>
                    <a:pt x="1034" y="459"/>
                  </a:cubicBezTo>
                  <a:cubicBezTo>
                    <a:pt x="1009" y="386"/>
                    <a:pt x="959" y="326"/>
                    <a:pt x="894" y="287"/>
                  </a:cubicBezTo>
                  <a:cubicBezTo>
                    <a:pt x="893" y="286"/>
                    <a:pt x="891" y="285"/>
                    <a:pt x="889" y="284"/>
                  </a:cubicBezTo>
                  <a:cubicBezTo>
                    <a:pt x="884" y="281"/>
                    <a:pt x="878" y="278"/>
                    <a:pt x="873" y="275"/>
                  </a:cubicBezTo>
                  <a:cubicBezTo>
                    <a:pt x="870" y="274"/>
                    <a:pt x="867" y="272"/>
                    <a:pt x="863" y="271"/>
                  </a:cubicBezTo>
                  <a:cubicBezTo>
                    <a:pt x="858" y="268"/>
                    <a:pt x="853" y="266"/>
                    <a:pt x="848" y="264"/>
                  </a:cubicBezTo>
                  <a:cubicBezTo>
                    <a:pt x="844" y="262"/>
                    <a:pt x="840" y="261"/>
                    <a:pt x="837" y="260"/>
                  </a:cubicBezTo>
                  <a:cubicBezTo>
                    <a:pt x="831" y="258"/>
                    <a:pt x="826" y="256"/>
                    <a:pt x="821" y="255"/>
                  </a:cubicBezTo>
                  <a:cubicBezTo>
                    <a:pt x="820" y="254"/>
                    <a:pt x="819" y="254"/>
                    <a:pt x="819" y="254"/>
                  </a:cubicBezTo>
                  <a:cubicBezTo>
                    <a:pt x="790" y="108"/>
                    <a:pt x="661" y="0"/>
                    <a:pt x="511" y="0"/>
                  </a:cubicBezTo>
                  <a:cubicBezTo>
                    <a:pt x="337" y="0"/>
                    <a:pt x="196" y="141"/>
                    <a:pt x="196" y="315"/>
                  </a:cubicBezTo>
                  <a:cubicBezTo>
                    <a:pt x="196" y="320"/>
                    <a:pt x="196" y="325"/>
                    <a:pt x="197" y="330"/>
                  </a:cubicBezTo>
                  <a:cubicBezTo>
                    <a:pt x="81" y="367"/>
                    <a:pt x="0" y="477"/>
                    <a:pt x="0" y="600"/>
                  </a:cubicBezTo>
                  <a:cubicBezTo>
                    <a:pt x="0" y="756"/>
                    <a:pt x="127" y="884"/>
                    <a:pt x="283" y="884"/>
                  </a:cubicBezTo>
                  <a:cubicBezTo>
                    <a:pt x="730" y="884"/>
                    <a:pt x="730" y="884"/>
                    <a:pt x="730" y="884"/>
                  </a:cubicBezTo>
                  <a:cubicBezTo>
                    <a:pt x="907" y="884"/>
                    <a:pt x="1051" y="739"/>
                    <a:pt x="1051" y="562"/>
                  </a:cubicBezTo>
                  <a:cubicBezTo>
                    <a:pt x="1051" y="552"/>
                    <a:pt x="1051" y="543"/>
                    <a:pt x="1050" y="533"/>
                  </a:cubicBezTo>
                  <a:close/>
                  <a:moveTo>
                    <a:pt x="730" y="825"/>
                  </a:moveTo>
                  <a:cubicBezTo>
                    <a:pt x="283" y="825"/>
                    <a:pt x="283" y="825"/>
                    <a:pt x="283" y="825"/>
                  </a:cubicBezTo>
                  <a:cubicBezTo>
                    <a:pt x="159" y="825"/>
                    <a:pt x="59" y="724"/>
                    <a:pt x="59" y="600"/>
                  </a:cubicBezTo>
                  <a:cubicBezTo>
                    <a:pt x="59" y="506"/>
                    <a:pt x="119" y="421"/>
                    <a:pt x="205" y="389"/>
                  </a:cubicBezTo>
                  <a:cubicBezTo>
                    <a:pt x="216" y="434"/>
                    <a:pt x="236" y="476"/>
                    <a:pt x="265" y="512"/>
                  </a:cubicBezTo>
                  <a:cubicBezTo>
                    <a:pt x="271" y="519"/>
                    <a:pt x="280" y="523"/>
                    <a:pt x="288" y="523"/>
                  </a:cubicBezTo>
                  <a:cubicBezTo>
                    <a:pt x="295" y="523"/>
                    <a:pt x="301" y="520"/>
                    <a:pt x="307" y="516"/>
                  </a:cubicBezTo>
                  <a:cubicBezTo>
                    <a:pt x="319" y="506"/>
                    <a:pt x="321" y="487"/>
                    <a:pt x="311" y="475"/>
                  </a:cubicBezTo>
                  <a:cubicBezTo>
                    <a:pt x="281" y="438"/>
                    <a:pt x="263" y="395"/>
                    <a:pt x="257" y="348"/>
                  </a:cubicBezTo>
                  <a:cubicBezTo>
                    <a:pt x="257" y="348"/>
                    <a:pt x="257" y="348"/>
                    <a:pt x="257" y="348"/>
                  </a:cubicBezTo>
                  <a:cubicBezTo>
                    <a:pt x="256" y="342"/>
                    <a:pt x="256" y="336"/>
                    <a:pt x="255" y="331"/>
                  </a:cubicBezTo>
                  <a:cubicBezTo>
                    <a:pt x="255" y="326"/>
                    <a:pt x="255" y="320"/>
                    <a:pt x="255" y="315"/>
                  </a:cubicBezTo>
                  <a:cubicBezTo>
                    <a:pt x="255" y="174"/>
                    <a:pt x="369" y="59"/>
                    <a:pt x="511" y="59"/>
                  </a:cubicBezTo>
                  <a:cubicBezTo>
                    <a:pt x="625" y="59"/>
                    <a:pt x="724" y="136"/>
                    <a:pt x="756" y="243"/>
                  </a:cubicBezTo>
                  <a:cubicBezTo>
                    <a:pt x="747" y="242"/>
                    <a:pt x="739" y="241"/>
                    <a:pt x="730" y="241"/>
                  </a:cubicBezTo>
                  <a:cubicBezTo>
                    <a:pt x="657" y="241"/>
                    <a:pt x="589" y="265"/>
                    <a:pt x="532" y="310"/>
                  </a:cubicBezTo>
                  <a:cubicBezTo>
                    <a:pt x="519" y="320"/>
                    <a:pt x="517" y="338"/>
                    <a:pt x="527" y="351"/>
                  </a:cubicBezTo>
                  <a:cubicBezTo>
                    <a:pt x="537" y="364"/>
                    <a:pt x="555" y="366"/>
                    <a:pt x="568" y="356"/>
                  </a:cubicBezTo>
                  <a:cubicBezTo>
                    <a:pt x="615" y="319"/>
                    <a:pt x="671" y="300"/>
                    <a:pt x="730" y="300"/>
                  </a:cubicBezTo>
                  <a:cubicBezTo>
                    <a:pt x="751" y="300"/>
                    <a:pt x="772" y="303"/>
                    <a:pt x="792" y="307"/>
                  </a:cubicBezTo>
                  <a:cubicBezTo>
                    <a:pt x="811" y="312"/>
                    <a:pt x="829" y="319"/>
                    <a:pt x="846" y="327"/>
                  </a:cubicBezTo>
                  <a:cubicBezTo>
                    <a:pt x="848" y="328"/>
                    <a:pt x="849" y="329"/>
                    <a:pt x="851" y="330"/>
                  </a:cubicBezTo>
                  <a:cubicBezTo>
                    <a:pt x="856" y="332"/>
                    <a:pt x="861" y="335"/>
                    <a:pt x="866" y="338"/>
                  </a:cubicBezTo>
                  <a:cubicBezTo>
                    <a:pt x="868" y="339"/>
                    <a:pt x="869" y="340"/>
                    <a:pt x="871" y="341"/>
                  </a:cubicBezTo>
                  <a:cubicBezTo>
                    <a:pt x="876" y="344"/>
                    <a:pt x="881" y="348"/>
                    <a:pt x="886" y="352"/>
                  </a:cubicBezTo>
                  <a:cubicBezTo>
                    <a:pt x="887" y="352"/>
                    <a:pt x="888" y="353"/>
                    <a:pt x="888" y="353"/>
                  </a:cubicBezTo>
                  <a:cubicBezTo>
                    <a:pt x="928" y="384"/>
                    <a:pt x="959" y="425"/>
                    <a:pt x="977" y="473"/>
                  </a:cubicBezTo>
                  <a:cubicBezTo>
                    <a:pt x="977" y="474"/>
                    <a:pt x="977" y="475"/>
                    <a:pt x="978" y="476"/>
                  </a:cubicBezTo>
                  <a:cubicBezTo>
                    <a:pt x="980" y="481"/>
                    <a:pt x="981" y="487"/>
                    <a:pt x="983" y="493"/>
                  </a:cubicBezTo>
                  <a:cubicBezTo>
                    <a:pt x="984" y="495"/>
                    <a:pt x="984" y="498"/>
                    <a:pt x="985" y="500"/>
                  </a:cubicBezTo>
                  <a:cubicBezTo>
                    <a:pt x="986" y="505"/>
                    <a:pt x="987" y="510"/>
                    <a:pt x="988" y="515"/>
                  </a:cubicBezTo>
                  <a:cubicBezTo>
                    <a:pt x="989" y="519"/>
                    <a:pt x="989" y="523"/>
                    <a:pt x="990" y="527"/>
                  </a:cubicBezTo>
                  <a:cubicBezTo>
                    <a:pt x="990" y="530"/>
                    <a:pt x="991" y="534"/>
                    <a:pt x="991" y="538"/>
                  </a:cubicBezTo>
                  <a:cubicBezTo>
                    <a:pt x="992" y="546"/>
                    <a:pt x="993" y="554"/>
                    <a:pt x="993" y="562"/>
                  </a:cubicBezTo>
                  <a:cubicBezTo>
                    <a:pt x="993" y="707"/>
                    <a:pt x="875" y="825"/>
                    <a:pt x="730" y="8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650240" fontAlgn="base">
                <a:spcBef>
                  <a:spcPct val="0"/>
                </a:spcBef>
                <a:spcAft>
                  <a:spcPct val="0"/>
                </a:spcAft>
              </a:pPr>
              <a:endParaRPr lang="zh-CN" altLang="en-US" sz="1280">
                <a:solidFill>
                  <a:prstClr val="white">
                    <a:lumMod val="65000"/>
                  </a:prstClr>
                </a:solidFill>
                <a:latin typeface="Calibri" panose="020F0502020204030204" pitchFamily="34" charset="0"/>
                <a:ea typeface="宋体" panose="02010600030101010101" pitchFamily="2" charset="-122"/>
              </a:endParaRPr>
            </a:p>
          </p:txBody>
        </p:sp>
      </p:grpSp>
      <p:grpSp>
        <p:nvGrpSpPr>
          <p:cNvPr id="23564" name="组合 40"/>
          <p:cNvGrpSpPr/>
          <p:nvPr/>
        </p:nvGrpSpPr>
        <p:grpSpPr bwMode="auto">
          <a:xfrm>
            <a:off x="6393556" y="2052666"/>
            <a:ext cx="706002" cy="706002"/>
            <a:chOff x="0" y="0"/>
            <a:chExt cx="941070" cy="941070"/>
          </a:xfrm>
          <a:solidFill>
            <a:schemeClr val="accent3"/>
          </a:solidFill>
        </p:grpSpPr>
        <p:sp>
          <p:nvSpPr>
            <p:cNvPr id="23565" name="圆角矩形 19"/>
            <p:cNvSpPr>
              <a:spLocks noChangeArrowheads="1"/>
            </p:cNvSpPr>
            <p:nvPr/>
          </p:nvSpPr>
          <p:spPr bwMode="auto">
            <a:xfrm>
              <a:off x="0" y="0"/>
              <a:ext cx="941070" cy="941070"/>
            </a:xfrm>
            <a:prstGeom prst="roundRect">
              <a:avLst>
                <a:gd name="adj" fmla="val 13333"/>
              </a:avLst>
            </a:prstGeom>
            <a:grpFill/>
            <a:ln w="12700" cmpd="sng">
              <a:solidFill>
                <a:schemeClr val="bg1">
                  <a:alpha val="59000"/>
                </a:schemeClr>
              </a:solidFill>
              <a:round/>
            </a:ln>
          </p:spPr>
          <p:txBody>
            <a:bodyPr anchor="ctr"/>
            <a:lstStyle/>
            <a:p>
              <a:pPr algn="ctr" defTabSz="650240" fontAlgn="base">
                <a:spcBef>
                  <a:spcPct val="0"/>
                </a:spcBef>
                <a:spcAft>
                  <a:spcPct val="0"/>
                </a:spcAft>
              </a:pPr>
              <a:endParaRPr lang="zh-CN" altLang="en-US" sz="1280">
                <a:solidFill>
                  <a:prstClr val="white">
                    <a:lumMod val="65000"/>
                  </a:prstClr>
                </a:solidFill>
                <a:latin typeface="Calibri" panose="020F0502020204030204" pitchFamily="34" charset="0"/>
                <a:ea typeface="宋体" panose="02010600030101010101" pitchFamily="2" charset="-122"/>
              </a:endParaRPr>
            </a:p>
          </p:txBody>
        </p:sp>
        <p:sp>
          <p:nvSpPr>
            <p:cNvPr id="23566" name="Freeform 11"/>
            <p:cNvSpPr>
              <a:spLocks noEditPoints="1"/>
            </p:cNvSpPr>
            <p:nvPr/>
          </p:nvSpPr>
          <p:spPr bwMode="auto">
            <a:xfrm>
              <a:off x="162294" y="129606"/>
              <a:ext cx="616481" cy="664833"/>
            </a:xfrm>
            <a:custGeom>
              <a:avLst/>
              <a:gdLst>
                <a:gd name="T0" fmla="*/ 1027 w 1031"/>
                <a:gd name="T1" fmla="*/ 227 h 1107"/>
                <a:gd name="T2" fmla="*/ 1023 w 1031"/>
                <a:gd name="T3" fmla="*/ 205 h 1107"/>
                <a:gd name="T4" fmla="*/ 655 w 1031"/>
                <a:gd name="T5" fmla="*/ 7 h 1107"/>
                <a:gd name="T6" fmla="*/ 376 w 1031"/>
                <a:gd name="T7" fmla="*/ 7 h 1107"/>
                <a:gd name="T8" fmla="*/ 8 w 1031"/>
                <a:gd name="T9" fmla="*/ 205 h 1107"/>
                <a:gd name="T10" fmla="*/ 3 w 1031"/>
                <a:gd name="T11" fmla="*/ 227 h 1107"/>
                <a:gd name="T12" fmla="*/ 3 w 1031"/>
                <a:gd name="T13" fmla="*/ 592 h 1107"/>
                <a:gd name="T14" fmla="*/ 8 w 1031"/>
                <a:gd name="T15" fmla="*/ 614 h 1107"/>
                <a:gd name="T16" fmla="*/ 137 w 1031"/>
                <a:gd name="T17" fmla="*/ 876 h 1107"/>
                <a:gd name="T18" fmla="*/ 501 w 1031"/>
                <a:gd name="T19" fmla="*/ 1103 h 1107"/>
                <a:gd name="T20" fmla="*/ 530 w 1031"/>
                <a:gd name="T21" fmla="*/ 1103 h 1107"/>
                <a:gd name="T22" fmla="*/ 894 w 1031"/>
                <a:gd name="T23" fmla="*/ 876 h 1107"/>
                <a:gd name="T24" fmla="*/ 1023 w 1031"/>
                <a:gd name="T25" fmla="*/ 614 h 1107"/>
                <a:gd name="T26" fmla="*/ 1027 w 1031"/>
                <a:gd name="T27" fmla="*/ 592 h 1107"/>
                <a:gd name="T28" fmla="*/ 515 w 1031"/>
                <a:gd name="T29" fmla="*/ 594 h 1107"/>
                <a:gd name="T30" fmla="*/ 515 w 1031"/>
                <a:gd name="T31" fmla="*/ 225 h 1107"/>
                <a:gd name="T32" fmla="*/ 515 w 1031"/>
                <a:gd name="T33" fmla="*/ 594 h 1107"/>
                <a:gd name="T34" fmla="*/ 993 w 1031"/>
                <a:gd name="T35" fmla="*/ 222 h 1107"/>
                <a:gd name="T36" fmla="*/ 537 w 1031"/>
                <a:gd name="T37" fmla="*/ 204 h 1107"/>
                <a:gd name="T38" fmla="*/ 360 w 1031"/>
                <a:gd name="T39" fmla="*/ 35 h 1107"/>
                <a:gd name="T40" fmla="*/ 170 w 1031"/>
                <a:gd name="T41" fmla="*/ 390 h 1107"/>
                <a:gd name="T42" fmla="*/ 360 w 1031"/>
                <a:gd name="T43" fmla="*/ 35 h 1107"/>
                <a:gd name="T44" fmla="*/ 493 w 1031"/>
                <a:gd name="T45" fmla="*/ 615 h 1107"/>
                <a:gd name="T46" fmla="*/ 37 w 1031"/>
                <a:gd name="T47" fmla="*/ 597 h 1107"/>
                <a:gd name="T48" fmla="*/ 835 w 1031"/>
                <a:gd name="T49" fmla="*/ 859 h 1107"/>
                <a:gd name="T50" fmla="*/ 196 w 1031"/>
                <a:gd name="T51" fmla="*/ 859 h 1107"/>
                <a:gd name="T52" fmla="*/ 349 w 1031"/>
                <a:gd name="T53" fmla="*/ 828 h 1107"/>
                <a:gd name="T54" fmla="*/ 515 w 1031"/>
                <a:gd name="T55" fmla="*/ 658 h 1107"/>
                <a:gd name="T56" fmla="*/ 681 w 1031"/>
                <a:gd name="T57" fmla="*/ 828 h 1107"/>
                <a:gd name="T58" fmla="*/ 835 w 1031"/>
                <a:gd name="T59" fmla="*/ 859 h 1107"/>
                <a:gd name="T60" fmla="*/ 537 w 1031"/>
                <a:gd name="T61" fmla="*/ 615 h 1107"/>
                <a:gd name="T62" fmla="*/ 993 w 1031"/>
                <a:gd name="T63" fmla="*/ 597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1" h="1107">
                  <a:moveTo>
                    <a:pt x="883" y="409"/>
                  </a:moveTo>
                  <a:cubicBezTo>
                    <a:pt x="1027" y="227"/>
                    <a:pt x="1027" y="227"/>
                    <a:pt x="1027" y="227"/>
                  </a:cubicBezTo>
                  <a:cubicBezTo>
                    <a:pt x="1030" y="224"/>
                    <a:pt x="1031" y="219"/>
                    <a:pt x="1030" y="215"/>
                  </a:cubicBezTo>
                  <a:cubicBezTo>
                    <a:pt x="1029" y="211"/>
                    <a:pt x="1026" y="207"/>
                    <a:pt x="1023" y="205"/>
                  </a:cubicBezTo>
                  <a:cubicBezTo>
                    <a:pt x="674" y="4"/>
                    <a:pt x="674" y="4"/>
                    <a:pt x="674" y="4"/>
                  </a:cubicBezTo>
                  <a:cubicBezTo>
                    <a:pt x="667" y="0"/>
                    <a:pt x="659" y="1"/>
                    <a:pt x="655" y="7"/>
                  </a:cubicBezTo>
                  <a:cubicBezTo>
                    <a:pt x="515" y="184"/>
                    <a:pt x="515" y="184"/>
                    <a:pt x="515" y="184"/>
                  </a:cubicBezTo>
                  <a:cubicBezTo>
                    <a:pt x="376" y="7"/>
                    <a:pt x="376" y="7"/>
                    <a:pt x="376" y="7"/>
                  </a:cubicBezTo>
                  <a:cubicBezTo>
                    <a:pt x="371" y="1"/>
                    <a:pt x="363" y="0"/>
                    <a:pt x="357" y="4"/>
                  </a:cubicBezTo>
                  <a:cubicBezTo>
                    <a:pt x="8" y="205"/>
                    <a:pt x="8" y="205"/>
                    <a:pt x="8" y="205"/>
                  </a:cubicBezTo>
                  <a:cubicBezTo>
                    <a:pt x="4" y="207"/>
                    <a:pt x="1" y="211"/>
                    <a:pt x="1" y="215"/>
                  </a:cubicBezTo>
                  <a:cubicBezTo>
                    <a:pt x="0" y="219"/>
                    <a:pt x="1" y="224"/>
                    <a:pt x="3" y="227"/>
                  </a:cubicBezTo>
                  <a:cubicBezTo>
                    <a:pt x="147" y="409"/>
                    <a:pt x="147" y="409"/>
                    <a:pt x="147" y="409"/>
                  </a:cubicBezTo>
                  <a:cubicBezTo>
                    <a:pt x="3" y="592"/>
                    <a:pt x="3" y="592"/>
                    <a:pt x="3" y="592"/>
                  </a:cubicBezTo>
                  <a:cubicBezTo>
                    <a:pt x="1" y="595"/>
                    <a:pt x="0" y="600"/>
                    <a:pt x="1" y="604"/>
                  </a:cubicBezTo>
                  <a:cubicBezTo>
                    <a:pt x="1" y="608"/>
                    <a:pt x="4" y="612"/>
                    <a:pt x="8" y="614"/>
                  </a:cubicBezTo>
                  <a:cubicBezTo>
                    <a:pt x="137" y="688"/>
                    <a:pt x="137" y="688"/>
                    <a:pt x="137" y="688"/>
                  </a:cubicBezTo>
                  <a:cubicBezTo>
                    <a:pt x="137" y="876"/>
                    <a:pt x="137" y="876"/>
                    <a:pt x="137" y="876"/>
                  </a:cubicBezTo>
                  <a:cubicBezTo>
                    <a:pt x="137" y="886"/>
                    <a:pt x="142" y="896"/>
                    <a:pt x="151" y="901"/>
                  </a:cubicBezTo>
                  <a:cubicBezTo>
                    <a:pt x="501" y="1103"/>
                    <a:pt x="501" y="1103"/>
                    <a:pt x="501" y="1103"/>
                  </a:cubicBezTo>
                  <a:cubicBezTo>
                    <a:pt x="505" y="1105"/>
                    <a:pt x="510" y="1107"/>
                    <a:pt x="515" y="1107"/>
                  </a:cubicBezTo>
                  <a:cubicBezTo>
                    <a:pt x="520" y="1107"/>
                    <a:pt x="525" y="1105"/>
                    <a:pt x="530" y="1103"/>
                  </a:cubicBezTo>
                  <a:cubicBezTo>
                    <a:pt x="879" y="901"/>
                    <a:pt x="879" y="901"/>
                    <a:pt x="879" y="901"/>
                  </a:cubicBezTo>
                  <a:cubicBezTo>
                    <a:pt x="888" y="896"/>
                    <a:pt x="894" y="886"/>
                    <a:pt x="894" y="876"/>
                  </a:cubicBezTo>
                  <a:cubicBezTo>
                    <a:pt x="894" y="688"/>
                    <a:pt x="894" y="688"/>
                    <a:pt x="894" y="688"/>
                  </a:cubicBezTo>
                  <a:cubicBezTo>
                    <a:pt x="1023" y="614"/>
                    <a:pt x="1023" y="614"/>
                    <a:pt x="1023" y="614"/>
                  </a:cubicBezTo>
                  <a:cubicBezTo>
                    <a:pt x="1026" y="612"/>
                    <a:pt x="1029" y="608"/>
                    <a:pt x="1030" y="604"/>
                  </a:cubicBezTo>
                  <a:cubicBezTo>
                    <a:pt x="1031" y="600"/>
                    <a:pt x="1030" y="595"/>
                    <a:pt x="1027" y="592"/>
                  </a:cubicBezTo>
                  <a:lnTo>
                    <a:pt x="883" y="409"/>
                  </a:lnTo>
                  <a:close/>
                  <a:moveTo>
                    <a:pt x="515" y="594"/>
                  </a:moveTo>
                  <a:cubicBezTo>
                    <a:pt x="196" y="409"/>
                    <a:pt x="196" y="409"/>
                    <a:pt x="196" y="409"/>
                  </a:cubicBezTo>
                  <a:cubicBezTo>
                    <a:pt x="515" y="225"/>
                    <a:pt x="515" y="225"/>
                    <a:pt x="515" y="225"/>
                  </a:cubicBezTo>
                  <a:cubicBezTo>
                    <a:pt x="835" y="409"/>
                    <a:pt x="835" y="409"/>
                    <a:pt x="835" y="409"/>
                  </a:cubicBezTo>
                  <a:lnTo>
                    <a:pt x="515" y="594"/>
                  </a:lnTo>
                  <a:close/>
                  <a:moveTo>
                    <a:pt x="670" y="35"/>
                  </a:moveTo>
                  <a:cubicBezTo>
                    <a:pt x="993" y="222"/>
                    <a:pt x="993" y="222"/>
                    <a:pt x="993" y="222"/>
                  </a:cubicBezTo>
                  <a:cubicBezTo>
                    <a:pt x="861" y="390"/>
                    <a:pt x="861" y="390"/>
                    <a:pt x="861" y="390"/>
                  </a:cubicBezTo>
                  <a:cubicBezTo>
                    <a:pt x="537" y="204"/>
                    <a:pt x="537" y="204"/>
                    <a:pt x="537" y="204"/>
                  </a:cubicBezTo>
                  <a:lnTo>
                    <a:pt x="670" y="35"/>
                  </a:lnTo>
                  <a:close/>
                  <a:moveTo>
                    <a:pt x="360" y="35"/>
                  </a:moveTo>
                  <a:cubicBezTo>
                    <a:pt x="493" y="204"/>
                    <a:pt x="493" y="204"/>
                    <a:pt x="493" y="204"/>
                  </a:cubicBezTo>
                  <a:cubicBezTo>
                    <a:pt x="170" y="390"/>
                    <a:pt x="170" y="390"/>
                    <a:pt x="170" y="390"/>
                  </a:cubicBezTo>
                  <a:cubicBezTo>
                    <a:pt x="37" y="222"/>
                    <a:pt x="37" y="222"/>
                    <a:pt x="37" y="222"/>
                  </a:cubicBezTo>
                  <a:lnTo>
                    <a:pt x="360" y="35"/>
                  </a:lnTo>
                  <a:close/>
                  <a:moveTo>
                    <a:pt x="170" y="428"/>
                  </a:moveTo>
                  <a:cubicBezTo>
                    <a:pt x="493" y="615"/>
                    <a:pt x="493" y="615"/>
                    <a:pt x="493" y="615"/>
                  </a:cubicBezTo>
                  <a:cubicBezTo>
                    <a:pt x="360" y="783"/>
                    <a:pt x="360" y="783"/>
                    <a:pt x="360" y="783"/>
                  </a:cubicBezTo>
                  <a:cubicBezTo>
                    <a:pt x="37" y="597"/>
                    <a:pt x="37" y="597"/>
                    <a:pt x="37" y="597"/>
                  </a:cubicBezTo>
                  <a:lnTo>
                    <a:pt x="170" y="428"/>
                  </a:lnTo>
                  <a:close/>
                  <a:moveTo>
                    <a:pt x="835" y="859"/>
                  </a:moveTo>
                  <a:cubicBezTo>
                    <a:pt x="515" y="1043"/>
                    <a:pt x="515" y="1043"/>
                    <a:pt x="515" y="1043"/>
                  </a:cubicBezTo>
                  <a:cubicBezTo>
                    <a:pt x="196" y="859"/>
                    <a:pt x="196" y="859"/>
                    <a:pt x="196" y="859"/>
                  </a:cubicBezTo>
                  <a:cubicBezTo>
                    <a:pt x="196" y="739"/>
                    <a:pt x="196" y="739"/>
                    <a:pt x="196" y="739"/>
                  </a:cubicBezTo>
                  <a:cubicBezTo>
                    <a:pt x="349" y="828"/>
                    <a:pt x="349" y="828"/>
                    <a:pt x="349" y="828"/>
                  </a:cubicBezTo>
                  <a:cubicBezTo>
                    <a:pt x="362" y="835"/>
                    <a:pt x="378" y="832"/>
                    <a:pt x="387" y="821"/>
                  </a:cubicBezTo>
                  <a:cubicBezTo>
                    <a:pt x="515" y="658"/>
                    <a:pt x="515" y="658"/>
                    <a:pt x="515" y="658"/>
                  </a:cubicBezTo>
                  <a:cubicBezTo>
                    <a:pt x="643" y="821"/>
                    <a:pt x="643" y="821"/>
                    <a:pt x="643" y="821"/>
                  </a:cubicBezTo>
                  <a:cubicBezTo>
                    <a:pt x="652" y="832"/>
                    <a:pt x="668" y="835"/>
                    <a:pt x="681" y="828"/>
                  </a:cubicBezTo>
                  <a:cubicBezTo>
                    <a:pt x="835" y="739"/>
                    <a:pt x="835" y="739"/>
                    <a:pt x="835" y="739"/>
                  </a:cubicBezTo>
                  <a:lnTo>
                    <a:pt x="835" y="859"/>
                  </a:lnTo>
                  <a:close/>
                  <a:moveTo>
                    <a:pt x="670" y="783"/>
                  </a:moveTo>
                  <a:cubicBezTo>
                    <a:pt x="537" y="615"/>
                    <a:pt x="537" y="615"/>
                    <a:pt x="537" y="615"/>
                  </a:cubicBezTo>
                  <a:cubicBezTo>
                    <a:pt x="861" y="428"/>
                    <a:pt x="861" y="428"/>
                    <a:pt x="861" y="428"/>
                  </a:cubicBezTo>
                  <a:cubicBezTo>
                    <a:pt x="993" y="597"/>
                    <a:pt x="993" y="597"/>
                    <a:pt x="993" y="597"/>
                  </a:cubicBezTo>
                  <a:lnTo>
                    <a:pt x="670" y="7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650240" fontAlgn="base">
                <a:spcBef>
                  <a:spcPct val="0"/>
                </a:spcBef>
                <a:spcAft>
                  <a:spcPct val="0"/>
                </a:spcAft>
              </a:pPr>
              <a:endParaRPr lang="zh-CN" altLang="en-US" sz="1280">
                <a:solidFill>
                  <a:prstClr val="white">
                    <a:lumMod val="65000"/>
                  </a:prstClr>
                </a:solidFill>
                <a:latin typeface="Calibri" panose="020F0502020204030204" pitchFamily="34" charset="0"/>
                <a:ea typeface="宋体" panose="02010600030101010101" pitchFamily="2" charset="-122"/>
              </a:endParaRPr>
            </a:p>
          </p:txBody>
        </p:sp>
      </p:grpSp>
      <p:grpSp>
        <p:nvGrpSpPr>
          <p:cNvPr id="23567" name="组合 39"/>
          <p:cNvGrpSpPr/>
          <p:nvPr/>
        </p:nvGrpSpPr>
        <p:grpSpPr bwMode="auto">
          <a:xfrm>
            <a:off x="5297052" y="2052666"/>
            <a:ext cx="706002" cy="706002"/>
            <a:chOff x="0" y="0"/>
            <a:chExt cx="941070" cy="941070"/>
          </a:xfrm>
          <a:solidFill>
            <a:schemeClr val="accent2"/>
          </a:solidFill>
        </p:grpSpPr>
        <p:sp>
          <p:nvSpPr>
            <p:cNvPr id="23568" name="圆角矩形 18"/>
            <p:cNvSpPr>
              <a:spLocks noChangeArrowheads="1"/>
            </p:cNvSpPr>
            <p:nvPr/>
          </p:nvSpPr>
          <p:spPr bwMode="auto">
            <a:xfrm>
              <a:off x="0" y="0"/>
              <a:ext cx="941070" cy="941070"/>
            </a:xfrm>
            <a:prstGeom prst="roundRect">
              <a:avLst>
                <a:gd name="adj" fmla="val 13333"/>
              </a:avLst>
            </a:prstGeom>
            <a:grpFill/>
            <a:ln w="12700" cmpd="sng">
              <a:solidFill>
                <a:schemeClr val="bg1">
                  <a:alpha val="59000"/>
                </a:schemeClr>
              </a:solidFill>
              <a:round/>
            </a:ln>
          </p:spPr>
          <p:txBody>
            <a:bodyPr anchor="ctr"/>
            <a:lstStyle/>
            <a:p>
              <a:pPr algn="ctr" defTabSz="650240" fontAlgn="base">
                <a:spcBef>
                  <a:spcPct val="0"/>
                </a:spcBef>
                <a:spcAft>
                  <a:spcPct val="0"/>
                </a:spcAft>
              </a:pPr>
              <a:endParaRPr lang="zh-CN" altLang="en-US" sz="1280">
                <a:solidFill>
                  <a:prstClr val="white">
                    <a:lumMod val="65000"/>
                  </a:prstClr>
                </a:solidFill>
                <a:latin typeface="Calibri" panose="020F0502020204030204" pitchFamily="34" charset="0"/>
                <a:ea typeface="宋体" panose="02010600030101010101" pitchFamily="2" charset="-122"/>
              </a:endParaRPr>
            </a:p>
          </p:txBody>
        </p:sp>
        <p:pic>
          <p:nvPicPr>
            <p:cNvPr id="23569" name="组合 2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730" y="152602"/>
              <a:ext cx="645958" cy="6215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3570" name="组合 41"/>
          <p:cNvGrpSpPr/>
          <p:nvPr/>
        </p:nvGrpSpPr>
        <p:grpSpPr bwMode="auto">
          <a:xfrm>
            <a:off x="7488871" y="2052666"/>
            <a:ext cx="706002" cy="706002"/>
            <a:chOff x="0" y="0"/>
            <a:chExt cx="941070" cy="941070"/>
          </a:xfrm>
          <a:solidFill>
            <a:schemeClr val="accent4"/>
          </a:solidFill>
        </p:grpSpPr>
        <p:sp>
          <p:nvSpPr>
            <p:cNvPr id="23571" name="圆角矩形 20"/>
            <p:cNvSpPr>
              <a:spLocks noChangeArrowheads="1"/>
            </p:cNvSpPr>
            <p:nvPr/>
          </p:nvSpPr>
          <p:spPr bwMode="auto">
            <a:xfrm>
              <a:off x="0" y="0"/>
              <a:ext cx="941070" cy="941070"/>
            </a:xfrm>
            <a:prstGeom prst="roundRect">
              <a:avLst>
                <a:gd name="adj" fmla="val 13333"/>
              </a:avLst>
            </a:prstGeom>
            <a:grpFill/>
            <a:ln w="12700" cmpd="sng">
              <a:solidFill>
                <a:schemeClr val="bg1">
                  <a:alpha val="59000"/>
                </a:schemeClr>
              </a:solidFill>
              <a:round/>
            </a:ln>
          </p:spPr>
          <p:txBody>
            <a:bodyPr anchor="ctr"/>
            <a:lstStyle/>
            <a:p>
              <a:pPr algn="ctr" defTabSz="650240" fontAlgn="base">
                <a:spcBef>
                  <a:spcPct val="0"/>
                </a:spcBef>
                <a:spcAft>
                  <a:spcPct val="0"/>
                </a:spcAft>
              </a:pPr>
              <a:endParaRPr lang="zh-CN" altLang="en-US" sz="1280">
                <a:solidFill>
                  <a:prstClr val="white">
                    <a:lumMod val="65000"/>
                  </a:prstClr>
                </a:solidFill>
                <a:latin typeface="Calibri" panose="020F0502020204030204" pitchFamily="34" charset="0"/>
                <a:ea typeface="宋体" panose="02010600030101010101" pitchFamily="2" charset="-122"/>
              </a:endParaRPr>
            </a:p>
          </p:txBody>
        </p:sp>
        <p:pic>
          <p:nvPicPr>
            <p:cNvPr id="23572" name="组合 3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161" y="207448"/>
              <a:ext cx="560643" cy="5545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3574" name="矩形 36"/>
          <p:cNvSpPr>
            <a:spLocks noChangeArrowheads="1"/>
          </p:cNvSpPr>
          <p:nvPr/>
        </p:nvSpPr>
        <p:spPr bwMode="auto">
          <a:xfrm>
            <a:off x="4173757" y="1000212"/>
            <a:ext cx="4238670" cy="74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cxnSp>
        <p:nvCxnSpPr>
          <p:cNvPr id="18" name="直接连接符 17"/>
          <p:cNvCxnSpPr/>
          <p:nvPr/>
        </p:nvCxnSpPr>
        <p:spPr>
          <a:xfrm>
            <a:off x="323761" y="504704"/>
            <a:ext cx="7488421" cy="0"/>
          </a:xfrm>
          <a:prstGeom prst="line">
            <a:avLst/>
          </a:prstGeom>
          <a:ln w="95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Content Placeholder 2"/>
          <p:cNvSpPr txBox="1"/>
          <p:nvPr/>
        </p:nvSpPr>
        <p:spPr>
          <a:xfrm>
            <a:off x="257387" y="191849"/>
            <a:ext cx="2181013" cy="268879"/>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base">
              <a:buClr>
                <a:srgbClr val="0170C1">
                  <a:lumMod val="75000"/>
                </a:srgbClr>
              </a:buClr>
            </a:pPr>
            <a:r>
              <a:rPr lang="zh-CN" altLang="en-US" sz="1420" dirty="0">
                <a:solidFill>
                  <a:prstClr val="white">
                    <a:lumMod val="50000"/>
                  </a:prstClr>
                </a:solidFill>
                <a:latin typeface="微软雅黑" panose="020B0503020204020204" pitchFamily="34" charset="-122"/>
                <a:ea typeface="微软雅黑" panose="020B0503020204020204" pitchFamily="34" charset="-122"/>
                <a:cs typeface="+mn-ea"/>
                <a:sym typeface="+mn-lt"/>
              </a:rPr>
              <a:t>点击添加相关标题文字</a:t>
            </a:r>
            <a:endParaRPr lang="en-US" sz="1420" dirty="0">
              <a:solidFill>
                <a:prstClr val="white">
                  <a:lumMod val="50000"/>
                </a:prstClr>
              </a:solidFill>
              <a:latin typeface="微软雅黑" panose="020B0503020204020204" pitchFamily="34" charset="-122"/>
              <a:ea typeface="微软雅黑" panose="020B0503020204020204" pitchFamily="34" charset="-122"/>
              <a:sym typeface="+mn-lt"/>
            </a:endParaRPr>
          </a:p>
        </p:txBody>
      </p:sp>
      <p:grpSp>
        <p:nvGrpSpPr>
          <p:cNvPr id="20" name="组合 19"/>
          <p:cNvGrpSpPr/>
          <p:nvPr/>
        </p:nvGrpSpPr>
        <p:grpSpPr>
          <a:xfrm>
            <a:off x="7911253" y="141"/>
            <a:ext cx="1232747" cy="504563"/>
            <a:chOff x="11125200" y="0"/>
            <a:chExt cx="1733550" cy="709542"/>
          </a:xfrm>
        </p:grpSpPr>
        <p:sp>
          <p:nvSpPr>
            <p:cNvPr id="21" name="矩形 20"/>
            <p:cNvSpPr/>
            <p:nvPr/>
          </p:nvSpPr>
          <p:spPr>
            <a:xfrm>
              <a:off x="11125200" y="0"/>
              <a:ext cx="1733550" cy="709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endParaRPr>
            </a:p>
          </p:txBody>
        </p:sp>
        <p:sp>
          <p:nvSpPr>
            <p:cNvPr id="22" name="Content Placeholder 2"/>
            <p:cNvSpPr txBox="1"/>
            <p:nvPr/>
          </p:nvSpPr>
          <p:spPr>
            <a:xfrm>
              <a:off x="11579981" y="64770"/>
              <a:ext cx="931937" cy="527368"/>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base">
                <a:buClr>
                  <a:srgbClr val="0170C1">
                    <a:lumMod val="75000"/>
                  </a:srgbClr>
                </a:buClr>
              </a:pPr>
              <a:r>
                <a:rPr lang="en-US" sz="2275" dirty="0">
                  <a:solidFill>
                    <a:prstClr val="white"/>
                  </a:solidFill>
                  <a:latin typeface="Agency FB" panose="020B0503020202020204" pitchFamily="34" charset="0"/>
                  <a:ea typeface="微软雅黑" panose="020B0503020204020204" pitchFamily="34" charset="-122"/>
                  <a:sym typeface="+mn-lt"/>
                </a:rPr>
                <a:t>LOGO</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3574"/>
                                        </p:tgtEl>
                                        <p:attrNameLst>
                                          <p:attrName>style.visibility</p:attrName>
                                        </p:attrNameLst>
                                      </p:cBhvr>
                                      <p:to>
                                        <p:strVal val="visible"/>
                                      </p:to>
                                    </p:set>
                                    <p:animEffect transition="in" filter="wipe(down)">
                                      <p:cBhvr>
                                        <p:cTn id="21" dur="500"/>
                                        <p:tgtEl>
                                          <p:spTgt spid="23574"/>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23561"/>
                                        </p:tgtEl>
                                        <p:attrNameLst>
                                          <p:attrName>style.visibility</p:attrName>
                                        </p:attrNameLst>
                                      </p:cBhvr>
                                      <p:to>
                                        <p:strVal val="visible"/>
                                      </p:to>
                                    </p:set>
                                    <p:anim calcmode="lin" valueType="num">
                                      <p:cBhvr additive="base">
                                        <p:cTn id="25" dur="500" fill="hold"/>
                                        <p:tgtEl>
                                          <p:spTgt spid="23561"/>
                                        </p:tgtEl>
                                        <p:attrNameLst>
                                          <p:attrName>ppt_x</p:attrName>
                                        </p:attrNameLst>
                                      </p:cBhvr>
                                      <p:tavLst>
                                        <p:tav tm="0">
                                          <p:val>
                                            <p:strVal val="1+#ppt_w/2"/>
                                          </p:val>
                                        </p:tav>
                                        <p:tav tm="100000">
                                          <p:val>
                                            <p:strVal val="#ppt_x"/>
                                          </p:val>
                                        </p:tav>
                                      </p:tavLst>
                                    </p:anim>
                                    <p:anim calcmode="lin" valueType="num">
                                      <p:cBhvr additive="base">
                                        <p:cTn id="26" dur="500" fill="hold"/>
                                        <p:tgtEl>
                                          <p:spTgt spid="2356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50"/>
                                  </p:stCondLst>
                                  <p:childTnLst>
                                    <p:set>
                                      <p:cBhvr>
                                        <p:cTn id="28" dur="1" fill="hold">
                                          <p:stCondLst>
                                            <p:cond delay="0"/>
                                          </p:stCondLst>
                                        </p:cTn>
                                        <p:tgtEl>
                                          <p:spTgt spid="23567"/>
                                        </p:tgtEl>
                                        <p:attrNameLst>
                                          <p:attrName>style.visibility</p:attrName>
                                        </p:attrNameLst>
                                      </p:cBhvr>
                                      <p:to>
                                        <p:strVal val="visible"/>
                                      </p:to>
                                    </p:set>
                                    <p:anim calcmode="lin" valueType="num">
                                      <p:cBhvr additive="base">
                                        <p:cTn id="29" dur="500" fill="hold"/>
                                        <p:tgtEl>
                                          <p:spTgt spid="23567"/>
                                        </p:tgtEl>
                                        <p:attrNameLst>
                                          <p:attrName>ppt_x</p:attrName>
                                        </p:attrNameLst>
                                      </p:cBhvr>
                                      <p:tavLst>
                                        <p:tav tm="0">
                                          <p:val>
                                            <p:strVal val="1+#ppt_w/2"/>
                                          </p:val>
                                        </p:tav>
                                        <p:tav tm="100000">
                                          <p:val>
                                            <p:strVal val="#ppt_x"/>
                                          </p:val>
                                        </p:tav>
                                      </p:tavLst>
                                    </p:anim>
                                    <p:anim calcmode="lin" valueType="num">
                                      <p:cBhvr additive="base">
                                        <p:cTn id="30" dur="500" fill="hold"/>
                                        <p:tgtEl>
                                          <p:spTgt spid="23567"/>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500"/>
                                  </p:stCondLst>
                                  <p:childTnLst>
                                    <p:set>
                                      <p:cBhvr>
                                        <p:cTn id="32" dur="1" fill="hold">
                                          <p:stCondLst>
                                            <p:cond delay="0"/>
                                          </p:stCondLst>
                                        </p:cTn>
                                        <p:tgtEl>
                                          <p:spTgt spid="23564"/>
                                        </p:tgtEl>
                                        <p:attrNameLst>
                                          <p:attrName>style.visibility</p:attrName>
                                        </p:attrNameLst>
                                      </p:cBhvr>
                                      <p:to>
                                        <p:strVal val="visible"/>
                                      </p:to>
                                    </p:set>
                                    <p:anim calcmode="lin" valueType="num">
                                      <p:cBhvr additive="base">
                                        <p:cTn id="33" dur="500" fill="hold"/>
                                        <p:tgtEl>
                                          <p:spTgt spid="23564"/>
                                        </p:tgtEl>
                                        <p:attrNameLst>
                                          <p:attrName>ppt_x</p:attrName>
                                        </p:attrNameLst>
                                      </p:cBhvr>
                                      <p:tavLst>
                                        <p:tav tm="0">
                                          <p:val>
                                            <p:strVal val="1+#ppt_w/2"/>
                                          </p:val>
                                        </p:tav>
                                        <p:tav tm="100000">
                                          <p:val>
                                            <p:strVal val="#ppt_x"/>
                                          </p:val>
                                        </p:tav>
                                      </p:tavLst>
                                    </p:anim>
                                    <p:anim calcmode="lin" valueType="num">
                                      <p:cBhvr additive="base">
                                        <p:cTn id="34" dur="500" fill="hold"/>
                                        <p:tgtEl>
                                          <p:spTgt spid="2356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750"/>
                                  </p:stCondLst>
                                  <p:childTnLst>
                                    <p:set>
                                      <p:cBhvr>
                                        <p:cTn id="36" dur="1" fill="hold">
                                          <p:stCondLst>
                                            <p:cond delay="0"/>
                                          </p:stCondLst>
                                        </p:cTn>
                                        <p:tgtEl>
                                          <p:spTgt spid="23570"/>
                                        </p:tgtEl>
                                        <p:attrNameLst>
                                          <p:attrName>style.visibility</p:attrName>
                                        </p:attrNameLst>
                                      </p:cBhvr>
                                      <p:to>
                                        <p:strVal val="visible"/>
                                      </p:to>
                                    </p:set>
                                    <p:anim calcmode="lin" valueType="num">
                                      <p:cBhvr additive="base">
                                        <p:cTn id="37" dur="500" fill="hold"/>
                                        <p:tgtEl>
                                          <p:spTgt spid="23570"/>
                                        </p:tgtEl>
                                        <p:attrNameLst>
                                          <p:attrName>ppt_x</p:attrName>
                                        </p:attrNameLst>
                                      </p:cBhvr>
                                      <p:tavLst>
                                        <p:tav tm="0">
                                          <p:val>
                                            <p:strVal val="1+#ppt_w/2"/>
                                          </p:val>
                                        </p:tav>
                                        <p:tav tm="100000">
                                          <p:val>
                                            <p:strVal val="#ppt_x"/>
                                          </p:val>
                                        </p:tav>
                                      </p:tavLst>
                                    </p:anim>
                                    <p:anim calcmode="lin" valueType="num">
                                      <p:cBhvr additive="base">
                                        <p:cTn id="38" dur="500" fill="hold"/>
                                        <p:tgtEl>
                                          <p:spTgt spid="235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P spid="23574"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Block Arc 45"/>
          <p:cNvSpPr/>
          <p:nvPr/>
        </p:nvSpPr>
        <p:spPr>
          <a:xfrm rot="2700000">
            <a:off x="1605152" y="2052263"/>
            <a:ext cx="1620823" cy="1620822"/>
          </a:xfrm>
          <a:prstGeom prst="blockArc">
            <a:avLst>
              <a:gd name="adj1" fmla="val 19782491"/>
              <a:gd name="adj2" fmla="val 13507335"/>
              <a:gd name="adj3" fmla="val 65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110"/>
          <p:cNvGrpSpPr/>
          <p:nvPr/>
        </p:nvGrpSpPr>
        <p:grpSpPr>
          <a:xfrm>
            <a:off x="898776" y="1775500"/>
            <a:ext cx="2608462" cy="2712337"/>
            <a:chOff x="630206" y="1507089"/>
            <a:chExt cx="2608605" cy="2712486"/>
          </a:xfrm>
        </p:grpSpPr>
        <p:grpSp>
          <p:nvGrpSpPr>
            <p:cNvPr id="5" name="Group 53"/>
            <p:cNvGrpSpPr/>
            <p:nvPr/>
          </p:nvGrpSpPr>
          <p:grpSpPr>
            <a:xfrm rot="21351568">
              <a:off x="630206" y="3582137"/>
              <a:ext cx="1112944" cy="637438"/>
              <a:chOff x="2355915" y="3857572"/>
              <a:chExt cx="1347923" cy="772022"/>
            </a:xfrm>
          </p:grpSpPr>
          <p:sp>
            <p:nvSpPr>
              <p:cNvPr id="31" name="Rectangle 30"/>
              <p:cNvSpPr/>
              <p:nvPr/>
            </p:nvSpPr>
            <p:spPr>
              <a:xfrm rot="2700000">
                <a:off x="3093973" y="3472415"/>
                <a:ext cx="224707" cy="99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Rounded Rectangle 31"/>
              <p:cNvSpPr/>
              <p:nvPr/>
            </p:nvSpPr>
            <p:spPr>
              <a:xfrm rot="2700000">
                <a:off x="2538069" y="4020237"/>
                <a:ext cx="427203" cy="79151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Block Arc 29"/>
            <p:cNvSpPr/>
            <p:nvPr/>
          </p:nvSpPr>
          <p:spPr>
            <a:xfrm rot="2700000">
              <a:off x="1114680" y="1507089"/>
              <a:ext cx="2124132" cy="2124131"/>
            </a:xfrm>
            <a:prstGeom prst="blockArc">
              <a:avLst>
                <a:gd name="adj1" fmla="val 21433357"/>
                <a:gd name="adj2" fmla="val 13378235"/>
                <a:gd name="adj3" fmla="val 47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Block Arc 48"/>
          <p:cNvSpPr/>
          <p:nvPr/>
        </p:nvSpPr>
        <p:spPr>
          <a:xfrm rot="2700000">
            <a:off x="1827582" y="2274693"/>
            <a:ext cx="1175962" cy="1175960"/>
          </a:xfrm>
          <a:prstGeom prst="blockArc">
            <a:avLst>
              <a:gd name="adj1" fmla="val 17805926"/>
              <a:gd name="adj2" fmla="val 13444767"/>
              <a:gd name="adj3" fmla="val 748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Oval 51"/>
          <p:cNvSpPr/>
          <p:nvPr/>
        </p:nvSpPr>
        <p:spPr>
          <a:xfrm rot="2700000">
            <a:off x="2005525" y="2452637"/>
            <a:ext cx="820075" cy="8200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Group 73"/>
          <p:cNvGrpSpPr/>
          <p:nvPr/>
        </p:nvGrpSpPr>
        <p:grpSpPr>
          <a:xfrm>
            <a:off x="2454105" y="1833396"/>
            <a:ext cx="2252139" cy="217748"/>
            <a:chOff x="2901397" y="1463917"/>
            <a:chExt cx="2252262" cy="221448"/>
          </a:xfrm>
        </p:grpSpPr>
        <p:cxnSp>
          <p:nvCxnSpPr>
            <p:cNvPr id="60" name="Straight Connector 59"/>
            <p:cNvCxnSpPr/>
            <p:nvPr/>
          </p:nvCxnSpPr>
          <p:spPr>
            <a:xfrm flipH="1" flipV="1">
              <a:off x="4914605" y="1465097"/>
              <a:ext cx="239054" cy="220268"/>
            </a:xfrm>
            <a:prstGeom prst="line">
              <a:avLst/>
            </a:prstGeom>
            <a:ln w="1270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2901397" y="1463917"/>
              <a:ext cx="2013208" cy="1615"/>
            </a:xfrm>
            <a:prstGeom prst="line">
              <a:avLst/>
            </a:prstGeom>
            <a:ln w="1270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 name="Group 73"/>
          <p:cNvGrpSpPr/>
          <p:nvPr/>
        </p:nvGrpSpPr>
        <p:grpSpPr>
          <a:xfrm>
            <a:off x="2454106" y="2109493"/>
            <a:ext cx="1881613" cy="217748"/>
            <a:chOff x="2901397" y="1463917"/>
            <a:chExt cx="1881716" cy="221448"/>
          </a:xfrm>
        </p:grpSpPr>
        <p:cxnSp>
          <p:nvCxnSpPr>
            <p:cNvPr id="68" name="Straight Connector 67"/>
            <p:cNvCxnSpPr/>
            <p:nvPr/>
          </p:nvCxnSpPr>
          <p:spPr>
            <a:xfrm flipH="1" flipV="1">
              <a:off x="4544059" y="1465097"/>
              <a:ext cx="239054" cy="220268"/>
            </a:xfrm>
            <a:prstGeom prst="line">
              <a:avLst/>
            </a:prstGeom>
            <a:ln w="1270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2901397" y="1463917"/>
              <a:ext cx="1642662" cy="1615"/>
            </a:xfrm>
            <a:prstGeom prst="line">
              <a:avLst/>
            </a:prstGeom>
            <a:ln w="1270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 name="Group 73"/>
          <p:cNvGrpSpPr/>
          <p:nvPr/>
        </p:nvGrpSpPr>
        <p:grpSpPr>
          <a:xfrm>
            <a:off x="2454106" y="2320781"/>
            <a:ext cx="1566376" cy="217750"/>
            <a:chOff x="2683251" y="1463915"/>
            <a:chExt cx="1566462" cy="221450"/>
          </a:xfrm>
        </p:grpSpPr>
        <p:cxnSp>
          <p:nvCxnSpPr>
            <p:cNvPr id="82" name="Straight Connector 81"/>
            <p:cNvCxnSpPr/>
            <p:nvPr/>
          </p:nvCxnSpPr>
          <p:spPr>
            <a:xfrm flipH="1" flipV="1">
              <a:off x="4010659" y="1465097"/>
              <a:ext cx="239054" cy="220268"/>
            </a:xfrm>
            <a:prstGeom prst="line">
              <a:avLst/>
            </a:prstGeom>
            <a:ln w="1270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flipV="1">
              <a:off x="2683251" y="1463915"/>
              <a:ext cx="1325760" cy="1182"/>
            </a:xfrm>
            <a:prstGeom prst="line">
              <a:avLst/>
            </a:prstGeom>
            <a:ln w="1270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 name="Group 73"/>
          <p:cNvGrpSpPr/>
          <p:nvPr/>
        </p:nvGrpSpPr>
        <p:grpSpPr>
          <a:xfrm>
            <a:off x="2736030" y="2568846"/>
            <a:ext cx="913926" cy="216588"/>
            <a:chOff x="2683251" y="1465095"/>
            <a:chExt cx="913976" cy="220268"/>
          </a:xfrm>
        </p:grpSpPr>
        <p:cxnSp>
          <p:nvCxnSpPr>
            <p:cNvPr id="88" name="Straight Connector 87"/>
            <p:cNvCxnSpPr/>
            <p:nvPr/>
          </p:nvCxnSpPr>
          <p:spPr>
            <a:xfrm flipH="1" flipV="1">
              <a:off x="3358173" y="1465095"/>
              <a:ext cx="239054" cy="220268"/>
            </a:xfrm>
            <a:prstGeom prst="line">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683251" y="1465097"/>
              <a:ext cx="674922" cy="1615"/>
            </a:xfrm>
            <a:prstGeom prst="line">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1" name="Text Placeholder 3"/>
          <p:cNvSpPr txBox="1"/>
          <p:nvPr/>
        </p:nvSpPr>
        <p:spPr>
          <a:xfrm>
            <a:off x="4674505" y="2217160"/>
            <a:ext cx="144271" cy="13138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lnSpc>
                <a:spcPct val="150000"/>
              </a:lnSpc>
              <a:spcBef>
                <a:spcPct val="20000"/>
              </a:spcBef>
              <a:defRPr/>
            </a:pPr>
            <a:r>
              <a:rPr lang="en-US" sz="570" dirty="0">
                <a:solidFill>
                  <a:srgbClr val="0170C1"/>
                </a:solidFill>
                <a:latin typeface="Arial" panose="020B0604020202020204" pitchFamily="34" charset="0"/>
                <a:ea typeface="微软雅黑" panose="020B0503020204020204" pitchFamily="34" charset="-122"/>
                <a:sym typeface="Arial" panose="020B0604020202020204" pitchFamily="34" charset="0"/>
              </a:rPr>
              <a:t>70%</a:t>
            </a:r>
          </a:p>
        </p:txBody>
      </p:sp>
      <p:sp>
        <p:nvSpPr>
          <p:cNvPr id="92" name="Text Placeholder 3"/>
          <p:cNvSpPr txBox="1"/>
          <p:nvPr/>
        </p:nvSpPr>
        <p:spPr>
          <a:xfrm>
            <a:off x="4314493" y="2491693"/>
            <a:ext cx="144271" cy="13138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lnSpc>
                <a:spcPct val="150000"/>
              </a:lnSpc>
              <a:spcBef>
                <a:spcPct val="20000"/>
              </a:spcBef>
              <a:defRPr/>
            </a:pPr>
            <a:r>
              <a:rPr lang="en-US" sz="570" dirty="0">
                <a:solidFill>
                  <a:srgbClr val="A6A6A6"/>
                </a:solidFill>
                <a:latin typeface="Arial" panose="020B0604020202020204" pitchFamily="34" charset="0"/>
                <a:ea typeface="微软雅黑" panose="020B0503020204020204" pitchFamily="34" charset="-122"/>
                <a:sym typeface="Arial" panose="020B0604020202020204" pitchFamily="34" charset="0"/>
              </a:rPr>
              <a:t>65%</a:t>
            </a:r>
          </a:p>
        </p:txBody>
      </p:sp>
      <p:sp>
        <p:nvSpPr>
          <p:cNvPr id="93" name="Text Placeholder 3"/>
          <p:cNvSpPr txBox="1"/>
          <p:nvPr/>
        </p:nvSpPr>
        <p:spPr>
          <a:xfrm>
            <a:off x="3924919" y="2708281"/>
            <a:ext cx="144271" cy="13138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lnSpc>
                <a:spcPct val="150000"/>
              </a:lnSpc>
              <a:spcBef>
                <a:spcPct val="20000"/>
              </a:spcBef>
              <a:defRPr/>
            </a:pPr>
            <a:r>
              <a:rPr lang="en-US" sz="570" dirty="0">
                <a:solidFill>
                  <a:srgbClr val="0170C1"/>
                </a:solidFill>
                <a:latin typeface="Arial" panose="020B0604020202020204" pitchFamily="34" charset="0"/>
                <a:ea typeface="微软雅黑" panose="020B0503020204020204" pitchFamily="34" charset="-122"/>
                <a:sym typeface="Arial" panose="020B0604020202020204" pitchFamily="34" charset="0"/>
              </a:rPr>
              <a:t>75%</a:t>
            </a:r>
          </a:p>
        </p:txBody>
      </p:sp>
      <p:sp>
        <p:nvSpPr>
          <p:cNvPr id="94" name="Text Placeholder 3"/>
          <p:cNvSpPr txBox="1"/>
          <p:nvPr/>
        </p:nvSpPr>
        <p:spPr>
          <a:xfrm>
            <a:off x="3573886" y="2977943"/>
            <a:ext cx="184346" cy="13138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lnSpc>
                <a:spcPct val="150000"/>
              </a:lnSpc>
              <a:spcBef>
                <a:spcPct val="20000"/>
              </a:spcBef>
              <a:defRPr/>
            </a:pPr>
            <a:r>
              <a:rPr lang="en-US" sz="570" dirty="0">
                <a:solidFill>
                  <a:srgbClr val="A6A6A6"/>
                </a:solidFill>
                <a:latin typeface="Arial" panose="020B0604020202020204" pitchFamily="34" charset="0"/>
                <a:ea typeface="微软雅黑" panose="020B0503020204020204" pitchFamily="34" charset="-122"/>
                <a:sym typeface="Arial" panose="020B0604020202020204" pitchFamily="34" charset="0"/>
              </a:rPr>
              <a:t>100%</a:t>
            </a:r>
          </a:p>
        </p:txBody>
      </p:sp>
      <p:sp>
        <p:nvSpPr>
          <p:cNvPr id="95" name="Freeform 46"/>
          <p:cNvSpPr>
            <a:spLocks noEditPoints="1"/>
          </p:cNvSpPr>
          <p:nvPr/>
        </p:nvSpPr>
        <p:spPr bwMode="auto">
          <a:xfrm>
            <a:off x="5068942" y="1784550"/>
            <a:ext cx="496860" cy="49686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46"/>
          <p:cNvSpPr>
            <a:spLocks noEditPoints="1"/>
          </p:cNvSpPr>
          <p:nvPr/>
        </p:nvSpPr>
        <p:spPr bwMode="auto">
          <a:xfrm>
            <a:off x="5068942" y="2517925"/>
            <a:ext cx="496860" cy="49686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46"/>
          <p:cNvSpPr>
            <a:spLocks noEditPoints="1"/>
          </p:cNvSpPr>
          <p:nvPr/>
        </p:nvSpPr>
        <p:spPr bwMode="auto">
          <a:xfrm>
            <a:off x="5068942" y="3241871"/>
            <a:ext cx="496860" cy="49686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46"/>
          <p:cNvSpPr>
            <a:spLocks noEditPoints="1"/>
          </p:cNvSpPr>
          <p:nvPr/>
        </p:nvSpPr>
        <p:spPr bwMode="auto">
          <a:xfrm>
            <a:off x="5068942" y="3965819"/>
            <a:ext cx="496860" cy="49686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4"/>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30"/>
          <p:cNvGrpSpPr/>
          <p:nvPr/>
        </p:nvGrpSpPr>
        <p:grpSpPr>
          <a:xfrm>
            <a:off x="5678508" y="1786455"/>
            <a:ext cx="2285393" cy="448051"/>
            <a:chOff x="1270277" y="1233504"/>
            <a:chExt cx="3048000" cy="448075"/>
          </a:xfrm>
        </p:grpSpPr>
        <p:sp>
          <p:nvSpPr>
            <p:cNvPr id="100" name="Text Placeholder 3"/>
            <p:cNvSpPr txBox="1"/>
            <p:nvPr/>
          </p:nvSpPr>
          <p:spPr>
            <a:xfrm>
              <a:off x="1270277" y="1233504"/>
              <a:ext cx="1197227" cy="15325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995" dirty="0">
                  <a:solidFill>
                    <a:srgbClr val="0170C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0170C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Text Placeholder 3"/>
            <p:cNvSpPr txBox="1"/>
            <p:nvPr/>
          </p:nvSpPr>
          <p:spPr>
            <a:xfrm>
              <a:off x="1270277" y="1418801"/>
              <a:ext cx="3048000" cy="26277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30"/>
          <p:cNvGrpSpPr/>
          <p:nvPr/>
        </p:nvGrpSpPr>
        <p:grpSpPr>
          <a:xfrm>
            <a:off x="5678508" y="2519830"/>
            <a:ext cx="2285393" cy="448051"/>
            <a:chOff x="1270277" y="1233504"/>
            <a:chExt cx="3048000" cy="448075"/>
          </a:xfrm>
        </p:grpSpPr>
        <p:sp>
          <p:nvSpPr>
            <p:cNvPr id="103" name="Text Placeholder 3"/>
            <p:cNvSpPr txBox="1"/>
            <p:nvPr/>
          </p:nvSpPr>
          <p:spPr>
            <a:xfrm>
              <a:off x="1270277" y="1233504"/>
              <a:ext cx="1197227" cy="15325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995" dirty="0">
                  <a:solidFill>
                    <a:srgbClr val="A6A6A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ext Placeholder 3"/>
            <p:cNvSpPr txBox="1"/>
            <p:nvPr/>
          </p:nvSpPr>
          <p:spPr>
            <a:xfrm>
              <a:off x="1270277" y="1418801"/>
              <a:ext cx="3048000" cy="26277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30"/>
          <p:cNvGrpSpPr/>
          <p:nvPr/>
        </p:nvGrpSpPr>
        <p:grpSpPr>
          <a:xfrm>
            <a:off x="5678508" y="3243777"/>
            <a:ext cx="2285393" cy="448051"/>
            <a:chOff x="1270277" y="1233504"/>
            <a:chExt cx="3048000" cy="448075"/>
          </a:xfrm>
        </p:grpSpPr>
        <p:sp>
          <p:nvSpPr>
            <p:cNvPr id="106" name="Text Placeholder 3"/>
            <p:cNvSpPr txBox="1"/>
            <p:nvPr/>
          </p:nvSpPr>
          <p:spPr>
            <a:xfrm>
              <a:off x="1270277" y="1233504"/>
              <a:ext cx="1197227" cy="15325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995" dirty="0">
                  <a:solidFill>
                    <a:srgbClr val="0170C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0170C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Text Placeholder 3"/>
            <p:cNvSpPr txBox="1"/>
            <p:nvPr/>
          </p:nvSpPr>
          <p:spPr>
            <a:xfrm>
              <a:off x="1270277" y="1418801"/>
              <a:ext cx="3048000" cy="26277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30"/>
          <p:cNvGrpSpPr/>
          <p:nvPr/>
        </p:nvGrpSpPr>
        <p:grpSpPr>
          <a:xfrm>
            <a:off x="5678508" y="3967724"/>
            <a:ext cx="2285393" cy="448051"/>
            <a:chOff x="1270277" y="1233504"/>
            <a:chExt cx="3048000" cy="448075"/>
          </a:xfrm>
        </p:grpSpPr>
        <p:sp>
          <p:nvSpPr>
            <p:cNvPr id="109" name="Text Placeholder 3"/>
            <p:cNvSpPr txBox="1"/>
            <p:nvPr/>
          </p:nvSpPr>
          <p:spPr>
            <a:xfrm>
              <a:off x="1270277" y="1233504"/>
              <a:ext cx="1197227" cy="15325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995" dirty="0">
                  <a:solidFill>
                    <a:srgbClr val="A6A6A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Text Placeholder 3"/>
            <p:cNvSpPr txBox="1"/>
            <p:nvPr/>
          </p:nvSpPr>
          <p:spPr>
            <a:xfrm>
              <a:off x="1270277" y="1418801"/>
              <a:ext cx="3048000" cy="26277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500"/>
                                        <p:tgtEl>
                                          <p:spTgt spid="6"/>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childTnLst>
                                </p:cTn>
                              </p:par>
                            </p:childTnLst>
                          </p:cTn>
                        </p:par>
                        <p:par>
                          <p:cTn id="24" fill="hold">
                            <p:stCondLst>
                              <p:cond delay="2500"/>
                            </p:stCondLst>
                            <p:childTnLst>
                              <p:par>
                                <p:cTn id="25" presetID="18" presetClass="entr" presetSubtype="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Right)">
                                      <p:cBhvr>
                                        <p:cTn id="27" dur="500"/>
                                        <p:tgtEl>
                                          <p:spTgt spid="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Effect transition="in" filter="fade">
                                      <p:cBhvr>
                                        <p:cTn id="39" dur="500"/>
                                        <p:tgtEl>
                                          <p:spTgt spid="49"/>
                                        </p:tgtEl>
                                      </p:cBhvr>
                                    </p:animEffect>
                                  </p:childTnLst>
                                </p:cTn>
                              </p:par>
                            </p:childTnLst>
                          </p:cTn>
                        </p:par>
                        <p:par>
                          <p:cTn id="40" fill="hold">
                            <p:stCondLst>
                              <p:cond delay="4000"/>
                            </p:stCondLst>
                            <p:childTnLst>
                              <p:par>
                                <p:cTn id="41" presetID="18" presetClass="entr" presetSubtype="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trips(downRight)">
                                      <p:cBhvr>
                                        <p:cTn id="43" dur="500"/>
                                        <p:tgtEl>
                                          <p:spTgt spid="8"/>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 calcmode="lin" valueType="num">
                                      <p:cBhvr>
                                        <p:cTn id="47" dur="500" fill="hold"/>
                                        <p:tgtEl>
                                          <p:spTgt spid="93"/>
                                        </p:tgtEl>
                                        <p:attrNameLst>
                                          <p:attrName>ppt_w</p:attrName>
                                        </p:attrNameLst>
                                      </p:cBhvr>
                                      <p:tavLst>
                                        <p:tav tm="0">
                                          <p:val>
                                            <p:fltVal val="0"/>
                                          </p:val>
                                        </p:tav>
                                        <p:tav tm="100000">
                                          <p:val>
                                            <p:strVal val="#ppt_w"/>
                                          </p:val>
                                        </p:tav>
                                      </p:tavLst>
                                    </p:anim>
                                    <p:anim calcmode="lin" valueType="num">
                                      <p:cBhvr>
                                        <p:cTn id="48" dur="500" fill="hold"/>
                                        <p:tgtEl>
                                          <p:spTgt spid="93"/>
                                        </p:tgtEl>
                                        <p:attrNameLst>
                                          <p:attrName>ppt_h</p:attrName>
                                        </p:attrNameLst>
                                      </p:cBhvr>
                                      <p:tavLst>
                                        <p:tav tm="0">
                                          <p:val>
                                            <p:fltVal val="0"/>
                                          </p:val>
                                        </p:tav>
                                        <p:tav tm="100000">
                                          <p:val>
                                            <p:strVal val="#ppt_h"/>
                                          </p:val>
                                        </p:tav>
                                      </p:tavLst>
                                    </p:anim>
                                    <p:animEffect transition="in" filter="fade">
                                      <p:cBhvr>
                                        <p:cTn id="49" dur="500"/>
                                        <p:tgtEl>
                                          <p:spTgt spid="93"/>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p:cTn id="53" dur="500" fill="hold"/>
                                        <p:tgtEl>
                                          <p:spTgt spid="52"/>
                                        </p:tgtEl>
                                        <p:attrNameLst>
                                          <p:attrName>ppt_w</p:attrName>
                                        </p:attrNameLst>
                                      </p:cBhvr>
                                      <p:tavLst>
                                        <p:tav tm="0">
                                          <p:val>
                                            <p:fltVal val="0"/>
                                          </p:val>
                                        </p:tav>
                                        <p:tav tm="100000">
                                          <p:val>
                                            <p:strVal val="#ppt_w"/>
                                          </p:val>
                                        </p:tav>
                                      </p:tavLst>
                                    </p:anim>
                                    <p:anim calcmode="lin" valueType="num">
                                      <p:cBhvr>
                                        <p:cTn id="54" dur="500" fill="hold"/>
                                        <p:tgtEl>
                                          <p:spTgt spid="52"/>
                                        </p:tgtEl>
                                        <p:attrNameLst>
                                          <p:attrName>ppt_h</p:attrName>
                                        </p:attrNameLst>
                                      </p:cBhvr>
                                      <p:tavLst>
                                        <p:tav tm="0">
                                          <p:val>
                                            <p:fltVal val="0"/>
                                          </p:val>
                                        </p:tav>
                                        <p:tav tm="100000">
                                          <p:val>
                                            <p:strVal val="#ppt_h"/>
                                          </p:val>
                                        </p:tav>
                                      </p:tavLst>
                                    </p:anim>
                                    <p:animEffect transition="in" filter="fade">
                                      <p:cBhvr>
                                        <p:cTn id="55" dur="500"/>
                                        <p:tgtEl>
                                          <p:spTgt spid="52"/>
                                        </p:tgtEl>
                                      </p:cBhvr>
                                    </p:animEffect>
                                  </p:childTnLst>
                                </p:cTn>
                              </p:par>
                            </p:childTnLst>
                          </p:cTn>
                        </p:par>
                        <p:par>
                          <p:cTn id="56" fill="hold">
                            <p:stCondLst>
                              <p:cond delay="5500"/>
                            </p:stCondLst>
                            <p:childTnLst>
                              <p:par>
                                <p:cTn id="57" presetID="18" presetClass="entr" presetSubtype="6"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strips(downRight)">
                                      <p:cBhvr>
                                        <p:cTn id="59" dur="500"/>
                                        <p:tgtEl>
                                          <p:spTgt spid="9"/>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500" fill="hold"/>
                                        <p:tgtEl>
                                          <p:spTgt spid="94"/>
                                        </p:tgtEl>
                                        <p:attrNameLst>
                                          <p:attrName>ppt_w</p:attrName>
                                        </p:attrNameLst>
                                      </p:cBhvr>
                                      <p:tavLst>
                                        <p:tav tm="0">
                                          <p:val>
                                            <p:fltVal val="0"/>
                                          </p:val>
                                        </p:tav>
                                        <p:tav tm="100000">
                                          <p:val>
                                            <p:strVal val="#ppt_w"/>
                                          </p:val>
                                        </p:tav>
                                      </p:tavLst>
                                    </p:anim>
                                    <p:anim calcmode="lin" valueType="num">
                                      <p:cBhvr>
                                        <p:cTn id="64" dur="500" fill="hold"/>
                                        <p:tgtEl>
                                          <p:spTgt spid="94"/>
                                        </p:tgtEl>
                                        <p:attrNameLst>
                                          <p:attrName>ppt_h</p:attrName>
                                        </p:attrNameLst>
                                      </p:cBhvr>
                                      <p:tavLst>
                                        <p:tav tm="0">
                                          <p:val>
                                            <p:fltVal val="0"/>
                                          </p:val>
                                        </p:tav>
                                        <p:tav tm="100000">
                                          <p:val>
                                            <p:strVal val="#ppt_h"/>
                                          </p:val>
                                        </p:tav>
                                      </p:tavLst>
                                    </p:anim>
                                    <p:animEffect transition="in" filter="fade">
                                      <p:cBhvr>
                                        <p:cTn id="65" dur="500"/>
                                        <p:tgtEl>
                                          <p:spTgt spid="94"/>
                                        </p:tgtEl>
                                      </p:cBhvr>
                                    </p:animEffect>
                                  </p:childTnLst>
                                </p:cTn>
                              </p:par>
                            </p:childTnLst>
                          </p:cTn>
                        </p:par>
                        <p:par>
                          <p:cTn id="66" fill="hold">
                            <p:stCondLst>
                              <p:cond delay="6500"/>
                            </p:stCondLst>
                            <p:childTnLst>
                              <p:par>
                                <p:cTn id="67" presetID="53" presetClass="entr" presetSubtype="16"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p:cTn id="69" dur="500" fill="hold"/>
                                        <p:tgtEl>
                                          <p:spTgt spid="95"/>
                                        </p:tgtEl>
                                        <p:attrNameLst>
                                          <p:attrName>ppt_w</p:attrName>
                                        </p:attrNameLst>
                                      </p:cBhvr>
                                      <p:tavLst>
                                        <p:tav tm="0">
                                          <p:val>
                                            <p:fltVal val="0"/>
                                          </p:val>
                                        </p:tav>
                                        <p:tav tm="100000">
                                          <p:val>
                                            <p:strVal val="#ppt_w"/>
                                          </p:val>
                                        </p:tav>
                                      </p:tavLst>
                                    </p:anim>
                                    <p:anim calcmode="lin" valueType="num">
                                      <p:cBhvr>
                                        <p:cTn id="70" dur="500" fill="hold"/>
                                        <p:tgtEl>
                                          <p:spTgt spid="95"/>
                                        </p:tgtEl>
                                        <p:attrNameLst>
                                          <p:attrName>ppt_h</p:attrName>
                                        </p:attrNameLst>
                                      </p:cBhvr>
                                      <p:tavLst>
                                        <p:tav tm="0">
                                          <p:val>
                                            <p:fltVal val="0"/>
                                          </p:val>
                                        </p:tav>
                                        <p:tav tm="100000">
                                          <p:val>
                                            <p:strVal val="#ppt_h"/>
                                          </p:val>
                                        </p:tav>
                                      </p:tavLst>
                                    </p:anim>
                                    <p:animEffect transition="in" filter="fade">
                                      <p:cBhvr>
                                        <p:cTn id="71" dur="500"/>
                                        <p:tgtEl>
                                          <p:spTgt spid="95"/>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 calcmode="lin" valueType="num">
                                      <p:cBhvr>
                                        <p:cTn id="79" dur="500" fill="hold"/>
                                        <p:tgtEl>
                                          <p:spTgt spid="96"/>
                                        </p:tgtEl>
                                        <p:attrNameLst>
                                          <p:attrName>ppt_w</p:attrName>
                                        </p:attrNameLst>
                                      </p:cBhvr>
                                      <p:tavLst>
                                        <p:tav tm="0">
                                          <p:val>
                                            <p:fltVal val="0"/>
                                          </p:val>
                                        </p:tav>
                                        <p:tav tm="100000">
                                          <p:val>
                                            <p:strVal val="#ppt_w"/>
                                          </p:val>
                                        </p:tav>
                                      </p:tavLst>
                                    </p:anim>
                                    <p:anim calcmode="lin" valueType="num">
                                      <p:cBhvr>
                                        <p:cTn id="80" dur="500" fill="hold"/>
                                        <p:tgtEl>
                                          <p:spTgt spid="96"/>
                                        </p:tgtEl>
                                        <p:attrNameLst>
                                          <p:attrName>ppt_h</p:attrName>
                                        </p:attrNameLst>
                                      </p:cBhvr>
                                      <p:tavLst>
                                        <p:tav tm="0">
                                          <p:val>
                                            <p:fltVal val="0"/>
                                          </p:val>
                                        </p:tav>
                                        <p:tav tm="100000">
                                          <p:val>
                                            <p:strVal val="#ppt_h"/>
                                          </p:val>
                                        </p:tav>
                                      </p:tavLst>
                                    </p:anim>
                                    <p:animEffect transition="in" filter="fade">
                                      <p:cBhvr>
                                        <p:cTn id="81" dur="500"/>
                                        <p:tgtEl>
                                          <p:spTgt spid="96"/>
                                        </p:tgtEl>
                                      </p:cBhvr>
                                    </p:animEffect>
                                  </p:childTnLst>
                                </p:cTn>
                              </p:par>
                            </p:childTnLst>
                          </p:cTn>
                        </p:par>
                        <p:par>
                          <p:cTn id="82" fill="hold">
                            <p:stCondLst>
                              <p:cond delay="8000"/>
                            </p:stCondLst>
                            <p:childTnLst>
                              <p:par>
                                <p:cTn id="83" presetID="22" presetClass="entr" presetSubtype="8" fill="hold"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par>
                          <p:cTn id="86" fill="hold">
                            <p:stCondLst>
                              <p:cond delay="8500"/>
                            </p:stCondLst>
                            <p:childTnLst>
                              <p:par>
                                <p:cTn id="87" presetID="53" presetClass="entr" presetSubtype="16" fill="hold" grpId="0" nodeType="afterEffect">
                                  <p:stCondLst>
                                    <p:cond delay="0"/>
                                  </p:stCondLst>
                                  <p:childTnLst>
                                    <p:set>
                                      <p:cBhvr>
                                        <p:cTn id="88" dur="1" fill="hold">
                                          <p:stCondLst>
                                            <p:cond delay="0"/>
                                          </p:stCondLst>
                                        </p:cTn>
                                        <p:tgtEl>
                                          <p:spTgt spid="97"/>
                                        </p:tgtEl>
                                        <p:attrNameLst>
                                          <p:attrName>style.visibility</p:attrName>
                                        </p:attrNameLst>
                                      </p:cBhvr>
                                      <p:to>
                                        <p:strVal val="visible"/>
                                      </p:to>
                                    </p:set>
                                    <p:anim calcmode="lin" valueType="num">
                                      <p:cBhvr>
                                        <p:cTn id="89" dur="500" fill="hold"/>
                                        <p:tgtEl>
                                          <p:spTgt spid="97"/>
                                        </p:tgtEl>
                                        <p:attrNameLst>
                                          <p:attrName>ppt_w</p:attrName>
                                        </p:attrNameLst>
                                      </p:cBhvr>
                                      <p:tavLst>
                                        <p:tav tm="0">
                                          <p:val>
                                            <p:fltVal val="0"/>
                                          </p:val>
                                        </p:tav>
                                        <p:tav tm="100000">
                                          <p:val>
                                            <p:strVal val="#ppt_w"/>
                                          </p:val>
                                        </p:tav>
                                      </p:tavLst>
                                    </p:anim>
                                    <p:anim calcmode="lin" valueType="num">
                                      <p:cBhvr>
                                        <p:cTn id="90" dur="500" fill="hold"/>
                                        <p:tgtEl>
                                          <p:spTgt spid="97"/>
                                        </p:tgtEl>
                                        <p:attrNameLst>
                                          <p:attrName>ppt_h</p:attrName>
                                        </p:attrNameLst>
                                      </p:cBhvr>
                                      <p:tavLst>
                                        <p:tav tm="0">
                                          <p:val>
                                            <p:fltVal val="0"/>
                                          </p:val>
                                        </p:tav>
                                        <p:tav tm="100000">
                                          <p:val>
                                            <p:strVal val="#ppt_h"/>
                                          </p:val>
                                        </p:tav>
                                      </p:tavLst>
                                    </p:anim>
                                    <p:animEffect transition="in" filter="fade">
                                      <p:cBhvr>
                                        <p:cTn id="91" dur="500"/>
                                        <p:tgtEl>
                                          <p:spTgt spid="97"/>
                                        </p:tgtEl>
                                      </p:cBhvr>
                                    </p:animEffect>
                                  </p:childTnLst>
                                </p:cTn>
                              </p:par>
                            </p:childTnLst>
                          </p:cTn>
                        </p:par>
                        <p:par>
                          <p:cTn id="92" fill="hold">
                            <p:stCondLst>
                              <p:cond delay="9000"/>
                            </p:stCondLst>
                            <p:childTnLst>
                              <p:par>
                                <p:cTn id="93" presetID="22" presetClass="entr" presetSubtype="8"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left)">
                                      <p:cBhvr>
                                        <p:cTn id="95" dur="500"/>
                                        <p:tgtEl>
                                          <p:spTgt spid="12"/>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p:cTn id="99" dur="500" fill="hold"/>
                                        <p:tgtEl>
                                          <p:spTgt spid="98"/>
                                        </p:tgtEl>
                                        <p:attrNameLst>
                                          <p:attrName>ppt_w</p:attrName>
                                        </p:attrNameLst>
                                      </p:cBhvr>
                                      <p:tavLst>
                                        <p:tav tm="0">
                                          <p:val>
                                            <p:fltVal val="0"/>
                                          </p:val>
                                        </p:tav>
                                        <p:tav tm="100000">
                                          <p:val>
                                            <p:strVal val="#ppt_w"/>
                                          </p:val>
                                        </p:tav>
                                      </p:tavLst>
                                    </p:anim>
                                    <p:anim calcmode="lin" valueType="num">
                                      <p:cBhvr>
                                        <p:cTn id="100" dur="500" fill="hold"/>
                                        <p:tgtEl>
                                          <p:spTgt spid="98"/>
                                        </p:tgtEl>
                                        <p:attrNameLst>
                                          <p:attrName>ppt_h</p:attrName>
                                        </p:attrNameLst>
                                      </p:cBhvr>
                                      <p:tavLst>
                                        <p:tav tm="0">
                                          <p:val>
                                            <p:fltVal val="0"/>
                                          </p:val>
                                        </p:tav>
                                        <p:tav tm="100000">
                                          <p:val>
                                            <p:strVal val="#ppt_h"/>
                                          </p:val>
                                        </p:tav>
                                      </p:tavLst>
                                    </p:anim>
                                    <p:animEffect transition="in" filter="fade">
                                      <p:cBhvr>
                                        <p:cTn id="101" dur="500"/>
                                        <p:tgtEl>
                                          <p:spTgt spid="98"/>
                                        </p:tgtEl>
                                      </p:cBhvr>
                                    </p:animEffect>
                                  </p:childTnLst>
                                </p:cTn>
                              </p:par>
                            </p:childTnLst>
                          </p:cTn>
                        </p:par>
                        <p:par>
                          <p:cTn id="102" fill="hold">
                            <p:stCondLst>
                              <p:cond delay="10000"/>
                            </p:stCondLst>
                            <p:childTnLst>
                              <p:par>
                                <p:cTn id="103" presetID="22" presetClass="entr" presetSubtype="8" fill="hold" nodeType="after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left)">
                                      <p:cBhvr>
                                        <p:cTn id="10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2" grpId="0" animBg="1"/>
      <p:bldP spid="91" grpId="0"/>
      <p:bldP spid="92" grpId="0"/>
      <p:bldP spid="93" grpId="0"/>
      <p:bldP spid="94" grpId="0"/>
      <p:bldP spid="95" grpId="0" animBg="1"/>
      <p:bldP spid="96" grpId="0" animBg="1"/>
      <p:bldP spid="97" grpId="0" animBg="1"/>
      <p:bldP spid="9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84" name="组合 7"/>
          <p:cNvGrpSpPr/>
          <p:nvPr/>
        </p:nvGrpSpPr>
        <p:grpSpPr bwMode="auto">
          <a:xfrm>
            <a:off x="180026" y="3721831"/>
            <a:ext cx="8780377" cy="1051265"/>
            <a:chOff x="0" y="0"/>
            <a:chExt cx="11707634" cy="1401334"/>
          </a:xfrm>
        </p:grpSpPr>
        <p:sp>
          <p:nvSpPr>
            <p:cNvPr id="24585" name="矩形 8"/>
            <p:cNvSpPr>
              <a:spLocks noChangeArrowheads="1"/>
            </p:cNvSpPr>
            <p:nvPr/>
          </p:nvSpPr>
          <p:spPr bwMode="auto">
            <a:xfrm>
              <a:off x="0" y="0"/>
              <a:ext cx="11707634" cy="1401334"/>
            </a:xfrm>
            <a:prstGeom prst="rect">
              <a:avLst/>
            </a:prstGeom>
            <a:solidFill>
              <a:schemeClr val="bg1">
                <a:alpha val="7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50240" fontAlgn="base">
                <a:spcBef>
                  <a:spcPct val="0"/>
                </a:spcBef>
                <a:spcAft>
                  <a:spcPct val="0"/>
                </a:spcAft>
              </a:pPr>
              <a:endParaRPr lang="zh-CN" altLang="en-US" sz="1280">
                <a:solidFill>
                  <a:srgbClr val="FFFFFF"/>
                </a:solidFill>
                <a:latin typeface="Calibri" panose="020F0502020204030204" pitchFamily="34" charset="0"/>
                <a:ea typeface="宋体" panose="02010600030101010101" pitchFamily="2" charset="-122"/>
              </a:endParaRPr>
            </a:p>
          </p:txBody>
        </p:sp>
        <p:sp>
          <p:nvSpPr>
            <p:cNvPr id="24586" name="矩形 10"/>
            <p:cNvSpPr>
              <a:spLocks noChangeArrowheads="1"/>
            </p:cNvSpPr>
            <p:nvPr/>
          </p:nvSpPr>
          <p:spPr bwMode="auto">
            <a:xfrm>
              <a:off x="457159" y="239003"/>
              <a:ext cx="10793316" cy="64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grpSp>
      <p:sp>
        <p:nvSpPr>
          <p:cNvPr id="24587" name="矩形 13"/>
          <p:cNvSpPr>
            <a:spLocks noChangeArrowheads="1"/>
          </p:cNvSpPr>
          <p:nvPr/>
        </p:nvSpPr>
        <p:spPr bwMode="auto">
          <a:xfrm>
            <a:off x="183598" y="1037119"/>
            <a:ext cx="2140626" cy="2625184"/>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50240" fontAlgn="base">
              <a:spcBef>
                <a:spcPct val="0"/>
              </a:spcBef>
              <a:spcAft>
                <a:spcPct val="0"/>
              </a:spcAft>
            </a:pPr>
            <a:endParaRPr lang="zh-CN" altLang="en-US" sz="1280">
              <a:solidFill>
                <a:srgbClr val="FFFFFF"/>
              </a:solidFill>
              <a:latin typeface="Calibri" panose="020F0502020204030204" pitchFamily="34" charset="0"/>
              <a:ea typeface="宋体" panose="02010600030101010101" pitchFamily="2" charset="-122"/>
            </a:endParaRPr>
          </a:p>
        </p:txBody>
      </p:sp>
      <p:sp>
        <p:nvSpPr>
          <p:cNvPr id="24588" name="矩形 16"/>
          <p:cNvSpPr>
            <a:spLocks noChangeArrowheads="1"/>
          </p:cNvSpPr>
          <p:nvPr/>
        </p:nvSpPr>
        <p:spPr bwMode="auto">
          <a:xfrm>
            <a:off x="2395657" y="1033547"/>
            <a:ext cx="2140626" cy="262518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50240" fontAlgn="base">
              <a:spcBef>
                <a:spcPct val="0"/>
              </a:spcBef>
              <a:spcAft>
                <a:spcPct val="0"/>
              </a:spcAft>
            </a:pPr>
            <a:endParaRPr lang="zh-CN" altLang="en-US" sz="1280">
              <a:solidFill>
                <a:srgbClr val="FFFFFF"/>
              </a:solidFill>
              <a:latin typeface="Calibri" panose="020F0502020204030204" pitchFamily="34" charset="0"/>
              <a:ea typeface="宋体" panose="02010600030101010101" pitchFamily="2" charset="-122"/>
            </a:endParaRPr>
          </a:p>
        </p:txBody>
      </p:sp>
      <p:sp>
        <p:nvSpPr>
          <p:cNvPr id="24589" name="矩形 17"/>
          <p:cNvSpPr>
            <a:spLocks noChangeArrowheads="1"/>
          </p:cNvSpPr>
          <p:nvPr/>
        </p:nvSpPr>
        <p:spPr bwMode="auto">
          <a:xfrm>
            <a:off x="4607717" y="1033547"/>
            <a:ext cx="2140626" cy="262518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50240" fontAlgn="base">
              <a:spcBef>
                <a:spcPct val="0"/>
              </a:spcBef>
              <a:spcAft>
                <a:spcPct val="0"/>
              </a:spcAft>
            </a:pPr>
            <a:endParaRPr lang="zh-CN" altLang="en-US" sz="1280">
              <a:solidFill>
                <a:srgbClr val="FFFFFF"/>
              </a:solidFill>
              <a:latin typeface="Calibri" panose="020F0502020204030204" pitchFamily="34" charset="0"/>
              <a:ea typeface="宋体" panose="02010600030101010101" pitchFamily="2" charset="-122"/>
            </a:endParaRPr>
          </a:p>
        </p:txBody>
      </p:sp>
      <p:sp>
        <p:nvSpPr>
          <p:cNvPr id="24590" name="矩形 18"/>
          <p:cNvSpPr>
            <a:spLocks noChangeArrowheads="1"/>
          </p:cNvSpPr>
          <p:nvPr/>
        </p:nvSpPr>
        <p:spPr bwMode="auto">
          <a:xfrm>
            <a:off x="6819777" y="1008546"/>
            <a:ext cx="2140626" cy="2625184"/>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50240" fontAlgn="base">
              <a:spcBef>
                <a:spcPct val="0"/>
              </a:spcBef>
              <a:spcAft>
                <a:spcPct val="0"/>
              </a:spcAft>
            </a:pPr>
            <a:endParaRPr lang="zh-CN" altLang="en-US" sz="1280">
              <a:solidFill>
                <a:srgbClr val="FFFFFF"/>
              </a:solidFill>
              <a:latin typeface="Calibri" panose="020F0502020204030204" pitchFamily="34" charset="0"/>
              <a:ea typeface="宋体" panose="02010600030101010101" pitchFamily="2" charset="-122"/>
            </a:endParaRPr>
          </a:p>
        </p:txBody>
      </p:sp>
      <p:grpSp>
        <p:nvGrpSpPr>
          <p:cNvPr id="24591" name="组合 19"/>
          <p:cNvGrpSpPr/>
          <p:nvPr/>
        </p:nvGrpSpPr>
        <p:grpSpPr bwMode="auto">
          <a:xfrm>
            <a:off x="4607717" y="1033547"/>
            <a:ext cx="2140626" cy="2625185"/>
            <a:chOff x="0" y="0"/>
            <a:chExt cx="2854746" cy="3501184"/>
          </a:xfrm>
        </p:grpSpPr>
        <p:sp>
          <p:nvSpPr>
            <p:cNvPr id="24592" name="矩形 20"/>
            <p:cNvSpPr>
              <a:spLocks noChangeArrowheads="1"/>
            </p:cNvSpPr>
            <p:nvPr/>
          </p:nvSpPr>
          <p:spPr bwMode="auto">
            <a:xfrm>
              <a:off x="0" y="0"/>
              <a:ext cx="2854746" cy="3501184"/>
            </a:xfrm>
            <a:prstGeom prst="rect">
              <a:avLst/>
            </a:prstGeom>
            <a:solidFill>
              <a:schemeClr val="bg1">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50240" fontAlgn="base">
                <a:spcBef>
                  <a:spcPct val="0"/>
                </a:spcBef>
                <a:spcAft>
                  <a:spcPct val="0"/>
                </a:spcAft>
              </a:pPr>
              <a:endParaRPr lang="zh-CN" altLang="en-US" sz="1280">
                <a:solidFill>
                  <a:srgbClr val="FFFFFF"/>
                </a:solidFill>
                <a:latin typeface="Calibri" panose="020F0502020204030204" pitchFamily="34" charset="0"/>
                <a:ea typeface="宋体" panose="02010600030101010101" pitchFamily="2" charset="-122"/>
              </a:endParaRPr>
            </a:p>
          </p:txBody>
        </p:sp>
        <p:grpSp>
          <p:nvGrpSpPr>
            <p:cNvPr id="24593" name="组合 21"/>
            <p:cNvGrpSpPr/>
            <p:nvPr/>
          </p:nvGrpSpPr>
          <p:grpSpPr bwMode="auto">
            <a:xfrm>
              <a:off x="176239" y="392416"/>
              <a:ext cx="2481628" cy="2400624"/>
              <a:chOff x="-300" y="0"/>
              <a:chExt cx="2481628" cy="2400624"/>
            </a:xfrm>
          </p:grpSpPr>
          <p:grpSp>
            <p:nvGrpSpPr>
              <p:cNvPr id="24594" name="组合 22"/>
              <p:cNvGrpSpPr/>
              <p:nvPr/>
            </p:nvGrpSpPr>
            <p:grpSpPr bwMode="auto">
              <a:xfrm>
                <a:off x="735476" y="0"/>
                <a:ext cx="1009650" cy="1009650"/>
                <a:chOff x="0" y="0"/>
                <a:chExt cx="1009650" cy="1009650"/>
              </a:xfrm>
            </p:grpSpPr>
            <p:sp>
              <p:nvSpPr>
                <p:cNvPr id="24595" name="Freeform 170"/>
                <p:cNvSpPr>
                  <a:spLocks noEditPoints="1"/>
                </p:cNvSpPr>
                <p:nvPr/>
              </p:nvSpPr>
              <p:spPr bwMode="auto">
                <a:xfrm>
                  <a:off x="232742" y="276065"/>
                  <a:ext cx="530303" cy="503344"/>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4596" name="椭圆 25"/>
                <p:cNvSpPr>
                  <a:spLocks noChangeArrowheads="1"/>
                </p:cNvSpPr>
                <p:nvPr/>
              </p:nvSpPr>
              <p:spPr bwMode="auto">
                <a:xfrm>
                  <a:off x="-655" y="-219"/>
                  <a:ext cx="1011387" cy="1009865"/>
                </a:xfrm>
                <a:prstGeom prst="ellipse">
                  <a:avLst/>
                </a:prstGeom>
                <a:noFill/>
                <a:ln w="19050" cmpd="sng">
                  <a:solidFill>
                    <a:schemeClr val="accent1"/>
                  </a:solidFill>
                  <a:round/>
                </a:ln>
                <a:extLst>
                  <a:ext uri="{909E8E84-426E-40DD-AFC4-6F175D3DCCD1}">
                    <a14:hiddenFill xmlns:a14="http://schemas.microsoft.com/office/drawing/2010/main">
                      <a:solidFill>
                        <a:srgbClr val="FFFFFF"/>
                      </a:solidFill>
                    </a14:hiddenFill>
                  </a:ext>
                </a:extLst>
              </p:spPr>
              <p:txBody>
                <a:bodyPr anchor="ctr"/>
                <a:lstStyle/>
                <a:p>
                  <a:pPr algn="ctr" defTabSz="650240" fontAlgn="base">
                    <a:spcBef>
                      <a:spcPct val="0"/>
                    </a:spcBef>
                    <a:spcAft>
                      <a:spcPct val="0"/>
                    </a:spcAft>
                  </a:pPr>
                  <a:endParaRPr lang="zh-CN" altLang="en-US" sz="1280">
                    <a:solidFill>
                      <a:srgbClr val="FFFFFF"/>
                    </a:solidFill>
                    <a:latin typeface="Calibri" panose="020F0502020204030204" pitchFamily="34" charset="0"/>
                    <a:ea typeface="宋体" panose="02010600030101010101" pitchFamily="2" charset="-122"/>
                  </a:endParaRPr>
                </a:p>
              </p:txBody>
            </p:sp>
          </p:grpSp>
          <p:sp>
            <p:nvSpPr>
              <p:cNvPr id="24597" name="矩形 23"/>
              <p:cNvSpPr>
                <a:spLocks noChangeArrowheads="1"/>
              </p:cNvSpPr>
              <p:nvPr/>
            </p:nvSpPr>
            <p:spPr bwMode="auto">
              <a:xfrm>
                <a:off x="-300" y="1576589"/>
                <a:ext cx="2481628" cy="82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50240" fontAlgn="base">
                  <a:lnSpc>
                    <a:spcPct val="150000"/>
                  </a:lnSpc>
                  <a:spcBef>
                    <a:spcPct val="0"/>
                  </a:spcBef>
                  <a:spcAft>
                    <a:spcPct val="0"/>
                  </a:spcAft>
                </a:pPr>
                <a:r>
                  <a:rPr lang="zh-CN" alt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fade">
                                      <p:cBhvr>
                                        <p:cTn id="7" dur="500"/>
                                        <p:tgtEl>
                                          <p:spTgt spid="2458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4588"/>
                                        </p:tgtEl>
                                        <p:attrNameLst>
                                          <p:attrName>style.visibility</p:attrName>
                                        </p:attrNameLst>
                                      </p:cBhvr>
                                      <p:to>
                                        <p:strVal val="visible"/>
                                      </p:to>
                                    </p:set>
                                    <p:animEffect transition="in" filter="fade">
                                      <p:cBhvr>
                                        <p:cTn id="10" dur="500"/>
                                        <p:tgtEl>
                                          <p:spTgt spid="2458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4589"/>
                                        </p:tgtEl>
                                        <p:attrNameLst>
                                          <p:attrName>style.visibility</p:attrName>
                                        </p:attrNameLst>
                                      </p:cBhvr>
                                      <p:to>
                                        <p:strVal val="visible"/>
                                      </p:to>
                                    </p:set>
                                    <p:animEffect transition="in" filter="fade">
                                      <p:cBhvr>
                                        <p:cTn id="13" dur="500"/>
                                        <p:tgtEl>
                                          <p:spTgt spid="2458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24590"/>
                                        </p:tgtEl>
                                        <p:attrNameLst>
                                          <p:attrName>style.visibility</p:attrName>
                                        </p:attrNameLst>
                                      </p:cBhvr>
                                      <p:to>
                                        <p:strVal val="visible"/>
                                      </p:to>
                                    </p:set>
                                    <p:animEffect transition="in" filter="fade">
                                      <p:cBhvr>
                                        <p:cTn id="16" dur="500"/>
                                        <p:tgtEl>
                                          <p:spTgt spid="2459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4591"/>
                                        </p:tgtEl>
                                        <p:attrNameLst>
                                          <p:attrName>style.visibility</p:attrName>
                                        </p:attrNameLst>
                                      </p:cBhvr>
                                      <p:to>
                                        <p:strVal val="visible"/>
                                      </p:to>
                                    </p:set>
                                    <p:animEffect transition="in" filter="fade">
                                      <p:cBhvr>
                                        <p:cTn id="20" dur="500"/>
                                        <p:tgtEl>
                                          <p:spTgt spid="24591"/>
                                        </p:tgtEl>
                                      </p:cBhvr>
                                    </p:animEffect>
                                  </p:childTnLst>
                                </p:cTn>
                              </p:par>
                            </p:childTnLst>
                          </p:cTn>
                        </p:par>
                        <p:par>
                          <p:cTn id="21" fill="hold">
                            <p:stCondLst>
                              <p:cond delay="1000"/>
                            </p:stCondLst>
                            <p:childTnLst>
                              <p:par>
                                <p:cTn id="22" presetID="12" presetClass="entr" presetSubtype="1" fill="hold" nodeType="afterEffect">
                                  <p:stCondLst>
                                    <p:cond delay="0"/>
                                  </p:stCondLst>
                                  <p:childTnLst>
                                    <p:set>
                                      <p:cBhvr>
                                        <p:cTn id="23" dur="1" fill="hold">
                                          <p:stCondLst>
                                            <p:cond delay="0"/>
                                          </p:stCondLst>
                                        </p:cTn>
                                        <p:tgtEl>
                                          <p:spTgt spid="24584"/>
                                        </p:tgtEl>
                                        <p:attrNameLst>
                                          <p:attrName>style.visibility</p:attrName>
                                        </p:attrNameLst>
                                      </p:cBhvr>
                                      <p:to>
                                        <p:strVal val="visible"/>
                                      </p:to>
                                    </p:set>
                                    <p:anim calcmode="lin" valueType="num">
                                      <p:cBhvr additive="base">
                                        <p:cTn id="24" dur="500"/>
                                        <p:tgtEl>
                                          <p:spTgt spid="24584"/>
                                        </p:tgtEl>
                                        <p:attrNameLst>
                                          <p:attrName>ppt_y</p:attrName>
                                        </p:attrNameLst>
                                      </p:cBhvr>
                                      <p:tavLst>
                                        <p:tav tm="0">
                                          <p:val>
                                            <p:strVal val="#ppt_y-#ppt_h*1.125000"/>
                                          </p:val>
                                        </p:tav>
                                        <p:tav tm="100000">
                                          <p:val>
                                            <p:strVal val="#ppt_y"/>
                                          </p:val>
                                        </p:tav>
                                      </p:tavLst>
                                    </p:anim>
                                    <p:animEffect transition="in" filter="wipe(down)">
                                      <p:cBhvr>
                                        <p:cTn id="25"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autoUpdateAnimBg="0"/>
      <p:bldP spid="24588" grpId="0" animBg="1" autoUpdateAnimBg="0"/>
      <p:bldP spid="24589" grpId="0" animBg="1" autoUpdateAnimBg="0"/>
      <p:bldP spid="24590"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122693" y="1405002"/>
            <a:ext cx="2981161" cy="3738357"/>
            <a:chOff x="2977484" y="1071882"/>
            <a:chExt cx="3246853" cy="4071617"/>
          </a:xfrm>
        </p:grpSpPr>
        <p:pic>
          <p:nvPicPr>
            <p:cNvPr id="3483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484" y="1071882"/>
              <a:ext cx="3246853" cy="407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402791" y="1409022"/>
              <a:ext cx="2066021" cy="274034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en-US" sz="1015">
                <a:solidFill>
                  <a:prstClr val="white"/>
                </a:solidFill>
              </a:endParaRPr>
            </a:p>
          </p:txBody>
        </p:sp>
      </p:grpSp>
      <p:grpSp>
        <p:nvGrpSpPr>
          <p:cNvPr id="3" name="组合 2"/>
          <p:cNvGrpSpPr/>
          <p:nvPr/>
        </p:nvGrpSpPr>
        <p:grpSpPr bwMode="auto">
          <a:xfrm>
            <a:off x="6421133" y="1984408"/>
            <a:ext cx="2131896" cy="825376"/>
            <a:chOff x="6597339" y="1985092"/>
            <a:chExt cx="2133080" cy="824727"/>
          </a:xfrm>
        </p:grpSpPr>
        <p:grpSp>
          <p:nvGrpSpPr>
            <p:cNvPr id="4" name="Group 84"/>
            <p:cNvGrpSpPr>
              <a:grpSpLocks noChangeAspect="1"/>
            </p:cNvGrpSpPr>
            <p:nvPr/>
          </p:nvGrpSpPr>
          <p:grpSpPr>
            <a:xfrm>
              <a:off x="6597339" y="1985092"/>
              <a:ext cx="432000" cy="432000"/>
              <a:chOff x="7275513" y="5302250"/>
              <a:chExt cx="1012825" cy="1012825"/>
            </a:xfrm>
            <a:solidFill>
              <a:schemeClr val="accent1"/>
            </a:solidFill>
          </p:grpSpPr>
          <p:sp>
            <p:nvSpPr>
              <p:cNvPr id="7"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lnSpc>
                    <a:spcPct val="150000"/>
                  </a:lnSpc>
                  <a:defRPr/>
                </a:pPr>
                <a:endParaRPr lang="id-ID" sz="570">
                  <a:solidFill>
                    <a:prstClr val="black"/>
                  </a:solidFill>
                  <a:ea typeface="宋体" panose="02010600030101010101" pitchFamily="2" charset="-122"/>
                </a:endParaRPr>
              </a:p>
            </p:txBody>
          </p:sp>
          <p:sp>
            <p:nvSpPr>
              <p:cNvPr id="8"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lnSpc>
                    <a:spcPct val="150000"/>
                  </a:lnSpc>
                  <a:defRPr/>
                </a:pPr>
                <a:endParaRPr lang="id-ID" sz="570">
                  <a:solidFill>
                    <a:prstClr val="black"/>
                  </a:solidFill>
                  <a:ea typeface="宋体" panose="02010600030101010101" pitchFamily="2" charset="-122"/>
                </a:endParaRPr>
              </a:p>
            </p:txBody>
          </p:sp>
        </p:grpSp>
        <p:sp>
          <p:nvSpPr>
            <p:cNvPr id="15" name="Text Box 10"/>
            <p:cNvSpPr txBox="1">
              <a:spLocks noChangeArrowheads="1"/>
            </p:cNvSpPr>
            <p:nvPr/>
          </p:nvSpPr>
          <p:spPr bwMode="auto">
            <a:xfrm>
              <a:off x="7124653" y="2008885"/>
              <a:ext cx="1605766" cy="800934"/>
            </a:xfrm>
            <a:prstGeom prst="rect">
              <a:avLst/>
            </a:prstGeom>
            <a:noFill/>
            <a:ln w="9525">
              <a:noFill/>
              <a:miter lim="800000"/>
            </a:ln>
          </p:spPr>
          <p:txBody>
            <a:bodyPr lIns="45717" tIns="22859" rIns="45717" bIns="22859">
              <a:spAutoFit/>
            </a:bodyPr>
            <a:lstStyle/>
            <a:p>
              <a:pPr defTabSz="650240" fontAlgn="base">
                <a:lnSpc>
                  <a:spcPct val="150000"/>
                </a:lnSpc>
                <a:spcBef>
                  <a:spcPct val="0"/>
                </a:spcBef>
                <a:spcAft>
                  <a:spcPct val="0"/>
                </a:spcAft>
              </a:pPr>
              <a:r>
                <a:rPr lang="zh-CN" altLang="en-US" sz="9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grpSp>
      <p:grpSp>
        <p:nvGrpSpPr>
          <p:cNvPr id="27" name="组合 26"/>
          <p:cNvGrpSpPr/>
          <p:nvPr/>
        </p:nvGrpSpPr>
        <p:grpSpPr bwMode="auto">
          <a:xfrm>
            <a:off x="6421132" y="3205132"/>
            <a:ext cx="2146182" cy="885697"/>
            <a:chOff x="6597339" y="3205806"/>
            <a:chExt cx="2145995" cy="885314"/>
          </a:xfrm>
        </p:grpSpPr>
        <p:grpSp>
          <p:nvGrpSpPr>
            <p:cNvPr id="9" name="Group 92"/>
            <p:cNvGrpSpPr>
              <a:grpSpLocks noChangeAspect="1"/>
            </p:cNvGrpSpPr>
            <p:nvPr/>
          </p:nvGrpSpPr>
          <p:grpSpPr>
            <a:xfrm>
              <a:off x="6597339" y="3205806"/>
              <a:ext cx="432000" cy="432833"/>
              <a:chOff x="4427538" y="3192463"/>
              <a:chExt cx="823913" cy="825500"/>
            </a:xfrm>
            <a:solidFill>
              <a:schemeClr val="accent1"/>
            </a:solidFill>
          </p:grpSpPr>
          <p:sp>
            <p:nvSpPr>
              <p:cNvPr id="10" name="Oval 23"/>
              <p:cNvSpPr>
                <a:spLocks noChangeArrowheads="1"/>
              </p:cNvSpPr>
              <p:nvPr/>
            </p:nvSpPr>
            <p:spPr bwMode="auto">
              <a:xfrm>
                <a:off x="4813301" y="3825875"/>
                <a:ext cx="57150" cy="57150"/>
              </a:xfrm>
              <a:prstGeom prst="ellipse">
                <a:avLst/>
              </a:pr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lnSpc>
                    <a:spcPct val="150000"/>
                  </a:lnSpc>
                  <a:defRPr/>
                </a:pPr>
                <a:endParaRPr lang="id-ID" sz="570">
                  <a:solidFill>
                    <a:prstClr val="black"/>
                  </a:solidFill>
                  <a:ea typeface="宋体" panose="02010600030101010101" pitchFamily="2" charset="-122"/>
                </a:endParaRPr>
              </a:p>
            </p:txBody>
          </p:sp>
          <p:sp>
            <p:nvSpPr>
              <p:cNvPr id="11" name="Rectangle 24"/>
              <p:cNvSpPr>
                <a:spLocks noChangeArrowheads="1"/>
              </p:cNvSpPr>
              <p:nvPr/>
            </p:nvSpPr>
            <p:spPr bwMode="auto">
              <a:xfrm>
                <a:off x="4784726" y="3352800"/>
                <a:ext cx="115888" cy="15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lstStyle/>
              <a:p>
                <a:pPr defTabSz="685165">
                  <a:lnSpc>
                    <a:spcPct val="150000"/>
                  </a:lnSpc>
                  <a:defRPr/>
                </a:pPr>
                <a:endParaRPr lang="id-ID" sz="570">
                  <a:solidFill>
                    <a:prstClr val="black"/>
                  </a:solidFill>
                  <a:ea typeface="宋体" panose="02010600030101010101" pitchFamily="2" charset="-122"/>
                </a:endParaRPr>
              </a:p>
            </p:txBody>
          </p:sp>
          <p:sp>
            <p:nvSpPr>
              <p:cNvPr id="12"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lnSpc>
                    <a:spcPct val="150000"/>
                  </a:lnSpc>
                  <a:defRPr/>
                </a:pPr>
                <a:endParaRPr lang="id-ID" sz="570">
                  <a:solidFill>
                    <a:prstClr val="black"/>
                  </a:solidFill>
                  <a:ea typeface="宋体" panose="02010600030101010101" pitchFamily="2" charset="-122"/>
                </a:endParaRPr>
              </a:p>
            </p:txBody>
          </p:sp>
          <p:sp>
            <p:nvSpPr>
              <p:cNvPr id="13" name="Oval 26"/>
              <p:cNvSpPr>
                <a:spLocks noChangeArrowheads="1"/>
              </p:cNvSpPr>
              <p:nvPr/>
            </p:nvSpPr>
            <p:spPr bwMode="auto">
              <a:xfrm>
                <a:off x="4926013" y="3351213"/>
                <a:ext cx="22225" cy="19050"/>
              </a:xfrm>
              <a:prstGeom prst="ellipse">
                <a:avLst/>
              </a:pr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85165">
                  <a:lnSpc>
                    <a:spcPct val="150000"/>
                  </a:lnSpc>
                  <a:defRPr/>
                </a:pPr>
                <a:endParaRPr lang="id-ID" sz="570">
                  <a:solidFill>
                    <a:prstClr val="black"/>
                  </a:solidFill>
                  <a:ea typeface="宋体" panose="02010600030101010101" pitchFamily="2" charset="-122"/>
                </a:endParaRPr>
              </a:p>
            </p:txBody>
          </p:sp>
          <p:sp>
            <p:nvSpPr>
              <p:cNvPr id="14" name="Rectangle 27"/>
              <p:cNvSpPr>
                <a:spLocks noChangeArrowheads="1"/>
              </p:cNvSpPr>
              <p:nvPr/>
            </p:nvSpPr>
            <p:spPr bwMode="auto">
              <a:xfrm>
                <a:off x="4710113" y="3397250"/>
                <a:ext cx="265113" cy="40005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lstStyle/>
              <a:p>
                <a:pPr defTabSz="685165">
                  <a:lnSpc>
                    <a:spcPct val="150000"/>
                  </a:lnSpc>
                  <a:defRPr/>
                </a:pPr>
                <a:endParaRPr lang="id-ID" sz="570">
                  <a:solidFill>
                    <a:prstClr val="black"/>
                  </a:solidFill>
                  <a:ea typeface="宋体" panose="02010600030101010101" pitchFamily="2" charset="-122"/>
                </a:endParaRPr>
              </a:p>
            </p:txBody>
          </p:sp>
        </p:grpSp>
        <p:sp>
          <p:nvSpPr>
            <p:cNvPr id="16" name="Text Box 10"/>
            <p:cNvSpPr txBox="1">
              <a:spLocks noChangeArrowheads="1"/>
            </p:cNvSpPr>
            <p:nvPr/>
          </p:nvSpPr>
          <p:spPr bwMode="auto">
            <a:xfrm>
              <a:off x="7137012" y="3289902"/>
              <a:ext cx="1606322" cy="801218"/>
            </a:xfrm>
            <a:prstGeom prst="rect">
              <a:avLst/>
            </a:prstGeom>
            <a:noFill/>
            <a:ln w="9525">
              <a:noFill/>
              <a:miter lim="800000"/>
            </a:ln>
          </p:spPr>
          <p:txBody>
            <a:bodyPr lIns="45717" tIns="22859" rIns="45717" bIns="22859">
              <a:spAutoFit/>
            </a:bodyPr>
            <a:lstStyle/>
            <a:p>
              <a:pPr defTabSz="650240" fontAlgn="base">
                <a:lnSpc>
                  <a:spcPct val="150000"/>
                </a:lnSpc>
                <a:spcBef>
                  <a:spcPct val="0"/>
                </a:spcBef>
                <a:spcAft>
                  <a:spcPct val="0"/>
                </a:spcAft>
              </a:pPr>
              <a:r>
                <a:rPr lang="zh-CN" altLang="en-US" sz="9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grpSp>
      <p:grpSp>
        <p:nvGrpSpPr>
          <p:cNvPr id="28" name="组合 27"/>
          <p:cNvGrpSpPr/>
          <p:nvPr/>
        </p:nvGrpSpPr>
        <p:grpSpPr bwMode="auto">
          <a:xfrm>
            <a:off x="641896" y="1979643"/>
            <a:ext cx="2200154" cy="839662"/>
            <a:chOff x="189578" y="1980213"/>
            <a:chExt cx="2200182" cy="839753"/>
          </a:xfrm>
        </p:grpSpPr>
        <p:sp>
          <p:nvSpPr>
            <p:cNvPr id="34831" name="Freeform 31"/>
            <p:cNvSpPr>
              <a:spLocks noChangeAspect="1" noEditPoints="1"/>
            </p:cNvSpPr>
            <p:nvPr/>
          </p:nvSpPr>
          <p:spPr bwMode="auto">
            <a:xfrm>
              <a:off x="1957760" y="1980213"/>
              <a:ext cx="432000" cy="432851"/>
            </a:xfrm>
            <a:custGeom>
              <a:avLst/>
              <a:gdLst>
                <a:gd name="T0" fmla="*/ 216000 w 280"/>
                <a:gd name="T1" fmla="*/ 0 h 280"/>
                <a:gd name="T2" fmla="*/ 0 w 280"/>
                <a:gd name="T3" fmla="*/ 216426 h 280"/>
                <a:gd name="T4" fmla="*/ 216000 w 280"/>
                <a:gd name="T5" fmla="*/ 432851 h 280"/>
                <a:gd name="T6" fmla="*/ 432000 w 280"/>
                <a:gd name="T7" fmla="*/ 216426 h 280"/>
                <a:gd name="T8" fmla="*/ 216000 w 280"/>
                <a:gd name="T9" fmla="*/ 0 h 280"/>
                <a:gd name="T10" fmla="*/ 285429 w 280"/>
                <a:gd name="T11" fmla="*/ 106667 h 280"/>
                <a:gd name="T12" fmla="*/ 325543 w 280"/>
                <a:gd name="T13" fmla="*/ 146860 h 280"/>
                <a:gd name="T14" fmla="*/ 285429 w 280"/>
                <a:gd name="T15" fmla="*/ 188599 h 280"/>
                <a:gd name="T16" fmla="*/ 268457 w 280"/>
                <a:gd name="T17" fmla="*/ 183962 h 280"/>
                <a:gd name="T18" fmla="*/ 243771 w 280"/>
                <a:gd name="T19" fmla="*/ 146860 h 280"/>
                <a:gd name="T20" fmla="*/ 285429 w 280"/>
                <a:gd name="T21" fmla="*/ 106667 h 280"/>
                <a:gd name="T22" fmla="*/ 217543 w 280"/>
                <a:gd name="T23" fmla="*/ 148406 h 280"/>
                <a:gd name="T24" fmla="*/ 257657 w 280"/>
                <a:gd name="T25" fmla="*/ 190145 h 280"/>
                <a:gd name="T26" fmla="*/ 217543 w 280"/>
                <a:gd name="T27" fmla="*/ 230339 h 280"/>
                <a:gd name="T28" fmla="*/ 177429 w 280"/>
                <a:gd name="T29" fmla="*/ 190145 h 280"/>
                <a:gd name="T30" fmla="*/ 217543 w 280"/>
                <a:gd name="T31" fmla="*/ 148406 h 280"/>
                <a:gd name="T32" fmla="*/ 146571 w 280"/>
                <a:gd name="T33" fmla="*/ 106667 h 280"/>
                <a:gd name="T34" fmla="*/ 186686 w 280"/>
                <a:gd name="T35" fmla="*/ 146860 h 280"/>
                <a:gd name="T36" fmla="*/ 186686 w 280"/>
                <a:gd name="T37" fmla="*/ 149952 h 280"/>
                <a:gd name="T38" fmla="*/ 168171 w 280"/>
                <a:gd name="T39" fmla="*/ 182416 h 280"/>
                <a:gd name="T40" fmla="*/ 146571 w 280"/>
                <a:gd name="T41" fmla="*/ 188599 h 280"/>
                <a:gd name="T42" fmla="*/ 104914 w 280"/>
                <a:gd name="T43" fmla="*/ 146860 h 280"/>
                <a:gd name="T44" fmla="*/ 146571 w 280"/>
                <a:gd name="T45" fmla="*/ 106667 h 280"/>
                <a:gd name="T46" fmla="*/ 138857 w 280"/>
                <a:gd name="T47" fmla="*/ 298358 h 280"/>
                <a:gd name="T48" fmla="*/ 80229 w 280"/>
                <a:gd name="T49" fmla="*/ 287537 h 280"/>
                <a:gd name="T50" fmla="*/ 77143 w 280"/>
                <a:gd name="T51" fmla="*/ 285991 h 280"/>
                <a:gd name="T52" fmla="*/ 77143 w 280"/>
                <a:gd name="T53" fmla="*/ 285991 h 280"/>
                <a:gd name="T54" fmla="*/ 77143 w 280"/>
                <a:gd name="T55" fmla="*/ 242706 h 280"/>
                <a:gd name="T56" fmla="*/ 129600 w 280"/>
                <a:gd name="T57" fmla="*/ 191691 h 280"/>
                <a:gd name="T58" fmla="*/ 163543 w 280"/>
                <a:gd name="T59" fmla="*/ 191691 h 280"/>
                <a:gd name="T60" fmla="*/ 166629 w 280"/>
                <a:gd name="T61" fmla="*/ 191691 h 280"/>
                <a:gd name="T62" fmla="*/ 182057 w 280"/>
                <a:gd name="T63" fmla="*/ 225701 h 280"/>
                <a:gd name="T64" fmla="*/ 138857 w 280"/>
                <a:gd name="T65" fmla="*/ 285991 h 280"/>
                <a:gd name="T66" fmla="*/ 138857 w 280"/>
                <a:gd name="T67" fmla="*/ 298358 h 280"/>
                <a:gd name="T68" fmla="*/ 286971 w 280"/>
                <a:gd name="T69" fmla="*/ 327730 h 280"/>
                <a:gd name="T70" fmla="*/ 286971 w 280"/>
                <a:gd name="T71" fmla="*/ 327730 h 280"/>
                <a:gd name="T72" fmla="*/ 283886 w 280"/>
                <a:gd name="T73" fmla="*/ 329276 h 280"/>
                <a:gd name="T74" fmla="*/ 222171 w 280"/>
                <a:gd name="T75" fmla="*/ 340097 h 280"/>
                <a:gd name="T76" fmla="*/ 151200 w 280"/>
                <a:gd name="T77" fmla="*/ 329276 h 280"/>
                <a:gd name="T78" fmla="*/ 148114 w 280"/>
                <a:gd name="T79" fmla="*/ 327730 h 280"/>
                <a:gd name="T80" fmla="*/ 148114 w 280"/>
                <a:gd name="T81" fmla="*/ 327730 h 280"/>
                <a:gd name="T82" fmla="*/ 148114 w 280"/>
                <a:gd name="T83" fmla="*/ 285991 h 280"/>
                <a:gd name="T84" fmla="*/ 200571 w 280"/>
                <a:gd name="T85" fmla="*/ 233430 h 280"/>
                <a:gd name="T86" fmla="*/ 234514 w 280"/>
                <a:gd name="T87" fmla="*/ 233430 h 280"/>
                <a:gd name="T88" fmla="*/ 286971 w 280"/>
                <a:gd name="T89" fmla="*/ 285991 h 280"/>
                <a:gd name="T90" fmla="*/ 286971 w 280"/>
                <a:gd name="T91" fmla="*/ 327730 h 280"/>
                <a:gd name="T92" fmla="*/ 354857 w 280"/>
                <a:gd name="T93" fmla="*/ 285991 h 280"/>
                <a:gd name="T94" fmla="*/ 354857 w 280"/>
                <a:gd name="T95" fmla="*/ 285991 h 280"/>
                <a:gd name="T96" fmla="*/ 351771 w 280"/>
                <a:gd name="T97" fmla="*/ 287537 h 280"/>
                <a:gd name="T98" fmla="*/ 296229 w 280"/>
                <a:gd name="T99" fmla="*/ 298358 h 280"/>
                <a:gd name="T100" fmla="*/ 296229 w 280"/>
                <a:gd name="T101" fmla="*/ 285991 h 280"/>
                <a:gd name="T102" fmla="*/ 253029 w 280"/>
                <a:gd name="T103" fmla="*/ 225701 h 280"/>
                <a:gd name="T104" fmla="*/ 268457 w 280"/>
                <a:gd name="T105" fmla="*/ 191691 h 280"/>
                <a:gd name="T106" fmla="*/ 302400 w 280"/>
                <a:gd name="T107" fmla="*/ 191691 h 280"/>
                <a:gd name="T108" fmla="*/ 354857 w 280"/>
                <a:gd name="T109" fmla="*/ 242706 h 280"/>
                <a:gd name="T110" fmla="*/ 354857 w 280"/>
                <a:gd name="T111" fmla="*/ 285991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19" name="Text Box 10"/>
            <p:cNvSpPr txBox="1">
              <a:spLocks noChangeArrowheads="1"/>
            </p:cNvSpPr>
            <p:nvPr/>
          </p:nvSpPr>
          <p:spPr bwMode="auto">
            <a:xfrm>
              <a:off x="189578" y="2018315"/>
              <a:ext cx="1677498" cy="801651"/>
            </a:xfrm>
            <a:prstGeom prst="rect">
              <a:avLst/>
            </a:prstGeom>
            <a:noFill/>
            <a:ln w="9525">
              <a:noFill/>
              <a:miter lim="800000"/>
            </a:ln>
          </p:spPr>
          <p:txBody>
            <a:bodyPr wrap="square" lIns="45717" tIns="22859" rIns="45717" bIns="22859">
              <a:spAutoFit/>
            </a:bodyPr>
            <a:lstStyle/>
            <a:p>
              <a:pPr defTabSz="650240" fontAlgn="base">
                <a:lnSpc>
                  <a:spcPct val="150000"/>
                </a:lnSpc>
                <a:spcBef>
                  <a:spcPct val="0"/>
                </a:spcBef>
                <a:spcAft>
                  <a:spcPct val="0"/>
                </a:spcAft>
              </a:pPr>
              <a:r>
                <a:rPr lang="zh-CN" altLang="en-US" sz="9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grpSp>
      <p:grpSp>
        <p:nvGrpSpPr>
          <p:cNvPr id="29" name="组合 28"/>
          <p:cNvGrpSpPr/>
          <p:nvPr/>
        </p:nvGrpSpPr>
        <p:grpSpPr bwMode="auto">
          <a:xfrm>
            <a:off x="641896" y="3201956"/>
            <a:ext cx="2200154" cy="871411"/>
            <a:chOff x="189578" y="3201419"/>
            <a:chExt cx="2200182" cy="872429"/>
          </a:xfrm>
        </p:grpSpPr>
        <p:sp>
          <p:nvSpPr>
            <p:cNvPr id="34829" name="Freeform 45"/>
            <p:cNvSpPr>
              <a:spLocks noChangeAspect="1" noEditPoints="1"/>
            </p:cNvSpPr>
            <p:nvPr/>
          </p:nvSpPr>
          <p:spPr bwMode="auto">
            <a:xfrm>
              <a:off x="1957760" y="3201419"/>
              <a:ext cx="432000" cy="432698"/>
            </a:xfrm>
            <a:custGeom>
              <a:avLst/>
              <a:gdLst>
                <a:gd name="T0" fmla="*/ 0 w 342"/>
                <a:gd name="T1" fmla="*/ 216349 h 342"/>
                <a:gd name="T2" fmla="*/ 432000 w 342"/>
                <a:gd name="T3" fmla="*/ 216349 h 342"/>
                <a:gd name="T4" fmla="*/ 60632 w 342"/>
                <a:gd name="T5" fmla="*/ 177128 h 342"/>
                <a:gd name="T6" fmla="*/ 136421 w 342"/>
                <a:gd name="T7" fmla="*/ 207493 h 342"/>
                <a:gd name="T8" fmla="*/ 60632 w 342"/>
                <a:gd name="T9" fmla="*/ 177128 h 342"/>
                <a:gd name="T10" fmla="*/ 137684 w 342"/>
                <a:gd name="T11" fmla="*/ 216349 h 342"/>
                <a:gd name="T12" fmla="*/ 83368 w 342"/>
                <a:gd name="T13" fmla="*/ 264427 h 342"/>
                <a:gd name="T14" fmla="*/ 120000 w 342"/>
                <a:gd name="T15" fmla="*/ 358051 h 342"/>
                <a:gd name="T16" fmla="*/ 120000 w 342"/>
                <a:gd name="T17" fmla="*/ 309974 h 342"/>
                <a:gd name="T18" fmla="*/ 120000 w 342"/>
                <a:gd name="T19" fmla="*/ 358051 h 342"/>
                <a:gd name="T20" fmla="*/ 84632 w 342"/>
                <a:gd name="T21" fmla="*/ 273283 h 342"/>
                <a:gd name="T22" fmla="*/ 144000 w 342"/>
                <a:gd name="T23" fmla="*/ 302383 h 342"/>
                <a:gd name="T24" fmla="*/ 213474 w 342"/>
                <a:gd name="T25" fmla="*/ 302383 h 342"/>
                <a:gd name="T26" fmla="*/ 151579 w 342"/>
                <a:gd name="T27" fmla="*/ 273283 h 342"/>
                <a:gd name="T28" fmla="*/ 213474 w 342"/>
                <a:gd name="T29" fmla="*/ 302383 h 342"/>
                <a:gd name="T30" fmla="*/ 150316 w 342"/>
                <a:gd name="T31" fmla="*/ 264427 h 342"/>
                <a:gd name="T32" fmla="*/ 221053 w 342"/>
                <a:gd name="T33" fmla="*/ 216349 h 342"/>
                <a:gd name="T34" fmla="*/ 146526 w 342"/>
                <a:gd name="T35" fmla="*/ 207493 h 342"/>
                <a:gd name="T36" fmla="*/ 223579 w 342"/>
                <a:gd name="T37" fmla="*/ 177128 h 342"/>
                <a:gd name="T38" fmla="*/ 146526 w 342"/>
                <a:gd name="T39" fmla="*/ 207493 h 342"/>
                <a:gd name="T40" fmla="*/ 223579 w 342"/>
                <a:gd name="T41" fmla="*/ 334012 h 342"/>
                <a:gd name="T42" fmla="*/ 271579 w 342"/>
                <a:gd name="T43" fmla="*/ 334012 h 342"/>
                <a:gd name="T44" fmla="*/ 274105 w 342"/>
                <a:gd name="T45" fmla="*/ 302383 h 342"/>
                <a:gd name="T46" fmla="*/ 224842 w 342"/>
                <a:gd name="T47" fmla="*/ 273283 h 342"/>
                <a:gd name="T48" fmla="*/ 274105 w 342"/>
                <a:gd name="T49" fmla="*/ 302383 h 342"/>
                <a:gd name="T50" fmla="*/ 226105 w 342"/>
                <a:gd name="T51" fmla="*/ 264427 h 342"/>
                <a:gd name="T52" fmla="*/ 296842 w 342"/>
                <a:gd name="T53" fmla="*/ 216349 h 342"/>
                <a:gd name="T54" fmla="*/ 357474 w 342"/>
                <a:gd name="T55" fmla="*/ 159415 h 342"/>
                <a:gd name="T56" fmla="*/ 304421 w 342"/>
                <a:gd name="T57" fmla="*/ 188515 h 342"/>
                <a:gd name="T58" fmla="*/ 229895 w 342"/>
                <a:gd name="T59" fmla="*/ 207493 h 342"/>
                <a:gd name="T60" fmla="*/ 277895 w 342"/>
                <a:gd name="T61" fmla="*/ 177128 h 342"/>
                <a:gd name="T62" fmla="*/ 318316 w 342"/>
                <a:gd name="T63" fmla="*/ 135376 h 342"/>
                <a:gd name="T64" fmla="*/ 328421 w 342"/>
                <a:gd name="T65" fmla="*/ 130315 h 342"/>
                <a:gd name="T66" fmla="*/ 357474 w 342"/>
                <a:gd name="T67" fmla="*/ 159415 h 3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0" name="Text Box 10"/>
            <p:cNvSpPr txBox="1">
              <a:spLocks noChangeArrowheads="1"/>
            </p:cNvSpPr>
            <p:nvPr/>
          </p:nvSpPr>
          <p:spPr bwMode="auto">
            <a:xfrm>
              <a:off x="189578" y="3271347"/>
              <a:ext cx="1606482" cy="802501"/>
            </a:xfrm>
            <a:prstGeom prst="rect">
              <a:avLst/>
            </a:prstGeom>
            <a:noFill/>
            <a:ln w="9525">
              <a:noFill/>
              <a:miter lim="800000"/>
            </a:ln>
          </p:spPr>
          <p:txBody>
            <a:bodyPr lIns="45717" tIns="22859" rIns="45717" bIns="22859">
              <a:spAutoFit/>
            </a:bodyPr>
            <a:lstStyle/>
            <a:p>
              <a:pPr defTabSz="650240" fontAlgn="base">
                <a:lnSpc>
                  <a:spcPct val="150000"/>
                </a:lnSpc>
                <a:spcBef>
                  <a:spcPct val="0"/>
                </a:spcBef>
                <a:spcAft>
                  <a:spcPct val="0"/>
                </a:spcAft>
              </a:pPr>
              <a:r>
                <a:rPr lang="zh-CN" altLang="en-US" sz="9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25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1+#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50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0-#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75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0-#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4"/>
          <p:cNvGrpSpPr/>
          <p:nvPr/>
        </p:nvGrpSpPr>
        <p:grpSpPr>
          <a:xfrm>
            <a:off x="1094542" y="3109517"/>
            <a:ext cx="709828" cy="710422"/>
            <a:chOff x="1245350" y="3178283"/>
            <a:chExt cx="843049" cy="843755"/>
          </a:xfrm>
        </p:grpSpPr>
        <p:sp>
          <p:nvSpPr>
            <p:cNvPr id="77" name="Oval 76"/>
            <p:cNvSpPr>
              <a:spLocks noChangeAspect="1"/>
            </p:cNvSpPr>
            <p:nvPr/>
          </p:nvSpPr>
          <p:spPr>
            <a:xfrm>
              <a:off x="1245350" y="3178283"/>
              <a:ext cx="843049" cy="843755"/>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78"/>
            <p:cNvSpPr>
              <a:spLocks noEditPoints="1"/>
            </p:cNvSpPr>
            <p:nvPr/>
          </p:nvSpPr>
          <p:spPr bwMode="auto">
            <a:xfrm>
              <a:off x="1518737" y="3383239"/>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88"/>
          <p:cNvGrpSpPr/>
          <p:nvPr/>
        </p:nvGrpSpPr>
        <p:grpSpPr>
          <a:xfrm>
            <a:off x="3380417" y="2955452"/>
            <a:ext cx="1017699" cy="1018552"/>
            <a:chOff x="3584844" y="2915264"/>
            <a:chExt cx="843049" cy="843755"/>
          </a:xfrm>
        </p:grpSpPr>
        <p:sp>
          <p:nvSpPr>
            <p:cNvPr id="58" name="Oval 57"/>
            <p:cNvSpPr>
              <a:spLocks noChangeAspect="1"/>
            </p:cNvSpPr>
            <p:nvPr/>
          </p:nvSpPr>
          <p:spPr>
            <a:xfrm>
              <a:off x="3584844" y="2915264"/>
              <a:ext cx="843049" cy="843755"/>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83"/>
            <p:cNvSpPr>
              <a:spLocks noEditPoints="1"/>
            </p:cNvSpPr>
            <p:nvPr/>
          </p:nvSpPr>
          <p:spPr bwMode="auto">
            <a:xfrm>
              <a:off x="3907109" y="3188253"/>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90"/>
          <p:cNvGrpSpPr/>
          <p:nvPr/>
        </p:nvGrpSpPr>
        <p:grpSpPr>
          <a:xfrm>
            <a:off x="7451433" y="2056953"/>
            <a:ext cx="721602" cy="722207"/>
            <a:chOff x="7203324" y="1921403"/>
            <a:chExt cx="843049" cy="843755"/>
          </a:xfrm>
        </p:grpSpPr>
        <p:sp>
          <p:nvSpPr>
            <p:cNvPr id="74" name="Oval 73"/>
            <p:cNvSpPr>
              <a:spLocks noChangeAspect="1"/>
            </p:cNvSpPr>
            <p:nvPr/>
          </p:nvSpPr>
          <p:spPr>
            <a:xfrm>
              <a:off x="7203324" y="1921403"/>
              <a:ext cx="843049" cy="843755"/>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37"/>
            <p:cNvSpPr>
              <a:spLocks noEditPoints="1"/>
            </p:cNvSpPr>
            <p:nvPr/>
          </p:nvSpPr>
          <p:spPr bwMode="auto">
            <a:xfrm>
              <a:off x="7460025" y="2174501"/>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87"/>
          <p:cNvGrpSpPr/>
          <p:nvPr/>
        </p:nvGrpSpPr>
        <p:grpSpPr>
          <a:xfrm>
            <a:off x="4743466" y="1977445"/>
            <a:ext cx="1083401" cy="1084307"/>
            <a:chOff x="4592738" y="1758620"/>
            <a:chExt cx="843049" cy="843755"/>
          </a:xfrm>
        </p:grpSpPr>
        <p:sp>
          <p:nvSpPr>
            <p:cNvPr id="65" name="Oval 64"/>
            <p:cNvSpPr>
              <a:spLocks noChangeAspect="1"/>
            </p:cNvSpPr>
            <p:nvPr/>
          </p:nvSpPr>
          <p:spPr>
            <a:xfrm>
              <a:off x="4592738" y="1758620"/>
              <a:ext cx="843049" cy="843755"/>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53"/>
            <p:cNvSpPr/>
            <p:nvPr/>
          </p:nvSpPr>
          <p:spPr bwMode="auto">
            <a:xfrm>
              <a:off x="4838943" y="2032612"/>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89"/>
          <p:cNvGrpSpPr/>
          <p:nvPr/>
        </p:nvGrpSpPr>
        <p:grpSpPr>
          <a:xfrm>
            <a:off x="6205998" y="2955469"/>
            <a:ext cx="1017664" cy="1018516"/>
            <a:chOff x="5696894" y="2915264"/>
            <a:chExt cx="843049" cy="843755"/>
          </a:xfrm>
        </p:grpSpPr>
        <p:sp>
          <p:nvSpPr>
            <p:cNvPr id="70" name="Oval 69"/>
            <p:cNvSpPr>
              <a:spLocks noChangeAspect="1"/>
            </p:cNvSpPr>
            <p:nvPr/>
          </p:nvSpPr>
          <p:spPr>
            <a:xfrm>
              <a:off x="5696894" y="2915264"/>
              <a:ext cx="843049" cy="843755"/>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57"/>
            <p:cNvSpPr>
              <a:spLocks noEditPoints="1"/>
            </p:cNvSpPr>
            <p:nvPr/>
          </p:nvSpPr>
          <p:spPr bwMode="auto">
            <a:xfrm>
              <a:off x="5972842" y="3208084"/>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85"/>
          <p:cNvGrpSpPr/>
          <p:nvPr/>
        </p:nvGrpSpPr>
        <p:grpSpPr>
          <a:xfrm>
            <a:off x="2169353" y="1977445"/>
            <a:ext cx="843003" cy="843708"/>
            <a:chOff x="2347176" y="2092666"/>
            <a:chExt cx="843049" cy="843755"/>
          </a:xfrm>
        </p:grpSpPr>
        <p:sp>
          <p:nvSpPr>
            <p:cNvPr id="49" name="Oval 48"/>
            <p:cNvSpPr>
              <a:spLocks noChangeAspect="1"/>
            </p:cNvSpPr>
            <p:nvPr/>
          </p:nvSpPr>
          <p:spPr>
            <a:xfrm>
              <a:off x="2347176" y="2092666"/>
              <a:ext cx="843049" cy="843755"/>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65"/>
            <p:cNvSpPr>
              <a:spLocks noEditPoints="1"/>
            </p:cNvSpPr>
            <p:nvPr/>
          </p:nvSpPr>
          <p:spPr bwMode="auto">
            <a:xfrm>
              <a:off x="2585919" y="2347985"/>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10" name="Straight Connector 109"/>
          <p:cNvCxnSpPr/>
          <p:nvPr/>
        </p:nvCxnSpPr>
        <p:spPr>
          <a:xfrm rot="5400000" flipH="1" flipV="1">
            <a:off x="1804850" y="2771315"/>
            <a:ext cx="366046" cy="362960"/>
          </a:xfrm>
          <a:prstGeom prst="line">
            <a:avLst/>
          </a:prstGeom>
          <a:ln w="19050" cap="rnd">
            <a:solidFill>
              <a:schemeClr val="tx2">
                <a:lumMod val="25000"/>
                <a:lumOff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flipH="1" flipV="1">
            <a:off x="4363581" y="2771315"/>
            <a:ext cx="366046" cy="362960"/>
          </a:xfrm>
          <a:prstGeom prst="line">
            <a:avLst/>
          </a:prstGeom>
          <a:ln w="19050" cap="rnd">
            <a:solidFill>
              <a:schemeClr val="tx2">
                <a:lumMod val="25000"/>
                <a:lumOff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flipH="1" flipV="1">
            <a:off x="7169150" y="2731561"/>
            <a:ext cx="366046" cy="362960"/>
          </a:xfrm>
          <a:prstGeom prst="line">
            <a:avLst/>
          </a:prstGeom>
          <a:ln w="19050" cap="rnd">
            <a:solidFill>
              <a:schemeClr val="tx2">
                <a:lumMod val="25000"/>
                <a:lumOff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flipH="1">
            <a:off x="5880018" y="2771316"/>
            <a:ext cx="366046" cy="362960"/>
          </a:xfrm>
          <a:prstGeom prst="line">
            <a:avLst/>
          </a:prstGeom>
          <a:ln w="19050" cap="rnd">
            <a:solidFill>
              <a:schemeClr val="tx2">
                <a:lumMod val="25000"/>
                <a:lumOff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flipH="1">
            <a:off x="2996379" y="2771316"/>
            <a:ext cx="366046" cy="362960"/>
          </a:xfrm>
          <a:prstGeom prst="line">
            <a:avLst/>
          </a:prstGeom>
          <a:ln w="19050" cap="rnd">
            <a:solidFill>
              <a:schemeClr val="tx2">
                <a:lumMod val="25000"/>
                <a:lumOff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9" name="Footer Text"/>
          <p:cNvSpPr txBox="1"/>
          <p:nvPr/>
        </p:nvSpPr>
        <p:spPr>
          <a:xfrm>
            <a:off x="628526" y="4036722"/>
            <a:ext cx="1633269" cy="394147"/>
          </a:xfrm>
          <a:prstGeom prst="rect">
            <a:avLst/>
          </a:prstGeom>
          <a:noFill/>
        </p:spPr>
        <p:txBody>
          <a:bodyPr wrap="square" lIns="0" tIns="0" rIns="0" bIns="0" rtlCol="0">
            <a:spAutoFit/>
          </a:bodyPr>
          <a:lstStyle/>
          <a:p>
            <a:pPr algn="just"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ooter Text"/>
          <p:cNvSpPr txBox="1"/>
          <p:nvPr/>
        </p:nvSpPr>
        <p:spPr>
          <a:xfrm>
            <a:off x="1760434" y="1351961"/>
            <a:ext cx="1633269" cy="394147"/>
          </a:xfrm>
          <a:prstGeom prst="rect">
            <a:avLst/>
          </a:prstGeom>
          <a:noFill/>
        </p:spPr>
        <p:txBody>
          <a:bodyPr wrap="square" lIns="0" tIns="0" rIns="0" bIns="0" rtlCol="0">
            <a:spAutoFit/>
          </a:bodyPr>
          <a:lstStyle/>
          <a:p>
            <a:pPr algn="just"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ooter Text"/>
          <p:cNvSpPr txBox="1"/>
          <p:nvPr/>
        </p:nvSpPr>
        <p:spPr>
          <a:xfrm>
            <a:off x="4476980" y="1351961"/>
            <a:ext cx="1633269" cy="394147"/>
          </a:xfrm>
          <a:prstGeom prst="rect">
            <a:avLst/>
          </a:prstGeom>
          <a:noFill/>
        </p:spPr>
        <p:txBody>
          <a:bodyPr wrap="square" lIns="0" tIns="0" rIns="0" bIns="0" rtlCol="0">
            <a:spAutoFit/>
          </a:bodyPr>
          <a:lstStyle/>
          <a:p>
            <a:pPr algn="just"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sz="57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ooter Text"/>
          <p:cNvSpPr txBox="1"/>
          <p:nvPr/>
        </p:nvSpPr>
        <p:spPr>
          <a:xfrm>
            <a:off x="6991442" y="1351961"/>
            <a:ext cx="1633269" cy="394147"/>
          </a:xfrm>
          <a:prstGeom prst="rect">
            <a:avLst/>
          </a:prstGeom>
          <a:noFill/>
        </p:spPr>
        <p:txBody>
          <a:bodyPr wrap="square" lIns="0" tIns="0" rIns="0" bIns="0" rtlCol="0">
            <a:spAutoFit/>
          </a:bodyPr>
          <a:lstStyle/>
          <a:p>
            <a:pPr algn="just"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ooter Text"/>
          <p:cNvSpPr txBox="1"/>
          <p:nvPr/>
        </p:nvSpPr>
        <p:spPr>
          <a:xfrm>
            <a:off x="5898197" y="4036722"/>
            <a:ext cx="1633269" cy="394147"/>
          </a:xfrm>
          <a:prstGeom prst="rect">
            <a:avLst/>
          </a:prstGeom>
          <a:noFill/>
        </p:spPr>
        <p:txBody>
          <a:bodyPr wrap="square" lIns="0" tIns="0" rIns="0" bIns="0" rtlCol="0">
            <a:spAutoFit/>
          </a:bodyPr>
          <a:lstStyle/>
          <a:p>
            <a:pPr algn="just"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ooter Text"/>
          <p:cNvSpPr txBox="1"/>
          <p:nvPr/>
        </p:nvSpPr>
        <p:spPr>
          <a:xfrm>
            <a:off x="3075640" y="4036722"/>
            <a:ext cx="1633269" cy="394147"/>
          </a:xfrm>
          <a:prstGeom prst="rect">
            <a:avLst/>
          </a:prstGeom>
          <a:noFill/>
        </p:spPr>
        <p:txBody>
          <a:bodyPr wrap="square" lIns="0" tIns="0" rIns="0" bIns="0" rtlCol="0">
            <a:spAutoFit/>
          </a:bodyPr>
          <a:lstStyle/>
          <a:p>
            <a:pPr algn="just"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slide(fromBottom)">
                                      <p:cBhvr>
                                        <p:cTn id="13" dur="500"/>
                                        <p:tgtEl>
                                          <p:spTgt spid="39"/>
                                        </p:tgtEl>
                                      </p:cBhvr>
                                    </p:animEffect>
                                  </p:childTnLst>
                                </p:cTn>
                              </p:par>
                            </p:childTnLst>
                          </p:cTn>
                        </p:par>
                        <p:par>
                          <p:cTn id="14" fill="hold">
                            <p:stCondLst>
                              <p:cond delay="1000"/>
                            </p:stCondLst>
                            <p:childTnLst>
                              <p:par>
                                <p:cTn id="15" presetID="18" presetClass="entr" presetSubtype="3"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strips(upRight)">
                                      <p:cBhvr>
                                        <p:cTn id="17" dur="500"/>
                                        <p:tgtEl>
                                          <p:spTgt spid="110"/>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slide(fromBottom)">
                                      <p:cBhvr>
                                        <p:cTn id="27" dur="500"/>
                                        <p:tgtEl>
                                          <p:spTgt spid="40"/>
                                        </p:tgtEl>
                                      </p:cBhvr>
                                    </p:animEffect>
                                  </p:childTnLst>
                                </p:cTn>
                              </p:par>
                            </p:childTnLst>
                          </p:cTn>
                        </p:par>
                        <p:par>
                          <p:cTn id="28" fill="hold">
                            <p:stCondLst>
                              <p:cond delay="2500"/>
                            </p:stCondLst>
                            <p:childTnLst>
                              <p:par>
                                <p:cTn id="29" presetID="18" presetClass="entr" presetSubtype="6" fill="hold" nodeType="after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strips(downRight)">
                                      <p:cBhvr>
                                        <p:cTn id="31" dur="500"/>
                                        <p:tgtEl>
                                          <p:spTgt spid="115"/>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par>
                          <p:cTn id="38" fill="hold">
                            <p:stCondLst>
                              <p:cond delay="3500"/>
                            </p:stCondLst>
                            <p:childTnLst>
                              <p:par>
                                <p:cTn id="39" presetID="12" presetClass="entr" presetSubtype="4"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slide(fromBottom)">
                                      <p:cBhvr>
                                        <p:cTn id="41" dur="500"/>
                                        <p:tgtEl>
                                          <p:spTgt spid="44"/>
                                        </p:tgtEl>
                                      </p:cBhvr>
                                    </p:animEffect>
                                  </p:childTnLst>
                                </p:cTn>
                              </p:par>
                            </p:childTnLst>
                          </p:cTn>
                        </p:par>
                        <p:par>
                          <p:cTn id="42" fill="hold">
                            <p:stCondLst>
                              <p:cond delay="4000"/>
                            </p:stCondLst>
                            <p:childTnLst>
                              <p:par>
                                <p:cTn id="43" presetID="18" presetClass="entr" presetSubtype="3" fill="hold" nodeType="after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strips(upRight)">
                                      <p:cBhvr>
                                        <p:cTn id="45" dur="500"/>
                                        <p:tgtEl>
                                          <p:spTgt spid="112"/>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par>
                          <p:cTn id="52" fill="hold">
                            <p:stCondLst>
                              <p:cond delay="5000"/>
                            </p:stCondLst>
                            <p:childTnLst>
                              <p:par>
                                <p:cTn id="53" presetID="12" presetClass="entr" presetSubtype="4"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slide(fromBottom)">
                                      <p:cBhvr>
                                        <p:cTn id="55" dur="500"/>
                                        <p:tgtEl>
                                          <p:spTgt spid="41"/>
                                        </p:tgtEl>
                                      </p:cBhvr>
                                    </p:animEffect>
                                  </p:childTnLst>
                                </p:cTn>
                              </p:par>
                            </p:childTnLst>
                          </p:cTn>
                        </p:par>
                        <p:par>
                          <p:cTn id="56" fill="hold">
                            <p:stCondLst>
                              <p:cond delay="5500"/>
                            </p:stCondLst>
                            <p:childTnLst>
                              <p:par>
                                <p:cTn id="57" presetID="18" presetClass="entr" presetSubtype="6" fill="hold" nodeType="afterEffect">
                                  <p:stCondLst>
                                    <p:cond delay="0"/>
                                  </p:stCondLst>
                                  <p:childTnLst>
                                    <p:set>
                                      <p:cBhvr>
                                        <p:cTn id="58" dur="1" fill="hold">
                                          <p:stCondLst>
                                            <p:cond delay="0"/>
                                          </p:stCondLst>
                                        </p:cTn>
                                        <p:tgtEl>
                                          <p:spTgt spid="114"/>
                                        </p:tgtEl>
                                        <p:attrNameLst>
                                          <p:attrName>style.visibility</p:attrName>
                                        </p:attrNameLst>
                                      </p:cBhvr>
                                      <p:to>
                                        <p:strVal val="visible"/>
                                      </p:to>
                                    </p:set>
                                    <p:animEffect transition="in" filter="strips(downRight)">
                                      <p:cBhvr>
                                        <p:cTn id="59" dur="500"/>
                                        <p:tgtEl>
                                          <p:spTgt spid="114"/>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childTnLst>
                          </p:cTn>
                        </p:par>
                        <p:par>
                          <p:cTn id="66" fill="hold">
                            <p:stCondLst>
                              <p:cond delay="6500"/>
                            </p:stCondLst>
                            <p:childTnLst>
                              <p:par>
                                <p:cTn id="67" presetID="12" presetClass="entr" presetSubtype="4"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slide(fromBottom)">
                                      <p:cBhvr>
                                        <p:cTn id="69" dur="500"/>
                                        <p:tgtEl>
                                          <p:spTgt spid="43"/>
                                        </p:tgtEl>
                                      </p:cBhvr>
                                    </p:animEffect>
                                  </p:childTnLst>
                                </p:cTn>
                              </p:par>
                            </p:childTnLst>
                          </p:cTn>
                        </p:par>
                        <p:par>
                          <p:cTn id="70" fill="hold">
                            <p:stCondLst>
                              <p:cond delay="7000"/>
                            </p:stCondLst>
                            <p:childTnLst>
                              <p:par>
                                <p:cTn id="71" presetID="18" presetClass="entr" presetSubtype="3" fill="hold" nodeType="after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strips(upRight)">
                                      <p:cBhvr>
                                        <p:cTn id="73" dur="500"/>
                                        <p:tgtEl>
                                          <p:spTgt spid="113"/>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500" fill="hold"/>
                                        <p:tgtEl>
                                          <p:spTgt spid="4"/>
                                        </p:tgtEl>
                                        <p:attrNameLst>
                                          <p:attrName>ppt_w</p:attrName>
                                        </p:attrNameLst>
                                      </p:cBhvr>
                                      <p:tavLst>
                                        <p:tav tm="0">
                                          <p:val>
                                            <p:fltVal val="0"/>
                                          </p:val>
                                        </p:tav>
                                        <p:tav tm="100000">
                                          <p:val>
                                            <p:strVal val="#ppt_w"/>
                                          </p:val>
                                        </p:tav>
                                      </p:tavLst>
                                    </p:anim>
                                    <p:anim calcmode="lin" valueType="num">
                                      <p:cBhvr>
                                        <p:cTn id="78" dur="500" fill="hold"/>
                                        <p:tgtEl>
                                          <p:spTgt spid="4"/>
                                        </p:tgtEl>
                                        <p:attrNameLst>
                                          <p:attrName>ppt_h</p:attrName>
                                        </p:attrNameLst>
                                      </p:cBhvr>
                                      <p:tavLst>
                                        <p:tav tm="0">
                                          <p:val>
                                            <p:fltVal val="0"/>
                                          </p:val>
                                        </p:tav>
                                        <p:tav tm="100000">
                                          <p:val>
                                            <p:strVal val="#ppt_h"/>
                                          </p:val>
                                        </p:tav>
                                      </p:tavLst>
                                    </p:anim>
                                    <p:animEffect transition="in" filter="fade">
                                      <p:cBhvr>
                                        <p:cTn id="79" dur="500"/>
                                        <p:tgtEl>
                                          <p:spTgt spid="4"/>
                                        </p:tgtEl>
                                      </p:cBhvr>
                                    </p:animEffect>
                                  </p:childTnLst>
                                </p:cTn>
                              </p:par>
                            </p:childTnLst>
                          </p:cTn>
                        </p:par>
                        <p:par>
                          <p:cTn id="80" fill="hold">
                            <p:stCondLst>
                              <p:cond delay="8000"/>
                            </p:stCondLst>
                            <p:childTnLst>
                              <p:par>
                                <p:cTn id="81" presetID="12" presetClass="entr" presetSubtype="4"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slide(fromBottom)">
                                      <p:cBhvr>
                                        <p:cTn id="8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0" y="3104941"/>
            <a:ext cx="9144000" cy="1547446"/>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sp>
        <p:nvSpPr>
          <p:cNvPr id="4" name="文本框 3"/>
          <p:cNvSpPr txBox="1"/>
          <p:nvPr/>
        </p:nvSpPr>
        <p:spPr>
          <a:xfrm>
            <a:off x="3351153" y="3325515"/>
            <a:ext cx="2441694" cy="76944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00106F"/>
                </a:solidFill>
                <a:effectLst/>
                <a:uLnTx/>
                <a:uFillTx/>
                <a:latin typeface="微软雅黑" panose="020B0503020204020204" pitchFamily="34" charset="-122"/>
                <a:ea typeface="微软雅黑" panose="020B0503020204020204" pitchFamily="34" charset="-122"/>
                <a:cs typeface="+mn-cs"/>
              </a:rPr>
              <a:t>谢谢观赏</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4/3*#ppt_w"/>
                                          </p:val>
                                        </p:tav>
                                        <p:tav tm="100000">
                                          <p:val>
                                            <p:strVal val="#ppt_w"/>
                                          </p:val>
                                        </p:tav>
                                      </p:tavLst>
                                    </p:anim>
                                    <p:anim calcmode="lin" valueType="num">
                                      <p:cBhvr>
                                        <p:cTn id="8" dur="10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1000"/>
                            </p:stCondLst>
                            <p:childTnLst>
                              <p:par>
                                <p:cTn id="10" presetID="16" presetClass="entr" presetSubtype="4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Horizontal)">
                                      <p:cBhvr>
                                        <p:cTn id="12" dur="750"/>
                                        <p:tgtEl>
                                          <p:spTgt spid="3"/>
                                        </p:tgtEl>
                                      </p:cBhvr>
                                    </p:animEffect>
                                  </p:childTnLst>
                                </p:cTn>
                              </p:par>
                            </p:childTnLst>
                          </p:cTn>
                        </p:par>
                        <p:par>
                          <p:cTn id="13" fill="hold">
                            <p:stCondLst>
                              <p:cond delay="2000"/>
                            </p:stCondLst>
                            <p:childTnLst>
                              <p:par>
                                <p:cTn id="14" presetID="12" presetClass="entr" presetSubtype="4" fill="hold" grpId="0" nodeType="afterEffect">
                                  <p:stCondLst>
                                    <p:cond delay="0"/>
                                  </p:stCondLst>
                                  <p:iterate type="lt">
                                    <p:tmPct val="13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0" y="2197100"/>
            <a:ext cx="9144000" cy="1485899"/>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2"/>
          <p:cNvSpPr>
            <a:spLocks noChangeArrowheads="1"/>
          </p:cNvSpPr>
          <p:nvPr/>
        </p:nvSpPr>
        <p:spPr bwMode="gray">
          <a:xfrm>
            <a:off x="1181380" y="1944824"/>
            <a:ext cx="1371040" cy="1315242"/>
          </a:xfrm>
          <a:prstGeom prst="roundRect">
            <a:avLst>
              <a:gd name="adj" fmla="val 11921"/>
            </a:avLst>
          </a:prstGeom>
          <a:solidFill>
            <a:srgbClr val="192E51"/>
          </a:solidFill>
          <a:ln w="63500" cap="flat" cmpd="sng" algn="ctr">
            <a:solidFill>
              <a:sysClr val="window" lastClr="FFFFFF"/>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sz="2000" b="1" dirty="0">
                <a:solidFill>
                  <a:prstClr val="white"/>
                </a:solidFill>
                <a:latin typeface="微软雅黑" panose="020B0503020204020204" pitchFamily="34" charset="-122"/>
                <a:ea typeface="微软雅黑" panose="020B0503020204020204" pitchFamily="34" charset="-122"/>
              </a:rPr>
              <a:t>01</a:t>
            </a:r>
          </a:p>
          <a:p>
            <a:pPr lvl="0" algn="ctr" fontAlgn="base">
              <a:lnSpc>
                <a:spcPct val="120000"/>
              </a:lnSpc>
              <a:spcBef>
                <a:spcPct val="0"/>
              </a:spcBef>
              <a:spcAft>
                <a:spcPct val="0"/>
              </a:spcAf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第一部分</a:t>
            </a:r>
            <a:endParaRPr kumimoji="0" lang="zh-CN"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2971800" y="2616883"/>
            <a:ext cx="4801314" cy="646331"/>
          </a:xfrm>
          <a:prstGeom prst="rect">
            <a:avLst/>
          </a:prstGeom>
          <a:noFill/>
        </p:spPr>
        <p:txBody>
          <a:bodyPr wrap="none" rtlCol="0">
            <a:spAutoFit/>
          </a:bodyPr>
          <a:lstStyle/>
          <a:p>
            <a:r>
              <a:rPr lang="zh-CN" altLang="en-US" sz="3600" b="1" dirty="0">
                <a:solidFill>
                  <a:srgbClr val="00106F"/>
                </a:solidFill>
                <a:latin typeface="微软雅黑" panose="020B0503020204020204" pitchFamily="34" charset="-122"/>
                <a:ea typeface="微软雅黑" panose="020B0503020204020204"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
          <p:cNvGrpSpPr/>
          <p:nvPr/>
        </p:nvGrpSpPr>
        <p:grpSpPr>
          <a:xfrm>
            <a:off x="1570509" y="4543842"/>
            <a:ext cx="6386598" cy="201158"/>
            <a:chOff x="1105494" y="4417230"/>
            <a:chExt cx="6386947" cy="201168"/>
          </a:xfrm>
        </p:grpSpPr>
        <p:grpSp>
          <p:nvGrpSpPr>
            <p:cNvPr id="3" name="Group 50"/>
            <p:cNvGrpSpPr/>
            <p:nvPr/>
          </p:nvGrpSpPr>
          <p:grpSpPr>
            <a:xfrm>
              <a:off x="1105494" y="4417230"/>
              <a:ext cx="1126009" cy="201168"/>
              <a:chOff x="2221306" y="3914656"/>
              <a:chExt cx="1126009" cy="201168"/>
            </a:xfrm>
          </p:grpSpPr>
          <p:sp>
            <p:nvSpPr>
              <p:cNvPr id="24" name="TextBox 23"/>
              <p:cNvSpPr txBox="1"/>
              <p:nvPr/>
            </p:nvSpPr>
            <p:spPr>
              <a:xfrm>
                <a:off x="2640352" y="3934938"/>
                <a:ext cx="706963" cy="120360"/>
              </a:xfrm>
              <a:prstGeom prst="rect">
                <a:avLst/>
              </a:prstGeom>
              <a:noFill/>
            </p:spPr>
            <p:txBody>
              <a:bodyPr wrap="none" lIns="0" tIns="0" rIns="0" bIns="0" rtlCol="0" anchor="t">
                <a:spAutoFit/>
              </a:bodyPr>
              <a:lstStyle/>
              <a:p>
                <a:pPr defTabSz="650240" fontAlgn="base">
                  <a:spcBef>
                    <a:spcPct val="0"/>
                  </a:spcBef>
                  <a:spcAft>
                    <a:spcPct val="0"/>
                  </a:spcAft>
                </a:pPr>
                <a:r>
                  <a:rPr lang="zh-CN" altLang="en-US" sz="78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78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Oval 24"/>
              <p:cNvSpPr>
                <a:spLocks noChangeAspect="1"/>
              </p:cNvSpPr>
              <p:nvPr/>
            </p:nvSpPr>
            <p:spPr>
              <a:xfrm>
                <a:off x="2221306" y="3914656"/>
                <a:ext cx="207097" cy="2011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40" fontAlgn="base">
                  <a:spcBef>
                    <a:spcPct val="0"/>
                  </a:spcBef>
                  <a:spcAft>
                    <a:spcPct val="0"/>
                  </a:spcAft>
                </a:pPr>
                <a:endParaRPr lang="en-US" sz="78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45"/>
            <p:cNvGrpSpPr/>
            <p:nvPr/>
          </p:nvGrpSpPr>
          <p:grpSpPr>
            <a:xfrm>
              <a:off x="2483332" y="4417230"/>
              <a:ext cx="1058372" cy="201168"/>
              <a:chOff x="3776442" y="3947915"/>
              <a:chExt cx="1058372" cy="201168"/>
            </a:xfrm>
          </p:grpSpPr>
          <p:sp>
            <p:nvSpPr>
              <p:cNvPr id="22" name="TextBox 21"/>
              <p:cNvSpPr txBox="1"/>
              <p:nvPr/>
            </p:nvSpPr>
            <p:spPr>
              <a:xfrm>
                <a:off x="4127850" y="3968197"/>
                <a:ext cx="706964" cy="120360"/>
              </a:xfrm>
              <a:prstGeom prst="rect">
                <a:avLst/>
              </a:prstGeom>
              <a:noFill/>
            </p:spPr>
            <p:txBody>
              <a:bodyPr wrap="none" lIns="0" tIns="0" rIns="0" bIns="0" rtlCol="0" anchor="t">
                <a:spAutoFit/>
              </a:bodyPr>
              <a:lstStyle/>
              <a:p>
                <a:pPr defTabSz="650240" fontAlgn="base">
                  <a:spcBef>
                    <a:spcPct val="0"/>
                  </a:spcBef>
                  <a:spcAft>
                    <a:spcPct val="0"/>
                  </a:spcAft>
                </a:pPr>
                <a:r>
                  <a:rPr lang="zh-CN" altLang="en-US" sz="78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78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Oval 22"/>
              <p:cNvSpPr>
                <a:spLocks noChangeAspect="1"/>
              </p:cNvSpPr>
              <p:nvPr/>
            </p:nvSpPr>
            <p:spPr>
              <a:xfrm>
                <a:off x="3776442" y="3947915"/>
                <a:ext cx="207097"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40" fontAlgn="base">
                  <a:spcBef>
                    <a:spcPct val="0"/>
                  </a:spcBef>
                  <a:spcAft>
                    <a:spcPct val="0"/>
                  </a:spcAft>
                </a:pPr>
                <a:endParaRPr lang="en-US" sz="78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37"/>
            <p:cNvGrpSpPr/>
            <p:nvPr/>
          </p:nvGrpSpPr>
          <p:grpSpPr>
            <a:xfrm>
              <a:off x="3548888" y="4417230"/>
              <a:ext cx="1096567" cy="201168"/>
              <a:chOff x="4725932" y="3949014"/>
              <a:chExt cx="1096567" cy="201168"/>
            </a:xfrm>
          </p:grpSpPr>
          <p:sp>
            <p:nvSpPr>
              <p:cNvPr id="20" name="TextBox 19"/>
              <p:cNvSpPr txBox="1"/>
              <p:nvPr/>
            </p:nvSpPr>
            <p:spPr>
              <a:xfrm>
                <a:off x="5115535" y="3966831"/>
                <a:ext cx="706964" cy="120360"/>
              </a:xfrm>
              <a:prstGeom prst="rect">
                <a:avLst/>
              </a:prstGeom>
              <a:noFill/>
            </p:spPr>
            <p:txBody>
              <a:bodyPr wrap="none" lIns="0" tIns="0" rIns="0" bIns="0" rtlCol="0" anchor="t">
                <a:spAutoFit/>
              </a:bodyPr>
              <a:lstStyle/>
              <a:p>
                <a:pPr defTabSz="650240" fontAlgn="base">
                  <a:spcBef>
                    <a:spcPct val="0"/>
                  </a:spcBef>
                  <a:spcAft>
                    <a:spcPct val="0"/>
                  </a:spcAft>
                </a:pPr>
                <a:r>
                  <a:rPr lang="zh-CN" altLang="en-US" sz="78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78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Oval 20"/>
              <p:cNvSpPr>
                <a:spLocks noChangeAspect="1"/>
              </p:cNvSpPr>
              <p:nvPr/>
            </p:nvSpPr>
            <p:spPr>
              <a:xfrm>
                <a:off x="4725932" y="3949014"/>
                <a:ext cx="207097"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40" fontAlgn="base">
                  <a:spcBef>
                    <a:spcPct val="0"/>
                  </a:spcBef>
                  <a:spcAft>
                    <a:spcPct val="0"/>
                  </a:spcAft>
                </a:pPr>
                <a:endParaRPr lang="en-US" sz="78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41"/>
            <p:cNvGrpSpPr/>
            <p:nvPr/>
          </p:nvGrpSpPr>
          <p:grpSpPr>
            <a:xfrm>
              <a:off x="4838700" y="4417230"/>
              <a:ext cx="1122777" cy="201168"/>
              <a:chOff x="6077268" y="3949014"/>
              <a:chExt cx="1122777" cy="201168"/>
            </a:xfrm>
          </p:grpSpPr>
          <p:sp>
            <p:nvSpPr>
              <p:cNvPr id="18" name="TextBox 17"/>
              <p:cNvSpPr txBox="1"/>
              <p:nvPr/>
            </p:nvSpPr>
            <p:spPr>
              <a:xfrm>
                <a:off x="6493082" y="3969371"/>
                <a:ext cx="706963" cy="120360"/>
              </a:xfrm>
              <a:prstGeom prst="rect">
                <a:avLst/>
              </a:prstGeom>
              <a:noFill/>
            </p:spPr>
            <p:txBody>
              <a:bodyPr wrap="none" lIns="0" tIns="0" rIns="0" bIns="0" rtlCol="0" anchor="t">
                <a:spAutoFit/>
              </a:bodyPr>
              <a:lstStyle/>
              <a:p>
                <a:pPr defTabSz="650240" fontAlgn="base">
                  <a:spcBef>
                    <a:spcPct val="0"/>
                  </a:spcBef>
                  <a:spcAft>
                    <a:spcPct val="0"/>
                  </a:spcAft>
                </a:pPr>
                <a:r>
                  <a:rPr lang="zh-CN" altLang="en-US" sz="78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78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18"/>
              <p:cNvSpPr>
                <a:spLocks noChangeAspect="1"/>
              </p:cNvSpPr>
              <p:nvPr/>
            </p:nvSpPr>
            <p:spPr>
              <a:xfrm>
                <a:off x="6077268" y="3949014"/>
                <a:ext cx="207097"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40" fontAlgn="base">
                  <a:spcBef>
                    <a:spcPct val="0"/>
                  </a:spcBef>
                  <a:spcAft>
                    <a:spcPct val="0"/>
                  </a:spcAft>
                </a:pPr>
                <a:endParaRPr lang="en-US" sz="78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41"/>
            <p:cNvGrpSpPr/>
            <p:nvPr/>
          </p:nvGrpSpPr>
          <p:grpSpPr>
            <a:xfrm>
              <a:off x="6433899" y="4417230"/>
              <a:ext cx="1058542" cy="201168"/>
              <a:chOff x="6077268" y="3949014"/>
              <a:chExt cx="1058542" cy="201168"/>
            </a:xfrm>
          </p:grpSpPr>
          <p:sp>
            <p:nvSpPr>
              <p:cNvPr id="16" name="TextBox 15"/>
              <p:cNvSpPr txBox="1"/>
              <p:nvPr/>
            </p:nvSpPr>
            <p:spPr>
              <a:xfrm>
                <a:off x="6428846" y="3969296"/>
                <a:ext cx="706964" cy="120360"/>
              </a:xfrm>
              <a:prstGeom prst="rect">
                <a:avLst/>
              </a:prstGeom>
              <a:noFill/>
            </p:spPr>
            <p:txBody>
              <a:bodyPr wrap="none" lIns="0" tIns="0" rIns="0" bIns="0" rtlCol="0" anchor="t">
                <a:spAutoFit/>
              </a:bodyPr>
              <a:lstStyle/>
              <a:p>
                <a:pPr defTabSz="650240" fontAlgn="base">
                  <a:spcBef>
                    <a:spcPct val="0"/>
                  </a:spcBef>
                  <a:spcAft>
                    <a:spcPct val="0"/>
                  </a:spcAft>
                </a:pPr>
                <a:r>
                  <a:rPr lang="zh-CN" altLang="en-US" sz="78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78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Oval 16"/>
              <p:cNvSpPr>
                <a:spLocks noChangeAspect="1"/>
              </p:cNvSpPr>
              <p:nvPr/>
            </p:nvSpPr>
            <p:spPr>
              <a:xfrm>
                <a:off x="6077268" y="3949014"/>
                <a:ext cx="207097" cy="2011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40" fontAlgn="base">
                  <a:spcBef>
                    <a:spcPct val="0"/>
                  </a:spcBef>
                  <a:spcAft>
                    <a:spcPct val="0"/>
                  </a:spcAft>
                </a:pPr>
                <a:endParaRPr lang="en-US" sz="78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graphicFrame>
        <p:nvGraphicFramePr>
          <p:cNvPr id="27" name="Chart 26"/>
          <p:cNvGraphicFramePr/>
          <p:nvPr/>
        </p:nvGraphicFramePr>
        <p:xfrm>
          <a:off x="4517084" y="1183660"/>
          <a:ext cx="4321882" cy="3009735"/>
        </p:xfrm>
        <a:graphic>
          <a:graphicData uri="http://schemas.openxmlformats.org/drawingml/2006/chart">
            <c:chart xmlns:c="http://schemas.openxmlformats.org/drawingml/2006/chart" xmlns:r="http://schemas.openxmlformats.org/officeDocument/2006/relationships" r:id="rId3"/>
          </a:graphicData>
        </a:graphic>
      </p:graphicFrame>
      <p:sp>
        <p:nvSpPr>
          <p:cNvPr id="28" name="Freeform 46"/>
          <p:cNvSpPr>
            <a:spLocks noEditPoints="1"/>
          </p:cNvSpPr>
          <p:nvPr/>
        </p:nvSpPr>
        <p:spPr bwMode="auto">
          <a:xfrm>
            <a:off x="739325" y="1376235"/>
            <a:ext cx="339802" cy="33979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46"/>
          <p:cNvSpPr>
            <a:spLocks noEditPoints="1"/>
          </p:cNvSpPr>
          <p:nvPr/>
        </p:nvSpPr>
        <p:spPr bwMode="auto">
          <a:xfrm>
            <a:off x="739325" y="1985801"/>
            <a:ext cx="339802" cy="33979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46"/>
          <p:cNvSpPr>
            <a:spLocks noEditPoints="1"/>
          </p:cNvSpPr>
          <p:nvPr/>
        </p:nvSpPr>
        <p:spPr bwMode="auto">
          <a:xfrm>
            <a:off x="739325" y="2595368"/>
            <a:ext cx="339802" cy="33979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46"/>
          <p:cNvSpPr>
            <a:spLocks noEditPoints="1"/>
          </p:cNvSpPr>
          <p:nvPr/>
        </p:nvSpPr>
        <p:spPr bwMode="auto">
          <a:xfrm>
            <a:off x="739325" y="3204935"/>
            <a:ext cx="339802" cy="33979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4"/>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Group 30"/>
          <p:cNvGrpSpPr/>
          <p:nvPr/>
        </p:nvGrpSpPr>
        <p:grpSpPr>
          <a:xfrm>
            <a:off x="1173021" y="1299610"/>
            <a:ext cx="3047833" cy="448051"/>
            <a:chOff x="1270277" y="1233504"/>
            <a:chExt cx="3048000" cy="448075"/>
          </a:xfrm>
        </p:grpSpPr>
        <p:sp>
          <p:nvSpPr>
            <p:cNvPr id="33" name="Text Placeholder 3"/>
            <p:cNvSpPr txBox="1"/>
            <p:nvPr/>
          </p:nvSpPr>
          <p:spPr>
            <a:xfrm>
              <a:off x="1270277" y="1233504"/>
              <a:ext cx="897731" cy="15325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995" dirty="0">
                  <a:solidFill>
                    <a:srgbClr val="0170C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0170C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3"/>
            <p:cNvSpPr txBox="1"/>
            <p:nvPr/>
          </p:nvSpPr>
          <p:spPr>
            <a:xfrm>
              <a:off x="1270277" y="1418801"/>
              <a:ext cx="3048000" cy="26277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GB"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0"/>
          <p:cNvGrpSpPr/>
          <p:nvPr/>
        </p:nvGrpSpPr>
        <p:grpSpPr>
          <a:xfrm>
            <a:off x="1173021" y="1909176"/>
            <a:ext cx="3047833" cy="448051"/>
            <a:chOff x="1270277" y="1233504"/>
            <a:chExt cx="3048000" cy="448075"/>
          </a:xfrm>
        </p:grpSpPr>
        <p:sp>
          <p:nvSpPr>
            <p:cNvPr id="36" name="Text Placeholder 3"/>
            <p:cNvSpPr txBox="1"/>
            <p:nvPr/>
          </p:nvSpPr>
          <p:spPr>
            <a:xfrm>
              <a:off x="1270277" y="1233504"/>
              <a:ext cx="941015" cy="15325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fontAlgn="base">
                <a:spcBef>
                  <a:spcPct val="20000"/>
                </a:spcBef>
                <a:spcAft>
                  <a:spcPct val="0"/>
                </a:spcAft>
                <a:defRPr/>
              </a:pPr>
              <a:r>
                <a:rPr lang="zh-CN" altLang="en-US" sz="995" dirty="0">
                  <a:solidFill>
                    <a:srgbClr val="A6A6A6"/>
                  </a:solidFill>
                  <a:latin typeface="Arial" panose="020B0604020202020204" pitchFamily="34" charset="0"/>
                  <a:ea typeface="微软雅黑" panose="020B0503020204020204" pitchFamily="34" charset="-122"/>
                  <a:cs typeface="+mn-ea"/>
                  <a:sym typeface="Arial" panose="020B0604020202020204" pitchFamily="34" charset="0"/>
                </a:rPr>
                <a:t>请替换文</a:t>
              </a:r>
              <a:r>
                <a:rPr lang="en-US" altLang="zh-CN" sz="995" dirty="0">
                  <a:solidFill>
                    <a:srgbClr val="A6A6A6"/>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995" dirty="0">
                  <a:solidFill>
                    <a:srgbClr val="A6A6A6"/>
                  </a:solidFill>
                  <a:latin typeface="Arial" panose="020B0604020202020204" pitchFamily="34" charset="0"/>
                  <a:ea typeface="微软雅黑" panose="020B0503020204020204" pitchFamily="34" charset="-122"/>
                  <a:cs typeface="+mn-ea"/>
                  <a:sym typeface="Arial" panose="020B0604020202020204" pitchFamily="34" charset="0"/>
                </a:rPr>
                <a:t>字内容</a:t>
              </a:r>
              <a:endParaRPr lang="en-US" sz="995" dirty="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 Placeholder 3"/>
            <p:cNvSpPr txBox="1"/>
            <p:nvPr/>
          </p:nvSpPr>
          <p:spPr>
            <a:xfrm>
              <a:off x="1270277" y="1418801"/>
              <a:ext cx="3048000" cy="26277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GB"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1173021" y="2518743"/>
            <a:ext cx="3047833" cy="448051"/>
            <a:chOff x="1270277" y="1233504"/>
            <a:chExt cx="3048000" cy="448075"/>
          </a:xfrm>
        </p:grpSpPr>
        <p:sp>
          <p:nvSpPr>
            <p:cNvPr id="40" name="Text Placeholder 3"/>
            <p:cNvSpPr txBox="1"/>
            <p:nvPr/>
          </p:nvSpPr>
          <p:spPr>
            <a:xfrm>
              <a:off x="1270277" y="1233504"/>
              <a:ext cx="897731" cy="15325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fontAlgn="base">
                <a:spcBef>
                  <a:spcPct val="20000"/>
                </a:spcBef>
                <a:spcAft>
                  <a:spcPct val="0"/>
                </a:spcAft>
                <a:defRPr/>
              </a:pPr>
              <a:r>
                <a:rPr lang="zh-CN" altLang="en-US" sz="995" dirty="0">
                  <a:solidFill>
                    <a:srgbClr val="0170C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0170C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 Placeholder 3"/>
            <p:cNvSpPr txBox="1"/>
            <p:nvPr/>
          </p:nvSpPr>
          <p:spPr>
            <a:xfrm>
              <a:off x="1270277" y="1418801"/>
              <a:ext cx="3048000" cy="26277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GB"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30"/>
          <p:cNvGrpSpPr/>
          <p:nvPr/>
        </p:nvGrpSpPr>
        <p:grpSpPr>
          <a:xfrm>
            <a:off x="1173021" y="3128309"/>
            <a:ext cx="3047833" cy="448051"/>
            <a:chOff x="1270277" y="1233504"/>
            <a:chExt cx="3048000" cy="448075"/>
          </a:xfrm>
        </p:grpSpPr>
        <p:sp>
          <p:nvSpPr>
            <p:cNvPr id="43" name="Text Placeholder 3"/>
            <p:cNvSpPr txBox="1"/>
            <p:nvPr/>
          </p:nvSpPr>
          <p:spPr>
            <a:xfrm>
              <a:off x="1270277" y="1233504"/>
              <a:ext cx="897731" cy="15325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fontAlgn="base">
                <a:spcBef>
                  <a:spcPct val="20000"/>
                </a:spcBef>
                <a:spcAft>
                  <a:spcPct val="0"/>
                </a:spcAft>
                <a:defRPr/>
              </a:pPr>
              <a:r>
                <a:rPr lang="zh-CN" altLang="en-US" sz="995" dirty="0">
                  <a:solidFill>
                    <a:srgbClr val="A6A6A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3"/>
            <p:cNvSpPr txBox="1"/>
            <p:nvPr/>
          </p:nvSpPr>
          <p:spPr>
            <a:xfrm>
              <a:off x="1270277" y="1418801"/>
              <a:ext cx="3048000" cy="26277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GB"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46"/>
          <p:cNvSpPr>
            <a:spLocks noEditPoints="1"/>
          </p:cNvSpPr>
          <p:nvPr/>
        </p:nvSpPr>
        <p:spPr bwMode="auto">
          <a:xfrm>
            <a:off x="739325" y="3816727"/>
            <a:ext cx="339802" cy="33979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5"/>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7" name="Group 30"/>
          <p:cNvGrpSpPr/>
          <p:nvPr/>
        </p:nvGrpSpPr>
        <p:grpSpPr>
          <a:xfrm>
            <a:off x="1173021" y="3740102"/>
            <a:ext cx="3047833" cy="448051"/>
            <a:chOff x="1270277" y="1233504"/>
            <a:chExt cx="3048000" cy="448075"/>
          </a:xfrm>
        </p:grpSpPr>
        <p:sp>
          <p:nvSpPr>
            <p:cNvPr id="48" name="Text Placeholder 3"/>
            <p:cNvSpPr txBox="1"/>
            <p:nvPr/>
          </p:nvSpPr>
          <p:spPr>
            <a:xfrm>
              <a:off x="1270277" y="1233504"/>
              <a:ext cx="897731" cy="15325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fontAlgn="base">
                <a:spcBef>
                  <a:spcPct val="20000"/>
                </a:spcBef>
                <a:spcAft>
                  <a:spcPct val="0"/>
                </a:spcAft>
                <a:defRPr/>
              </a:pPr>
              <a:r>
                <a:rPr lang="zh-CN" altLang="en-US" sz="995" dirty="0">
                  <a:solidFill>
                    <a:srgbClr val="0170C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0170C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3"/>
            <p:cNvSpPr txBox="1"/>
            <p:nvPr/>
          </p:nvSpPr>
          <p:spPr>
            <a:xfrm>
              <a:off x="1270277" y="1418801"/>
              <a:ext cx="3048000" cy="26277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50240" fontAlgn="base">
                <a:lnSpc>
                  <a:spcPct val="150000"/>
                </a:lnSpc>
                <a:spcBef>
                  <a:spcPct val="0"/>
                </a:spcBef>
                <a:spcAft>
                  <a:spcPct val="0"/>
                </a:spcAft>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GB"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slide(fromLeft)">
                                      <p:cBhvr>
                                        <p:cTn id="7" dur="500"/>
                                        <p:tgtEl>
                                          <p:spTgt spid="27">
                                            <p:graphicEl>
                                              <a:chart seriesIdx="-3" categoryIdx="-3" bldStep="gridLegend"/>
                                            </p:graphicEl>
                                          </p:spTgt>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7">
                                            <p:graphicEl>
                                              <a:chart seriesIdx="0" categoryIdx="-4" bldStep="series"/>
                                            </p:graphicEl>
                                          </p:spTgt>
                                        </p:tgtEl>
                                        <p:attrNameLst>
                                          <p:attrName>style.visibility</p:attrName>
                                        </p:attrNameLst>
                                      </p:cBhvr>
                                      <p:to>
                                        <p:strVal val="visible"/>
                                      </p:to>
                                    </p:set>
                                    <p:animEffect transition="in" filter="slide(fromLeft)">
                                      <p:cBhvr>
                                        <p:cTn id="11" dur="500"/>
                                        <p:tgtEl>
                                          <p:spTgt spid="27">
                                            <p:graphicEl>
                                              <a:chart seriesIdx="0" categoryIdx="-4" bldStep="series"/>
                                            </p:graphicEl>
                                          </p:spTgt>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7">
                                            <p:graphicEl>
                                              <a:chart seriesIdx="1" categoryIdx="-4" bldStep="series"/>
                                            </p:graphicEl>
                                          </p:spTgt>
                                        </p:tgtEl>
                                        <p:attrNameLst>
                                          <p:attrName>style.visibility</p:attrName>
                                        </p:attrNameLst>
                                      </p:cBhvr>
                                      <p:to>
                                        <p:strVal val="visible"/>
                                      </p:to>
                                    </p:set>
                                    <p:animEffect transition="in" filter="slide(fromLeft)">
                                      <p:cBhvr>
                                        <p:cTn id="15" dur="500"/>
                                        <p:tgtEl>
                                          <p:spTgt spid="27">
                                            <p:graphicEl>
                                              <a:chart seriesIdx="1" categoryIdx="-4" bldStep="series"/>
                                            </p:graphicEl>
                                          </p:spTgt>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27">
                                            <p:graphicEl>
                                              <a:chart seriesIdx="2" categoryIdx="-4" bldStep="series"/>
                                            </p:graphicEl>
                                          </p:spTgt>
                                        </p:tgtEl>
                                        <p:attrNameLst>
                                          <p:attrName>style.visibility</p:attrName>
                                        </p:attrNameLst>
                                      </p:cBhvr>
                                      <p:to>
                                        <p:strVal val="visible"/>
                                      </p:to>
                                    </p:set>
                                    <p:animEffect transition="in" filter="slide(fromLeft)">
                                      <p:cBhvr>
                                        <p:cTn id="19" dur="500"/>
                                        <p:tgtEl>
                                          <p:spTgt spid="27">
                                            <p:graphicEl>
                                              <a:chart seriesIdx="2" categoryIdx="-4" bldStep="series"/>
                                            </p:graphicEl>
                                          </p:spTgt>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27">
                                            <p:graphicEl>
                                              <a:chart seriesIdx="3" categoryIdx="-4" bldStep="series"/>
                                            </p:graphicEl>
                                          </p:spTgt>
                                        </p:tgtEl>
                                        <p:attrNameLst>
                                          <p:attrName>style.visibility</p:attrName>
                                        </p:attrNameLst>
                                      </p:cBhvr>
                                      <p:to>
                                        <p:strVal val="visible"/>
                                      </p:to>
                                    </p:set>
                                    <p:animEffect transition="in" filter="slide(fromLeft)">
                                      <p:cBhvr>
                                        <p:cTn id="23" dur="500"/>
                                        <p:tgtEl>
                                          <p:spTgt spid="27">
                                            <p:graphicEl>
                                              <a:chart seriesIdx="3" categoryIdx="-4" bldStep="series"/>
                                            </p:graphicEl>
                                          </p:spTgt>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27">
                                            <p:graphicEl>
                                              <a:chart seriesIdx="4" categoryIdx="-4" bldStep="series"/>
                                            </p:graphicEl>
                                          </p:spTgt>
                                        </p:tgtEl>
                                        <p:attrNameLst>
                                          <p:attrName>style.visibility</p:attrName>
                                        </p:attrNameLst>
                                      </p:cBhvr>
                                      <p:to>
                                        <p:strVal val="visible"/>
                                      </p:to>
                                    </p:set>
                                    <p:animEffect transition="in" filter="slide(fromLeft)">
                                      <p:cBhvr>
                                        <p:cTn id="27" dur="500"/>
                                        <p:tgtEl>
                                          <p:spTgt spid="27">
                                            <p:graphicEl>
                                              <a:chart seriesIdx="4" categoryIdx="-4" bldStep="series"/>
                                            </p:graphicEl>
                                          </p:spTgt>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par>
                          <p:cTn id="54" fill="hold">
                            <p:stCondLst>
                              <p:cond delay="5500"/>
                            </p:stCondLst>
                            <p:childTnLst>
                              <p:par>
                                <p:cTn id="55" presetID="22" presetClass="entr" presetSubtype="8"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500"/>
                                        <p:tgtEl>
                                          <p:spTgt spid="3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Effect transition="in" filter="fade">
                                      <p:cBhvr>
                                        <p:cTn id="63" dur="500"/>
                                        <p:tgtEl>
                                          <p:spTgt spid="3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p:cTn id="71" dur="500" fill="hold"/>
                                        <p:tgtEl>
                                          <p:spTgt spid="46"/>
                                        </p:tgtEl>
                                        <p:attrNameLst>
                                          <p:attrName>ppt_w</p:attrName>
                                        </p:attrNameLst>
                                      </p:cBhvr>
                                      <p:tavLst>
                                        <p:tav tm="0">
                                          <p:val>
                                            <p:fltVal val="0"/>
                                          </p:val>
                                        </p:tav>
                                        <p:tav tm="100000">
                                          <p:val>
                                            <p:strVal val="#ppt_w"/>
                                          </p:val>
                                        </p:tav>
                                      </p:tavLst>
                                    </p:anim>
                                    <p:anim calcmode="lin" valueType="num">
                                      <p:cBhvr>
                                        <p:cTn id="72" dur="500" fill="hold"/>
                                        <p:tgtEl>
                                          <p:spTgt spid="46"/>
                                        </p:tgtEl>
                                        <p:attrNameLst>
                                          <p:attrName>ppt_h</p:attrName>
                                        </p:attrNameLst>
                                      </p:cBhvr>
                                      <p:tavLst>
                                        <p:tav tm="0">
                                          <p:val>
                                            <p:fltVal val="0"/>
                                          </p:val>
                                        </p:tav>
                                        <p:tav tm="100000">
                                          <p:val>
                                            <p:strVal val="#ppt_h"/>
                                          </p:val>
                                        </p:tav>
                                      </p:tavLst>
                                    </p:anim>
                                    <p:animEffect transition="in" filter="fade">
                                      <p:cBhvr>
                                        <p:cTn id="73" dur="500"/>
                                        <p:tgtEl>
                                          <p:spTgt spid="46"/>
                                        </p:tgtEl>
                                      </p:cBhvr>
                                    </p:animEffect>
                                  </p:childTnLst>
                                </p:cTn>
                              </p:par>
                            </p:childTnLst>
                          </p:cTn>
                        </p:par>
                        <p:par>
                          <p:cTn id="74" fill="hold">
                            <p:stCondLst>
                              <p:cond delay="7500"/>
                            </p:stCondLst>
                            <p:childTnLst>
                              <p:par>
                                <p:cTn id="75" presetID="22" presetClass="entr" presetSubtype="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left)">
                                      <p:cBhvr>
                                        <p:cTn id="77" dur="500"/>
                                        <p:tgtEl>
                                          <p:spTgt spid="47"/>
                                        </p:tgtEl>
                                      </p:cBhvr>
                                    </p:animEffect>
                                  </p:childTnLst>
                                </p:cTn>
                              </p:par>
                            </p:childTnLst>
                          </p:cTn>
                        </p:par>
                        <p:par>
                          <p:cTn id="78" fill="hold">
                            <p:stCondLst>
                              <p:cond delay="8000"/>
                            </p:stCondLst>
                            <p:childTnLst>
                              <p:par>
                                <p:cTn id="79" presetID="22" presetClass="entr" presetSubtype="4" fill="hold" nodeType="after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wipe(down)">
                                      <p:cBhvr>
                                        <p:cTn id="8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Sub>
          <a:bldChart bld="series"/>
        </p:bldSub>
      </p:bldGraphic>
      <p:bldP spid="28" grpId="0" animBg="1"/>
      <p:bldP spid="29" grpId="0" animBg="1"/>
      <p:bldP spid="30" grpId="0" animBg="1"/>
      <p:bldP spid="31"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35138" y="925656"/>
            <a:ext cx="6365165" cy="580301"/>
          </a:xfrm>
          <a:prstGeom prst="rect">
            <a:avLst/>
          </a:prstGeom>
        </p:spPr>
        <p:txBody>
          <a:bodyPr wrap="square" lIns="68594" tIns="34297" rIns="68594" bIns="34297">
            <a:spAutoFit/>
          </a:bodyPr>
          <a:lstStyle/>
          <a:p>
            <a:pPr defTabSz="685800">
              <a:lnSpc>
                <a:spcPct val="123000"/>
              </a:lnSpc>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a:t>
            </a:r>
            <a:endParaRPr lang="zh-CN" altLang="en-US" sz="54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6" name="组合 33"/>
          <p:cNvGrpSpPr/>
          <p:nvPr/>
        </p:nvGrpSpPr>
        <p:grpSpPr>
          <a:xfrm>
            <a:off x="3622050" y="2439299"/>
            <a:ext cx="1892563" cy="1365504"/>
            <a:chOff x="3336357" y="3492500"/>
            <a:chExt cx="2523417" cy="1819661"/>
          </a:xfrm>
          <a:effectLst>
            <a:outerShdw blurRad="50800" dist="38100" dir="2700000" algn="tl" rotWithShape="0">
              <a:prstClr val="black">
                <a:alpha val="40000"/>
              </a:prstClr>
            </a:outerShdw>
          </a:effectLst>
        </p:grpSpPr>
        <p:sp>
          <p:nvSpPr>
            <p:cNvPr id="7" name="椭圆 6"/>
            <p:cNvSpPr/>
            <p:nvPr/>
          </p:nvSpPr>
          <p:spPr>
            <a:xfrm>
              <a:off x="3759200" y="3492500"/>
              <a:ext cx="1701800" cy="1701800"/>
            </a:xfrm>
            <a:prstGeom prst="ellipse">
              <a:avLst/>
            </a:prstGeom>
            <a:noFill/>
            <a:ln w="177800" cap="flat" cmpd="sng" algn="ctr">
              <a:solidFill>
                <a:srgbClr val="0070C0"/>
              </a:solidFill>
              <a:prstDash val="solid"/>
            </a:ln>
            <a:effectLst/>
          </p:spPr>
          <p:txBody>
            <a:bodyPr anchor="ctr"/>
            <a:lstStyle/>
            <a:p>
              <a:pPr algn="ctr" defTabSz="685800">
                <a:defRPr/>
              </a:pPr>
              <a:r>
                <a:rPr lang="zh-CN" altLang="en-US" sz="2070"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8" name="右箭头 7"/>
            <p:cNvSpPr/>
            <p:nvPr/>
          </p:nvSpPr>
          <p:spPr>
            <a:xfrm rot="19192197">
              <a:off x="5266757" y="3586619"/>
              <a:ext cx="593017" cy="419665"/>
            </a:xfrm>
            <a:prstGeom prst="rightArrow">
              <a:avLst>
                <a:gd name="adj1" fmla="val 57372"/>
                <a:gd name="adj2" fmla="val 50000"/>
              </a:avLst>
            </a:prstGeom>
            <a:solidFill>
              <a:srgbClr val="0070C0"/>
            </a:solidFill>
            <a:ln w="25400" cap="flat" cmpd="sng" algn="ctr">
              <a:noFill/>
              <a:prstDash val="solid"/>
            </a:ln>
            <a:effectLst/>
          </p:spPr>
          <p:txBody>
            <a:bodyPr anchor="ctr"/>
            <a:lstStyle/>
            <a:p>
              <a:pPr algn="ctr" defTabSz="685800">
                <a:defRPr/>
              </a:pPr>
              <a:endParaRPr lang="zh-CN" altLang="en-US" kern="0">
                <a:solidFill>
                  <a:srgbClr val="FF9300"/>
                </a:solidFill>
                <a:latin typeface="Calibri" panose="020F0502020204030204"/>
                <a:ea typeface="宋体" panose="02010600030101010101" pitchFamily="2" charset="-122"/>
              </a:endParaRPr>
            </a:p>
          </p:txBody>
        </p:sp>
        <p:sp>
          <p:nvSpPr>
            <p:cNvPr id="9" name="右箭头 8"/>
            <p:cNvSpPr/>
            <p:nvPr/>
          </p:nvSpPr>
          <p:spPr>
            <a:xfrm rot="8776370">
              <a:off x="3399857" y="4767719"/>
              <a:ext cx="593017" cy="419665"/>
            </a:xfrm>
            <a:prstGeom prst="rightArrow">
              <a:avLst>
                <a:gd name="adj1" fmla="val 57372"/>
                <a:gd name="adj2" fmla="val 50000"/>
              </a:avLst>
            </a:prstGeom>
            <a:solidFill>
              <a:srgbClr val="0070C0"/>
            </a:solidFill>
            <a:ln w="25400" cap="flat" cmpd="sng" algn="ctr">
              <a:noFill/>
              <a:prstDash val="solid"/>
            </a:ln>
            <a:effectLst/>
          </p:spPr>
          <p:txBody>
            <a:bodyPr anchor="ctr"/>
            <a:lstStyle/>
            <a:p>
              <a:pPr algn="ctr" defTabSz="685800">
                <a:defRPr/>
              </a:pPr>
              <a:endParaRPr lang="zh-CN" altLang="en-US" kern="0">
                <a:solidFill>
                  <a:srgbClr val="FF9300"/>
                </a:solidFill>
                <a:latin typeface="Calibri" panose="020F0502020204030204"/>
                <a:ea typeface="宋体" panose="02010600030101010101" pitchFamily="2" charset="-122"/>
              </a:endParaRPr>
            </a:p>
          </p:txBody>
        </p:sp>
        <p:sp>
          <p:nvSpPr>
            <p:cNvPr id="10" name="右箭头 9"/>
            <p:cNvSpPr/>
            <p:nvPr/>
          </p:nvSpPr>
          <p:spPr>
            <a:xfrm rot="13300837">
              <a:off x="3336357" y="3561219"/>
              <a:ext cx="593017" cy="419665"/>
            </a:xfrm>
            <a:prstGeom prst="rightArrow">
              <a:avLst>
                <a:gd name="adj1" fmla="val 57372"/>
                <a:gd name="adj2" fmla="val 50000"/>
              </a:avLst>
            </a:prstGeom>
            <a:solidFill>
              <a:srgbClr val="0070C0"/>
            </a:solidFill>
            <a:ln w="25400" cap="flat" cmpd="sng" algn="ctr">
              <a:noFill/>
              <a:prstDash val="solid"/>
            </a:ln>
            <a:effectLst/>
          </p:spPr>
          <p:txBody>
            <a:bodyPr anchor="ctr"/>
            <a:lstStyle/>
            <a:p>
              <a:pPr algn="ctr" defTabSz="685800">
                <a:defRPr/>
              </a:pPr>
              <a:endParaRPr lang="zh-CN" altLang="en-US" kern="0">
                <a:solidFill>
                  <a:srgbClr val="FF9300"/>
                </a:solidFill>
                <a:latin typeface="Calibri" panose="020F0502020204030204"/>
                <a:ea typeface="宋体" panose="02010600030101010101" pitchFamily="2" charset="-122"/>
              </a:endParaRPr>
            </a:p>
          </p:txBody>
        </p:sp>
        <p:sp>
          <p:nvSpPr>
            <p:cNvPr id="11" name="右箭头 10"/>
            <p:cNvSpPr/>
            <p:nvPr/>
          </p:nvSpPr>
          <p:spPr>
            <a:xfrm rot="2818619">
              <a:off x="5165157" y="4805820"/>
              <a:ext cx="593017" cy="419665"/>
            </a:xfrm>
            <a:prstGeom prst="rightArrow">
              <a:avLst>
                <a:gd name="adj1" fmla="val 57372"/>
                <a:gd name="adj2" fmla="val 50000"/>
              </a:avLst>
            </a:prstGeom>
            <a:solidFill>
              <a:srgbClr val="0070C0"/>
            </a:solidFill>
            <a:ln w="25400" cap="flat" cmpd="sng" algn="ctr">
              <a:noFill/>
              <a:prstDash val="solid"/>
            </a:ln>
            <a:effectLst/>
          </p:spPr>
          <p:txBody>
            <a:bodyPr anchor="ctr"/>
            <a:lstStyle/>
            <a:p>
              <a:pPr algn="ctr" defTabSz="685800">
                <a:defRPr/>
              </a:pPr>
              <a:endParaRPr lang="zh-CN" altLang="en-US" kern="0">
                <a:solidFill>
                  <a:srgbClr val="FF9300"/>
                </a:solidFill>
                <a:latin typeface="Calibri" panose="020F0502020204030204"/>
                <a:ea typeface="宋体" panose="02010600030101010101" pitchFamily="2" charset="-122"/>
              </a:endParaRPr>
            </a:p>
          </p:txBody>
        </p:sp>
      </p:grpSp>
      <p:grpSp>
        <p:nvGrpSpPr>
          <p:cNvPr id="12" name="组合 35"/>
          <p:cNvGrpSpPr/>
          <p:nvPr/>
        </p:nvGrpSpPr>
        <p:grpSpPr>
          <a:xfrm>
            <a:off x="1869859" y="1857951"/>
            <a:ext cx="1678799" cy="857726"/>
            <a:chOff x="1000101" y="2717800"/>
            <a:chExt cx="2238399" cy="1143000"/>
          </a:xfrm>
          <a:effectLst>
            <a:outerShdw blurRad="50800" dist="38100" dir="2700000" algn="tl" rotWithShape="0">
              <a:prstClr val="black">
                <a:alpha val="40000"/>
              </a:prstClr>
            </a:outerShdw>
          </a:effectLst>
        </p:grpSpPr>
        <p:sp>
          <p:nvSpPr>
            <p:cNvPr id="13" name="圆角矩形 12"/>
            <p:cNvSpPr/>
            <p:nvPr/>
          </p:nvSpPr>
          <p:spPr>
            <a:xfrm>
              <a:off x="1003300" y="2717800"/>
              <a:ext cx="2235200" cy="1143000"/>
            </a:xfrm>
            <a:prstGeom prst="roundRect">
              <a:avLst/>
            </a:prstGeom>
            <a:solidFill>
              <a:srgbClr val="0070C0"/>
            </a:solidFill>
            <a:ln w="25400" cap="flat" cmpd="sng" algn="ctr">
              <a:noFill/>
              <a:prstDash val="solid"/>
            </a:ln>
            <a:effectLst/>
          </p:spPr>
          <p:txBody>
            <a:bodyPr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sp>
          <p:nvSpPr>
            <p:cNvPr id="14" name="圆角矩形 13"/>
            <p:cNvSpPr/>
            <p:nvPr/>
          </p:nvSpPr>
          <p:spPr>
            <a:xfrm>
              <a:off x="1054100" y="2768600"/>
              <a:ext cx="2120900" cy="711200"/>
            </a:xfrm>
            <a:prstGeom prst="roundRect">
              <a:avLst>
                <a:gd name="adj" fmla="val 22568"/>
              </a:avLst>
            </a:prstGeom>
            <a:solidFill>
              <a:sysClr val="window" lastClr="FFFFFF"/>
            </a:solidFill>
            <a:ln w="25400" cap="flat" cmpd="sng" algn="ctr">
              <a:noFill/>
              <a:prstDash val="solid"/>
            </a:ln>
            <a:effectLst/>
          </p:spPr>
          <p:txBody>
            <a:bodyPr anchor="ctr"/>
            <a:lstStyle/>
            <a:p>
              <a:pPr algn="ctr" defTabSz="685800">
                <a:defRPr/>
              </a:pPr>
              <a:endParaRPr lang="zh-CN" altLang="en-US" sz="1080" b="1" kern="0" dirty="0">
                <a:solidFill>
                  <a:prstClr val="black"/>
                </a:solidFill>
                <a:latin typeface="微软雅黑" panose="020B0503020204020204" pitchFamily="34" charset="-122"/>
                <a:ea typeface="微软雅黑" panose="020B0503020204020204" pitchFamily="34" charset="-122"/>
              </a:endParaRPr>
            </a:p>
          </p:txBody>
        </p:sp>
        <p:sp>
          <p:nvSpPr>
            <p:cNvPr id="15" name="矩形 14"/>
            <p:cNvSpPr/>
            <p:nvPr/>
          </p:nvSpPr>
          <p:spPr>
            <a:xfrm>
              <a:off x="1041400" y="3162300"/>
              <a:ext cx="2133600" cy="609600"/>
            </a:xfrm>
            <a:prstGeom prst="rect">
              <a:avLst/>
            </a:prstGeom>
            <a:solidFill>
              <a:srgbClr val="0070C0"/>
            </a:solidFill>
            <a:ln w="25400" cap="flat" cmpd="sng" algn="ctr">
              <a:noFill/>
              <a:prstDash val="solid"/>
            </a:ln>
            <a:effectLst/>
          </p:spPr>
          <p:txBody>
            <a:bodyPr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sp>
          <p:nvSpPr>
            <p:cNvPr id="16" name="TextBox 15"/>
            <p:cNvSpPr txBox="1"/>
            <p:nvPr/>
          </p:nvSpPr>
          <p:spPr>
            <a:xfrm>
              <a:off x="1000101" y="3175758"/>
              <a:ext cx="1959002" cy="601541"/>
            </a:xfrm>
            <a:prstGeom prst="rect">
              <a:avLst/>
            </a:prstGeom>
            <a:noFill/>
          </p:spPr>
          <p:txBody>
            <a:bodyPr wrap="square">
              <a:spAutoFit/>
            </a:bodyPr>
            <a:lstStyle/>
            <a:p>
              <a:pPr defTabSz="685800">
                <a:lnSpc>
                  <a:spcPts val="1350"/>
                </a:lnSpc>
                <a:defRPr/>
              </a:pPr>
              <a:r>
                <a:rPr lang="zh-CN" altLang="en-US" sz="1080" kern="0" dirty="0">
                  <a:solidFill>
                    <a:prstClr val="white"/>
                  </a:solidFill>
                  <a:latin typeface="微软雅黑" panose="020B0503020204020204" pitchFamily="34" charset="-122"/>
                  <a:ea typeface="微软雅黑" panose="020B0503020204020204" pitchFamily="34" charset="-122"/>
                </a:rPr>
                <a:t>点击添加文本内容，</a:t>
              </a:r>
              <a:endParaRPr lang="en-US" altLang="zh-CN" sz="1080" kern="0" dirty="0">
                <a:solidFill>
                  <a:prstClr val="white"/>
                </a:solidFill>
                <a:latin typeface="微软雅黑" panose="020B0503020204020204" pitchFamily="34" charset="-122"/>
                <a:ea typeface="微软雅黑" panose="020B0503020204020204" pitchFamily="34" charset="-122"/>
              </a:endParaRPr>
            </a:p>
            <a:p>
              <a:pPr defTabSz="685800">
                <a:lnSpc>
                  <a:spcPts val="1350"/>
                </a:lnSpc>
                <a:defRPr/>
              </a:pPr>
              <a:r>
                <a:rPr lang="zh-CN" altLang="en-US" sz="1080" kern="0" dirty="0">
                  <a:solidFill>
                    <a:prstClr val="white"/>
                  </a:solidFill>
                  <a:latin typeface="微软雅黑" panose="020B0503020204020204" pitchFamily="34" charset="-122"/>
                  <a:ea typeface="微软雅黑" panose="020B0503020204020204" pitchFamily="34" charset="-122"/>
                </a:rPr>
                <a:t>点击添加文本内容，</a:t>
              </a:r>
            </a:p>
          </p:txBody>
        </p:sp>
        <p:sp>
          <p:nvSpPr>
            <p:cNvPr id="17" name="TextBox 16"/>
            <p:cNvSpPr txBox="1"/>
            <p:nvPr/>
          </p:nvSpPr>
          <p:spPr>
            <a:xfrm>
              <a:off x="1270000" y="2786058"/>
              <a:ext cx="1701800" cy="362974"/>
            </a:xfrm>
            <a:prstGeom prst="rect">
              <a:avLst/>
            </a:prstGeom>
            <a:noFill/>
          </p:spPr>
          <p:txBody>
            <a:bodyPr>
              <a:spAutoFit/>
            </a:bodyPr>
            <a:lstStyle/>
            <a:p>
              <a:pPr algn="ctr" defTabSz="685800">
                <a:defRPr/>
              </a:pPr>
              <a:r>
                <a:rPr lang="zh-CN" altLang="en-US" sz="1170"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US" altLang="zh-CN" sz="117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8" name="组合 41"/>
          <p:cNvGrpSpPr/>
          <p:nvPr/>
        </p:nvGrpSpPr>
        <p:grpSpPr>
          <a:xfrm>
            <a:off x="5587008" y="3410210"/>
            <a:ext cx="1676400" cy="911335"/>
            <a:chOff x="1003300" y="2717800"/>
            <a:chExt cx="2235200" cy="1143000"/>
          </a:xfrm>
          <a:effectLst>
            <a:outerShdw blurRad="50800" dist="38100" dir="2700000" algn="tl" rotWithShape="0">
              <a:prstClr val="black">
                <a:alpha val="40000"/>
              </a:prstClr>
            </a:outerShdw>
          </a:effectLst>
        </p:grpSpPr>
        <p:sp>
          <p:nvSpPr>
            <p:cNvPr id="19" name="圆角矩形 18"/>
            <p:cNvSpPr/>
            <p:nvPr/>
          </p:nvSpPr>
          <p:spPr>
            <a:xfrm>
              <a:off x="1003300" y="2717800"/>
              <a:ext cx="2235200" cy="1143000"/>
            </a:xfrm>
            <a:prstGeom prst="roundRect">
              <a:avLst/>
            </a:prstGeom>
            <a:solidFill>
              <a:srgbClr val="0070C0"/>
            </a:solidFill>
            <a:ln w="25400" cap="flat" cmpd="sng" algn="ctr">
              <a:noFill/>
              <a:prstDash val="solid"/>
            </a:ln>
            <a:effectLst/>
          </p:spPr>
          <p:txBody>
            <a:bodyPr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sp>
          <p:nvSpPr>
            <p:cNvPr id="20" name="圆角矩形 19"/>
            <p:cNvSpPr/>
            <p:nvPr/>
          </p:nvSpPr>
          <p:spPr>
            <a:xfrm>
              <a:off x="1054100" y="2768600"/>
              <a:ext cx="2120900" cy="711200"/>
            </a:xfrm>
            <a:prstGeom prst="roundRect">
              <a:avLst>
                <a:gd name="adj" fmla="val 22568"/>
              </a:avLst>
            </a:prstGeom>
            <a:solidFill>
              <a:sysClr val="window" lastClr="FFFFFF"/>
            </a:solidFill>
            <a:ln w="25400" cap="flat" cmpd="sng" algn="ctr">
              <a:noFill/>
              <a:prstDash val="solid"/>
            </a:ln>
            <a:effectLst/>
          </p:spPr>
          <p:txBody>
            <a:bodyPr anchor="ctr"/>
            <a:lstStyle/>
            <a:p>
              <a:pPr algn="ctr" defTabSz="685800">
                <a:defRPr/>
              </a:pPr>
              <a:endParaRPr lang="zh-CN" altLang="en-US" sz="1080" b="1" kern="0" dirty="0">
                <a:solidFill>
                  <a:prstClr val="black"/>
                </a:solidFill>
                <a:latin typeface="微软雅黑" panose="020B0503020204020204" pitchFamily="34" charset="-122"/>
                <a:ea typeface="微软雅黑" panose="020B0503020204020204" pitchFamily="34" charset="-122"/>
              </a:endParaRPr>
            </a:p>
          </p:txBody>
        </p:sp>
        <p:sp>
          <p:nvSpPr>
            <p:cNvPr id="21" name="矩形 20"/>
            <p:cNvSpPr/>
            <p:nvPr/>
          </p:nvSpPr>
          <p:spPr>
            <a:xfrm>
              <a:off x="1041400" y="3162300"/>
              <a:ext cx="2133600" cy="609600"/>
            </a:xfrm>
            <a:prstGeom prst="rect">
              <a:avLst/>
            </a:prstGeom>
            <a:solidFill>
              <a:srgbClr val="0070C0"/>
            </a:solidFill>
            <a:ln w="25400" cap="flat" cmpd="sng" algn="ctr">
              <a:noFill/>
              <a:prstDash val="solid"/>
            </a:ln>
            <a:effectLst/>
          </p:spPr>
          <p:txBody>
            <a:bodyPr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sp>
          <p:nvSpPr>
            <p:cNvPr id="22" name="TextBox 21"/>
            <p:cNvSpPr txBox="1"/>
            <p:nvPr/>
          </p:nvSpPr>
          <p:spPr>
            <a:xfrm>
              <a:off x="1047760" y="3200400"/>
              <a:ext cx="2143140" cy="566155"/>
            </a:xfrm>
            <a:prstGeom prst="rect">
              <a:avLst/>
            </a:prstGeom>
            <a:noFill/>
          </p:spPr>
          <p:txBody>
            <a:bodyPr>
              <a:spAutoFit/>
            </a:bodyPr>
            <a:lstStyle/>
            <a:p>
              <a:pPr defTabSz="685800">
                <a:lnSpc>
                  <a:spcPts val="1350"/>
                </a:lnSpc>
                <a:defRPr/>
              </a:pPr>
              <a:r>
                <a:rPr lang="zh-CN" altLang="en-US" sz="1080" kern="0" dirty="0">
                  <a:solidFill>
                    <a:prstClr val="white"/>
                  </a:solidFill>
                  <a:latin typeface="微软雅黑" panose="020B0503020204020204" pitchFamily="34" charset="-122"/>
                  <a:ea typeface="微软雅黑" panose="020B0503020204020204" pitchFamily="34" charset="-122"/>
                </a:rPr>
                <a:t>点击添加文本内容，</a:t>
              </a:r>
              <a:endParaRPr lang="en-US" altLang="zh-CN" sz="1080" kern="0" dirty="0">
                <a:solidFill>
                  <a:prstClr val="white"/>
                </a:solidFill>
                <a:latin typeface="微软雅黑" panose="020B0503020204020204" pitchFamily="34" charset="-122"/>
                <a:ea typeface="微软雅黑" panose="020B0503020204020204" pitchFamily="34" charset="-122"/>
              </a:endParaRPr>
            </a:p>
            <a:p>
              <a:pPr defTabSz="685800">
                <a:lnSpc>
                  <a:spcPts val="1350"/>
                </a:lnSpc>
                <a:defRPr/>
              </a:pPr>
              <a:r>
                <a:rPr lang="zh-CN" altLang="en-US" sz="1080" kern="0" dirty="0">
                  <a:solidFill>
                    <a:prstClr val="white"/>
                  </a:solidFill>
                  <a:latin typeface="微软雅黑" panose="020B0503020204020204" pitchFamily="34" charset="-122"/>
                  <a:ea typeface="微软雅黑" panose="020B0503020204020204" pitchFamily="34" charset="-122"/>
                </a:rPr>
                <a:t>点击添加文本内容，</a:t>
              </a:r>
            </a:p>
          </p:txBody>
        </p:sp>
        <p:sp>
          <p:nvSpPr>
            <p:cNvPr id="23" name="TextBox 22"/>
            <p:cNvSpPr txBox="1"/>
            <p:nvPr/>
          </p:nvSpPr>
          <p:spPr>
            <a:xfrm>
              <a:off x="1270000" y="2785028"/>
              <a:ext cx="1701800" cy="341623"/>
            </a:xfrm>
            <a:prstGeom prst="rect">
              <a:avLst/>
            </a:prstGeom>
            <a:noFill/>
          </p:spPr>
          <p:txBody>
            <a:bodyPr>
              <a:spAutoFit/>
            </a:bodyPr>
            <a:lstStyle/>
            <a:p>
              <a:pPr algn="ctr" defTabSz="685800">
                <a:defRPr/>
              </a:pPr>
              <a:r>
                <a:rPr lang="zh-CN" altLang="en-US" sz="1170"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grpSp>
        <p:nvGrpSpPr>
          <p:cNvPr id="24" name="组合 47"/>
          <p:cNvGrpSpPr/>
          <p:nvPr/>
        </p:nvGrpSpPr>
        <p:grpSpPr>
          <a:xfrm>
            <a:off x="5577483" y="1800769"/>
            <a:ext cx="1703804" cy="857726"/>
            <a:chOff x="1003300" y="2717800"/>
            <a:chExt cx="2271738" cy="1143000"/>
          </a:xfrm>
          <a:effectLst>
            <a:outerShdw blurRad="50800" dist="38100" dir="2700000" algn="tl" rotWithShape="0">
              <a:prstClr val="black">
                <a:alpha val="40000"/>
              </a:prstClr>
            </a:outerShdw>
          </a:effectLst>
        </p:grpSpPr>
        <p:sp>
          <p:nvSpPr>
            <p:cNvPr id="25" name="圆角矩形 24"/>
            <p:cNvSpPr/>
            <p:nvPr/>
          </p:nvSpPr>
          <p:spPr>
            <a:xfrm>
              <a:off x="1003300" y="2717800"/>
              <a:ext cx="2235200" cy="1143000"/>
            </a:xfrm>
            <a:prstGeom prst="roundRect">
              <a:avLst/>
            </a:prstGeom>
            <a:solidFill>
              <a:srgbClr val="0070C0"/>
            </a:solidFill>
            <a:ln w="25400" cap="flat" cmpd="sng" algn="ctr">
              <a:noFill/>
              <a:prstDash val="solid"/>
            </a:ln>
            <a:effectLst/>
          </p:spPr>
          <p:txBody>
            <a:bodyPr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sp>
          <p:nvSpPr>
            <p:cNvPr id="26" name="圆角矩形 25"/>
            <p:cNvSpPr/>
            <p:nvPr/>
          </p:nvSpPr>
          <p:spPr>
            <a:xfrm>
              <a:off x="1054100" y="2768599"/>
              <a:ext cx="2120900" cy="711200"/>
            </a:xfrm>
            <a:prstGeom prst="roundRect">
              <a:avLst>
                <a:gd name="adj" fmla="val 22568"/>
              </a:avLst>
            </a:prstGeom>
            <a:solidFill>
              <a:sysClr val="window" lastClr="FFFFFF"/>
            </a:solidFill>
            <a:ln w="25400" cap="flat" cmpd="sng" algn="ctr">
              <a:noFill/>
              <a:prstDash val="solid"/>
            </a:ln>
            <a:effectLst/>
          </p:spPr>
          <p:txBody>
            <a:bodyPr anchor="ctr"/>
            <a:lstStyle/>
            <a:p>
              <a:pPr algn="ctr" defTabSz="685800">
                <a:defRPr/>
              </a:pPr>
              <a:endParaRPr lang="zh-CN" altLang="en-US" sz="1080" b="1" kern="0" dirty="0">
                <a:solidFill>
                  <a:prstClr val="black"/>
                </a:solidFill>
                <a:latin typeface="微软雅黑" panose="020B0503020204020204" pitchFamily="34" charset="-122"/>
                <a:ea typeface="微软雅黑" panose="020B0503020204020204" pitchFamily="34" charset="-122"/>
              </a:endParaRPr>
            </a:p>
          </p:txBody>
        </p:sp>
        <p:sp>
          <p:nvSpPr>
            <p:cNvPr id="27" name="矩形 26"/>
            <p:cNvSpPr/>
            <p:nvPr/>
          </p:nvSpPr>
          <p:spPr>
            <a:xfrm>
              <a:off x="1041400" y="3162300"/>
              <a:ext cx="2133600" cy="609600"/>
            </a:xfrm>
            <a:prstGeom prst="rect">
              <a:avLst/>
            </a:prstGeom>
            <a:solidFill>
              <a:srgbClr val="0070C0"/>
            </a:solidFill>
            <a:ln w="25400" cap="flat" cmpd="sng" algn="ctr">
              <a:noFill/>
              <a:prstDash val="solid"/>
            </a:ln>
            <a:effectLst/>
          </p:spPr>
          <p:txBody>
            <a:bodyPr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sp>
          <p:nvSpPr>
            <p:cNvPr id="28" name="TextBox 27"/>
            <p:cNvSpPr txBox="1"/>
            <p:nvPr/>
          </p:nvSpPr>
          <p:spPr>
            <a:xfrm>
              <a:off x="1055687" y="3200400"/>
              <a:ext cx="2219351" cy="601541"/>
            </a:xfrm>
            <a:prstGeom prst="rect">
              <a:avLst/>
            </a:prstGeom>
            <a:noFill/>
          </p:spPr>
          <p:txBody>
            <a:bodyPr>
              <a:spAutoFit/>
            </a:bodyPr>
            <a:lstStyle/>
            <a:p>
              <a:pPr defTabSz="685800">
                <a:lnSpc>
                  <a:spcPts val="1350"/>
                </a:lnSpc>
                <a:defRPr/>
              </a:pPr>
              <a:r>
                <a:rPr lang="zh-CN" altLang="en-US" sz="1080" kern="0" dirty="0">
                  <a:solidFill>
                    <a:prstClr val="white"/>
                  </a:solidFill>
                  <a:latin typeface="微软雅黑" panose="020B0503020204020204" pitchFamily="34" charset="-122"/>
                  <a:ea typeface="微软雅黑" panose="020B0503020204020204" pitchFamily="34" charset="-122"/>
                </a:rPr>
                <a:t>点击添加文本内容，</a:t>
              </a:r>
              <a:endParaRPr lang="en-US" altLang="zh-CN" sz="1080" kern="0" dirty="0">
                <a:solidFill>
                  <a:prstClr val="white"/>
                </a:solidFill>
                <a:latin typeface="微软雅黑" panose="020B0503020204020204" pitchFamily="34" charset="-122"/>
                <a:ea typeface="微软雅黑" panose="020B0503020204020204" pitchFamily="34" charset="-122"/>
              </a:endParaRPr>
            </a:p>
            <a:p>
              <a:pPr defTabSz="685800">
                <a:lnSpc>
                  <a:spcPts val="1350"/>
                </a:lnSpc>
                <a:defRPr/>
              </a:pPr>
              <a:r>
                <a:rPr lang="zh-CN" altLang="en-US" sz="1080" kern="0" dirty="0">
                  <a:solidFill>
                    <a:prstClr val="white"/>
                  </a:solidFill>
                  <a:latin typeface="微软雅黑" panose="020B0503020204020204" pitchFamily="34" charset="-122"/>
                  <a:ea typeface="微软雅黑" panose="020B0503020204020204" pitchFamily="34" charset="-122"/>
                </a:rPr>
                <a:t>点击添加文本内容，</a:t>
              </a:r>
            </a:p>
          </p:txBody>
        </p:sp>
        <p:sp>
          <p:nvSpPr>
            <p:cNvPr id="29" name="TextBox 28"/>
            <p:cNvSpPr txBox="1"/>
            <p:nvPr/>
          </p:nvSpPr>
          <p:spPr>
            <a:xfrm>
              <a:off x="1270000" y="2790819"/>
              <a:ext cx="1701800" cy="362974"/>
            </a:xfrm>
            <a:prstGeom prst="rect">
              <a:avLst/>
            </a:prstGeom>
            <a:noFill/>
          </p:spPr>
          <p:txBody>
            <a:bodyPr>
              <a:spAutoFit/>
            </a:bodyPr>
            <a:lstStyle/>
            <a:p>
              <a:pPr algn="ctr" defTabSz="685800">
                <a:defRPr/>
              </a:pPr>
              <a:r>
                <a:rPr lang="zh-CN" altLang="en-US" sz="1170"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grpSp>
        <p:nvGrpSpPr>
          <p:cNvPr id="30" name="组合 53"/>
          <p:cNvGrpSpPr/>
          <p:nvPr/>
        </p:nvGrpSpPr>
        <p:grpSpPr>
          <a:xfrm>
            <a:off x="1862733" y="3410210"/>
            <a:ext cx="1676400" cy="911335"/>
            <a:chOff x="1003300" y="2717800"/>
            <a:chExt cx="2235200" cy="1214438"/>
          </a:xfrm>
          <a:effectLst>
            <a:outerShdw blurRad="50800" dist="38100" dir="2700000" algn="tl" rotWithShape="0">
              <a:prstClr val="black">
                <a:alpha val="40000"/>
              </a:prstClr>
            </a:outerShdw>
          </a:effectLst>
        </p:grpSpPr>
        <p:sp>
          <p:nvSpPr>
            <p:cNvPr id="31" name="圆角矩形 30"/>
            <p:cNvSpPr/>
            <p:nvPr/>
          </p:nvSpPr>
          <p:spPr>
            <a:xfrm>
              <a:off x="1003300" y="2717800"/>
              <a:ext cx="2235200" cy="1214438"/>
            </a:xfrm>
            <a:prstGeom prst="roundRect">
              <a:avLst/>
            </a:prstGeom>
            <a:solidFill>
              <a:srgbClr val="0070C0"/>
            </a:solidFill>
            <a:ln w="25400" cap="flat" cmpd="sng" algn="ctr">
              <a:noFill/>
              <a:prstDash val="solid"/>
            </a:ln>
            <a:effectLst/>
          </p:spPr>
          <p:txBody>
            <a:bodyPr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sp>
          <p:nvSpPr>
            <p:cNvPr id="32" name="圆角矩形 31"/>
            <p:cNvSpPr/>
            <p:nvPr/>
          </p:nvSpPr>
          <p:spPr>
            <a:xfrm>
              <a:off x="1054100" y="2768600"/>
              <a:ext cx="2120900" cy="711200"/>
            </a:xfrm>
            <a:prstGeom prst="roundRect">
              <a:avLst>
                <a:gd name="adj" fmla="val 22568"/>
              </a:avLst>
            </a:prstGeom>
            <a:solidFill>
              <a:sysClr val="window" lastClr="FFFFFF"/>
            </a:solidFill>
            <a:ln w="25400" cap="flat" cmpd="sng" algn="ctr">
              <a:noFill/>
              <a:prstDash val="solid"/>
            </a:ln>
            <a:effectLst/>
          </p:spPr>
          <p:txBody>
            <a:bodyPr anchor="ctr"/>
            <a:lstStyle/>
            <a:p>
              <a:pPr algn="ctr" defTabSz="685800">
                <a:defRPr/>
              </a:pPr>
              <a:endParaRPr lang="zh-CN" altLang="en-US" sz="1080" b="1" kern="0" dirty="0">
                <a:solidFill>
                  <a:prstClr val="black"/>
                </a:solidFill>
                <a:latin typeface="微软雅黑" panose="020B0503020204020204" pitchFamily="34" charset="-122"/>
                <a:ea typeface="微软雅黑" panose="020B0503020204020204" pitchFamily="34" charset="-122"/>
              </a:endParaRPr>
            </a:p>
          </p:txBody>
        </p:sp>
        <p:sp>
          <p:nvSpPr>
            <p:cNvPr id="33" name="矩形 32"/>
            <p:cNvSpPr/>
            <p:nvPr/>
          </p:nvSpPr>
          <p:spPr>
            <a:xfrm>
              <a:off x="1041400" y="3162300"/>
              <a:ext cx="2133600" cy="609600"/>
            </a:xfrm>
            <a:prstGeom prst="rect">
              <a:avLst/>
            </a:prstGeom>
            <a:solidFill>
              <a:srgbClr val="0070C0"/>
            </a:solidFill>
            <a:ln w="25400" cap="flat" cmpd="sng" algn="ctr">
              <a:noFill/>
              <a:prstDash val="solid"/>
            </a:ln>
            <a:effectLst/>
          </p:spPr>
          <p:txBody>
            <a:bodyPr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sp>
          <p:nvSpPr>
            <p:cNvPr id="34" name="TextBox 33"/>
            <p:cNvSpPr txBox="1"/>
            <p:nvPr/>
          </p:nvSpPr>
          <p:spPr>
            <a:xfrm>
              <a:off x="1012800" y="3146420"/>
              <a:ext cx="2174900" cy="601540"/>
            </a:xfrm>
            <a:prstGeom prst="rect">
              <a:avLst/>
            </a:prstGeom>
            <a:noFill/>
          </p:spPr>
          <p:txBody>
            <a:bodyPr wrap="square">
              <a:spAutoFit/>
            </a:bodyPr>
            <a:lstStyle/>
            <a:p>
              <a:pPr defTabSz="685800">
                <a:lnSpc>
                  <a:spcPts val="1350"/>
                </a:lnSpc>
                <a:defRPr/>
              </a:pPr>
              <a:r>
                <a:rPr lang="zh-CN" altLang="en-US" sz="1080" kern="0" dirty="0">
                  <a:solidFill>
                    <a:prstClr val="white"/>
                  </a:solidFill>
                  <a:latin typeface="微软雅黑" panose="020B0503020204020204" pitchFamily="34" charset="-122"/>
                  <a:ea typeface="微软雅黑" panose="020B0503020204020204" pitchFamily="34" charset="-122"/>
                </a:rPr>
                <a:t>点击添加文本内容，</a:t>
              </a:r>
              <a:endParaRPr lang="en-US" altLang="zh-CN" sz="1080" kern="0" dirty="0">
                <a:solidFill>
                  <a:prstClr val="white"/>
                </a:solidFill>
                <a:latin typeface="微软雅黑" panose="020B0503020204020204" pitchFamily="34" charset="-122"/>
                <a:ea typeface="微软雅黑" panose="020B0503020204020204" pitchFamily="34" charset="-122"/>
              </a:endParaRPr>
            </a:p>
            <a:p>
              <a:pPr defTabSz="685800">
                <a:lnSpc>
                  <a:spcPts val="1350"/>
                </a:lnSpc>
                <a:defRPr/>
              </a:pPr>
              <a:r>
                <a:rPr lang="zh-CN" altLang="en-US" sz="1080" kern="0" dirty="0">
                  <a:solidFill>
                    <a:prstClr val="white"/>
                  </a:solidFill>
                  <a:latin typeface="微软雅黑" panose="020B0503020204020204" pitchFamily="34" charset="-122"/>
                  <a:ea typeface="微软雅黑" panose="020B0503020204020204" pitchFamily="34" charset="-122"/>
                </a:rPr>
                <a:t>点击添加文本内容，</a:t>
              </a:r>
            </a:p>
          </p:txBody>
        </p:sp>
        <p:sp>
          <p:nvSpPr>
            <p:cNvPr id="35" name="TextBox 34"/>
            <p:cNvSpPr txBox="1"/>
            <p:nvPr/>
          </p:nvSpPr>
          <p:spPr>
            <a:xfrm>
              <a:off x="1270000" y="2789230"/>
              <a:ext cx="1701800" cy="362974"/>
            </a:xfrm>
            <a:prstGeom prst="rect">
              <a:avLst/>
            </a:prstGeom>
            <a:noFill/>
          </p:spPr>
          <p:txBody>
            <a:bodyPr>
              <a:spAutoFit/>
            </a:bodyPr>
            <a:lstStyle/>
            <a:p>
              <a:pPr algn="ctr" defTabSz="685800">
                <a:defRPr/>
              </a:pPr>
              <a:r>
                <a:rPr lang="zh-CN" altLang="en-US" sz="1170"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8" presetClass="emph" presetSubtype="0" fill="hold" nodeType="withEffect">
                                  <p:stCondLst>
                                    <p:cond delay="0"/>
                                  </p:stCondLst>
                                  <p:childTnLst>
                                    <p:animRot by="21600000">
                                      <p:cBhvr>
                                        <p:cTn id="9" dur="500" fill="hold"/>
                                        <p:tgtEl>
                                          <p:spTgt spid="6"/>
                                        </p:tgtEl>
                                        <p:attrNameLst>
                                          <p:attrName>r</p:attrName>
                                        </p:attrNameLst>
                                      </p:cBhvr>
                                    </p:animRot>
                                  </p:childTnLst>
                                </p:cTn>
                              </p:par>
                            </p:childTnLst>
                          </p:cTn>
                        </p:par>
                        <p:par>
                          <p:cTn id="10" fill="hold">
                            <p:stCondLst>
                              <p:cond delay="500"/>
                            </p:stCondLst>
                            <p:childTnLst>
                              <p:par>
                                <p:cTn id="11" presetID="23" presetClass="entr" presetSubtype="52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ppt_x</p:attrName>
                                        </p:attrNameLst>
                                      </p:cBhvr>
                                      <p:tavLst>
                                        <p:tav tm="0">
                                          <p:val>
                                            <p:fltVal val="0.5"/>
                                          </p:val>
                                        </p:tav>
                                        <p:tav tm="100000">
                                          <p:val>
                                            <p:strVal val="#ppt_x"/>
                                          </p:val>
                                        </p:tav>
                                      </p:tavLst>
                                    </p:anim>
                                    <p:anim calcmode="lin" valueType="num">
                                      <p:cBhvr>
                                        <p:cTn id="16" dur="500" fill="hold"/>
                                        <p:tgtEl>
                                          <p:spTgt spid="12"/>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 calcmode="lin" valueType="num">
                                      <p:cBhvr>
                                        <p:cTn id="21" dur="500" fill="hold"/>
                                        <p:tgtEl>
                                          <p:spTgt spid="24"/>
                                        </p:tgtEl>
                                        <p:attrNameLst>
                                          <p:attrName>ppt_x</p:attrName>
                                        </p:attrNameLst>
                                      </p:cBhvr>
                                      <p:tavLst>
                                        <p:tav tm="0">
                                          <p:val>
                                            <p:fltVal val="0.5"/>
                                          </p:val>
                                        </p:tav>
                                        <p:tav tm="100000">
                                          <p:val>
                                            <p:strVal val="#ppt_x"/>
                                          </p:val>
                                        </p:tav>
                                      </p:tavLst>
                                    </p:anim>
                                    <p:anim calcmode="lin" valueType="num">
                                      <p:cBhvr>
                                        <p:cTn id="22" dur="500" fill="hold"/>
                                        <p:tgtEl>
                                          <p:spTgt spid="24"/>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ppt_x</p:attrName>
                                        </p:attrNameLst>
                                      </p:cBhvr>
                                      <p:tavLst>
                                        <p:tav tm="0">
                                          <p:val>
                                            <p:fltVal val="0.5"/>
                                          </p:val>
                                        </p:tav>
                                        <p:tav tm="100000">
                                          <p:val>
                                            <p:strVal val="#ppt_x"/>
                                          </p:val>
                                        </p:tav>
                                      </p:tavLst>
                                    </p:anim>
                                    <p:anim calcmode="lin" valueType="num">
                                      <p:cBhvr>
                                        <p:cTn id="28" dur="500" fill="hold"/>
                                        <p:tgtEl>
                                          <p:spTgt spid="18"/>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 calcmode="lin" valueType="num">
                                      <p:cBhvr>
                                        <p:cTn id="33" dur="500" fill="hold"/>
                                        <p:tgtEl>
                                          <p:spTgt spid="30"/>
                                        </p:tgtEl>
                                        <p:attrNameLst>
                                          <p:attrName>ppt_x</p:attrName>
                                        </p:attrNameLst>
                                      </p:cBhvr>
                                      <p:tavLst>
                                        <p:tav tm="0">
                                          <p:val>
                                            <p:fltVal val="0.5"/>
                                          </p:val>
                                        </p:tav>
                                        <p:tav tm="100000">
                                          <p:val>
                                            <p:strVal val="#ppt_x"/>
                                          </p:val>
                                        </p:tav>
                                      </p:tavLst>
                                    </p:anim>
                                    <p:anim calcmode="lin" valueType="num">
                                      <p:cBhvr>
                                        <p:cTn id="34" dur="500" fill="hold"/>
                                        <p:tgtEl>
                                          <p:spTgt spid="30"/>
                                        </p:tgtEl>
                                        <p:attrNameLst>
                                          <p:attrName>ppt_y</p:attrName>
                                        </p:attrNameLst>
                                      </p:cBhvr>
                                      <p:tavLst>
                                        <p:tav tm="0">
                                          <p:val>
                                            <p:fltVal val="0.5"/>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500008" y="1323176"/>
            <a:ext cx="2094190" cy="338328"/>
          </a:xfrm>
          <a:prstGeom prst="rect">
            <a:avLst/>
          </a:prstGeom>
          <a:solidFill>
            <a:srgbClr val="0070C0"/>
          </a:solidFill>
          <a:ln>
            <a:noFill/>
          </a:ln>
        </p:spPr>
        <p:txBody>
          <a:bodyPr lIns="76140" tIns="38070" rIns="76140" bIns="3807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b="1" dirty="0">
                <a:solidFill>
                  <a:srgbClr val="FFFFFF"/>
                </a:solidFill>
                <a:latin typeface="微软雅黑" panose="020B0503020204020204" pitchFamily="34" charset="-122"/>
                <a:ea typeface="微软雅黑" panose="020B0503020204020204" pitchFamily="34" charset="-122"/>
                <a:sym typeface="Bebas Neue" pitchFamily="2" charset="-122"/>
              </a:rPr>
              <a:t>  文本</a:t>
            </a:r>
            <a:endParaRPr lang="zh-CN" altLang="zh-CN" b="1" dirty="0">
              <a:solidFill>
                <a:srgbClr val="FFFFFF"/>
              </a:solidFill>
              <a:latin typeface="微软雅黑" panose="020B0503020204020204" pitchFamily="34" charset="-122"/>
              <a:ea typeface="微软雅黑" panose="020B0503020204020204" pitchFamily="34" charset="-122"/>
              <a:sym typeface="Bebas Neue" pitchFamily="2" charset="-122"/>
            </a:endParaRPr>
          </a:p>
        </p:txBody>
      </p:sp>
      <p:sp>
        <p:nvSpPr>
          <p:cNvPr id="6" name="TextBox 8"/>
          <p:cNvSpPr>
            <a:spLocks noChangeArrowheads="1"/>
          </p:cNvSpPr>
          <p:nvPr/>
        </p:nvSpPr>
        <p:spPr bwMode="auto">
          <a:xfrm>
            <a:off x="3664716" y="1358406"/>
            <a:ext cx="591260" cy="298483"/>
          </a:xfrm>
          <a:prstGeom prst="rect">
            <a:avLst/>
          </a:prstGeom>
          <a:noFill/>
          <a:ln w="9525" cmpd="sng">
            <a:solidFill>
              <a:srgbClr val="0070C0"/>
            </a:solidFill>
            <a:bevel/>
          </a:ln>
          <a:extLst>
            <a:ext uri="{909E8E84-426E-40DD-AFC4-6F175D3DCCD1}">
              <a14:hiddenFill xmlns:a14="http://schemas.microsoft.com/office/drawing/2010/main">
                <a:solidFill>
                  <a:srgbClr val="FFFFFF"/>
                </a:solidFill>
              </a14:hiddenFill>
            </a:ext>
          </a:extLst>
        </p:spPr>
        <p:txBody>
          <a:bodyPr lIns="76140" tIns="38070" rIns="76140" bIns="3807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1440" dirty="0">
                <a:solidFill>
                  <a:srgbClr val="0070C0"/>
                </a:solidFill>
                <a:latin typeface="Arial Black" panose="020B0A04020102020204" pitchFamily="34" charset="0"/>
                <a:ea typeface="微软雅黑" panose="020B0503020204020204" pitchFamily="34" charset="-122"/>
                <a:sym typeface="Bebas Neue" pitchFamily="2" charset="-122"/>
              </a:rPr>
              <a:t>6</a:t>
            </a:r>
            <a:r>
              <a:rPr lang="zh-CN" altLang="zh-CN" sz="1440" dirty="0">
                <a:solidFill>
                  <a:srgbClr val="0070C0"/>
                </a:solidFill>
                <a:latin typeface="Arial Black" panose="020B0A04020102020204" pitchFamily="34" charset="0"/>
                <a:ea typeface="微软雅黑" panose="020B0503020204020204" pitchFamily="34" charset="-122"/>
                <a:sym typeface="Bebas Neue" pitchFamily="2" charset="-122"/>
              </a:rPr>
              <a:t>0%</a:t>
            </a:r>
          </a:p>
        </p:txBody>
      </p:sp>
      <p:sp>
        <p:nvSpPr>
          <p:cNvPr id="7" name="Rectangle 9"/>
          <p:cNvSpPr>
            <a:spLocks noChangeArrowheads="1"/>
          </p:cNvSpPr>
          <p:nvPr/>
        </p:nvSpPr>
        <p:spPr bwMode="auto">
          <a:xfrm>
            <a:off x="1500008" y="1807641"/>
            <a:ext cx="1047095" cy="338328"/>
          </a:xfrm>
          <a:prstGeom prst="rect">
            <a:avLst/>
          </a:prstGeom>
          <a:solidFill>
            <a:srgbClr val="00B0F0"/>
          </a:solidFill>
          <a:ln>
            <a:noFill/>
          </a:ln>
        </p:spPr>
        <p:txBody>
          <a:bodyPr lIns="76140" tIns="38070" rIns="76140" bIns="3807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sym typeface="Bebas Neue" pitchFamily="2" charset="-122"/>
              </a:rPr>
              <a:t>  文本</a:t>
            </a:r>
          </a:p>
        </p:txBody>
      </p:sp>
      <p:sp>
        <p:nvSpPr>
          <p:cNvPr id="8" name="Rectangle 10"/>
          <p:cNvSpPr>
            <a:spLocks noChangeArrowheads="1"/>
          </p:cNvSpPr>
          <p:nvPr/>
        </p:nvSpPr>
        <p:spPr bwMode="auto">
          <a:xfrm>
            <a:off x="1500008" y="2292107"/>
            <a:ext cx="824984" cy="338328"/>
          </a:xfrm>
          <a:prstGeom prst="rect">
            <a:avLst/>
          </a:prstGeom>
          <a:solidFill>
            <a:srgbClr val="0070C0"/>
          </a:solidFill>
          <a:ln>
            <a:noFill/>
          </a:ln>
        </p:spPr>
        <p:txBody>
          <a:bodyPr lIns="76140" tIns="38070" rIns="76140" bIns="38070" anchor="ctr"/>
          <a:lstStyle/>
          <a:p>
            <a:pPr fontAlgn="base">
              <a:spcBef>
                <a:spcPct val="0"/>
              </a:spcBef>
              <a:spcAft>
                <a:spcPct val="0"/>
              </a:spcAft>
              <a:buFont typeface="Arial" panose="020B0604020202020204" pitchFamily="34" charset="0"/>
            </a:pPr>
            <a:r>
              <a:rPr lang="zh-CN" altLang="en-US" b="1" dirty="0">
                <a:solidFill>
                  <a:srgbClr val="FFFFFF"/>
                </a:solidFill>
                <a:latin typeface="微软雅黑" panose="020B0503020204020204" pitchFamily="34" charset="-122"/>
                <a:ea typeface="微软雅黑" panose="020B0503020204020204" pitchFamily="34" charset="-122"/>
                <a:sym typeface="Bebas Neue" pitchFamily="2" charset="-122"/>
              </a:rPr>
              <a:t>  文本</a:t>
            </a:r>
          </a:p>
        </p:txBody>
      </p:sp>
      <p:sp>
        <p:nvSpPr>
          <p:cNvPr id="9" name="Rectangle 11"/>
          <p:cNvSpPr>
            <a:spLocks noChangeArrowheads="1"/>
          </p:cNvSpPr>
          <p:nvPr/>
        </p:nvSpPr>
        <p:spPr bwMode="auto">
          <a:xfrm>
            <a:off x="1500008" y="2776571"/>
            <a:ext cx="2094190" cy="338328"/>
          </a:xfrm>
          <a:prstGeom prst="rect">
            <a:avLst/>
          </a:prstGeom>
          <a:solidFill>
            <a:srgbClr val="00B0F0"/>
          </a:solidFill>
          <a:ln>
            <a:noFill/>
          </a:ln>
        </p:spPr>
        <p:txBody>
          <a:bodyPr lIns="76140" tIns="38070" rIns="76140" bIns="38070" anchor="ctr"/>
          <a:lstStyle/>
          <a:p>
            <a:pPr fontAlgn="base">
              <a:spcBef>
                <a:spcPct val="0"/>
              </a:spcBef>
              <a:spcAft>
                <a:spcPct val="0"/>
              </a:spcAft>
              <a:buFont typeface="Arial" panose="020B0604020202020204" pitchFamily="34" charset="0"/>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sym typeface="Bebas Neue" pitchFamily="2" charset="-122"/>
              </a:rPr>
              <a:t>  文本</a:t>
            </a:r>
          </a:p>
        </p:txBody>
      </p:sp>
      <p:sp>
        <p:nvSpPr>
          <p:cNvPr id="10" name="Rectangle 12"/>
          <p:cNvSpPr>
            <a:spLocks noChangeArrowheads="1"/>
          </p:cNvSpPr>
          <p:nvPr/>
        </p:nvSpPr>
        <p:spPr bwMode="auto">
          <a:xfrm>
            <a:off x="1500007" y="3261037"/>
            <a:ext cx="2792254" cy="338328"/>
          </a:xfrm>
          <a:prstGeom prst="rect">
            <a:avLst/>
          </a:prstGeom>
          <a:solidFill>
            <a:srgbClr val="0070C0"/>
          </a:solidFill>
          <a:ln>
            <a:noFill/>
          </a:ln>
        </p:spPr>
        <p:txBody>
          <a:bodyPr lIns="76140" tIns="38070" rIns="76140" bIns="38070" anchor="ctr"/>
          <a:lstStyle/>
          <a:p>
            <a:pPr fontAlgn="base">
              <a:spcBef>
                <a:spcPct val="0"/>
              </a:spcBef>
              <a:spcAft>
                <a:spcPct val="0"/>
              </a:spcAft>
              <a:buFont typeface="Arial" panose="020B0604020202020204" pitchFamily="34" charset="0"/>
            </a:pPr>
            <a:r>
              <a:rPr lang="zh-CN" altLang="en-US" b="1" dirty="0">
                <a:solidFill>
                  <a:srgbClr val="FFFFFF"/>
                </a:solidFill>
                <a:latin typeface="微软雅黑" panose="020B0503020204020204" pitchFamily="34" charset="-122"/>
                <a:ea typeface="微软雅黑" panose="020B0503020204020204" pitchFamily="34" charset="-122"/>
                <a:sym typeface="Bebas Neue" pitchFamily="2" charset="-122"/>
              </a:rPr>
              <a:t>  文本</a:t>
            </a:r>
          </a:p>
        </p:txBody>
      </p:sp>
      <p:sp>
        <p:nvSpPr>
          <p:cNvPr id="11" name="Rectangle 13"/>
          <p:cNvSpPr>
            <a:spLocks noChangeArrowheads="1"/>
          </p:cNvSpPr>
          <p:nvPr/>
        </p:nvSpPr>
        <p:spPr bwMode="auto">
          <a:xfrm>
            <a:off x="1500008" y="3745500"/>
            <a:ext cx="1776889" cy="338328"/>
          </a:xfrm>
          <a:prstGeom prst="rect">
            <a:avLst/>
          </a:prstGeom>
          <a:solidFill>
            <a:srgbClr val="00B0F0"/>
          </a:solidFill>
          <a:ln>
            <a:noFill/>
          </a:ln>
        </p:spPr>
        <p:txBody>
          <a:bodyPr lIns="76140" tIns="38070" rIns="76140" bIns="38070" anchor="ctr"/>
          <a:lstStyle/>
          <a:p>
            <a:pPr fontAlgn="base">
              <a:spcBef>
                <a:spcPct val="0"/>
              </a:spcBef>
              <a:spcAft>
                <a:spcPct val="0"/>
              </a:spcAft>
              <a:buFont typeface="Arial" panose="020B0604020202020204" pitchFamily="34" charset="0"/>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sym typeface="Bebas Neue" pitchFamily="2" charset="-122"/>
              </a:rPr>
              <a:t>  文本</a:t>
            </a:r>
          </a:p>
        </p:txBody>
      </p:sp>
      <p:sp>
        <p:nvSpPr>
          <p:cNvPr id="12" name="TextBox 14"/>
          <p:cNvSpPr>
            <a:spLocks noChangeArrowheads="1"/>
          </p:cNvSpPr>
          <p:nvPr/>
        </p:nvSpPr>
        <p:spPr bwMode="auto">
          <a:xfrm>
            <a:off x="2615983" y="1842871"/>
            <a:ext cx="591260" cy="298483"/>
          </a:xfrm>
          <a:prstGeom prst="rect">
            <a:avLst/>
          </a:prstGeom>
          <a:noFill/>
          <a:ln w="9525" cmpd="sng">
            <a:solidFill>
              <a:srgbClr val="0070C0"/>
            </a:solidFill>
            <a:bevel/>
          </a:ln>
          <a:extLst>
            <a:ext uri="{909E8E84-426E-40DD-AFC4-6F175D3DCCD1}">
              <a14:hiddenFill xmlns:a14="http://schemas.microsoft.com/office/drawing/2010/main">
                <a:solidFill>
                  <a:srgbClr val="FFFFFF"/>
                </a:solidFill>
              </a14:hiddenFill>
            </a:ext>
          </a:extLst>
        </p:spPr>
        <p:txBody>
          <a:bodyPr lIns="76140" tIns="38070" rIns="76140" bIns="3807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1440" dirty="0">
                <a:solidFill>
                  <a:srgbClr val="0070C0"/>
                </a:solidFill>
                <a:latin typeface="Arial Black" panose="020B0A04020102020204" pitchFamily="34" charset="0"/>
                <a:ea typeface="微软雅黑" panose="020B0503020204020204" pitchFamily="34" charset="-122"/>
                <a:sym typeface="Bebas Neue" pitchFamily="2" charset="-122"/>
              </a:rPr>
              <a:t>30</a:t>
            </a:r>
            <a:r>
              <a:rPr lang="zh-CN" altLang="zh-CN" sz="1440" dirty="0">
                <a:solidFill>
                  <a:srgbClr val="0070C0"/>
                </a:solidFill>
                <a:latin typeface="Arial Black" panose="020B0A04020102020204" pitchFamily="34" charset="0"/>
                <a:ea typeface="微软雅黑" panose="020B0503020204020204" pitchFamily="34" charset="-122"/>
                <a:sym typeface="Bebas Neue" pitchFamily="2" charset="-122"/>
              </a:rPr>
              <a:t>%</a:t>
            </a:r>
          </a:p>
        </p:txBody>
      </p:sp>
      <p:sp>
        <p:nvSpPr>
          <p:cNvPr id="13" name="TextBox 15"/>
          <p:cNvSpPr>
            <a:spLocks noChangeArrowheads="1"/>
          </p:cNvSpPr>
          <p:nvPr/>
        </p:nvSpPr>
        <p:spPr bwMode="auto">
          <a:xfrm>
            <a:off x="2395509" y="2327336"/>
            <a:ext cx="591260" cy="298483"/>
          </a:xfrm>
          <a:prstGeom prst="rect">
            <a:avLst/>
          </a:prstGeom>
          <a:noFill/>
          <a:ln w="9525" cmpd="sng">
            <a:solidFill>
              <a:srgbClr val="0070C0"/>
            </a:solidFill>
            <a:bevel/>
          </a:ln>
          <a:extLst>
            <a:ext uri="{909E8E84-426E-40DD-AFC4-6F175D3DCCD1}">
              <a14:hiddenFill xmlns:a14="http://schemas.microsoft.com/office/drawing/2010/main">
                <a:solidFill>
                  <a:srgbClr val="FFFFFF"/>
                </a:solidFill>
              </a14:hiddenFill>
            </a:ext>
          </a:extLst>
        </p:spPr>
        <p:txBody>
          <a:bodyPr lIns="76140" tIns="38070" rIns="76140" bIns="3807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1440" dirty="0">
                <a:solidFill>
                  <a:srgbClr val="0070C0"/>
                </a:solidFill>
                <a:latin typeface="Arial Black" panose="020B0A04020102020204" pitchFamily="34" charset="0"/>
                <a:ea typeface="微软雅黑" panose="020B0503020204020204" pitchFamily="34" charset="-122"/>
                <a:sym typeface="Bebas Neue" pitchFamily="2" charset="-122"/>
              </a:rPr>
              <a:t>20</a:t>
            </a:r>
            <a:r>
              <a:rPr lang="zh-CN" altLang="zh-CN" sz="1440" dirty="0">
                <a:solidFill>
                  <a:srgbClr val="0070C0"/>
                </a:solidFill>
                <a:latin typeface="Arial Black" panose="020B0A04020102020204" pitchFamily="34" charset="0"/>
                <a:ea typeface="微软雅黑" panose="020B0503020204020204" pitchFamily="34" charset="-122"/>
                <a:sym typeface="Bebas Neue" pitchFamily="2" charset="-122"/>
              </a:rPr>
              <a:t>%</a:t>
            </a:r>
          </a:p>
        </p:txBody>
      </p:sp>
      <p:sp>
        <p:nvSpPr>
          <p:cNvPr id="14" name="TextBox 16"/>
          <p:cNvSpPr>
            <a:spLocks noChangeArrowheads="1"/>
          </p:cNvSpPr>
          <p:nvPr/>
        </p:nvSpPr>
        <p:spPr bwMode="auto">
          <a:xfrm>
            <a:off x="3690529" y="2811801"/>
            <a:ext cx="591260" cy="298483"/>
          </a:xfrm>
          <a:prstGeom prst="rect">
            <a:avLst/>
          </a:prstGeom>
          <a:noFill/>
          <a:ln w="9525" cmpd="sng">
            <a:solidFill>
              <a:srgbClr val="0070C0"/>
            </a:solidFill>
            <a:bevel/>
          </a:ln>
          <a:extLst>
            <a:ext uri="{909E8E84-426E-40DD-AFC4-6F175D3DCCD1}">
              <a14:hiddenFill xmlns:a14="http://schemas.microsoft.com/office/drawing/2010/main">
                <a:solidFill>
                  <a:srgbClr val="FFFFFF"/>
                </a:solidFill>
              </a14:hiddenFill>
            </a:ext>
          </a:extLst>
        </p:spPr>
        <p:txBody>
          <a:bodyPr lIns="76140" tIns="38070" rIns="76140" bIns="3807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1440" dirty="0">
                <a:solidFill>
                  <a:srgbClr val="0070C0"/>
                </a:solidFill>
                <a:latin typeface="Arial Black" panose="020B0A04020102020204" pitchFamily="34" charset="0"/>
                <a:ea typeface="微软雅黑" panose="020B0503020204020204" pitchFamily="34" charset="-122"/>
                <a:sym typeface="Bebas Neue" pitchFamily="2" charset="-122"/>
              </a:rPr>
              <a:t>6</a:t>
            </a:r>
            <a:r>
              <a:rPr lang="zh-CN" altLang="zh-CN" sz="1440" dirty="0">
                <a:solidFill>
                  <a:srgbClr val="0070C0"/>
                </a:solidFill>
                <a:latin typeface="Arial Black" panose="020B0A04020102020204" pitchFamily="34" charset="0"/>
                <a:ea typeface="微软雅黑" panose="020B0503020204020204" pitchFamily="34" charset="-122"/>
                <a:sym typeface="Bebas Neue" pitchFamily="2" charset="-122"/>
              </a:rPr>
              <a:t>0%</a:t>
            </a:r>
          </a:p>
        </p:txBody>
      </p:sp>
      <p:sp>
        <p:nvSpPr>
          <p:cNvPr id="15" name="TextBox 17"/>
          <p:cNvSpPr>
            <a:spLocks noChangeArrowheads="1"/>
          </p:cNvSpPr>
          <p:nvPr/>
        </p:nvSpPr>
        <p:spPr bwMode="auto">
          <a:xfrm>
            <a:off x="4373863" y="3296266"/>
            <a:ext cx="591260" cy="298483"/>
          </a:xfrm>
          <a:prstGeom prst="rect">
            <a:avLst/>
          </a:prstGeom>
          <a:noFill/>
          <a:ln w="9525" cmpd="sng">
            <a:solidFill>
              <a:srgbClr val="0070C0"/>
            </a:solidFill>
            <a:bevel/>
          </a:ln>
          <a:extLst>
            <a:ext uri="{909E8E84-426E-40DD-AFC4-6F175D3DCCD1}">
              <a14:hiddenFill xmlns:a14="http://schemas.microsoft.com/office/drawing/2010/main">
                <a:solidFill>
                  <a:srgbClr val="FFFFFF"/>
                </a:solidFill>
              </a14:hiddenFill>
            </a:ext>
          </a:extLst>
        </p:spPr>
        <p:txBody>
          <a:bodyPr lIns="76140" tIns="38070" rIns="76140" bIns="3807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1440" dirty="0">
                <a:solidFill>
                  <a:srgbClr val="0070C0"/>
                </a:solidFill>
                <a:latin typeface="Arial Black" panose="020B0A04020102020204" pitchFamily="34" charset="0"/>
                <a:ea typeface="微软雅黑" panose="020B0503020204020204" pitchFamily="34" charset="-122"/>
                <a:sym typeface="Bebas Neue" pitchFamily="2" charset="-122"/>
              </a:rPr>
              <a:t>8</a:t>
            </a:r>
            <a:r>
              <a:rPr lang="zh-CN" altLang="zh-CN" sz="1440" dirty="0">
                <a:solidFill>
                  <a:srgbClr val="0070C0"/>
                </a:solidFill>
                <a:latin typeface="Arial Black" panose="020B0A04020102020204" pitchFamily="34" charset="0"/>
                <a:ea typeface="微软雅黑" panose="020B0503020204020204" pitchFamily="34" charset="-122"/>
                <a:sym typeface="Bebas Neue" pitchFamily="2" charset="-122"/>
              </a:rPr>
              <a:t>0%</a:t>
            </a:r>
          </a:p>
        </p:txBody>
      </p:sp>
      <p:sp>
        <p:nvSpPr>
          <p:cNvPr id="16" name="TextBox 18"/>
          <p:cNvSpPr>
            <a:spLocks noChangeArrowheads="1"/>
          </p:cNvSpPr>
          <p:nvPr/>
        </p:nvSpPr>
        <p:spPr bwMode="auto">
          <a:xfrm>
            <a:off x="3385598" y="3780730"/>
            <a:ext cx="591260" cy="298483"/>
          </a:xfrm>
          <a:prstGeom prst="rect">
            <a:avLst/>
          </a:prstGeom>
          <a:noFill/>
          <a:ln w="9525" cmpd="sng">
            <a:solidFill>
              <a:srgbClr val="0070C0"/>
            </a:solidFill>
            <a:bevel/>
          </a:ln>
          <a:extLst>
            <a:ext uri="{909E8E84-426E-40DD-AFC4-6F175D3DCCD1}">
              <a14:hiddenFill xmlns:a14="http://schemas.microsoft.com/office/drawing/2010/main">
                <a:solidFill>
                  <a:srgbClr val="FFFFFF"/>
                </a:solidFill>
              </a14:hiddenFill>
            </a:ext>
          </a:extLst>
        </p:spPr>
        <p:txBody>
          <a:bodyPr lIns="76140" tIns="38070" rIns="76140" bIns="3807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1440" dirty="0">
                <a:solidFill>
                  <a:srgbClr val="0070C0"/>
                </a:solidFill>
                <a:latin typeface="Arial Black" panose="020B0A04020102020204" pitchFamily="34" charset="0"/>
                <a:ea typeface="微软雅黑" panose="020B0503020204020204" pitchFamily="34" charset="-122"/>
                <a:sym typeface="Bebas Neue" pitchFamily="2" charset="-122"/>
              </a:rPr>
              <a:t>5</a:t>
            </a:r>
            <a:r>
              <a:rPr lang="zh-CN" altLang="zh-CN" sz="1440" dirty="0">
                <a:solidFill>
                  <a:srgbClr val="0070C0"/>
                </a:solidFill>
                <a:latin typeface="Arial Black" panose="020B0A04020102020204" pitchFamily="34" charset="0"/>
                <a:ea typeface="微软雅黑" panose="020B0503020204020204" pitchFamily="34" charset="-122"/>
                <a:sym typeface="Bebas Neue" pitchFamily="2" charset="-122"/>
              </a:rPr>
              <a:t>0%</a:t>
            </a:r>
          </a:p>
        </p:txBody>
      </p:sp>
      <p:sp>
        <p:nvSpPr>
          <p:cNvPr id="17" name="剪去对角的矩形 16"/>
          <p:cNvSpPr/>
          <p:nvPr/>
        </p:nvSpPr>
        <p:spPr>
          <a:xfrm>
            <a:off x="5357862" y="2044514"/>
            <a:ext cx="2150160" cy="1101383"/>
          </a:xfrm>
          <a:prstGeom prst="snip2DiagRect">
            <a:avLst>
              <a:gd name="adj1" fmla="val 0"/>
              <a:gd name="adj2" fmla="val 0"/>
            </a:avLst>
          </a:prstGeom>
          <a:blipFill dpi="0" rotWithShape="1">
            <a:blip r:embed="rId3">
              <a:extLst>
                <a:ext uri="{BEBA8EAE-BF5A-486C-A8C5-ECC9F3942E4B}">
                  <a14:imgProps xmlns:a14="http://schemas.microsoft.com/office/drawing/2010/main">
                    <a14:imgLayer r:embed="rId4">
                      <a14:imgEffect>
                        <a14:artisticBlur radius="6"/>
                      </a14:imgEffect>
                    </a14:imgLayer>
                  </a14:imgProps>
                </a:ext>
              </a:extLst>
            </a:blip>
            <a:srcRect/>
            <a:stretch>
              <a:fillRect l="-8000" t="-44000" r="-29000" b="-84000"/>
            </a:stretch>
          </a:blipFill>
          <a:ln w="3175">
            <a:solidFill>
              <a:schemeClr val="bg1">
                <a:lumMod val="65000"/>
              </a:schemeClr>
            </a:solidFill>
          </a:ln>
          <a:effectLst>
            <a:outerShdw dist="76200" dir="36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6140" tIns="38070" rIns="76140" bIns="38070" rtlCol="0" anchor="ctr"/>
          <a:lstStyle/>
          <a:p>
            <a:pPr algn="ctr"/>
            <a:endParaRPr lang="zh-CN" altLang="en-US" sz="1215"/>
          </a:p>
        </p:txBody>
      </p:sp>
      <p:sp>
        <p:nvSpPr>
          <p:cNvPr id="18" name="TextBox 17"/>
          <p:cNvSpPr txBox="1"/>
          <p:nvPr/>
        </p:nvSpPr>
        <p:spPr bwMode="auto">
          <a:xfrm>
            <a:off x="5258584" y="3247465"/>
            <a:ext cx="2424162" cy="1074080"/>
          </a:xfrm>
          <a:prstGeom prst="rect">
            <a:avLst/>
          </a:prstGeom>
          <a:noFill/>
        </p:spPr>
        <p:txBody>
          <a:bodyPr wrap="square" lIns="76140" tIns="38070" rIns="76140" bIns="38070">
            <a:spAutoFit/>
          </a:bodyPr>
          <a:lstStyle/>
          <a:p>
            <a:pPr>
              <a:lnSpc>
                <a:spcPct val="120000"/>
              </a:lnSpc>
              <a:defRPr/>
            </a:pPr>
            <a:r>
              <a:rPr lang="zh-CN" altLang="en-US" sz="900" kern="0" dirty="0">
                <a:solidFill>
                  <a:schemeClr val="tx1">
                    <a:lumMod val="95000"/>
                    <a:lumOff val="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单击此处添加段落文本单击此处添加段落文本单击此处添加段落文本单击此处添加段落文本单击此处添加段落文本单击此处添加段落文本单击此处添加段落文本单击此处添加段落文本</a:t>
            </a:r>
          </a:p>
          <a:p>
            <a:pPr>
              <a:lnSpc>
                <a:spcPct val="120000"/>
              </a:lnSpc>
              <a:defRPr/>
            </a:pPr>
            <a:endParaRPr lang="zh-CN" altLang="en-US" sz="9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剪去对角的矩形 18"/>
          <p:cNvSpPr/>
          <p:nvPr/>
        </p:nvSpPr>
        <p:spPr>
          <a:xfrm>
            <a:off x="5357862" y="1505325"/>
            <a:ext cx="2150160" cy="422733"/>
          </a:xfrm>
          <a:prstGeom prst="snip2DiagRect">
            <a:avLst>
              <a:gd name="adj1" fmla="val 0"/>
              <a:gd name="adj2" fmla="val 0"/>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6140" tIns="38070" rIns="76140" bIns="38070" rtlCol="0" anchor="ctr"/>
          <a:lstStyle/>
          <a:p>
            <a:pPr algn="ctr"/>
            <a:r>
              <a:rPr lang="zh-CN" altLang="en-US" sz="1215" b="1" dirty="0">
                <a:solidFill>
                  <a:schemeClr val="bg1"/>
                </a:solidFill>
                <a:latin typeface="微软雅黑" panose="020B0503020204020204" pitchFamily="34" charset="-122"/>
                <a:ea typeface="微软雅黑" panose="020B0503020204020204" pitchFamily="34" charset="-122"/>
              </a:rPr>
              <a:t>请输入您需要的文字</a:t>
            </a:r>
            <a:endParaRPr lang="zh-CN" altLang="en-US" sz="1215" b="1" dirty="0"/>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iterate type="lt">
                                        <p:tmPct val="0"/>
                                      </p:iterate>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iterate type="lt">
                                        <p:tmPct val="0"/>
                                      </p:iterate>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iterate type="lt">
                                        <p:tmPct val="0"/>
                                      </p:iterate>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iterate type="lt">
                                        <p:tmPct val="0"/>
                                      </p:iterate>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iterate type="lt">
                                        <p:tmPct val="0"/>
                                      </p:iterate>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0"/>
                                </p:stCondLst>
                                <p:childTnLst>
                                  <p:par>
                                    <p:cTn id="24" presetID="2" presetClass="entr" presetSubtype="2" fill="hold" grpId="0" nodeType="afterEffect" p14:presetBounceEnd="30000">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14:bounceEnd="30000">
                                          <p:cBhvr additive="base">
                                            <p:cTn id="26" dur="500" fill="hold"/>
                                            <p:tgtEl>
                                              <p:spTgt spid="6"/>
                                            </p:tgtEl>
                                            <p:attrNameLst>
                                              <p:attrName>ppt_x</p:attrName>
                                            </p:attrNameLst>
                                          </p:cBhvr>
                                          <p:tavLst>
                                            <p:tav tm="0">
                                              <p:val>
                                                <p:strVal val="1+#ppt_w/2"/>
                                              </p:val>
                                            </p:tav>
                                            <p:tav tm="100000">
                                              <p:val>
                                                <p:strVal val="#ppt_x"/>
                                              </p:val>
                                            </p:tav>
                                          </p:tavLst>
                                        </p:anim>
                                        <p:anim calcmode="lin" valueType="num" p14:bounceEnd="30000">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14:presetBounceEnd="3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3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30000">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14:presetBounceEnd="30000">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14:bounceEnd="30000">
                                          <p:cBhvr additive="base">
                                            <p:cTn id="34" dur="500" fill="hold"/>
                                            <p:tgtEl>
                                              <p:spTgt spid="13"/>
                                            </p:tgtEl>
                                            <p:attrNameLst>
                                              <p:attrName>ppt_x</p:attrName>
                                            </p:attrNameLst>
                                          </p:cBhvr>
                                          <p:tavLst>
                                            <p:tav tm="0">
                                              <p:val>
                                                <p:strVal val="1+#ppt_w/2"/>
                                              </p:val>
                                            </p:tav>
                                            <p:tav tm="100000">
                                              <p:val>
                                                <p:strVal val="#ppt_x"/>
                                              </p:val>
                                            </p:tav>
                                          </p:tavLst>
                                        </p:anim>
                                        <p:anim calcmode="lin" valueType="num" p14:bounceEnd="30000">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14:presetBounceEnd="30000">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14:bounceEnd="30000">
                                          <p:cBhvr additive="base">
                                            <p:cTn id="38" dur="500" fill="hold"/>
                                            <p:tgtEl>
                                              <p:spTgt spid="14"/>
                                            </p:tgtEl>
                                            <p:attrNameLst>
                                              <p:attrName>ppt_x</p:attrName>
                                            </p:attrNameLst>
                                          </p:cBhvr>
                                          <p:tavLst>
                                            <p:tav tm="0">
                                              <p:val>
                                                <p:strVal val="1+#ppt_w/2"/>
                                              </p:val>
                                            </p:tav>
                                            <p:tav tm="100000">
                                              <p:val>
                                                <p:strVal val="#ppt_x"/>
                                              </p:val>
                                            </p:tav>
                                          </p:tavLst>
                                        </p:anim>
                                        <p:anim calcmode="lin" valueType="num" p14:bounceEnd="30000">
                                          <p:cBhvr additive="base">
                                            <p:cTn id="39" dur="500" fill="hold"/>
                                            <p:tgtEl>
                                              <p:spTgt spid="1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14:presetBounceEnd="30000">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14:bounceEnd="30000">
                                          <p:cBhvr additive="base">
                                            <p:cTn id="42" dur="500" fill="hold"/>
                                            <p:tgtEl>
                                              <p:spTgt spid="15"/>
                                            </p:tgtEl>
                                            <p:attrNameLst>
                                              <p:attrName>ppt_x</p:attrName>
                                            </p:attrNameLst>
                                          </p:cBhvr>
                                          <p:tavLst>
                                            <p:tav tm="0">
                                              <p:val>
                                                <p:strVal val="1+#ppt_w/2"/>
                                              </p:val>
                                            </p:tav>
                                            <p:tav tm="100000">
                                              <p:val>
                                                <p:strVal val="#ppt_x"/>
                                              </p:val>
                                            </p:tav>
                                          </p:tavLst>
                                        </p:anim>
                                        <p:anim calcmode="lin" valueType="num" p14:bounceEnd="30000">
                                          <p:cBhvr additive="base">
                                            <p:cTn id="43" dur="5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14:presetBounceEnd="30000">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14:bounceEnd="30000">
                                          <p:cBhvr additive="base">
                                            <p:cTn id="46" dur="500" fill="hold"/>
                                            <p:tgtEl>
                                              <p:spTgt spid="16"/>
                                            </p:tgtEl>
                                            <p:attrNameLst>
                                              <p:attrName>ppt_x</p:attrName>
                                            </p:attrNameLst>
                                          </p:cBhvr>
                                          <p:tavLst>
                                            <p:tav tm="0">
                                              <p:val>
                                                <p:strVal val="1+#ppt_w/2"/>
                                              </p:val>
                                            </p:tav>
                                            <p:tav tm="100000">
                                              <p:val>
                                                <p:strVal val="#ppt_x"/>
                                              </p:val>
                                            </p:tav>
                                          </p:tavLst>
                                        </p:anim>
                                        <p:anim calcmode="lin" valueType="num" p14:bounceEnd="30000">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iterate type="lt">
                                        <p:tmPct val="0"/>
                                      </p:iterate>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iterate type="lt">
                                        <p:tmPct val="0"/>
                                      </p:iterate>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iterate type="lt">
                                        <p:tmPct val="0"/>
                                      </p:iterate>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iterate type="lt">
                                        <p:tmPct val="0"/>
                                      </p:iterate>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iterate type="lt">
                                        <p:tmPct val="0"/>
                                      </p:iterate>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0"/>
                                </p:stCondLst>
                                <p:childTnLst>
                                  <p:par>
                                    <p:cTn id="24" presetID="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1+#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1+#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1+#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4138014" y="1521214"/>
            <a:ext cx="2952589" cy="2952589"/>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Oval 33"/>
          <p:cNvSpPr/>
          <p:nvPr/>
        </p:nvSpPr>
        <p:spPr>
          <a:xfrm>
            <a:off x="4540422" y="1926466"/>
            <a:ext cx="2147772" cy="2147772"/>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Oval 37"/>
          <p:cNvSpPr/>
          <p:nvPr/>
        </p:nvSpPr>
        <p:spPr>
          <a:xfrm>
            <a:off x="4901560" y="2283555"/>
            <a:ext cx="1434308" cy="1434308"/>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Oval 38"/>
          <p:cNvSpPr/>
          <p:nvPr/>
        </p:nvSpPr>
        <p:spPr>
          <a:xfrm>
            <a:off x="5322551" y="2708709"/>
            <a:ext cx="586620" cy="58662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Block Arc 47"/>
          <p:cNvSpPr/>
          <p:nvPr/>
        </p:nvSpPr>
        <p:spPr>
          <a:xfrm rot="10800000">
            <a:off x="4138016" y="1524058"/>
            <a:ext cx="2952588" cy="2952588"/>
          </a:xfrm>
          <a:prstGeom prst="blockArc">
            <a:avLst>
              <a:gd name="adj1" fmla="val 16158116"/>
              <a:gd name="adj2" fmla="val 5409154"/>
              <a:gd name="adj3" fmla="val 586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Block Arc 48"/>
          <p:cNvSpPr/>
          <p:nvPr/>
        </p:nvSpPr>
        <p:spPr>
          <a:xfrm rot="10800000">
            <a:off x="4540424" y="1926467"/>
            <a:ext cx="2147770" cy="2147770"/>
          </a:xfrm>
          <a:prstGeom prst="blockArc">
            <a:avLst>
              <a:gd name="adj1" fmla="val 14698952"/>
              <a:gd name="adj2" fmla="val 5440372"/>
              <a:gd name="adj3" fmla="val 9948"/>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Block Arc 49"/>
          <p:cNvSpPr/>
          <p:nvPr/>
        </p:nvSpPr>
        <p:spPr>
          <a:xfrm rot="10800000">
            <a:off x="4899974" y="2286016"/>
            <a:ext cx="1428671" cy="1428671"/>
          </a:xfrm>
          <a:prstGeom prst="blockArc">
            <a:avLst>
              <a:gd name="adj1" fmla="val 13629918"/>
              <a:gd name="adj2" fmla="val 5390526"/>
              <a:gd name="adj3" fmla="val 1348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Block Arc 50"/>
          <p:cNvSpPr/>
          <p:nvPr/>
        </p:nvSpPr>
        <p:spPr>
          <a:xfrm rot="10800000">
            <a:off x="5325799" y="2711842"/>
            <a:ext cx="577023" cy="577023"/>
          </a:xfrm>
          <a:prstGeom prst="blockArc">
            <a:avLst>
              <a:gd name="adj1" fmla="val 10800000"/>
              <a:gd name="adj2" fmla="val 5236583"/>
              <a:gd name="adj3" fmla="val 28287"/>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 Placeholder 3"/>
          <p:cNvSpPr txBox="1"/>
          <p:nvPr/>
        </p:nvSpPr>
        <p:spPr>
          <a:xfrm>
            <a:off x="7799020" y="1313561"/>
            <a:ext cx="254878" cy="15324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995" b="0" dirty="0">
                <a:solidFill>
                  <a:srgbClr val="0170C1"/>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57" name="Text Placeholder 3"/>
          <p:cNvSpPr txBox="1"/>
          <p:nvPr/>
        </p:nvSpPr>
        <p:spPr>
          <a:xfrm>
            <a:off x="7799020" y="2514181"/>
            <a:ext cx="254878" cy="15324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995" b="0" dirty="0">
                <a:solidFill>
                  <a:srgbClr val="A6A6A6"/>
                </a:solidFill>
                <a:latin typeface="Arial" panose="020B0604020202020204" pitchFamily="34" charset="0"/>
                <a:ea typeface="微软雅黑" panose="020B0503020204020204" pitchFamily="34" charset="-122"/>
                <a:sym typeface="Arial" panose="020B0604020202020204" pitchFamily="34" charset="0"/>
              </a:rPr>
              <a:t>90%</a:t>
            </a:r>
          </a:p>
        </p:txBody>
      </p:sp>
      <p:sp>
        <p:nvSpPr>
          <p:cNvPr id="61" name="Text Placeholder 3"/>
          <p:cNvSpPr txBox="1"/>
          <p:nvPr/>
        </p:nvSpPr>
        <p:spPr>
          <a:xfrm>
            <a:off x="7799020" y="1713768"/>
            <a:ext cx="254878" cy="15324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995" b="0" dirty="0">
                <a:solidFill>
                  <a:srgbClr val="A6A6A6"/>
                </a:solidFill>
                <a:latin typeface="Arial" panose="020B0604020202020204" pitchFamily="34" charset="0"/>
                <a:ea typeface="微软雅黑" panose="020B0503020204020204" pitchFamily="34" charset="-122"/>
                <a:sym typeface="Arial" panose="020B0604020202020204" pitchFamily="34" charset="0"/>
              </a:rPr>
              <a:t>60%</a:t>
            </a:r>
          </a:p>
        </p:txBody>
      </p:sp>
      <p:sp>
        <p:nvSpPr>
          <p:cNvPr id="63" name="Text Placeholder 3"/>
          <p:cNvSpPr txBox="1"/>
          <p:nvPr/>
        </p:nvSpPr>
        <p:spPr>
          <a:xfrm>
            <a:off x="7799020" y="2113974"/>
            <a:ext cx="254878" cy="15324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en-US" sz="995" b="0" dirty="0">
                <a:solidFill>
                  <a:srgbClr val="0170C1"/>
                </a:solidFill>
                <a:latin typeface="Arial" panose="020B0604020202020204" pitchFamily="34" charset="0"/>
                <a:ea typeface="微软雅黑" panose="020B0503020204020204" pitchFamily="34" charset="-122"/>
                <a:sym typeface="Arial" panose="020B0604020202020204" pitchFamily="34" charset="0"/>
              </a:rPr>
              <a:t>70%</a:t>
            </a:r>
          </a:p>
        </p:txBody>
      </p:sp>
      <p:cxnSp>
        <p:nvCxnSpPr>
          <p:cNvPr id="41" name="Elbow Connector 40"/>
          <p:cNvCxnSpPr/>
          <p:nvPr/>
        </p:nvCxnSpPr>
        <p:spPr>
          <a:xfrm flipV="1">
            <a:off x="5668496" y="1282152"/>
            <a:ext cx="1922667" cy="334863"/>
          </a:xfrm>
          <a:prstGeom prst="bentConnector3">
            <a:avLst>
              <a:gd name="adj1" fmla="val 36922"/>
            </a:avLst>
          </a:prstGeom>
          <a:ln w="19050" cmpd="sng">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5668496" y="1704919"/>
            <a:ext cx="1922667" cy="334863"/>
          </a:xfrm>
          <a:prstGeom prst="bentConnector3">
            <a:avLst>
              <a:gd name="adj1" fmla="val 46730"/>
            </a:avLst>
          </a:prstGeom>
          <a:ln w="19050" cmpd="sng">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flipV="1">
            <a:off x="5658768" y="2061638"/>
            <a:ext cx="1922667" cy="334863"/>
          </a:xfrm>
          <a:prstGeom prst="bentConnector3">
            <a:avLst>
              <a:gd name="adj1" fmla="val 55557"/>
            </a:avLst>
          </a:prstGeom>
          <a:ln w="19050" cmpd="sng">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flipV="1">
            <a:off x="5649041" y="2458702"/>
            <a:ext cx="1922667" cy="334863"/>
          </a:xfrm>
          <a:prstGeom prst="bentConnector3">
            <a:avLst>
              <a:gd name="adj1" fmla="val 67000"/>
            </a:avLst>
          </a:prstGeom>
          <a:ln w="19050" cmpd="sng">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Group 49"/>
          <p:cNvGrpSpPr/>
          <p:nvPr/>
        </p:nvGrpSpPr>
        <p:grpSpPr>
          <a:xfrm>
            <a:off x="1374949" y="1424292"/>
            <a:ext cx="2501294" cy="620217"/>
            <a:chOff x="1270277" y="1192718"/>
            <a:chExt cx="3205532" cy="620252"/>
          </a:xfrm>
        </p:grpSpPr>
        <p:sp>
          <p:nvSpPr>
            <p:cNvPr id="46" name="Text Placeholder 3"/>
            <p:cNvSpPr txBox="1"/>
            <p:nvPr/>
          </p:nvSpPr>
          <p:spPr>
            <a:xfrm>
              <a:off x="1270277" y="1192718"/>
              <a:ext cx="986077" cy="15325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995" dirty="0">
                  <a:solidFill>
                    <a:srgbClr val="0170C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995" dirty="0">
                <a:solidFill>
                  <a:srgbClr val="0170C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 Placeholder 3"/>
            <p:cNvSpPr txBox="1"/>
            <p:nvPr/>
          </p:nvSpPr>
          <p:spPr>
            <a:xfrm>
              <a:off x="1270277" y="1418801"/>
              <a:ext cx="3205532" cy="39416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52"/>
          <p:cNvGrpSpPr/>
          <p:nvPr/>
        </p:nvGrpSpPr>
        <p:grpSpPr>
          <a:xfrm>
            <a:off x="1374949" y="2250850"/>
            <a:ext cx="2501294" cy="620217"/>
            <a:chOff x="1270277" y="2114430"/>
            <a:chExt cx="3205532" cy="620252"/>
          </a:xfrm>
        </p:grpSpPr>
        <p:sp>
          <p:nvSpPr>
            <p:cNvPr id="54" name="Text Placeholder 3"/>
            <p:cNvSpPr txBox="1"/>
            <p:nvPr/>
          </p:nvSpPr>
          <p:spPr>
            <a:xfrm>
              <a:off x="1270277" y="2114430"/>
              <a:ext cx="986077" cy="15325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995" dirty="0">
                  <a:solidFill>
                    <a:srgbClr val="A6A6A6"/>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995" dirty="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3"/>
            <p:cNvSpPr txBox="1"/>
            <p:nvPr/>
          </p:nvSpPr>
          <p:spPr>
            <a:xfrm>
              <a:off x="1270277" y="2340513"/>
              <a:ext cx="3205532" cy="39416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58"/>
          <p:cNvGrpSpPr/>
          <p:nvPr/>
        </p:nvGrpSpPr>
        <p:grpSpPr>
          <a:xfrm>
            <a:off x="1374949" y="3068751"/>
            <a:ext cx="2501294" cy="620217"/>
            <a:chOff x="1270277" y="3036142"/>
            <a:chExt cx="3205532" cy="620252"/>
          </a:xfrm>
        </p:grpSpPr>
        <p:sp>
          <p:nvSpPr>
            <p:cNvPr id="59" name="Text Placeholder 3"/>
            <p:cNvSpPr txBox="1"/>
            <p:nvPr/>
          </p:nvSpPr>
          <p:spPr>
            <a:xfrm>
              <a:off x="1270277" y="3036142"/>
              <a:ext cx="986077" cy="15325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995" dirty="0">
                  <a:solidFill>
                    <a:srgbClr val="0170C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995" dirty="0">
                <a:solidFill>
                  <a:srgbClr val="0170C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
            <p:cNvSpPr txBox="1"/>
            <p:nvPr/>
          </p:nvSpPr>
          <p:spPr>
            <a:xfrm>
              <a:off x="1270277" y="3262225"/>
              <a:ext cx="3205532" cy="39416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61"/>
          <p:cNvGrpSpPr/>
          <p:nvPr/>
        </p:nvGrpSpPr>
        <p:grpSpPr>
          <a:xfrm>
            <a:off x="1374949" y="3864279"/>
            <a:ext cx="2501294" cy="608771"/>
            <a:chOff x="1270277" y="3047590"/>
            <a:chExt cx="3205532" cy="608804"/>
          </a:xfrm>
        </p:grpSpPr>
        <p:sp>
          <p:nvSpPr>
            <p:cNvPr id="64" name="Text Placeholder 3"/>
            <p:cNvSpPr txBox="1"/>
            <p:nvPr/>
          </p:nvSpPr>
          <p:spPr>
            <a:xfrm>
              <a:off x="1270277" y="3047590"/>
              <a:ext cx="986077" cy="15325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spcBef>
                  <a:spcPct val="20000"/>
                </a:spcBef>
                <a:defRPr/>
              </a:pPr>
              <a:r>
                <a:rPr lang="zh-CN" altLang="en-US" sz="995" dirty="0">
                  <a:solidFill>
                    <a:srgbClr val="A6A6A6"/>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995" dirty="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3"/>
            <p:cNvSpPr txBox="1"/>
            <p:nvPr/>
          </p:nvSpPr>
          <p:spPr>
            <a:xfrm>
              <a:off x="1270277" y="3262225"/>
              <a:ext cx="3205532" cy="39416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6" name="Freeform 45"/>
          <p:cNvSpPr>
            <a:spLocks noEditPoints="1"/>
          </p:cNvSpPr>
          <p:nvPr/>
        </p:nvSpPr>
        <p:spPr bwMode="auto">
          <a:xfrm>
            <a:off x="978824" y="1578927"/>
            <a:ext cx="310951" cy="310951"/>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45"/>
          <p:cNvSpPr>
            <a:spLocks noEditPoints="1"/>
          </p:cNvSpPr>
          <p:nvPr/>
        </p:nvSpPr>
        <p:spPr bwMode="auto">
          <a:xfrm>
            <a:off x="978824" y="2391716"/>
            <a:ext cx="310951" cy="310951"/>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45"/>
          <p:cNvSpPr>
            <a:spLocks noEditPoints="1"/>
          </p:cNvSpPr>
          <p:nvPr/>
        </p:nvSpPr>
        <p:spPr bwMode="auto">
          <a:xfrm>
            <a:off x="978824" y="3204506"/>
            <a:ext cx="310951" cy="310951"/>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45"/>
          <p:cNvSpPr>
            <a:spLocks noEditPoints="1"/>
          </p:cNvSpPr>
          <p:nvPr/>
        </p:nvSpPr>
        <p:spPr bwMode="auto">
          <a:xfrm>
            <a:off x="978824" y="4017294"/>
            <a:ext cx="310951" cy="310951"/>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20" presetClass="entr" presetSubtype="0"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edge">
                                      <p:cBhvr>
                                        <p:cTn id="13" dur="1000"/>
                                        <p:tgtEl>
                                          <p:spTgt spid="48"/>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2500"/>
                            </p:stCondLst>
                            <p:childTnLst>
                              <p:par>
                                <p:cTn id="19" presetID="53" presetClass="entr" presetSubtype="16"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1000" fill="hold"/>
                                        <p:tgtEl>
                                          <p:spTgt spid="34"/>
                                        </p:tgtEl>
                                        <p:attrNameLst>
                                          <p:attrName>ppt_w</p:attrName>
                                        </p:attrNameLst>
                                      </p:cBhvr>
                                      <p:tavLst>
                                        <p:tav tm="0">
                                          <p:val>
                                            <p:fltVal val="0"/>
                                          </p:val>
                                        </p:tav>
                                        <p:tav tm="100000">
                                          <p:val>
                                            <p:strVal val="#ppt_w"/>
                                          </p:val>
                                        </p:tav>
                                      </p:tavLst>
                                    </p:anim>
                                    <p:anim calcmode="lin" valueType="num">
                                      <p:cBhvr>
                                        <p:cTn id="28" dur="1000" fill="hold"/>
                                        <p:tgtEl>
                                          <p:spTgt spid="34"/>
                                        </p:tgtEl>
                                        <p:attrNameLst>
                                          <p:attrName>ppt_h</p:attrName>
                                        </p:attrNameLst>
                                      </p:cBhvr>
                                      <p:tavLst>
                                        <p:tav tm="0">
                                          <p:val>
                                            <p:fltVal val="0"/>
                                          </p:val>
                                        </p:tav>
                                        <p:tav tm="100000">
                                          <p:val>
                                            <p:strVal val="#ppt_h"/>
                                          </p:val>
                                        </p:tav>
                                      </p:tavLst>
                                    </p:anim>
                                    <p:animEffect transition="in" filter="fade">
                                      <p:cBhvr>
                                        <p:cTn id="29" dur="1000"/>
                                        <p:tgtEl>
                                          <p:spTgt spid="34"/>
                                        </p:tgtEl>
                                      </p:cBhvr>
                                    </p:animEffect>
                                  </p:childTnLst>
                                </p:cTn>
                              </p:par>
                            </p:childTnLst>
                          </p:cTn>
                        </p:par>
                        <p:par>
                          <p:cTn id="30" fill="hold">
                            <p:stCondLst>
                              <p:cond delay="4000"/>
                            </p:stCondLst>
                            <p:childTnLst>
                              <p:par>
                                <p:cTn id="31" presetID="16" presetClass="entr" presetSubtype="2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barn(inHorizontal)">
                                      <p:cBhvr>
                                        <p:cTn id="33" dur="1000"/>
                                        <p:tgtEl>
                                          <p:spTgt spid="49"/>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par>
                          <p:cTn id="38" fill="hold">
                            <p:stCondLst>
                              <p:cond delay="5500"/>
                            </p:stCondLst>
                            <p:childTnLst>
                              <p:par>
                                <p:cTn id="39" presetID="53" presetClass="entr" presetSubtype="16"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6000"/>
                            </p:stCondLst>
                            <p:childTnLst>
                              <p:par>
                                <p:cTn id="45" presetID="5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1000" fill="hold"/>
                                        <p:tgtEl>
                                          <p:spTgt spid="38"/>
                                        </p:tgtEl>
                                        <p:attrNameLst>
                                          <p:attrName>ppt_w</p:attrName>
                                        </p:attrNameLst>
                                      </p:cBhvr>
                                      <p:tavLst>
                                        <p:tav tm="0">
                                          <p:val>
                                            <p:fltVal val="0"/>
                                          </p:val>
                                        </p:tav>
                                        <p:tav tm="100000">
                                          <p:val>
                                            <p:strVal val="#ppt_w"/>
                                          </p:val>
                                        </p:tav>
                                      </p:tavLst>
                                    </p:anim>
                                    <p:anim calcmode="lin" valueType="num">
                                      <p:cBhvr>
                                        <p:cTn id="48" dur="1000" fill="hold"/>
                                        <p:tgtEl>
                                          <p:spTgt spid="38"/>
                                        </p:tgtEl>
                                        <p:attrNameLst>
                                          <p:attrName>ppt_h</p:attrName>
                                        </p:attrNameLst>
                                      </p:cBhvr>
                                      <p:tavLst>
                                        <p:tav tm="0">
                                          <p:val>
                                            <p:fltVal val="0"/>
                                          </p:val>
                                        </p:tav>
                                        <p:tav tm="100000">
                                          <p:val>
                                            <p:strVal val="#ppt_h"/>
                                          </p:val>
                                        </p:tav>
                                      </p:tavLst>
                                    </p:anim>
                                    <p:animEffect transition="in" filter="fade">
                                      <p:cBhvr>
                                        <p:cTn id="49" dur="1000"/>
                                        <p:tgtEl>
                                          <p:spTgt spid="38"/>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edge">
                                      <p:cBhvr>
                                        <p:cTn id="53" dur="1000"/>
                                        <p:tgtEl>
                                          <p:spTgt spid="50"/>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8500"/>
                            </p:stCondLst>
                            <p:childTnLst>
                              <p:par>
                                <p:cTn id="59" presetID="53" presetClass="entr" presetSubtype="16"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1000" fill="hold"/>
                                        <p:tgtEl>
                                          <p:spTgt spid="39"/>
                                        </p:tgtEl>
                                        <p:attrNameLst>
                                          <p:attrName>ppt_w</p:attrName>
                                        </p:attrNameLst>
                                      </p:cBhvr>
                                      <p:tavLst>
                                        <p:tav tm="0">
                                          <p:val>
                                            <p:fltVal val="0"/>
                                          </p:val>
                                        </p:tav>
                                        <p:tav tm="100000">
                                          <p:val>
                                            <p:strVal val="#ppt_w"/>
                                          </p:val>
                                        </p:tav>
                                      </p:tavLst>
                                    </p:anim>
                                    <p:anim calcmode="lin" valueType="num">
                                      <p:cBhvr>
                                        <p:cTn id="68" dur="1000" fill="hold"/>
                                        <p:tgtEl>
                                          <p:spTgt spid="39"/>
                                        </p:tgtEl>
                                        <p:attrNameLst>
                                          <p:attrName>ppt_h</p:attrName>
                                        </p:attrNameLst>
                                      </p:cBhvr>
                                      <p:tavLst>
                                        <p:tav tm="0">
                                          <p:val>
                                            <p:fltVal val="0"/>
                                          </p:val>
                                        </p:tav>
                                        <p:tav tm="100000">
                                          <p:val>
                                            <p:strVal val="#ppt_h"/>
                                          </p:val>
                                        </p:tav>
                                      </p:tavLst>
                                    </p:anim>
                                    <p:animEffect transition="in" filter="fade">
                                      <p:cBhvr>
                                        <p:cTn id="69" dur="1000"/>
                                        <p:tgtEl>
                                          <p:spTgt spid="39"/>
                                        </p:tgtEl>
                                      </p:cBhvr>
                                    </p:animEffect>
                                  </p:childTnLst>
                                </p:cTn>
                              </p:par>
                            </p:childTnLst>
                          </p:cTn>
                        </p:par>
                        <p:par>
                          <p:cTn id="70" fill="hold">
                            <p:stCondLst>
                              <p:cond delay="10000"/>
                            </p:stCondLst>
                            <p:childTnLst>
                              <p:par>
                                <p:cTn id="71" presetID="20" presetClass="entr" presetSubtype="0"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edge">
                                      <p:cBhvr>
                                        <p:cTn id="73" dur="1000"/>
                                        <p:tgtEl>
                                          <p:spTgt spid="51"/>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500"/>
                                        <p:tgtEl>
                                          <p:spTgt spid="4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p:cTn id="81" dur="500" fill="hold"/>
                                        <p:tgtEl>
                                          <p:spTgt spid="57"/>
                                        </p:tgtEl>
                                        <p:attrNameLst>
                                          <p:attrName>ppt_w</p:attrName>
                                        </p:attrNameLst>
                                      </p:cBhvr>
                                      <p:tavLst>
                                        <p:tav tm="0">
                                          <p:val>
                                            <p:fltVal val="0"/>
                                          </p:val>
                                        </p:tav>
                                        <p:tav tm="100000">
                                          <p:val>
                                            <p:strVal val="#ppt_w"/>
                                          </p:val>
                                        </p:tav>
                                      </p:tavLst>
                                    </p:anim>
                                    <p:anim calcmode="lin" valueType="num">
                                      <p:cBhvr>
                                        <p:cTn id="82" dur="500" fill="hold"/>
                                        <p:tgtEl>
                                          <p:spTgt spid="57"/>
                                        </p:tgtEl>
                                        <p:attrNameLst>
                                          <p:attrName>ppt_h</p:attrName>
                                        </p:attrNameLst>
                                      </p:cBhvr>
                                      <p:tavLst>
                                        <p:tav tm="0">
                                          <p:val>
                                            <p:fltVal val="0"/>
                                          </p:val>
                                        </p:tav>
                                        <p:tav tm="100000">
                                          <p:val>
                                            <p:strVal val="#ppt_h"/>
                                          </p:val>
                                        </p:tav>
                                      </p:tavLst>
                                    </p:anim>
                                    <p:animEffect transition="in" filter="fade">
                                      <p:cBhvr>
                                        <p:cTn id="83" dur="500"/>
                                        <p:tgtEl>
                                          <p:spTgt spid="57"/>
                                        </p:tgtEl>
                                      </p:cBhvr>
                                    </p:animEffect>
                                  </p:childTnLst>
                                </p:cTn>
                              </p:par>
                            </p:childTnLst>
                          </p:cTn>
                        </p:par>
                        <p:par>
                          <p:cTn id="84" fill="hold">
                            <p:stCondLst>
                              <p:cond delay="12000"/>
                            </p:stCondLst>
                            <p:childTnLst>
                              <p:par>
                                <p:cTn id="85" presetID="53" presetClass="entr" presetSubtype="16" fill="hold" grpId="0" nodeType="after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p:cTn id="87" dur="500" fill="hold"/>
                                        <p:tgtEl>
                                          <p:spTgt spid="66"/>
                                        </p:tgtEl>
                                        <p:attrNameLst>
                                          <p:attrName>ppt_w</p:attrName>
                                        </p:attrNameLst>
                                      </p:cBhvr>
                                      <p:tavLst>
                                        <p:tav tm="0">
                                          <p:val>
                                            <p:fltVal val="0"/>
                                          </p:val>
                                        </p:tav>
                                        <p:tav tm="100000">
                                          <p:val>
                                            <p:strVal val="#ppt_w"/>
                                          </p:val>
                                        </p:tav>
                                      </p:tavLst>
                                    </p:anim>
                                    <p:anim calcmode="lin" valueType="num">
                                      <p:cBhvr>
                                        <p:cTn id="88" dur="500" fill="hold"/>
                                        <p:tgtEl>
                                          <p:spTgt spid="66"/>
                                        </p:tgtEl>
                                        <p:attrNameLst>
                                          <p:attrName>ppt_h</p:attrName>
                                        </p:attrNameLst>
                                      </p:cBhvr>
                                      <p:tavLst>
                                        <p:tav tm="0">
                                          <p:val>
                                            <p:fltVal val="0"/>
                                          </p:val>
                                        </p:tav>
                                        <p:tav tm="100000">
                                          <p:val>
                                            <p:strVal val="#ppt_h"/>
                                          </p:val>
                                        </p:tav>
                                      </p:tavLst>
                                    </p:anim>
                                    <p:animEffect transition="in" filter="fade">
                                      <p:cBhvr>
                                        <p:cTn id="89" dur="500"/>
                                        <p:tgtEl>
                                          <p:spTgt spid="66"/>
                                        </p:tgtEl>
                                      </p:cBhvr>
                                    </p:animEffect>
                                  </p:childTnLst>
                                </p:cTn>
                              </p:par>
                            </p:childTnLst>
                          </p:cTn>
                        </p:par>
                        <p:par>
                          <p:cTn id="90" fill="hold">
                            <p:stCondLst>
                              <p:cond delay="12500"/>
                            </p:stCondLst>
                            <p:childTnLst>
                              <p:par>
                                <p:cTn id="91" presetID="2" presetClass="entr" presetSubtype="4" accel="50000" decel="50000" fill="hold" nodeType="afterEffect">
                                  <p:stCondLst>
                                    <p:cond delay="0"/>
                                  </p:stCondLst>
                                  <p:childTnLst>
                                    <p:set>
                                      <p:cBhvr>
                                        <p:cTn id="92" dur="1" fill="hold">
                                          <p:stCondLst>
                                            <p:cond delay="0"/>
                                          </p:stCondLst>
                                        </p:cTn>
                                        <p:tgtEl>
                                          <p:spTgt spid="2"/>
                                        </p:tgtEl>
                                        <p:attrNameLst>
                                          <p:attrName>style.visibility</p:attrName>
                                        </p:attrNameLst>
                                      </p:cBhvr>
                                      <p:to>
                                        <p:strVal val="visible"/>
                                      </p:to>
                                    </p:set>
                                    <p:anim calcmode="lin" valueType="num">
                                      <p:cBhvr additive="base">
                                        <p:cTn id="93" dur="500" fill="hold"/>
                                        <p:tgtEl>
                                          <p:spTgt spid="2"/>
                                        </p:tgtEl>
                                        <p:attrNameLst>
                                          <p:attrName>ppt_x</p:attrName>
                                        </p:attrNameLst>
                                      </p:cBhvr>
                                      <p:tavLst>
                                        <p:tav tm="0">
                                          <p:val>
                                            <p:strVal val="#ppt_x"/>
                                          </p:val>
                                        </p:tav>
                                        <p:tav tm="100000">
                                          <p:val>
                                            <p:strVal val="#ppt_x"/>
                                          </p:val>
                                        </p:tav>
                                      </p:tavLst>
                                    </p:anim>
                                    <p:anim calcmode="lin" valueType="num">
                                      <p:cBhvr additive="base">
                                        <p:cTn id="94" dur="500" fill="hold"/>
                                        <p:tgtEl>
                                          <p:spTgt spid="2"/>
                                        </p:tgtEl>
                                        <p:attrNameLst>
                                          <p:attrName>ppt_y</p:attrName>
                                        </p:attrNameLst>
                                      </p:cBhvr>
                                      <p:tavLst>
                                        <p:tav tm="0">
                                          <p:val>
                                            <p:strVal val="1+#ppt_h/2"/>
                                          </p:val>
                                        </p:tav>
                                        <p:tav tm="100000">
                                          <p:val>
                                            <p:strVal val="#ppt_y"/>
                                          </p:val>
                                        </p:tav>
                                      </p:tavLst>
                                    </p:anim>
                                  </p:childTnLst>
                                </p:cTn>
                              </p:par>
                            </p:childTnLst>
                          </p:cTn>
                        </p:par>
                        <p:par>
                          <p:cTn id="95" fill="hold">
                            <p:stCondLst>
                              <p:cond delay="13000"/>
                            </p:stCondLst>
                            <p:childTnLst>
                              <p:par>
                                <p:cTn id="96" presetID="53" presetClass="entr" presetSubtype="16"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 calcmode="lin" valueType="num">
                                      <p:cBhvr>
                                        <p:cTn id="98" dur="500" fill="hold"/>
                                        <p:tgtEl>
                                          <p:spTgt spid="68"/>
                                        </p:tgtEl>
                                        <p:attrNameLst>
                                          <p:attrName>ppt_w</p:attrName>
                                        </p:attrNameLst>
                                      </p:cBhvr>
                                      <p:tavLst>
                                        <p:tav tm="0">
                                          <p:val>
                                            <p:fltVal val="0"/>
                                          </p:val>
                                        </p:tav>
                                        <p:tav tm="100000">
                                          <p:val>
                                            <p:strVal val="#ppt_w"/>
                                          </p:val>
                                        </p:tav>
                                      </p:tavLst>
                                    </p:anim>
                                    <p:anim calcmode="lin" valueType="num">
                                      <p:cBhvr>
                                        <p:cTn id="99" dur="500" fill="hold"/>
                                        <p:tgtEl>
                                          <p:spTgt spid="68"/>
                                        </p:tgtEl>
                                        <p:attrNameLst>
                                          <p:attrName>ppt_h</p:attrName>
                                        </p:attrNameLst>
                                      </p:cBhvr>
                                      <p:tavLst>
                                        <p:tav tm="0">
                                          <p:val>
                                            <p:fltVal val="0"/>
                                          </p:val>
                                        </p:tav>
                                        <p:tav tm="100000">
                                          <p:val>
                                            <p:strVal val="#ppt_h"/>
                                          </p:val>
                                        </p:tav>
                                      </p:tavLst>
                                    </p:anim>
                                    <p:animEffect transition="in" filter="fade">
                                      <p:cBhvr>
                                        <p:cTn id="100" dur="500"/>
                                        <p:tgtEl>
                                          <p:spTgt spid="68"/>
                                        </p:tgtEl>
                                      </p:cBhvr>
                                    </p:animEffect>
                                  </p:childTnLst>
                                </p:cTn>
                              </p:par>
                            </p:childTnLst>
                          </p:cTn>
                        </p:par>
                        <p:par>
                          <p:cTn id="101" fill="hold">
                            <p:stCondLst>
                              <p:cond delay="13500"/>
                            </p:stCondLst>
                            <p:childTnLst>
                              <p:par>
                                <p:cTn id="102" presetID="2" presetClass="entr" presetSubtype="4" accel="50000" decel="50000" fill="hold" nodeType="afterEffect">
                                  <p:stCondLst>
                                    <p:cond delay="0"/>
                                  </p:stCondLst>
                                  <p:childTnLst>
                                    <p:set>
                                      <p:cBhvr>
                                        <p:cTn id="103" dur="1" fill="hold">
                                          <p:stCondLst>
                                            <p:cond delay="0"/>
                                          </p:stCondLst>
                                        </p:cTn>
                                        <p:tgtEl>
                                          <p:spTgt spid="3"/>
                                        </p:tgtEl>
                                        <p:attrNameLst>
                                          <p:attrName>style.visibility</p:attrName>
                                        </p:attrNameLst>
                                      </p:cBhvr>
                                      <p:to>
                                        <p:strVal val="visible"/>
                                      </p:to>
                                    </p:set>
                                    <p:anim calcmode="lin" valueType="num">
                                      <p:cBhvr additive="base">
                                        <p:cTn id="104" dur="500" fill="hold"/>
                                        <p:tgtEl>
                                          <p:spTgt spid="3"/>
                                        </p:tgtEl>
                                        <p:attrNameLst>
                                          <p:attrName>ppt_x</p:attrName>
                                        </p:attrNameLst>
                                      </p:cBhvr>
                                      <p:tavLst>
                                        <p:tav tm="0">
                                          <p:val>
                                            <p:strVal val="#ppt_x"/>
                                          </p:val>
                                        </p:tav>
                                        <p:tav tm="100000">
                                          <p:val>
                                            <p:strVal val="#ppt_x"/>
                                          </p:val>
                                        </p:tav>
                                      </p:tavLst>
                                    </p:anim>
                                    <p:anim calcmode="lin" valueType="num">
                                      <p:cBhvr additive="base">
                                        <p:cTn id="105" dur="500" fill="hold"/>
                                        <p:tgtEl>
                                          <p:spTgt spid="3"/>
                                        </p:tgtEl>
                                        <p:attrNameLst>
                                          <p:attrName>ppt_y</p:attrName>
                                        </p:attrNameLst>
                                      </p:cBhvr>
                                      <p:tavLst>
                                        <p:tav tm="0">
                                          <p:val>
                                            <p:strVal val="1+#ppt_h/2"/>
                                          </p:val>
                                        </p:tav>
                                        <p:tav tm="100000">
                                          <p:val>
                                            <p:strVal val="#ppt_y"/>
                                          </p:val>
                                        </p:tav>
                                      </p:tavLst>
                                    </p:anim>
                                  </p:childTnLst>
                                </p:cTn>
                              </p:par>
                            </p:childTnLst>
                          </p:cTn>
                        </p:par>
                        <p:par>
                          <p:cTn id="106" fill="hold">
                            <p:stCondLst>
                              <p:cond delay="140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childTnLst>
                          </p:cTn>
                        </p:par>
                        <p:par>
                          <p:cTn id="112" fill="hold">
                            <p:stCondLst>
                              <p:cond delay="14500"/>
                            </p:stCondLst>
                            <p:childTnLst>
                              <p:par>
                                <p:cTn id="113" presetID="2" presetClass="entr" presetSubtype="4" accel="50000" decel="50000" fill="hold" nodeType="afterEffect">
                                  <p:stCondLst>
                                    <p:cond delay="0"/>
                                  </p:stCondLst>
                                  <p:childTnLst>
                                    <p:set>
                                      <p:cBhvr>
                                        <p:cTn id="114" dur="1" fill="hold">
                                          <p:stCondLst>
                                            <p:cond delay="0"/>
                                          </p:stCondLst>
                                        </p:cTn>
                                        <p:tgtEl>
                                          <p:spTgt spid="4"/>
                                        </p:tgtEl>
                                        <p:attrNameLst>
                                          <p:attrName>style.visibility</p:attrName>
                                        </p:attrNameLst>
                                      </p:cBhvr>
                                      <p:to>
                                        <p:strVal val="visible"/>
                                      </p:to>
                                    </p:set>
                                    <p:anim calcmode="lin" valueType="num">
                                      <p:cBhvr additive="base">
                                        <p:cTn id="115" dur="500" fill="hold"/>
                                        <p:tgtEl>
                                          <p:spTgt spid="4"/>
                                        </p:tgtEl>
                                        <p:attrNameLst>
                                          <p:attrName>ppt_x</p:attrName>
                                        </p:attrNameLst>
                                      </p:cBhvr>
                                      <p:tavLst>
                                        <p:tav tm="0">
                                          <p:val>
                                            <p:strVal val="#ppt_x"/>
                                          </p:val>
                                        </p:tav>
                                        <p:tav tm="100000">
                                          <p:val>
                                            <p:strVal val="#ppt_x"/>
                                          </p:val>
                                        </p:tav>
                                      </p:tavLst>
                                    </p:anim>
                                    <p:anim calcmode="lin" valueType="num">
                                      <p:cBhvr additive="base">
                                        <p:cTn id="116" dur="500" fill="hold"/>
                                        <p:tgtEl>
                                          <p:spTgt spid="4"/>
                                        </p:tgtEl>
                                        <p:attrNameLst>
                                          <p:attrName>ppt_y</p:attrName>
                                        </p:attrNameLst>
                                      </p:cBhvr>
                                      <p:tavLst>
                                        <p:tav tm="0">
                                          <p:val>
                                            <p:strVal val="1+#ppt_h/2"/>
                                          </p:val>
                                        </p:tav>
                                        <p:tav tm="100000">
                                          <p:val>
                                            <p:strVal val="#ppt_y"/>
                                          </p:val>
                                        </p:tav>
                                      </p:tavLst>
                                    </p:anim>
                                  </p:childTnLst>
                                </p:cTn>
                              </p:par>
                            </p:childTnLst>
                          </p:cTn>
                        </p:par>
                        <p:par>
                          <p:cTn id="117" fill="hold">
                            <p:stCondLst>
                              <p:cond delay="15000"/>
                            </p:stCondLst>
                            <p:childTnLst>
                              <p:par>
                                <p:cTn id="118" presetID="53" presetClass="entr" presetSubtype="16" fill="hold" grpId="0" nodeType="afterEffect">
                                  <p:stCondLst>
                                    <p:cond delay="0"/>
                                  </p:stCondLst>
                                  <p:childTnLst>
                                    <p:set>
                                      <p:cBhvr>
                                        <p:cTn id="119" dur="1" fill="hold">
                                          <p:stCondLst>
                                            <p:cond delay="0"/>
                                          </p:stCondLst>
                                        </p:cTn>
                                        <p:tgtEl>
                                          <p:spTgt spid="71"/>
                                        </p:tgtEl>
                                        <p:attrNameLst>
                                          <p:attrName>style.visibility</p:attrName>
                                        </p:attrNameLst>
                                      </p:cBhvr>
                                      <p:to>
                                        <p:strVal val="visible"/>
                                      </p:to>
                                    </p:set>
                                    <p:anim calcmode="lin" valueType="num">
                                      <p:cBhvr>
                                        <p:cTn id="120" dur="500" fill="hold"/>
                                        <p:tgtEl>
                                          <p:spTgt spid="71"/>
                                        </p:tgtEl>
                                        <p:attrNameLst>
                                          <p:attrName>ppt_w</p:attrName>
                                        </p:attrNameLst>
                                      </p:cBhvr>
                                      <p:tavLst>
                                        <p:tav tm="0">
                                          <p:val>
                                            <p:fltVal val="0"/>
                                          </p:val>
                                        </p:tav>
                                        <p:tav tm="100000">
                                          <p:val>
                                            <p:strVal val="#ppt_w"/>
                                          </p:val>
                                        </p:tav>
                                      </p:tavLst>
                                    </p:anim>
                                    <p:anim calcmode="lin" valueType="num">
                                      <p:cBhvr>
                                        <p:cTn id="121" dur="500" fill="hold"/>
                                        <p:tgtEl>
                                          <p:spTgt spid="71"/>
                                        </p:tgtEl>
                                        <p:attrNameLst>
                                          <p:attrName>ppt_h</p:attrName>
                                        </p:attrNameLst>
                                      </p:cBhvr>
                                      <p:tavLst>
                                        <p:tav tm="0">
                                          <p:val>
                                            <p:fltVal val="0"/>
                                          </p:val>
                                        </p:tav>
                                        <p:tav tm="100000">
                                          <p:val>
                                            <p:strVal val="#ppt_h"/>
                                          </p:val>
                                        </p:tav>
                                      </p:tavLst>
                                    </p:anim>
                                    <p:animEffect transition="in" filter="fade">
                                      <p:cBhvr>
                                        <p:cTn id="122" dur="500"/>
                                        <p:tgtEl>
                                          <p:spTgt spid="71"/>
                                        </p:tgtEl>
                                      </p:cBhvr>
                                    </p:animEffect>
                                  </p:childTnLst>
                                </p:cTn>
                              </p:par>
                            </p:childTnLst>
                          </p:cTn>
                        </p:par>
                        <p:par>
                          <p:cTn id="123" fill="hold">
                            <p:stCondLst>
                              <p:cond delay="15500"/>
                            </p:stCondLst>
                            <p:childTnLst>
                              <p:par>
                                <p:cTn id="124" presetID="2" presetClass="entr" presetSubtype="4" accel="50000" decel="50000" fill="hold" nodeType="afterEffect">
                                  <p:stCondLst>
                                    <p:cond delay="0"/>
                                  </p:stCondLst>
                                  <p:childTnLst>
                                    <p:set>
                                      <p:cBhvr>
                                        <p:cTn id="125" dur="1" fill="hold">
                                          <p:stCondLst>
                                            <p:cond delay="0"/>
                                          </p:stCondLst>
                                        </p:cTn>
                                        <p:tgtEl>
                                          <p:spTgt spid="5"/>
                                        </p:tgtEl>
                                        <p:attrNameLst>
                                          <p:attrName>style.visibility</p:attrName>
                                        </p:attrNameLst>
                                      </p:cBhvr>
                                      <p:to>
                                        <p:strVal val="visible"/>
                                      </p:to>
                                    </p:set>
                                    <p:anim calcmode="lin" valueType="num">
                                      <p:cBhvr additive="base">
                                        <p:cTn id="126" dur="500" fill="hold"/>
                                        <p:tgtEl>
                                          <p:spTgt spid="5"/>
                                        </p:tgtEl>
                                        <p:attrNameLst>
                                          <p:attrName>ppt_x</p:attrName>
                                        </p:attrNameLst>
                                      </p:cBhvr>
                                      <p:tavLst>
                                        <p:tav tm="0">
                                          <p:val>
                                            <p:strVal val="#ppt_x"/>
                                          </p:val>
                                        </p:tav>
                                        <p:tav tm="100000">
                                          <p:val>
                                            <p:strVal val="#ppt_x"/>
                                          </p:val>
                                        </p:tav>
                                      </p:tavLst>
                                    </p:anim>
                                    <p:anim calcmode="lin" valueType="num">
                                      <p:cBhvr additive="base">
                                        <p:cTn id="1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8" grpId="0" animBg="1"/>
      <p:bldP spid="39" grpId="0" animBg="1"/>
      <p:bldP spid="48" grpId="0" animBg="1"/>
      <p:bldP spid="49" grpId="0" animBg="1"/>
      <p:bldP spid="50" grpId="0" animBg="1"/>
      <p:bldP spid="51" grpId="0" animBg="1"/>
      <p:bldP spid="53" grpId="0"/>
      <p:bldP spid="57" grpId="0"/>
      <p:bldP spid="61" grpId="0"/>
      <p:bldP spid="63" grpId="0"/>
      <p:bldP spid="66" grpId="0" animBg="1"/>
      <p:bldP spid="68" grpId="0" animBg="1"/>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p:nvPr/>
        </p:nvGraphicFramePr>
        <p:xfrm>
          <a:off x="1310032" y="1381989"/>
          <a:ext cx="1498452" cy="1585987"/>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1739275" y="2001282"/>
            <a:ext cx="639967" cy="245580"/>
          </a:xfrm>
          <a:prstGeom prst="rect">
            <a:avLst/>
          </a:prstGeom>
          <a:noFill/>
        </p:spPr>
        <p:txBody>
          <a:bodyPr wrap="square" rtlCol="0" anchor="ctr">
            <a:spAutoFit/>
          </a:bodyPr>
          <a:lstStyle/>
          <a:p>
            <a:pPr algn="ctr" defTabSz="650240" fontAlgn="base">
              <a:spcBef>
                <a:spcPct val="0"/>
              </a:spcBef>
              <a:spcAft>
                <a:spcPct val="0"/>
              </a:spcAft>
            </a:pPr>
            <a:r>
              <a:rPr lang="en-US" sz="995" dirty="0">
                <a:solidFill>
                  <a:srgbClr val="0170C1"/>
                </a:solidFill>
                <a:latin typeface="Arial" panose="020B0604020202020204" pitchFamily="34" charset="0"/>
                <a:ea typeface="微软雅黑" panose="020B0503020204020204" pitchFamily="34" charset="-122"/>
                <a:sym typeface="Arial" panose="020B0604020202020204" pitchFamily="34" charset="0"/>
              </a:rPr>
              <a:t>70%</a:t>
            </a:r>
          </a:p>
        </p:txBody>
      </p:sp>
      <p:graphicFrame>
        <p:nvGraphicFramePr>
          <p:cNvPr id="64" name="Chart 63"/>
          <p:cNvGraphicFramePr/>
          <p:nvPr/>
        </p:nvGraphicFramePr>
        <p:xfrm>
          <a:off x="2905369" y="1381991"/>
          <a:ext cx="1498452" cy="1585988"/>
        </p:xfrm>
        <a:graphic>
          <a:graphicData uri="http://schemas.openxmlformats.org/drawingml/2006/chart">
            <c:chart xmlns:c="http://schemas.openxmlformats.org/drawingml/2006/chart" xmlns:r="http://schemas.openxmlformats.org/officeDocument/2006/relationships" r:id="rId4"/>
          </a:graphicData>
        </a:graphic>
      </p:graphicFrame>
      <p:sp>
        <p:nvSpPr>
          <p:cNvPr id="69" name="TextBox 68"/>
          <p:cNvSpPr txBox="1"/>
          <p:nvPr/>
        </p:nvSpPr>
        <p:spPr>
          <a:xfrm>
            <a:off x="3334612" y="2019511"/>
            <a:ext cx="639967" cy="245580"/>
          </a:xfrm>
          <a:prstGeom prst="rect">
            <a:avLst/>
          </a:prstGeom>
          <a:noFill/>
        </p:spPr>
        <p:txBody>
          <a:bodyPr wrap="square" rtlCol="0" anchor="ctr">
            <a:spAutoFit/>
          </a:bodyPr>
          <a:lstStyle/>
          <a:p>
            <a:pPr algn="ctr" defTabSz="650240" fontAlgn="base">
              <a:spcBef>
                <a:spcPct val="0"/>
              </a:spcBef>
              <a:spcAft>
                <a:spcPct val="0"/>
              </a:spcAft>
            </a:pPr>
            <a:r>
              <a:rPr lang="en-US" sz="995" dirty="0">
                <a:solidFill>
                  <a:srgbClr val="A6A6A6"/>
                </a:solidFill>
                <a:latin typeface="Arial" panose="020B0604020202020204" pitchFamily="34" charset="0"/>
                <a:ea typeface="微软雅黑" panose="020B0503020204020204" pitchFamily="34" charset="-122"/>
                <a:sym typeface="Arial" panose="020B0604020202020204" pitchFamily="34" charset="0"/>
              </a:rPr>
              <a:t>50%</a:t>
            </a:r>
          </a:p>
        </p:txBody>
      </p:sp>
      <p:graphicFrame>
        <p:nvGraphicFramePr>
          <p:cNvPr id="65" name="Chart 64"/>
          <p:cNvGraphicFramePr/>
          <p:nvPr/>
        </p:nvGraphicFramePr>
        <p:xfrm>
          <a:off x="1310032" y="2799194"/>
          <a:ext cx="1498452" cy="1585987"/>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p:cNvSpPr txBox="1"/>
          <p:nvPr/>
        </p:nvSpPr>
        <p:spPr>
          <a:xfrm>
            <a:off x="1739275" y="3426396"/>
            <a:ext cx="639967" cy="245580"/>
          </a:xfrm>
          <a:prstGeom prst="rect">
            <a:avLst/>
          </a:prstGeom>
          <a:noFill/>
        </p:spPr>
        <p:txBody>
          <a:bodyPr wrap="square" rtlCol="0" anchor="ctr">
            <a:spAutoFit/>
          </a:bodyPr>
          <a:lstStyle/>
          <a:p>
            <a:pPr algn="ctr" defTabSz="650240" fontAlgn="base">
              <a:spcBef>
                <a:spcPct val="0"/>
              </a:spcBef>
              <a:spcAft>
                <a:spcPct val="0"/>
              </a:spcAft>
            </a:pPr>
            <a:r>
              <a:rPr lang="en-US" sz="995" dirty="0">
                <a:solidFill>
                  <a:srgbClr val="0170C1"/>
                </a:solidFill>
                <a:latin typeface="Arial" panose="020B0604020202020204" pitchFamily="34" charset="0"/>
                <a:ea typeface="微软雅黑" panose="020B0503020204020204" pitchFamily="34" charset="-122"/>
                <a:sym typeface="Arial" panose="020B0604020202020204" pitchFamily="34" charset="0"/>
              </a:rPr>
              <a:t>90%</a:t>
            </a:r>
          </a:p>
        </p:txBody>
      </p:sp>
      <p:graphicFrame>
        <p:nvGraphicFramePr>
          <p:cNvPr id="66" name="Chart 65"/>
          <p:cNvGraphicFramePr/>
          <p:nvPr/>
        </p:nvGraphicFramePr>
        <p:xfrm>
          <a:off x="2905369" y="2799193"/>
          <a:ext cx="1498452" cy="1585987"/>
        </p:xfrm>
        <a:graphic>
          <a:graphicData uri="http://schemas.openxmlformats.org/drawingml/2006/chart">
            <c:chart xmlns:c="http://schemas.openxmlformats.org/drawingml/2006/chart" xmlns:r="http://schemas.openxmlformats.org/officeDocument/2006/relationships" r:id="rId6"/>
          </a:graphicData>
        </a:graphic>
      </p:graphicFrame>
      <p:sp>
        <p:nvSpPr>
          <p:cNvPr id="71" name="TextBox 70"/>
          <p:cNvSpPr txBox="1"/>
          <p:nvPr/>
        </p:nvSpPr>
        <p:spPr>
          <a:xfrm>
            <a:off x="3253613" y="3416456"/>
            <a:ext cx="801964" cy="245580"/>
          </a:xfrm>
          <a:prstGeom prst="rect">
            <a:avLst/>
          </a:prstGeom>
          <a:noFill/>
        </p:spPr>
        <p:txBody>
          <a:bodyPr wrap="square" rtlCol="0" anchor="ctr">
            <a:spAutoFit/>
          </a:bodyPr>
          <a:lstStyle/>
          <a:p>
            <a:pPr algn="ctr" defTabSz="650240" fontAlgn="base">
              <a:spcBef>
                <a:spcPct val="0"/>
              </a:spcBef>
              <a:spcAft>
                <a:spcPct val="0"/>
              </a:spcAft>
            </a:pPr>
            <a:r>
              <a:rPr lang="en-US" sz="995" dirty="0">
                <a:solidFill>
                  <a:srgbClr val="A6A6A6"/>
                </a:solidFill>
                <a:latin typeface="Arial" panose="020B0604020202020204" pitchFamily="34" charset="0"/>
                <a:ea typeface="微软雅黑" panose="020B0503020204020204" pitchFamily="34" charset="-122"/>
                <a:sym typeface="Arial" panose="020B0604020202020204" pitchFamily="34" charset="0"/>
              </a:rPr>
              <a:t>100%</a:t>
            </a:r>
          </a:p>
        </p:txBody>
      </p:sp>
      <p:sp>
        <p:nvSpPr>
          <p:cNvPr id="50" name="TextBox 49"/>
          <p:cNvSpPr txBox="1"/>
          <p:nvPr/>
        </p:nvSpPr>
        <p:spPr>
          <a:xfrm>
            <a:off x="1876516" y="2215675"/>
            <a:ext cx="365485" cy="196977"/>
          </a:xfrm>
          <a:prstGeom prst="rect">
            <a:avLst/>
          </a:prstGeom>
          <a:noFill/>
        </p:spPr>
        <p:txBody>
          <a:bodyPr wrap="none" lIns="0" tIns="0" rIns="0" bIns="0" rtlCol="0">
            <a:spAutoFit/>
          </a:bodyPr>
          <a:lstStyle/>
          <a:p>
            <a:pPr algn="ctr" defTabSz="650240" fontAlgn="base">
              <a:spcBef>
                <a:spcPct val="0"/>
              </a:spcBef>
              <a:spcAft>
                <a:spcPct val="0"/>
              </a:spcAft>
            </a:pPr>
            <a:r>
              <a:rPr lang="en-US" sz="1280" dirty="0">
                <a:solidFill>
                  <a:srgbClr val="0170C1"/>
                </a:solidFill>
                <a:latin typeface="Arial" panose="020B0604020202020204" pitchFamily="34" charset="0"/>
                <a:ea typeface="微软雅黑" panose="020B0503020204020204" pitchFamily="34" charset="-122"/>
                <a:sym typeface="Arial" panose="020B0604020202020204" pitchFamily="34" charset="0"/>
              </a:rPr>
              <a:t>2001</a:t>
            </a:r>
          </a:p>
        </p:txBody>
      </p:sp>
      <p:sp>
        <p:nvSpPr>
          <p:cNvPr id="51" name="TextBox 50"/>
          <p:cNvSpPr txBox="1"/>
          <p:nvPr/>
        </p:nvSpPr>
        <p:spPr>
          <a:xfrm>
            <a:off x="3471853" y="2215675"/>
            <a:ext cx="365485" cy="196977"/>
          </a:xfrm>
          <a:prstGeom prst="rect">
            <a:avLst/>
          </a:prstGeom>
          <a:noFill/>
        </p:spPr>
        <p:txBody>
          <a:bodyPr wrap="none" lIns="0" tIns="0" rIns="0" bIns="0" rtlCol="0">
            <a:spAutoFit/>
          </a:bodyPr>
          <a:lstStyle/>
          <a:p>
            <a:pPr algn="ctr" defTabSz="650240" fontAlgn="base">
              <a:spcBef>
                <a:spcPct val="0"/>
              </a:spcBef>
              <a:spcAft>
                <a:spcPct val="0"/>
              </a:spcAft>
            </a:pPr>
            <a:r>
              <a:rPr lang="en-US" sz="1280" dirty="0">
                <a:solidFill>
                  <a:srgbClr val="A6A6A6"/>
                </a:solidFill>
                <a:latin typeface="Arial" panose="020B0604020202020204" pitchFamily="34" charset="0"/>
                <a:ea typeface="微软雅黑" panose="020B0503020204020204" pitchFamily="34" charset="-122"/>
                <a:sym typeface="Arial" panose="020B0604020202020204" pitchFamily="34" charset="0"/>
              </a:rPr>
              <a:t>2005</a:t>
            </a:r>
          </a:p>
        </p:txBody>
      </p:sp>
      <p:sp>
        <p:nvSpPr>
          <p:cNvPr id="52" name="TextBox 51"/>
          <p:cNvSpPr txBox="1"/>
          <p:nvPr/>
        </p:nvSpPr>
        <p:spPr>
          <a:xfrm>
            <a:off x="1876516" y="3601141"/>
            <a:ext cx="365485" cy="196977"/>
          </a:xfrm>
          <a:prstGeom prst="rect">
            <a:avLst/>
          </a:prstGeom>
          <a:noFill/>
        </p:spPr>
        <p:txBody>
          <a:bodyPr wrap="none" lIns="0" tIns="0" rIns="0" bIns="0" rtlCol="0">
            <a:spAutoFit/>
          </a:bodyPr>
          <a:lstStyle/>
          <a:p>
            <a:pPr algn="ctr" defTabSz="650240" fontAlgn="base">
              <a:spcBef>
                <a:spcPct val="0"/>
              </a:spcBef>
              <a:spcAft>
                <a:spcPct val="0"/>
              </a:spcAft>
            </a:pPr>
            <a:r>
              <a:rPr lang="en-US" sz="1280" dirty="0">
                <a:solidFill>
                  <a:srgbClr val="0170C1"/>
                </a:solidFill>
                <a:latin typeface="Arial" panose="020B0604020202020204" pitchFamily="34" charset="0"/>
                <a:ea typeface="微软雅黑" panose="020B0503020204020204" pitchFamily="34" charset="-122"/>
                <a:sym typeface="Arial" panose="020B0604020202020204" pitchFamily="34" charset="0"/>
              </a:rPr>
              <a:t>2007</a:t>
            </a:r>
          </a:p>
        </p:txBody>
      </p:sp>
      <p:sp>
        <p:nvSpPr>
          <p:cNvPr id="53" name="TextBox 52"/>
          <p:cNvSpPr txBox="1"/>
          <p:nvPr/>
        </p:nvSpPr>
        <p:spPr>
          <a:xfrm>
            <a:off x="3471853" y="3601141"/>
            <a:ext cx="365485" cy="196977"/>
          </a:xfrm>
          <a:prstGeom prst="rect">
            <a:avLst/>
          </a:prstGeom>
          <a:noFill/>
        </p:spPr>
        <p:txBody>
          <a:bodyPr wrap="none" lIns="0" tIns="0" rIns="0" bIns="0" rtlCol="0">
            <a:spAutoFit/>
          </a:bodyPr>
          <a:lstStyle/>
          <a:p>
            <a:pPr algn="ctr" defTabSz="650240" fontAlgn="base">
              <a:spcBef>
                <a:spcPct val="0"/>
              </a:spcBef>
              <a:spcAft>
                <a:spcPct val="0"/>
              </a:spcAft>
            </a:pPr>
            <a:r>
              <a:rPr lang="en-US" sz="1280" dirty="0">
                <a:solidFill>
                  <a:srgbClr val="A6A6A6"/>
                </a:solidFill>
                <a:latin typeface="Arial" panose="020B0604020202020204" pitchFamily="34" charset="0"/>
                <a:ea typeface="微软雅黑" panose="020B0503020204020204" pitchFamily="34" charset="-122"/>
                <a:sym typeface="Arial" panose="020B0604020202020204" pitchFamily="34" charset="0"/>
              </a:rPr>
              <a:t>2014</a:t>
            </a:r>
          </a:p>
        </p:txBody>
      </p:sp>
      <p:sp>
        <p:nvSpPr>
          <p:cNvPr id="32" name="TextBox 31"/>
          <p:cNvSpPr txBox="1"/>
          <p:nvPr/>
        </p:nvSpPr>
        <p:spPr>
          <a:xfrm>
            <a:off x="5106302" y="1505009"/>
            <a:ext cx="3043807" cy="602473"/>
          </a:xfrm>
          <a:prstGeom prst="rect">
            <a:avLst/>
          </a:prstGeom>
          <a:noFill/>
        </p:spPr>
        <p:txBody>
          <a:bodyPr wrap="square" rtlCol="0">
            <a:spAutoFit/>
          </a:bodyPr>
          <a:lstStyle/>
          <a:p>
            <a:pPr algn="just" defTabSz="650240" fontAlgn="base">
              <a:lnSpc>
                <a:spcPct val="150000"/>
              </a:lnSpc>
              <a:spcBef>
                <a:spcPct val="0"/>
              </a:spcBef>
              <a:spcAft>
                <a:spcPct val="0"/>
              </a:spcAft>
            </a:pPr>
            <a:r>
              <a:rPr lang="zh-CN" altLang="en-US" sz="995" dirty="0">
                <a:solidFill>
                  <a:srgbClr val="0170C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0170C1"/>
              </a:solidFill>
              <a:latin typeface="Arial" panose="020B0604020202020204" pitchFamily="34" charset="0"/>
              <a:ea typeface="微软雅黑" panose="020B0503020204020204" pitchFamily="34" charset="-122"/>
              <a:sym typeface="Arial" panose="020B0604020202020204" pitchFamily="34" charset="0"/>
            </a:endParaRPr>
          </a:p>
          <a:p>
            <a:pPr algn="just"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5106302" y="2202886"/>
            <a:ext cx="3043807" cy="602473"/>
          </a:xfrm>
          <a:prstGeom prst="rect">
            <a:avLst/>
          </a:prstGeom>
          <a:noFill/>
        </p:spPr>
        <p:txBody>
          <a:bodyPr wrap="square" rtlCol="0">
            <a:spAutoFit/>
          </a:bodyPr>
          <a:lstStyle/>
          <a:p>
            <a:pPr algn="just" defTabSz="650240" fontAlgn="base">
              <a:lnSpc>
                <a:spcPct val="150000"/>
              </a:lnSpc>
              <a:spcBef>
                <a:spcPct val="0"/>
              </a:spcBef>
              <a:spcAft>
                <a:spcPct val="0"/>
              </a:spcAft>
            </a:pPr>
            <a:r>
              <a:rPr lang="zh-CN" altLang="en-US" sz="995" dirty="0">
                <a:solidFill>
                  <a:srgbClr val="A6A6A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A6A6A6"/>
              </a:solidFill>
              <a:latin typeface="Arial" panose="020B0604020202020204" pitchFamily="34" charset="0"/>
              <a:ea typeface="微软雅黑" panose="020B0503020204020204" pitchFamily="34" charset="-122"/>
              <a:sym typeface="Arial" panose="020B0604020202020204" pitchFamily="34" charset="0"/>
            </a:endParaRPr>
          </a:p>
          <a:p>
            <a:pPr algn="just"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5106302" y="2926694"/>
            <a:ext cx="3043807" cy="602473"/>
          </a:xfrm>
          <a:prstGeom prst="rect">
            <a:avLst/>
          </a:prstGeom>
          <a:noFill/>
        </p:spPr>
        <p:txBody>
          <a:bodyPr wrap="square" rtlCol="0">
            <a:spAutoFit/>
          </a:bodyPr>
          <a:lstStyle/>
          <a:p>
            <a:pPr algn="just" defTabSz="650240" fontAlgn="base">
              <a:lnSpc>
                <a:spcPct val="150000"/>
              </a:lnSpc>
              <a:spcBef>
                <a:spcPct val="0"/>
              </a:spcBef>
              <a:spcAft>
                <a:spcPct val="0"/>
              </a:spcAft>
            </a:pPr>
            <a:r>
              <a:rPr lang="zh-CN" altLang="en-US" sz="995" dirty="0">
                <a:solidFill>
                  <a:srgbClr val="0170C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0170C1"/>
              </a:solidFill>
              <a:latin typeface="Arial" panose="020B0604020202020204" pitchFamily="34" charset="0"/>
              <a:ea typeface="微软雅黑" panose="020B0503020204020204" pitchFamily="34" charset="-122"/>
              <a:sym typeface="Arial" panose="020B0604020202020204" pitchFamily="34" charset="0"/>
            </a:endParaRPr>
          </a:p>
          <a:p>
            <a:pPr algn="just"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5106302" y="3663315"/>
            <a:ext cx="3043808" cy="602473"/>
          </a:xfrm>
          <a:prstGeom prst="rect">
            <a:avLst/>
          </a:prstGeom>
          <a:noFill/>
        </p:spPr>
        <p:txBody>
          <a:bodyPr wrap="square" rtlCol="0">
            <a:spAutoFit/>
          </a:bodyPr>
          <a:lstStyle/>
          <a:p>
            <a:pPr algn="just" defTabSz="650240" fontAlgn="base">
              <a:lnSpc>
                <a:spcPct val="150000"/>
              </a:lnSpc>
              <a:spcBef>
                <a:spcPct val="0"/>
              </a:spcBef>
              <a:spcAft>
                <a:spcPct val="0"/>
              </a:spcAft>
            </a:pPr>
            <a:r>
              <a:rPr lang="zh-CN" altLang="en-US" sz="995" dirty="0">
                <a:solidFill>
                  <a:srgbClr val="A6A6A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rgbClr val="A6A6A6"/>
              </a:solidFill>
              <a:latin typeface="Arial" panose="020B0604020202020204" pitchFamily="34" charset="0"/>
              <a:ea typeface="微软雅黑" panose="020B0503020204020204" pitchFamily="34" charset="-122"/>
              <a:sym typeface="Arial" panose="020B0604020202020204" pitchFamily="34" charset="0"/>
            </a:endParaRPr>
          </a:p>
          <a:p>
            <a:pPr algn="just" defTabSz="913765" fontAlgn="base">
              <a:lnSpc>
                <a:spcPct val="150000"/>
              </a:lnSpc>
              <a:spcBef>
                <a:spcPct val="20000"/>
              </a:spcBef>
              <a:spcAft>
                <a:spcPct val="0"/>
              </a:spcAft>
              <a:defRPr/>
            </a:pPr>
            <a:r>
              <a:rPr lang="zh-CN" altLang="en-US"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57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2"/>
          <p:cNvGrpSpPr/>
          <p:nvPr/>
        </p:nvGrpSpPr>
        <p:grpSpPr>
          <a:xfrm>
            <a:off x="4580204" y="1568045"/>
            <a:ext cx="493343" cy="479218"/>
            <a:chOff x="5205677" y="1309828"/>
            <a:chExt cx="493370" cy="479245"/>
          </a:xfrm>
        </p:grpSpPr>
        <p:sp>
          <p:nvSpPr>
            <p:cNvPr id="37" name="Rounded Rectangle 36"/>
            <p:cNvSpPr/>
            <p:nvPr/>
          </p:nvSpPr>
          <p:spPr>
            <a:xfrm>
              <a:off x="5205677" y="1309828"/>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17"/>
            <p:cNvSpPr/>
            <p:nvPr/>
          </p:nvSpPr>
          <p:spPr bwMode="auto">
            <a:xfrm>
              <a:off x="5317181" y="1414269"/>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Group 43"/>
          <p:cNvGrpSpPr/>
          <p:nvPr/>
        </p:nvGrpSpPr>
        <p:grpSpPr>
          <a:xfrm>
            <a:off x="4580204" y="2278690"/>
            <a:ext cx="493343" cy="479218"/>
            <a:chOff x="5205677" y="1966548"/>
            <a:chExt cx="493370" cy="479245"/>
          </a:xfrm>
        </p:grpSpPr>
        <p:sp>
          <p:nvSpPr>
            <p:cNvPr id="41" name="Rounded Rectangle 40"/>
            <p:cNvSpPr/>
            <p:nvPr/>
          </p:nvSpPr>
          <p:spPr>
            <a:xfrm>
              <a:off x="5205677" y="1966548"/>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36"/>
            <p:cNvSpPr>
              <a:spLocks noEditPoints="1"/>
            </p:cNvSpPr>
            <p:nvPr/>
          </p:nvSpPr>
          <p:spPr bwMode="auto">
            <a:xfrm>
              <a:off x="5317181" y="2059372"/>
              <a:ext cx="270363" cy="29359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Group 52"/>
          <p:cNvGrpSpPr/>
          <p:nvPr/>
        </p:nvGrpSpPr>
        <p:grpSpPr>
          <a:xfrm>
            <a:off x="4580204" y="3015267"/>
            <a:ext cx="493343" cy="479218"/>
            <a:chOff x="5205677" y="2623268"/>
            <a:chExt cx="493370" cy="479245"/>
          </a:xfrm>
        </p:grpSpPr>
        <p:sp>
          <p:nvSpPr>
            <p:cNvPr id="44" name="Rounded Rectangle 43"/>
            <p:cNvSpPr/>
            <p:nvPr/>
          </p:nvSpPr>
          <p:spPr>
            <a:xfrm>
              <a:off x="5205677" y="2623268"/>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3"/>
            <p:cNvSpPr>
              <a:spLocks noEditPoints="1"/>
            </p:cNvSpPr>
            <p:nvPr/>
          </p:nvSpPr>
          <p:spPr bwMode="auto">
            <a:xfrm>
              <a:off x="5301275" y="2711803"/>
              <a:ext cx="302175" cy="302175"/>
            </a:xfrm>
            <a:custGeom>
              <a:avLst/>
              <a:gdLst/>
              <a:ahLst/>
              <a:cxnLst>
                <a:cxn ang="0">
                  <a:pos x="60" y="40"/>
                </a:cxn>
                <a:cxn ang="0">
                  <a:pos x="40" y="60"/>
                </a:cxn>
                <a:cxn ang="0">
                  <a:pos x="36" y="61"/>
                </a:cxn>
                <a:cxn ang="0">
                  <a:pos x="33" y="60"/>
                </a:cxn>
                <a:cxn ang="0">
                  <a:pos x="4" y="31"/>
                </a:cxn>
                <a:cxn ang="0">
                  <a:pos x="0" y="22"/>
                </a:cxn>
                <a:cxn ang="0">
                  <a:pos x="0" y="6"/>
                </a:cxn>
                <a:cxn ang="0">
                  <a:pos x="6" y="0"/>
                </a:cxn>
                <a:cxn ang="0">
                  <a:pos x="22" y="0"/>
                </a:cxn>
                <a:cxn ang="0">
                  <a:pos x="31" y="4"/>
                </a:cxn>
                <a:cxn ang="0">
                  <a:pos x="60" y="33"/>
                </a:cxn>
                <a:cxn ang="0">
                  <a:pos x="61" y="36"/>
                </a:cxn>
                <a:cxn ang="0">
                  <a:pos x="60" y="40"/>
                </a:cxn>
                <a:cxn ang="0">
                  <a:pos x="13" y="8"/>
                </a:cxn>
                <a:cxn ang="0">
                  <a:pos x="8" y="13"/>
                </a:cxn>
                <a:cxn ang="0">
                  <a:pos x="13" y="18"/>
                </a:cxn>
                <a:cxn ang="0">
                  <a:pos x="18" y="13"/>
                </a:cxn>
                <a:cxn ang="0">
                  <a:pos x="13" y="8"/>
                </a:cxn>
              </a:cxnLst>
              <a:rect l="0" t="0" r="r" b="b"/>
              <a:pathLst>
                <a:path w="61" h="61">
                  <a:moveTo>
                    <a:pt x="60" y="40"/>
                  </a:moveTo>
                  <a:cubicBezTo>
                    <a:pt x="40" y="60"/>
                    <a:pt x="40" y="60"/>
                    <a:pt x="40" y="60"/>
                  </a:cubicBezTo>
                  <a:cubicBezTo>
                    <a:pt x="39" y="61"/>
                    <a:pt x="38" y="61"/>
                    <a:pt x="36" y="61"/>
                  </a:cubicBezTo>
                  <a:cubicBezTo>
                    <a:pt x="35" y="61"/>
                    <a:pt x="34" y="61"/>
                    <a:pt x="33" y="60"/>
                  </a:cubicBezTo>
                  <a:cubicBezTo>
                    <a:pt x="4" y="31"/>
                    <a:pt x="4" y="31"/>
                    <a:pt x="4" y="31"/>
                  </a:cubicBezTo>
                  <a:cubicBezTo>
                    <a:pt x="2" y="29"/>
                    <a:pt x="0" y="25"/>
                    <a:pt x="0" y="22"/>
                  </a:cubicBezTo>
                  <a:cubicBezTo>
                    <a:pt x="0" y="6"/>
                    <a:pt x="0" y="6"/>
                    <a:pt x="0" y="6"/>
                  </a:cubicBezTo>
                  <a:cubicBezTo>
                    <a:pt x="0" y="3"/>
                    <a:pt x="3" y="0"/>
                    <a:pt x="6" y="0"/>
                  </a:cubicBezTo>
                  <a:cubicBezTo>
                    <a:pt x="22" y="0"/>
                    <a:pt x="22" y="0"/>
                    <a:pt x="22" y="0"/>
                  </a:cubicBezTo>
                  <a:cubicBezTo>
                    <a:pt x="25" y="0"/>
                    <a:pt x="29" y="2"/>
                    <a:pt x="31" y="4"/>
                  </a:cubicBezTo>
                  <a:cubicBezTo>
                    <a:pt x="60" y="33"/>
                    <a:pt x="60" y="33"/>
                    <a:pt x="60" y="33"/>
                  </a:cubicBezTo>
                  <a:cubicBezTo>
                    <a:pt x="61" y="34"/>
                    <a:pt x="61" y="35"/>
                    <a:pt x="61" y="36"/>
                  </a:cubicBezTo>
                  <a:cubicBezTo>
                    <a:pt x="61" y="38"/>
                    <a:pt x="61" y="39"/>
                    <a:pt x="60" y="40"/>
                  </a:cubicBezTo>
                  <a:close/>
                  <a:moveTo>
                    <a:pt x="13" y="8"/>
                  </a:moveTo>
                  <a:cubicBezTo>
                    <a:pt x="10" y="8"/>
                    <a:pt x="8" y="10"/>
                    <a:pt x="8" y="13"/>
                  </a:cubicBezTo>
                  <a:cubicBezTo>
                    <a:pt x="8" y="16"/>
                    <a:pt x="10" y="18"/>
                    <a:pt x="13" y="18"/>
                  </a:cubicBezTo>
                  <a:cubicBezTo>
                    <a:pt x="16" y="18"/>
                    <a:pt x="18" y="16"/>
                    <a:pt x="18" y="13"/>
                  </a:cubicBezTo>
                  <a:cubicBezTo>
                    <a:pt x="18" y="10"/>
                    <a:pt x="16" y="8"/>
                    <a:pt x="13" y="8"/>
                  </a:cubicBez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Group 55"/>
          <p:cNvGrpSpPr/>
          <p:nvPr/>
        </p:nvGrpSpPr>
        <p:grpSpPr>
          <a:xfrm>
            <a:off x="4580204" y="3748147"/>
            <a:ext cx="493343" cy="479218"/>
            <a:chOff x="5205677" y="3279988"/>
            <a:chExt cx="493370" cy="479245"/>
          </a:xfrm>
        </p:grpSpPr>
        <p:sp>
          <p:nvSpPr>
            <p:cNvPr id="47" name="Rounded Rectangle 46"/>
            <p:cNvSpPr/>
            <p:nvPr/>
          </p:nvSpPr>
          <p:spPr>
            <a:xfrm>
              <a:off x="5205677" y="3279988"/>
              <a:ext cx="493370" cy="479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91435" rtlCol="0" anchor="ctr"/>
            <a:lstStyle/>
            <a:p>
              <a:pPr algn="ctr" defTabSz="650240" fontAlgn="base">
                <a:lnSpc>
                  <a:spcPct val="150000"/>
                </a:lnSpc>
                <a:spcBef>
                  <a:spcPct val="0"/>
                </a:spcBef>
                <a:spcAft>
                  <a:spcPct val="0"/>
                </a:spcAft>
              </a:pPr>
              <a:endParaRPr lang="en-US" sz="57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71"/>
            <p:cNvSpPr>
              <a:spLocks noEditPoints="1"/>
            </p:cNvSpPr>
            <p:nvPr/>
          </p:nvSpPr>
          <p:spPr bwMode="auto">
            <a:xfrm>
              <a:off x="5300142" y="3369769"/>
              <a:ext cx="304440" cy="299683"/>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chemeClr val="bg1"/>
            </a:solidFill>
            <a:ln w="9525">
              <a:noFill/>
              <a:round/>
            </a:ln>
          </p:spPr>
          <p:txBody>
            <a:bodyPr vert="horz" wrap="square" lIns="91435" tIns="45717" rIns="91435" bIns="45717" numCol="1" anchor="t" anchorCtr="0" compatLnSpc="1"/>
            <a:lstStyle/>
            <a:p>
              <a:pPr defTabSz="650240" fontAlgn="base">
                <a:lnSpc>
                  <a:spcPct val="150000"/>
                </a:lnSpc>
                <a:spcBef>
                  <a:spcPct val="0"/>
                </a:spcBef>
                <a:spcAft>
                  <a:spcPct val="0"/>
                </a:spcAft>
              </a:pPr>
              <a:endParaRPr lang="en-US"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edge">
                                      <p:cBhvr>
                                        <p:cTn id="7" dur="2000"/>
                                        <p:tgtEl>
                                          <p:spTgt spid="6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childTnLst>
                          </p:cTn>
                        </p:par>
                        <p:par>
                          <p:cTn id="20" fill="hold">
                            <p:stCondLst>
                              <p:cond delay="3000"/>
                            </p:stCondLst>
                            <p:childTnLst>
                              <p:par>
                                <p:cTn id="21" presetID="20" presetClass="entr" presetSubtype="0"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edge">
                                      <p:cBhvr>
                                        <p:cTn id="23" dur="2000"/>
                                        <p:tgtEl>
                                          <p:spTgt spid="64"/>
                                        </p:tgtEl>
                                      </p:cBhvr>
                                    </p:animEffect>
                                  </p:childTnLst>
                                </p:cTn>
                              </p:par>
                            </p:childTnLst>
                          </p:cTn>
                        </p:par>
                        <p:par>
                          <p:cTn id="24" fill="hold">
                            <p:stCondLst>
                              <p:cond delay="5000"/>
                            </p:stCondLst>
                            <p:childTnLst>
                              <p:par>
                                <p:cTn id="25" presetID="53" presetClass="entr" presetSubtype="16"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5500"/>
                            </p:stCondLst>
                            <p:childTnLst>
                              <p:par>
                                <p:cTn id="31" presetID="5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childTnLst>
                          </p:cTn>
                        </p:par>
                        <p:par>
                          <p:cTn id="36" fill="hold">
                            <p:stCondLst>
                              <p:cond delay="6000"/>
                            </p:stCondLst>
                            <p:childTnLst>
                              <p:par>
                                <p:cTn id="37" presetID="20" presetClass="entr" presetSubtype="0"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edge">
                                      <p:cBhvr>
                                        <p:cTn id="39" dur="2000"/>
                                        <p:tgtEl>
                                          <p:spTgt spid="65"/>
                                        </p:tgtEl>
                                      </p:cBhvr>
                                    </p:animEffect>
                                  </p:childTnLst>
                                </p:cTn>
                              </p:par>
                            </p:childTnLst>
                          </p:cTn>
                        </p:par>
                        <p:par>
                          <p:cTn id="40" fill="hold">
                            <p:stCondLst>
                              <p:cond delay="8000"/>
                            </p:stCondLst>
                            <p:childTnLst>
                              <p:par>
                                <p:cTn id="41" presetID="53" presetClass="entr" presetSubtype="16"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p:cTn id="43" dur="500" fill="hold"/>
                                        <p:tgtEl>
                                          <p:spTgt spid="70"/>
                                        </p:tgtEl>
                                        <p:attrNameLst>
                                          <p:attrName>ppt_w</p:attrName>
                                        </p:attrNameLst>
                                      </p:cBhvr>
                                      <p:tavLst>
                                        <p:tav tm="0">
                                          <p:val>
                                            <p:fltVal val="0"/>
                                          </p:val>
                                        </p:tav>
                                        <p:tav tm="100000">
                                          <p:val>
                                            <p:strVal val="#ppt_w"/>
                                          </p:val>
                                        </p:tav>
                                      </p:tavLst>
                                    </p:anim>
                                    <p:anim calcmode="lin" valueType="num">
                                      <p:cBhvr>
                                        <p:cTn id="44" dur="500" fill="hold"/>
                                        <p:tgtEl>
                                          <p:spTgt spid="70"/>
                                        </p:tgtEl>
                                        <p:attrNameLst>
                                          <p:attrName>ppt_h</p:attrName>
                                        </p:attrNameLst>
                                      </p:cBhvr>
                                      <p:tavLst>
                                        <p:tav tm="0">
                                          <p:val>
                                            <p:fltVal val="0"/>
                                          </p:val>
                                        </p:tav>
                                        <p:tav tm="100000">
                                          <p:val>
                                            <p:strVal val="#ppt_h"/>
                                          </p:val>
                                        </p:tav>
                                      </p:tavLst>
                                    </p:anim>
                                    <p:animEffect transition="in" filter="fade">
                                      <p:cBhvr>
                                        <p:cTn id="45" dur="500"/>
                                        <p:tgtEl>
                                          <p:spTgt spid="70"/>
                                        </p:tgtEl>
                                      </p:cBhvr>
                                    </p:animEffect>
                                  </p:childTnLst>
                                </p:cTn>
                              </p:par>
                            </p:childTnLst>
                          </p:cTn>
                        </p:par>
                        <p:par>
                          <p:cTn id="46" fill="hold">
                            <p:stCondLst>
                              <p:cond delay="8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9000"/>
                            </p:stCondLst>
                            <p:childTnLst>
                              <p:par>
                                <p:cTn id="53" presetID="20" presetClass="entr" presetSubtype="0" fill="hold" grpId="0"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edge">
                                      <p:cBhvr>
                                        <p:cTn id="55" dur="2000"/>
                                        <p:tgtEl>
                                          <p:spTgt spid="66"/>
                                        </p:tgtEl>
                                      </p:cBhvr>
                                    </p:animEffect>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p:cTn id="59" dur="500" fill="hold"/>
                                        <p:tgtEl>
                                          <p:spTgt spid="71"/>
                                        </p:tgtEl>
                                        <p:attrNameLst>
                                          <p:attrName>ppt_w</p:attrName>
                                        </p:attrNameLst>
                                      </p:cBhvr>
                                      <p:tavLst>
                                        <p:tav tm="0">
                                          <p:val>
                                            <p:fltVal val="0"/>
                                          </p:val>
                                        </p:tav>
                                        <p:tav tm="100000">
                                          <p:val>
                                            <p:strVal val="#ppt_w"/>
                                          </p:val>
                                        </p:tav>
                                      </p:tavLst>
                                    </p:anim>
                                    <p:anim calcmode="lin" valueType="num">
                                      <p:cBhvr>
                                        <p:cTn id="60" dur="500" fill="hold"/>
                                        <p:tgtEl>
                                          <p:spTgt spid="71"/>
                                        </p:tgtEl>
                                        <p:attrNameLst>
                                          <p:attrName>ppt_h</p:attrName>
                                        </p:attrNameLst>
                                      </p:cBhvr>
                                      <p:tavLst>
                                        <p:tav tm="0">
                                          <p:val>
                                            <p:fltVal val="0"/>
                                          </p:val>
                                        </p:tav>
                                        <p:tav tm="100000">
                                          <p:val>
                                            <p:strVal val="#ppt_h"/>
                                          </p:val>
                                        </p:tav>
                                      </p:tavLst>
                                    </p:anim>
                                    <p:animEffect transition="in" filter="fade">
                                      <p:cBhvr>
                                        <p:cTn id="61" dur="500"/>
                                        <p:tgtEl>
                                          <p:spTgt spid="71"/>
                                        </p:tgtEl>
                                      </p:cBhvr>
                                    </p:animEffect>
                                  </p:childTnLst>
                                </p:cTn>
                              </p:par>
                            </p:childTnLst>
                          </p:cTn>
                        </p:par>
                        <p:par>
                          <p:cTn id="62" fill="hold">
                            <p:stCondLst>
                              <p:cond delay="115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12000"/>
                            </p:stCondLst>
                            <p:childTnLst>
                              <p:par>
                                <p:cTn id="69" presetID="53" presetClass="entr" presetSubtype="16"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par>
                                <p:cTn id="74" presetID="2" presetClass="entr" presetSubtype="2" accel="50000" decel="5000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fill="hold"/>
                                        <p:tgtEl>
                                          <p:spTgt spid="32"/>
                                        </p:tgtEl>
                                        <p:attrNameLst>
                                          <p:attrName>ppt_x</p:attrName>
                                        </p:attrNameLst>
                                      </p:cBhvr>
                                      <p:tavLst>
                                        <p:tav tm="0">
                                          <p:val>
                                            <p:strVal val="1+#ppt_w/2"/>
                                          </p:val>
                                        </p:tav>
                                        <p:tav tm="100000">
                                          <p:val>
                                            <p:strVal val="#ppt_x"/>
                                          </p:val>
                                        </p:tav>
                                      </p:tavLst>
                                    </p:anim>
                                    <p:anim calcmode="lin" valueType="num">
                                      <p:cBhvr additive="base">
                                        <p:cTn id="77" dur="500" fill="hold"/>
                                        <p:tgtEl>
                                          <p:spTgt spid="32"/>
                                        </p:tgtEl>
                                        <p:attrNameLst>
                                          <p:attrName>ppt_y</p:attrName>
                                        </p:attrNameLst>
                                      </p:cBhvr>
                                      <p:tavLst>
                                        <p:tav tm="0">
                                          <p:val>
                                            <p:strVal val="#ppt_y"/>
                                          </p:val>
                                        </p:tav>
                                        <p:tav tm="100000">
                                          <p:val>
                                            <p:strVal val="#ppt_y"/>
                                          </p:val>
                                        </p:tav>
                                      </p:tavLst>
                                    </p:anim>
                                  </p:childTnLst>
                                </p:cTn>
                              </p:par>
                            </p:childTnLst>
                          </p:cTn>
                        </p:par>
                        <p:par>
                          <p:cTn id="78" fill="hold">
                            <p:stCondLst>
                              <p:cond delay="12500"/>
                            </p:stCondLst>
                            <p:childTnLst>
                              <p:par>
                                <p:cTn id="79" presetID="53" presetClass="entr" presetSubtype="16"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par>
                                <p:cTn id="84" presetID="2" presetClass="entr" presetSubtype="2" accel="50000" decel="5000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additive="base">
                                        <p:cTn id="86" dur="500" fill="hold"/>
                                        <p:tgtEl>
                                          <p:spTgt spid="33"/>
                                        </p:tgtEl>
                                        <p:attrNameLst>
                                          <p:attrName>ppt_x</p:attrName>
                                        </p:attrNameLst>
                                      </p:cBhvr>
                                      <p:tavLst>
                                        <p:tav tm="0">
                                          <p:val>
                                            <p:strVal val="1+#ppt_w/2"/>
                                          </p:val>
                                        </p:tav>
                                        <p:tav tm="100000">
                                          <p:val>
                                            <p:strVal val="#ppt_x"/>
                                          </p:val>
                                        </p:tav>
                                      </p:tavLst>
                                    </p:anim>
                                    <p:anim calcmode="lin" valueType="num">
                                      <p:cBhvr additive="base">
                                        <p:cTn id="87" dur="500" fill="hold"/>
                                        <p:tgtEl>
                                          <p:spTgt spid="33"/>
                                        </p:tgtEl>
                                        <p:attrNameLst>
                                          <p:attrName>ppt_y</p:attrName>
                                        </p:attrNameLst>
                                      </p:cBhvr>
                                      <p:tavLst>
                                        <p:tav tm="0">
                                          <p:val>
                                            <p:strVal val="#ppt_y"/>
                                          </p:val>
                                        </p:tav>
                                        <p:tav tm="100000">
                                          <p:val>
                                            <p:strVal val="#ppt_y"/>
                                          </p:val>
                                        </p:tav>
                                      </p:tavLst>
                                    </p:anim>
                                  </p:childTnLst>
                                </p:cTn>
                              </p:par>
                            </p:childTnLst>
                          </p:cTn>
                        </p:par>
                        <p:par>
                          <p:cTn id="88" fill="hold">
                            <p:stCondLst>
                              <p:cond delay="13000"/>
                            </p:stCondLst>
                            <p:childTnLst>
                              <p:par>
                                <p:cTn id="89" presetID="53" presetClass="entr" presetSubtype="16"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par>
                                <p:cTn id="94" presetID="2" presetClass="entr" presetSubtype="2" accel="50000" decel="5000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additive="base">
                                        <p:cTn id="96" dur="500" fill="hold"/>
                                        <p:tgtEl>
                                          <p:spTgt spid="34"/>
                                        </p:tgtEl>
                                        <p:attrNameLst>
                                          <p:attrName>ppt_x</p:attrName>
                                        </p:attrNameLst>
                                      </p:cBhvr>
                                      <p:tavLst>
                                        <p:tav tm="0">
                                          <p:val>
                                            <p:strVal val="1+#ppt_w/2"/>
                                          </p:val>
                                        </p:tav>
                                        <p:tav tm="100000">
                                          <p:val>
                                            <p:strVal val="#ppt_x"/>
                                          </p:val>
                                        </p:tav>
                                      </p:tavLst>
                                    </p:anim>
                                    <p:anim calcmode="lin" valueType="num">
                                      <p:cBhvr additive="base">
                                        <p:cTn id="97" dur="500" fill="hold"/>
                                        <p:tgtEl>
                                          <p:spTgt spid="34"/>
                                        </p:tgtEl>
                                        <p:attrNameLst>
                                          <p:attrName>ppt_y</p:attrName>
                                        </p:attrNameLst>
                                      </p:cBhvr>
                                      <p:tavLst>
                                        <p:tav tm="0">
                                          <p:val>
                                            <p:strVal val="#ppt_y"/>
                                          </p:val>
                                        </p:tav>
                                        <p:tav tm="100000">
                                          <p:val>
                                            <p:strVal val="#ppt_y"/>
                                          </p:val>
                                        </p:tav>
                                      </p:tavLst>
                                    </p:anim>
                                  </p:childTnLst>
                                </p:cTn>
                              </p:par>
                            </p:childTnLst>
                          </p:cTn>
                        </p:par>
                        <p:par>
                          <p:cTn id="98" fill="hold">
                            <p:stCondLst>
                              <p:cond delay="13500"/>
                            </p:stCondLst>
                            <p:childTnLst>
                              <p:par>
                                <p:cTn id="99" presetID="53" presetClass="entr" presetSubtype="16" fill="hold"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2" presetClass="entr" presetSubtype="2" accel="50000" decel="5000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1+#ppt_w/2"/>
                                          </p:val>
                                        </p:tav>
                                        <p:tav tm="100000">
                                          <p:val>
                                            <p:strVal val="#ppt_x"/>
                                          </p:val>
                                        </p:tav>
                                      </p:tavLst>
                                    </p:anim>
                                    <p:anim calcmode="lin" valueType="num">
                                      <p:cBhvr additive="base">
                                        <p:cTn id="10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P spid="68" grpId="0"/>
      <p:bldGraphic spid="64" grpId="0">
        <p:bldAsOne/>
      </p:bldGraphic>
      <p:bldP spid="69" grpId="0"/>
      <p:bldGraphic spid="65" grpId="0">
        <p:bldAsOne/>
      </p:bldGraphic>
      <p:bldP spid="70" grpId="0"/>
      <p:bldGraphic spid="66" grpId="0">
        <p:bldAsOne/>
      </p:bldGraphic>
      <p:bldP spid="71" grpId="0"/>
      <p:bldP spid="50" grpId="0"/>
      <p:bldP spid="51" grpId="0"/>
      <p:bldP spid="52" grpId="0"/>
      <p:bldP spid="53" grpId="0"/>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0" y="2197100"/>
            <a:ext cx="9144000" cy="1485899"/>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2"/>
          <p:cNvSpPr>
            <a:spLocks noChangeArrowheads="1"/>
          </p:cNvSpPr>
          <p:nvPr/>
        </p:nvSpPr>
        <p:spPr bwMode="gray">
          <a:xfrm>
            <a:off x="1181380" y="1944824"/>
            <a:ext cx="1371040" cy="1315242"/>
          </a:xfrm>
          <a:prstGeom prst="roundRect">
            <a:avLst>
              <a:gd name="adj" fmla="val 11921"/>
            </a:avLst>
          </a:prstGeom>
          <a:solidFill>
            <a:srgbClr val="192E51"/>
          </a:solidFill>
          <a:ln w="63500" cap="flat" cmpd="sng" algn="ctr">
            <a:solidFill>
              <a:sysClr val="window" lastClr="FFFFFF"/>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sz="2000" b="1" dirty="0">
                <a:solidFill>
                  <a:prstClr val="white"/>
                </a:solidFill>
                <a:latin typeface="微软雅黑" panose="020B0503020204020204" pitchFamily="34" charset="-122"/>
                <a:ea typeface="微软雅黑" panose="020B0503020204020204" pitchFamily="34" charset="-122"/>
              </a:rPr>
              <a:t>02</a:t>
            </a:r>
          </a:p>
          <a:p>
            <a:pPr lvl="0" algn="ctr" fontAlgn="base">
              <a:lnSpc>
                <a:spcPct val="120000"/>
              </a:lnSpc>
              <a:spcBef>
                <a:spcPct val="0"/>
              </a:spcBef>
              <a:spcAft>
                <a:spcPct val="0"/>
              </a:spcAf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第二部分</a:t>
            </a:r>
            <a:endParaRPr kumimoji="0" lang="zh-CN"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2971800" y="2616883"/>
            <a:ext cx="4801314" cy="646331"/>
          </a:xfrm>
          <a:prstGeom prst="rect">
            <a:avLst/>
          </a:prstGeom>
          <a:noFill/>
        </p:spPr>
        <p:txBody>
          <a:bodyPr wrap="none" rtlCol="0">
            <a:spAutoFit/>
          </a:bodyPr>
          <a:lstStyle/>
          <a:p>
            <a:r>
              <a:rPr lang="zh-CN" altLang="en-US" sz="3600" b="1" dirty="0">
                <a:solidFill>
                  <a:srgbClr val="00106F"/>
                </a:solidFill>
                <a:latin typeface="微软雅黑" panose="020B0503020204020204" pitchFamily="34" charset="-122"/>
                <a:ea typeface="微软雅黑" panose="020B0503020204020204"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4"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22">
      <a:dk1>
        <a:sysClr val="windowText" lastClr="000000"/>
      </a:dk1>
      <a:lt1>
        <a:sysClr val="window" lastClr="FFFFFF"/>
      </a:lt1>
      <a:dk2>
        <a:srgbClr val="44546A"/>
      </a:dk2>
      <a:lt2>
        <a:srgbClr val="E7E6E6"/>
      </a:lt2>
      <a:accent1>
        <a:srgbClr val="0170C1"/>
      </a:accent1>
      <a:accent2>
        <a:srgbClr val="A6A6A6"/>
      </a:accent2>
      <a:accent3>
        <a:srgbClr val="0170C1"/>
      </a:accent3>
      <a:accent4>
        <a:srgbClr val="A6A6A6"/>
      </a:accent4>
      <a:accent5>
        <a:srgbClr val="0170C1"/>
      </a:accent5>
      <a:accent6>
        <a:srgbClr val="A6A6A6"/>
      </a:accent6>
      <a:hlink>
        <a:srgbClr val="0170C1"/>
      </a:hlink>
      <a:folHlink>
        <a:srgbClr val="A6A6A6"/>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4056</Words>
  <Application>Microsoft Office PowerPoint</Application>
  <PresentationFormat>全屏显示(16:9)</PresentationFormat>
  <Paragraphs>230</Paragraphs>
  <Slides>27</Slides>
  <Notes>27</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27</vt:i4>
      </vt:variant>
    </vt:vector>
  </HeadingPairs>
  <TitlesOfParts>
    <vt:vector size="37" baseType="lpstr">
      <vt:lpstr>等线</vt:lpstr>
      <vt:lpstr>等线 Light</vt:lpstr>
      <vt:lpstr>微软雅黑</vt:lpstr>
      <vt:lpstr>Agency FB</vt:lpstr>
      <vt:lpstr>Arial</vt:lpstr>
      <vt:lpstr>Arial Black</vt:lpstr>
      <vt:lpstr>Calibri</vt:lpstr>
      <vt:lpstr>Calibri Light</vt:lpstr>
      <vt:lpstr>Office 主题​​</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24</cp:revision>
  <dcterms:created xsi:type="dcterms:W3CDTF">2017-03-04T06:55:00Z</dcterms:created>
  <dcterms:modified xsi:type="dcterms:W3CDTF">2021-01-05T15:58:16Z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